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366-C232-4DFC-952B-FCD115297A3A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973C-3F1B-4D44-9EB4-33185B965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00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366-C232-4DFC-952B-FCD115297A3A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973C-3F1B-4D44-9EB4-33185B965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607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366-C232-4DFC-952B-FCD115297A3A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973C-3F1B-4D44-9EB4-33185B965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623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366-C232-4DFC-952B-FCD115297A3A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973C-3F1B-4D44-9EB4-33185B965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560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366-C232-4DFC-952B-FCD115297A3A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973C-3F1B-4D44-9EB4-33185B965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96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366-C232-4DFC-952B-FCD115297A3A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973C-3F1B-4D44-9EB4-33185B965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446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366-C232-4DFC-952B-FCD115297A3A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973C-3F1B-4D44-9EB4-33185B965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406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366-C232-4DFC-952B-FCD115297A3A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973C-3F1B-4D44-9EB4-33185B965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546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366-C232-4DFC-952B-FCD115297A3A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973C-3F1B-4D44-9EB4-33185B965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380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366-C232-4DFC-952B-FCD115297A3A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973C-3F1B-4D44-9EB4-33185B965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380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366-C232-4DFC-952B-FCD115297A3A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973C-3F1B-4D44-9EB4-33185B965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893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DA366-C232-4DFC-952B-FCD115297A3A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7973C-3F1B-4D44-9EB4-33185B965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756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xt&#10;&#10;Description automatically generated with low confidence">
            <a:extLst>
              <a:ext uri="{FF2B5EF4-FFF2-40B4-BE49-F238E27FC236}">
                <a16:creationId xmlns:a16="http://schemas.microsoft.com/office/drawing/2014/main" id="{BB1994D9-162E-4037-B4AA-1410F85CD3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121"/>
            <a:ext cx="12192000" cy="6858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BC9C1B0E-211D-4055-AA86-5F58893B9731}"/>
              </a:ext>
            </a:extLst>
          </p:cNvPr>
          <p:cNvSpPr txBox="1">
            <a:spLocks/>
          </p:cNvSpPr>
          <p:nvPr/>
        </p:nvSpPr>
        <p:spPr>
          <a:xfrm>
            <a:off x="6049581" y="853064"/>
            <a:ext cx="4076699" cy="938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SFU Honeymoon" panose="00000400000000000000" pitchFamily="2" charset="0"/>
              </a:rPr>
              <a:t>THƯ CHÚC TẾT</a:t>
            </a:r>
            <a:endParaRPr lang="en-GB" sz="3200" b="1" dirty="0">
              <a:latin typeface="SFU Honeymoon" panose="000004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C87069-4CE6-484C-BCF3-1192AE9A9531}"/>
              </a:ext>
            </a:extLst>
          </p:cNvPr>
          <p:cNvSpPr txBox="1"/>
          <p:nvPr/>
        </p:nvSpPr>
        <p:spPr>
          <a:xfrm>
            <a:off x="5410200" y="1475441"/>
            <a:ext cx="7086600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80"/>
              </a:lnSpc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1400" i="1">
                <a:latin typeface="Times New Roman" panose="02020603050405020304" pitchFamily="18" charset="0"/>
                <a:cs typeface="Times New Roman" panose="02020603050405020304" pitchFamily="18" charset="0"/>
              </a:rPr>
              <a:t> viên, học sinh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ts val="1880"/>
              </a:lnSpc>
            </a:pP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>
                <a:latin typeface="Times New Roman" panose="02020603050405020304" pitchFamily="18" charset="0"/>
                <a:cs typeface="Times New Roman" panose="02020603050405020304" pitchFamily="18" charset="0"/>
              </a:rPr>
              <a:t>- Quý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PHHS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THCS TT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Quỳ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069839-3FF0-4A3B-8AE9-EA0C545AB2FD}"/>
              </a:ext>
            </a:extLst>
          </p:cNvPr>
          <p:cNvSpPr txBox="1"/>
          <p:nvPr/>
        </p:nvSpPr>
        <p:spPr>
          <a:xfrm>
            <a:off x="3415902" y="2053571"/>
            <a:ext cx="7781925" cy="804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880"/>
              </a:lnSpc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thách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2022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huyết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huynh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học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2022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nhiều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an!</a:t>
            </a:r>
            <a:endParaRPr lang="en-GB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994F06-9EBE-48CD-BF1A-8432334885FF}"/>
              </a:ext>
            </a:extLst>
          </p:cNvPr>
          <p:cNvSpPr txBox="1"/>
          <p:nvPr/>
        </p:nvSpPr>
        <p:spPr>
          <a:xfrm>
            <a:off x="3352800" y="2825307"/>
            <a:ext cx="7781924" cy="1297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880"/>
              </a:lnSpc>
            </a:pPr>
            <a:r>
              <a:rPr 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Năm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khép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 đặc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Covid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- 19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ra.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CNTT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học,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học </a:t>
            </a:r>
            <a:r>
              <a:rPr lang="en-US" sz="14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 – 2021 </a:t>
            </a:r>
            <a:r>
              <a:rPr lang="en-US" sz="1400" spc="-6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14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nhiều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học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 được, sự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ủng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huynh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 thầy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THCS TT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Quỳ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GB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EB86117-51F3-4479-B21C-D4B0C33CD660}"/>
              </a:ext>
            </a:extLst>
          </p:cNvPr>
          <p:cNvSpPr txBox="1"/>
          <p:nvPr/>
        </p:nvSpPr>
        <p:spPr>
          <a:xfrm>
            <a:off x="3352799" y="4049598"/>
            <a:ext cx="7705725" cy="154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880"/>
              </a:lnSpc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2022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nhiều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thách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huyết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chinh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thách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hiến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THCS TT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Quỳ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40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 lượng,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ts val="1880"/>
              </a:lnSpc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PHHS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thịnh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vượng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học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học hỏi,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1A2233-49ED-4347-8D32-F027A6EF1A24}"/>
              </a:ext>
            </a:extLst>
          </p:cNvPr>
          <p:cNvSpPr txBox="1"/>
          <p:nvPr/>
        </p:nvSpPr>
        <p:spPr>
          <a:xfrm>
            <a:off x="7050869" y="5711032"/>
            <a:ext cx="2767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HIỆU TRƯỞNG</a:t>
            </a:r>
          </a:p>
          <a:p>
            <a:pPr algn="ctr"/>
            <a:r>
              <a:rPr 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Đỗ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BFA005-0514-463F-8CA5-6683DCC62144}"/>
              </a:ext>
            </a:extLst>
          </p:cNvPr>
          <p:cNvSpPr txBox="1"/>
          <p:nvPr/>
        </p:nvSpPr>
        <p:spPr>
          <a:xfrm>
            <a:off x="4471989" y="1475441"/>
            <a:ext cx="1066800" cy="317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80"/>
              </a:lnSpc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19AE5273-6D4F-4644-804F-4DEF28F7671D}"/>
              </a:ext>
            </a:extLst>
          </p:cNvPr>
          <p:cNvSpPr txBox="1">
            <a:spLocks/>
          </p:cNvSpPr>
          <p:nvPr/>
        </p:nvSpPr>
        <p:spPr>
          <a:xfrm>
            <a:off x="4900624" y="96783"/>
            <a:ext cx="6579395" cy="938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>
                <a:solidFill>
                  <a:schemeClr val="bg1"/>
                </a:solidFill>
                <a:latin typeface="SFU Honeymoon" panose="00000400000000000000" pitchFamily="2" charset="0"/>
              </a:rPr>
              <a:t>TR</a:t>
            </a:r>
            <a:r>
              <a:rPr lang="vi-VN" sz="2400" b="1">
                <a:solidFill>
                  <a:schemeClr val="bg1"/>
                </a:solidFill>
                <a:latin typeface="SFU Honeymoon" panose="00000400000000000000" pitchFamily="2" charset="0"/>
              </a:rPr>
              <a:t>ƯỜNG</a:t>
            </a:r>
            <a:r>
              <a:rPr lang="en-US" sz="2400" b="1">
                <a:solidFill>
                  <a:schemeClr val="bg1"/>
                </a:solidFill>
                <a:latin typeface="SFU Honeymoon" panose="00000400000000000000" pitchFamily="2" charset="0"/>
              </a:rPr>
              <a:t> THCS THỊ TRẤN TRÂU QUỲ</a:t>
            </a:r>
            <a:endParaRPr lang="en-GB" sz="2400" b="1" dirty="0">
              <a:solidFill>
                <a:schemeClr val="bg1"/>
              </a:solidFill>
              <a:latin typeface="SFU Honeymoon" panose="00000400000000000000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158D515-00F7-4A39-9A1A-4FAF0E45A498}"/>
              </a:ext>
            </a:extLst>
          </p:cNvPr>
          <p:cNvSpPr txBox="1"/>
          <p:nvPr/>
        </p:nvSpPr>
        <p:spPr>
          <a:xfrm>
            <a:off x="4354135" y="5524600"/>
            <a:ext cx="1573993" cy="317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80"/>
              </a:lnSpc>
            </a:pPr>
            <a:r>
              <a:rPr lang="en-US" sz="1400" i="1">
                <a:latin typeface="Times New Roman" panose="02020603050405020304" pitchFamily="18" charset="0"/>
                <a:cs typeface="Times New Roman" panose="02020603050405020304" pitchFamily="18" charset="0"/>
              </a:rPr>
              <a:t> Trân trọng!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070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</TotalTime>
  <Words>348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SFU Honeymoon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THƯ CHÚC TẾT</dc:title>
  <dc:creator>ASUS</dc:creator>
  <cp:lastModifiedBy>Office Center 1</cp:lastModifiedBy>
  <cp:revision>18</cp:revision>
  <dcterms:created xsi:type="dcterms:W3CDTF">2022-01-24T09:07:50Z</dcterms:created>
  <dcterms:modified xsi:type="dcterms:W3CDTF">2022-01-27T19:00:39Z</dcterms:modified>
</cp:coreProperties>
</file>