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479" r:id="rId3"/>
    <p:sldId id="480" r:id="rId4"/>
    <p:sldId id="481" r:id="rId5"/>
    <p:sldId id="363" r:id="rId6"/>
    <p:sldId id="482" r:id="rId7"/>
    <p:sldId id="483" r:id="rId8"/>
    <p:sldId id="484" r:id="rId9"/>
    <p:sldId id="485" r:id="rId10"/>
    <p:sldId id="4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SG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SG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SG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SG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SG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SG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SG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SG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18411" y="2354302"/>
        <a:ext cx="2186500" cy="96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1/4/2022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sv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8D932-CB56-4E97-8D47-FCB7889D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9192" y="3131928"/>
            <a:ext cx="3828458" cy="3350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319392" y="629363"/>
            <a:ext cx="111099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21</a:t>
            </a:r>
            <a:r>
              <a:rPr lang="en-US" sz="8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6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550;p38">
            <a:extLst>
              <a:ext uri="{FF2B5EF4-FFF2-40B4-BE49-F238E27FC236}">
                <a16:creationId xmlns:a16="http://schemas.microsoft.com/office/drawing/2014/main" id="{F1D74A17-9DDB-4CAC-8619-B2A8521E4824}"/>
              </a:ext>
            </a:extLst>
          </p:cNvPr>
          <p:cNvGrpSpPr/>
          <p:nvPr/>
        </p:nvGrpSpPr>
        <p:grpSpPr>
          <a:xfrm>
            <a:off x="10906785" y="519409"/>
            <a:ext cx="894690" cy="627303"/>
            <a:chOff x="3241525" y="3039450"/>
            <a:chExt cx="494600" cy="312625"/>
          </a:xfrm>
        </p:grpSpPr>
        <p:sp>
          <p:nvSpPr>
            <p:cNvPr id="11" name="Google Shape;551;p38">
              <a:extLst>
                <a:ext uri="{FF2B5EF4-FFF2-40B4-BE49-F238E27FC236}">
                  <a16:creationId xmlns:a16="http://schemas.microsoft.com/office/drawing/2014/main" id="{E950BE80-BAF9-46C4-A6DC-0848204FC543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38">
              <a:extLst>
                <a:ext uri="{FF2B5EF4-FFF2-40B4-BE49-F238E27FC236}">
                  <a16:creationId xmlns:a16="http://schemas.microsoft.com/office/drawing/2014/main" id="{B17B7009-7389-4724-A716-7B5C13415C1F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BDDEB8-091C-4B1E-A06C-9BC4A0A1BF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9" l="0" r="100000">
                        <a14:foregroundMark x1="47452" y1="12771" x2="47452" y2="12771"/>
                        <a14:foregroundMark x1="3185" y1="92771" x2="3185" y2="92771"/>
                        <a14:foregroundMark x1="2611" y1="93253" x2="47197" y2="12289"/>
                        <a14:foregroundMark x1="12420" y1="7229" x2="12420" y2="7229"/>
                        <a14:foregroundMark x1="12420" y1="7229" x2="58790" y2="95904"/>
                        <a14:foregroundMark x1="58790" y1="95904" x2="58790" y2="95904"/>
                        <a14:foregroundMark x1="54013" y1="65904" x2="54013" y2="65904"/>
                        <a14:foregroundMark x1="59045" y1="71446" x2="59045" y2="71446"/>
                        <a14:foregroundMark x1="64713" y1="83253" x2="64713" y2="83253"/>
                        <a14:foregroundMark x1="54586" y1="66867" x2="65287" y2="86386"/>
                        <a14:foregroundMark x1="31720" y1="42771" x2="31720" y2="42771"/>
                        <a14:foregroundMark x1="32038" y1="44096" x2="19554" y2="96386"/>
                        <a14:foregroundMark x1="19554" y1="96386" x2="19554" y2="96386"/>
                        <a14:foregroundMark x1="32930" y1="72289" x2="32930" y2="72289"/>
                        <a14:foregroundMark x1="43312" y1="95542" x2="43312" y2="95542"/>
                        <a14:foregroundMark x1="32038" y1="71807" x2="44522" y2="96867"/>
                        <a14:foregroundMark x1="53439" y1="96867" x2="53439" y2="96867"/>
                        <a14:foregroundMark x1="58471" y1="96867" x2="58471" y2="96867"/>
                        <a14:foregroundMark x1="58471" y1="96867" x2="52803" y2="95904"/>
                        <a14:foregroundMark x1="45414" y1="27229" x2="45414" y2="27229"/>
                        <a14:foregroundMark x1="47197" y1="13614" x2="32038" y2="10964"/>
                        <a14:foregroundMark x1="13312" y1="9518" x2="13312" y2="9518"/>
                        <a14:foregroundMark x1="3758" y1="93253" x2="3758" y2="93253"/>
                        <a14:foregroundMark x1="13885" y1="10482" x2="3503" y2="92289"/>
                        <a14:foregroundMark x1="17771" y1="26867" x2="17771" y2="26867"/>
                        <a14:foregroundMark x1="24013" y1="43614" x2="24013" y2="43614"/>
                        <a14:foregroundMark x1="24904" y1="53253" x2="23694" y2="44578"/>
                        <a14:foregroundMark x1="23694" y1="44578" x2="16242" y2="25060"/>
                        <a14:foregroundMark x1="24904" y1="43614" x2="8854" y2="42771"/>
                        <a14:foregroundMark x1="13567" y1="12289" x2="1720" y2="48675"/>
                        <a14:backgroundMark x1="88790" y1="1325" x2="88790" y2="1325"/>
                        <a14:backgroundMark x1="97134" y1="32771" x2="97134" y2="32771"/>
                        <a14:backgroundMark x1="98917" y1="10964" x2="98917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53" y="3920308"/>
            <a:ext cx="2024372" cy="132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82990-9609-4E37-8FCF-E431228B4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89796" l="0" r="98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347" y="4094904"/>
            <a:ext cx="2895304" cy="29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F6726D-6984-4C45-8C2A-CBD0598C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85" y="3429000"/>
            <a:ext cx="4384289" cy="30880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CB696-9D25-4B2C-88CF-0A337478F0D0}"/>
              </a:ext>
            </a:extLst>
          </p:cNvPr>
          <p:cNvSpPr txBox="1">
            <a:spLocks/>
          </p:cNvSpPr>
          <p:nvPr/>
        </p:nvSpPr>
        <p:spPr>
          <a:xfrm>
            <a:off x="389059" y="928819"/>
            <a:ext cx="1033843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A3.NotoSans-San" panose="020B0502040504020204" pitchFamily="34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6E05D9-1CDA-402F-8080-36D3D88EEC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03143" y="3725643"/>
            <a:ext cx="2042310" cy="2042310"/>
          </a:xfrm>
          <a:prstGeom prst="rect">
            <a:avLst/>
          </a:prstGeom>
        </p:spPr>
      </p:pic>
      <p:grpSp>
        <p:nvGrpSpPr>
          <p:cNvPr id="6" name="Google Shape;557;p38">
            <a:extLst>
              <a:ext uri="{FF2B5EF4-FFF2-40B4-BE49-F238E27FC236}">
                <a16:creationId xmlns:a16="http://schemas.microsoft.com/office/drawing/2014/main" id="{2A0A1ACD-02BE-426D-A0DC-907161841FEE}"/>
              </a:ext>
            </a:extLst>
          </p:cNvPr>
          <p:cNvGrpSpPr/>
          <p:nvPr/>
        </p:nvGrpSpPr>
        <p:grpSpPr>
          <a:xfrm>
            <a:off x="10727593" y="255372"/>
            <a:ext cx="1626332" cy="2042310"/>
            <a:chOff x="3955900" y="2984500"/>
            <a:chExt cx="414000" cy="422525"/>
          </a:xfrm>
        </p:grpSpPr>
        <p:sp>
          <p:nvSpPr>
            <p:cNvPr id="7" name="Google Shape;558;p38">
              <a:extLst>
                <a:ext uri="{FF2B5EF4-FFF2-40B4-BE49-F238E27FC236}">
                  <a16:creationId xmlns:a16="http://schemas.microsoft.com/office/drawing/2014/main" id="{5967CD89-71E7-467B-A620-4F909B3F91EB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9;p38">
              <a:extLst>
                <a:ext uri="{FF2B5EF4-FFF2-40B4-BE49-F238E27FC236}">
                  <a16:creationId xmlns:a16="http://schemas.microsoft.com/office/drawing/2014/main" id="{1B48AEF7-E9A8-49A7-9721-D2F4C49DFD4E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0;p38">
              <a:extLst>
                <a:ext uri="{FF2B5EF4-FFF2-40B4-BE49-F238E27FC236}">
                  <a16:creationId xmlns:a16="http://schemas.microsoft.com/office/drawing/2014/main" id="{B3816283-1A6B-4230-BB7F-18FBEFD4D54B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298C7-7F6E-4471-BF46-6F137ED68869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411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4685950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pic>
        <p:nvPicPr>
          <p:cNvPr id="3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4A2599E5-AA30-41DA-9C7C-57D4FB2C9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266" y="4895850"/>
            <a:ext cx="2596204" cy="1500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3A102-C6ED-4478-B05C-6A82DE21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295400"/>
            <a:ext cx="2619375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77579-ECEC-43D2-936F-652FCF2D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1433512"/>
            <a:ext cx="2295525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5384D-C142-4ACA-A7D1-D1A0A8A38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99" y="1476374"/>
            <a:ext cx="2033588" cy="1547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DCDF82-21BF-4F72-80D3-433FF54A1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099" y="1200150"/>
            <a:ext cx="182880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34AC96-EF9A-4DF6-AE52-A7D688FDE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312" y="3929064"/>
            <a:ext cx="1085850" cy="1628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CF6296-BE55-4EAD-A64A-0F59A75AF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102" y="4000501"/>
            <a:ext cx="2343150" cy="160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8BCB8D-4187-42AD-857D-ABA082A47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193" y="3962401"/>
            <a:ext cx="1895475" cy="1638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2947987" y="4463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SG" sz="3200" b="1" dirty="0" err="1"/>
              <a:t>dụng</a:t>
            </a:r>
            <a:r>
              <a:rPr lang="en-SG" sz="3200" b="1" dirty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4552950" y="302418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lamen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7134224" y="31001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Lam </a:t>
            </a:r>
            <a:r>
              <a:rPr lang="en-SG" dirty="0" err="1">
                <a:solidFill>
                  <a:srgbClr val="FF0000"/>
                </a:solidFill>
              </a:rPr>
              <a:t>kính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52993-A4E7-4C05-8207-A87F007E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96" y="1038225"/>
            <a:ext cx="963115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Text Box 16">
            <a:extLst>
              <a:ext uri="{FF2B5EF4-FFF2-40B4-BE49-F238E27FC236}">
                <a16:creationId xmlns:a16="http://schemas.microsoft.com/office/drawing/2014/main" id="{C8A388F4-D1F5-41B4-8C2A-DC236AED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3D1EF6D1-5A53-4750-B3EF-0E7CD8ED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ADABE58-6594-4DD0-AA63-2653312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80C95E56-EA1F-443F-9EB1-E163BBD2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A481647-973C-4F70-9EAF-993E4D8C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7DE3D0BA-E9AA-43C9-80EF-C5D49EDC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84D54360-70D5-417D-A10B-2BCDD62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44450D7-4AF6-40B8-8393-BC09C7A4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6DF5979B-0706-45A7-B37E-772E26A1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2EC47E24-D4F9-46D8-9444-860E94E9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90FFBD-9991-4BAD-B6CA-1467E43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83F72981-D915-4C60-8B01-4EA506AE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4956251A-74E8-4D09-B1BC-36005824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79A3C7FC-4AFA-490E-960B-9E75BA8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AE9C4094-D52E-4880-9FAC-98D177A6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B38BAF7A-ADCB-411D-ACE8-CC6D0933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DB4BB528-C2E7-462F-BD67-D500EC9B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7751237C-0DA3-4FC3-9BC2-2A658D33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4BF41197-2D9A-478A-9510-BAB4BEE9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805150F3-D4A6-4586-8F1E-042E1F6E6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0CBC7D39-F6FC-4C30-AD71-DF100F59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C4D91FBA-16FB-4B8D-8FC3-F92AE3E3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F8094FD4-9B92-456F-87DA-FE011A8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39242C8A-B83D-4EB1-8C53-2DB7F290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B9448E2B-902C-4792-834D-B1264F92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8942862E-914E-4408-9441-5AFBEA26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40B9D7EF-4B47-4EEC-90CC-17536172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E8707E83-D877-4D1C-A263-1F2853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A26B57E8-02CA-4F70-A9A8-48A46267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CF7A81E9-D3D0-42CC-B5EF-C635715D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578E366-F946-4876-AF0C-39BDFD00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C14263B7-93BE-49A9-9E63-41E4982F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7E5F9C1C-2887-4F61-A1D2-79CAF4BE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A75C2757-A74D-4E45-8800-80868F96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FD9A6FA9-D7DD-41C4-BB98-BA9D6A88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198DDC8E-A41A-435A-A4CA-C86B85FE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AEBD2DD3-BD78-473E-B2EC-D137F387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3D979A0D-05CD-4472-8215-A34E5153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0B902E6-302F-4334-A162-BD6948EE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ACA7E224-E002-4651-95DC-F7F5E27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E63E938F-B75B-48BE-A91D-119249AF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A1B400-A313-47E1-9267-199E1BF2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79FFCEE8-4FD4-4236-BF93-0BF96D8A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66C44F42-5B5A-4607-B48E-03EC32CA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C9853DC8-0F1C-4FD5-A557-7E4A463E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FF10CC85-0994-4283-A1F4-E59B25F6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E37FEDE3-0BA6-4685-9729-2446BC8E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1BEF6D5B-57C6-4212-AA85-C143B640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CE2F662A-7B57-4D7F-893D-666F0398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2BF240C3-3FB6-4F89-94BA-BD65C099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AE8A7FF-196D-4B34-A99A-C7BE0DC4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CB7E4E55-29AD-4B9F-9712-3E22D8869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75B8920D-31BB-42E9-A746-54A6D96B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10ADC852-7845-4B3A-AB3D-ECAD1767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AF23EBE8-71BB-4751-A1D3-565849DE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CFB142A6-C566-4B9A-8848-48C1687F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5B54A960-1F48-45DB-A075-DC39BC3F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DF87A335-B03E-48EB-B67E-CC2FBD95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6640247E-0957-43AF-BA38-5F8EF759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C5D62199-AD99-463B-BAAE-EB6074DA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 dirty="0">
                <a:solidFill>
                  <a:schemeClr val="bg1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44097" name="Text Box 135">
            <a:hlinkClick r:id="" action="ppaction://noaction"/>
            <a:extLst>
              <a:ext uri="{FF2B5EF4-FFF2-40B4-BE49-F238E27FC236}">
                <a16:creationId xmlns:a16="http://schemas.microsoft.com/office/drawing/2014/main" id="{4F1B2068-8FC6-419C-9B01-F1A330DA8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4770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i="1">
                <a:latin typeface="Verdana" panose="020B0604030504040204" pitchFamily="34" charset="0"/>
              </a:rPr>
              <a:t>Countdown Clock</a:t>
            </a:r>
            <a:br>
              <a:rPr lang="en-US" altLang="en-US" sz="1000" i="1">
                <a:latin typeface="Verdana" panose="020B0604030504040204" pitchFamily="34" charset="0"/>
              </a:rPr>
            </a:br>
            <a:r>
              <a:rPr lang="en-US" altLang="en-US" sz="1000" i="1">
                <a:latin typeface="Verdana" panose="020B0604030504040204" pitchFamily="34" charset="0"/>
              </a:rPr>
              <a:t>By Dr. Jeff Ertzberger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78ACAB-FFC9-461E-A41D-99EAA184556C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SG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0BC84FF-2DF7-46BF-B697-4EB7E7EE6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95" y="1844251"/>
            <a:ext cx="5485668" cy="3169498"/>
          </a:xfrm>
          <a:prstGeom prst="rect">
            <a:avLst/>
          </a:prstGeom>
        </p:spPr>
      </p:pic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68B8CD-D6A2-4574-A6F2-EF9E0429B852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lang="en-SG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F1FE5-8A09-4573-A0F0-8FEF6DD9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1587532"/>
            <a:ext cx="5384800" cy="491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195B2-EB6E-440C-904E-9C27A7F10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1658652"/>
            <a:ext cx="5181598" cy="491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5147BB-2F51-431A-9CEE-05A4B3528C8D}"/>
              </a:ext>
            </a:extLst>
          </p:cNvPr>
          <p:cNvSpPr txBox="1"/>
          <p:nvPr/>
        </p:nvSpPr>
        <p:spPr>
          <a:xfrm>
            <a:off x="7132320" y="97536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TẾ BÀO BIỂU BÌ VẢY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55DDC-6EFD-4A29-9FB9-A9ADF9E816EF}"/>
              </a:ext>
            </a:extLst>
          </p:cNvPr>
          <p:cNvSpPr txBox="1"/>
          <p:nvPr/>
        </p:nvSpPr>
        <p:spPr>
          <a:xfrm>
            <a:off x="294640" y="8767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24033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42FCE8-2CAC-4A57-B0C3-42928D193EE5}"/>
              </a:ext>
            </a:extLst>
          </p:cNvPr>
          <p:cNvSpPr txBox="1"/>
          <p:nvPr/>
        </p:nvSpPr>
        <p:spPr>
          <a:xfrm>
            <a:off x="3543299" y="6052104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TẾ BÀO BIỂU BÌ VẢY HÀNH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 BAO NIÊM MẠC MIỆNG">
            <a:hlinkClick r:id="" action="ppaction://media"/>
            <a:extLst>
              <a:ext uri="{FF2B5EF4-FFF2-40B4-BE49-F238E27FC236}">
                <a16:creationId xmlns:a16="http://schemas.microsoft.com/office/drawing/2014/main" id="{84F4480F-3741-4DF2-8D62-B296375DF8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056" y="342220"/>
            <a:ext cx="10373112" cy="58347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8A1B4-9CFF-4D21-BC1F-202465D31CED}"/>
              </a:ext>
            </a:extLst>
          </p:cNvPr>
          <p:cNvSpPr txBox="1"/>
          <p:nvPr/>
        </p:nvSpPr>
        <p:spPr>
          <a:xfrm>
            <a:off x="2780677" y="61769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2800" b="1" dirty="0"/>
              <a:t>TẾ BÀO NIÊM MẠC MIỆNG</a:t>
            </a:r>
          </a:p>
        </p:txBody>
      </p:sp>
    </p:spTree>
    <p:extLst>
      <p:ext uri="{BB962C8B-B14F-4D97-AF65-F5344CB8AC3E}">
        <p14:creationId xmlns:p14="http://schemas.microsoft.com/office/powerpoint/2010/main" val="36625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03479-763B-4212-8F93-D2A86A6291A8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THẢO LUẬN</a:t>
            </a:r>
            <a:endParaRPr lang="en-SG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0C2C9-1815-471A-AA96-13DA3E7A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14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4" y="353496"/>
            <a:ext cx="3442471" cy="3143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42CD9-0A6D-4DD3-B1A6-C8EEE31E9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07" y="539852"/>
            <a:ext cx="3116179" cy="295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7E0BB-73B1-42D9-97B6-79A5D7257705}"/>
              </a:ext>
            </a:extLst>
          </p:cNvPr>
          <p:cNvSpPr txBox="1"/>
          <p:nvPr/>
        </p:nvSpPr>
        <p:spPr>
          <a:xfrm>
            <a:off x="660014" y="32571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9EFF5-DA48-4D77-895D-1FD0695D9A50}"/>
              </a:ext>
            </a:extLst>
          </p:cNvPr>
          <p:cNvSpPr txBox="1"/>
          <p:nvPr/>
        </p:nvSpPr>
        <p:spPr>
          <a:xfrm>
            <a:off x="6581775" y="3333361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:………………………….</a:t>
            </a:r>
            <a:endParaRPr lang="en-SG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:…………………..</a:t>
            </a:r>
            <a:endParaRPr lang="en-SG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13F2B-B269-4763-930E-EAAC2CD7B0AF}"/>
              </a:ext>
            </a:extLst>
          </p:cNvPr>
          <p:cNvSpPr txBox="1"/>
          <p:nvPr/>
        </p:nvSpPr>
        <p:spPr>
          <a:xfrm>
            <a:off x="557212" y="4974971"/>
            <a:ext cx="11077575" cy="1315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222</Words>
  <Application>Microsoft Office PowerPoint</Application>
  <PresentationFormat>Widescreen</PresentationFormat>
  <Paragraphs>94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A3.NotoSans-San</vt:lpstr>
      <vt:lpstr>Arial</vt:lpstr>
      <vt:lpstr>Calibri</vt:lpstr>
      <vt:lpstr>Calibri Light</vt:lpstr>
      <vt:lpstr>Cambria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Hùng Nguyễn Việt</cp:lastModifiedBy>
  <cp:revision>112</cp:revision>
  <dcterms:created xsi:type="dcterms:W3CDTF">2020-12-29T17:49:09Z</dcterms:created>
  <dcterms:modified xsi:type="dcterms:W3CDTF">2022-04-01T11:11:24Z</dcterms:modified>
</cp:coreProperties>
</file>