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350" r:id="rId3"/>
    <p:sldId id="263" r:id="rId4"/>
    <p:sldId id="265" r:id="rId5"/>
    <p:sldId id="266" r:id="rId6"/>
    <p:sldId id="294" r:id="rId7"/>
    <p:sldId id="295" r:id="rId8"/>
    <p:sldId id="297" r:id="rId9"/>
    <p:sldId id="296" r:id="rId10"/>
    <p:sldId id="298" r:id="rId11"/>
    <p:sldId id="300" r:id="rId12"/>
    <p:sldId id="299" r:id="rId13"/>
    <p:sldId id="301" r:id="rId14"/>
    <p:sldId id="303" r:id="rId15"/>
    <p:sldId id="351" r:id="rId16"/>
    <p:sldId id="304" r:id="rId17"/>
    <p:sldId id="352" r:id="rId18"/>
    <p:sldId id="307" r:id="rId19"/>
    <p:sldId id="349" r:id="rId20"/>
    <p:sldId id="259" r:id="rId21"/>
    <p:sldId id="292" r:id="rId22"/>
    <p:sldId id="293" r:id="rId23"/>
    <p:sldId id="306" r:id="rId24"/>
    <p:sldId id="355" r:id="rId25"/>
    <p:sldId id="358" r:id="rId26"/>
    <p:sldId id="357" r:id="rId27"/>
    <p:sldId id="360" r:id="rId28"/>
    <p:sldId id="359" r:id="rId29"/>
    <p:sldId id="356" r:id="rId30"/>
    <p:sldId id="361" r:id="rId31"/>
    <p:sldId id="362" r:id="rId32"/>
    <p:sldId id="363" r:id="rId33"/>
    <p:sldId id="364" r:id="rId34"/>
    <p:sldId id="366" r:id="rId35"/>
    <p:sldId id="367" r:id="rId36"/>
    <p:sldId id="368" r:id="rId37"/>
    <p:sldId id="286" r:id="rId38"/>
  </p:sldIdLst>
  <p:sldSz cx="12192000" cy="6858000"/>
  <p:notesSz cx="6858000" cy="9144000"/>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727D"/>
    <a:srgbClr val="6EAEAF"/>
    <a:srgbClr val="1AA4A6"/>
    <a:srgbClr val="647782"/>
    <a:srgbClr val="8496A1"/>
    <a:srgbClr val="239B98"/>
    <a:srgbClr val="5DA2B1"/>
    <a:srgbClr val="3F88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8" autoAdjust="0"/>
    <p:restoredTop sz="94660"/>
  </p:normalViewPr>
  <p:slideViewPr>
    <p:cSldViewPr snapToGrid="0">
      <p:cViewPr varScale="1">
        <p:scale>
          <a:sx n="103" d="100"/>
          <a:sy n="103" d="100"/>
        </p:scale>
        <p:origin x="840" y="19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2021/9/3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extLst>
      <p:ext uri="{BB962C8B-B14F-4D97-AF65-F5344CB8AC3E}">
        <p14:creationId xmlns:p14="http://schemas.microsoft.com/office/powerpoint/2010/main" val="426522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extLst>
      <p:ext uri="{BB962C8B-B14F-4D97-AF65-F5344CB8AC3E}">
        <p14:creationId xmlns:p14="http://schemas.microsoft.com/office/powerpoint/2010/main" val="232832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10</a:t>
            </a:fld>
            <a:endParaRPr lang="zh-CN" altLang="en-US"/>
          </a:p>
        </p:txBody>
      </p:sp>
    </p:spTree>
    <p:extLst>
      <p:ext uri="{BB962C8B-B14F-4D97-AF65-F5344CB8AC3E}">
        <p14:creationId xmlns:p14="http://schemas.microsoft.com/office/powerpoint/2010/main" val="3865090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11</a:t>
            </a:fld>
            <a:endParaRPr lang="zh-CN" altLang="en-US"/>
          </a:p>
        </p:txBody>
      </p:sp>
    </p:spTree>
    <p:extLst>
      <p:ext uri="{BB962C8B-B14F-4D97-AF65-F5344CB8AC3E}">
        <p14:creationId xmlns:p14="http://schemas.microsoft.com/office/powerpoint/2010/main" val="607363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12</a:t>
            </a:fld>
            <a:endParaRPr lang="zh-CN" altLang="en-US"/>
          </a:p>
        </p:txBody>
      </p:sp>
    </p:spTree>
    <p:extLst>
      <p:ext uri="{BB962C8B-B14F-4D97-AF65-F5344CB8AC3E}">
        <p14:creationId xmlns:p14="http://schemas.microsoft.com/office/powerpoint/2010/main" val="1492711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13</a:t>
            </a:fld>
            <a:endParaRPr lang="zh-CN" altLang="en-US"/>
          </a:p>
        </p:txBody>
      </p:sp>
    </p:spTree>
    <p:extLst>
      <p:ext uri="{BB962C8B-B14F-4D97-AF65-F5344CB8AC3E}">
        <p14:creationId xmlns:p14="http://schemas.microsoft.com/office/powerpoint/2010/main" val="623667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14</a:t>
            </a:fld>
            <a:endParaRPr lang="zh-CN" altLang="en-US"/>
          </a:p>
        </p:txBody>
      </p:sp>
    </p:spTree>
    <p:extLst>
      <p:ext uri="{BB962C8B-B14F-4D97-AF65-F5344CB8AC3E}">
        <p14:creationId xmlns:p14="http://schemas.microsoft.com/office/powerpoint/2010/main" val="199186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15</a:t>
            </a:fld>
            <a:endParaRPr lang="zh-CN" altLang="en-US"/>
          </a:p>
        </p:txBody>
      </p:sp>
    </p:spTree>
    <p:extLst>
      <p:ext uri="{BB962C8B-B14F-4D97-AF65-F5344CB8AC3E}">
        <p14:creationId xmlns:p14="http://schemas.microsoft.com/office/powerpoint/2010/main" val="16640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16</a:t>
            </a:fld>
            <a:endParaRPr lang="zh-CN" altLang="en-US"/>
          </a:p>
        </p:txBody>
      </p:sp>
    </p:spTree>
    <p:extLst>
      <p:ext uri="{BB962C8B-B14F-4D97-AF65-F5344CB8AC3E}">
        <p14:creationId xmlns:p14="http://schemas.microsoft.com/office/powerpoint/2010/main" val="2509350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17</a:t>
            </a:fld>
            <a:endParaRPr lang="zh-CN" altLang="en-US"/>
          </a:p>
        </p:txBody>
      </p:sp>
    </p:spTree>
    <p:extLst>
      <p:ext uri="{BB962C8B-B14F-4D97-AF65-F5344CB8AC3E}">
        <p14:creationId xmlns:p14="http://schemas.microsoft.com/office/powerpoint/2010/main" val="3322709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18</a:t>
            </a:fld>
            <a:endParaRPr lang="zh-CN" altLang="en-US"/>
          </a:p>
        </p:txBody>
      </p:sp>
    </p:spTree>
    <p:extLst>
      <p:ext uri="{BB962C8B-B14F-4D97-AF65-F5344CB8AC3E}">
        <p14:creationId xmlns:p14="http://schemas.microsoft.com/office/powerpoint/2010/main" val="2571861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extLst>
      <p:ext uri="{BB962C8B-B14F-4D97-AF65-F5344CB8AC3E}">
        <p14:creationId xmlns:p14="http://schemas.microsoft.com/office/powerpoint/2010/main" val="1114138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21</a:t>
            </a:fld>
            <a:endParaRPr lang="zh-CN" altLang="en-US"/>
          </a:p>
        </p:txBody>
      </p:sp>
    </p:spTree>
    <p:extLst>
      <p:ext uri="{BB962C8B-B14F-4D97-AF65-F5344CB8AC3E}">
        <p14:creationId xmlns:p14="http://schemas.microsoft.com/office/powerpoint/2010/main" val="2105007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22</a:t>
            </a:fld>
            <a:endParaRPr lang="zh-CN" altLang="en-US"/>
          </a:p>
        </p:txBody>
      </p:sp>
    </p:spTree>
    <p:extLst>
      <p:ext uri="{BB962C8B-B14F-4D97-AF65-F5344CB8AC3E}">
        <p14:creationId xmlns:p14="http://schemas.microsoft.com/office/powerpoint/2010/main" val="3978196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23</a:t>
            </a:fld>
            <a:endParaRPr lang="zh-CN" altLang="en-US"/>
          </a:p>
        </p:txBody>
      </p:sp>
    </p:spTree>
    <p:extLst>
      <p:ext uri="{BB962C8B-B14F-4D97-AF65-F5344CB8AC3E}">
        <p14:creationId xmlns:p14="http://schemas.microsoft.com/office/powerpoint/2010/main" val="368471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24</a:t>
            </a:fld>
            <a:endParaRPr lang="zh-CN" altLang="en-US"/>
          </a:p>
        </p:txBody>
      </p:sp>
    </p:spTree>
    <p:extLst>
      <p:ext uri="{BB962C8B-B14F-4D97-AF65-F5344CB8AC3E}">
        <p14:creationId xmlns:p14="http://schemas.microsoft.com/office/powerpoint/2010/main" val="1295265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25</a:t>
            </a:fld>
            <a:endParaRPr lang="zh-CN" altLang="en-US"/>
          </a:p>
        </p:txBody>
      </p:sp>
    </p:spTree>
    <p:extLst>
      <p:ext uri="{BB962C8B-B14F-4D97-AF65-F5344CB8AC3E}">
        <p14:creationId xmlns:p14="http://schemas.microsoft.com/office/powerpoint/2010/main" val="1380474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26</a:t>
            </a:fld>
            <a:endParaRPr lang="zh-CN" altLang="en-US"/>
          </a:p>
        </p:txBody>
      </p:sp>
    </p:spTree>
    <p:extLst>
      <p:ext uri="{BB962C8B-B14F-4D97-AF65-F5344CB8AC3E}">
        <p14:creationId xmlns:p14="http://schemas.microsoft.com/office/powerpoint/2010/main" val="3004209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27</a:t>
            </a:fld>
            <a:endParaRPr lang="zh-CN" altLang="en-US"/>
          </a:p>
        </p:txBody>
      </p:sp>
    </p:spTree>
    <p:extLst>
      <p:ext uri="{BB962C8B-B14F-4D97-AF65-F5344CB8AC3E}">
        <p14:creationId xmlns:p14="http://schemas.microsoft.com/office/powerpoint/2010/main" val="2351871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28</a:t>
            </a:fld>
            <a:endParaRPr lang="zh-CN" altLang="en-US"/>
          </a:p>
        </p:txBody>
      </p:sp>
    </p:spTree>
    <p:extLst>
      <p:ext uri="{BB962C8B-B14F-4D97-AF65-F5344CB8AC3E}">
        <p14:creationId xmlns:p14="http://schemas.microsoft.com/office/powerpoint/2010/main" val="3022152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29</a:t>
            </a:fld>
            <a:endParaRPr lang="zh-CN" altLang="en-US"/>
          </a:p>
        </p:txBody>
      </p:sp>
    </p:spTree>
    <p:extLst>
      <p:ext uri="{BB962C8B-B14F-4D97-AF65-F5344CB8AC3E}">
        <p14:creationId xmlns:p14="http://schemas.microsoft.com/office/powerpoint/2010/main" val="535547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30</a:t>
            </a:fld>
            <a:endParaRPr lang="zh-CN" altLang="en-US"/>
          </a:p>
        </p:txBody>
      </p:sp>
    </p:spTree>
    <p:extLst>
      <p:ext uri="{BB962C8B-B14F-4D97-AF65-F5344CB8AC3E}">
        <p14:creationId xmlns:p14="http://schemas.microsoft.com/office/powerpoint/2010/main" val="1013540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extLst>
      <p:ext uri="{BB962C8B-B14F-4D97-AF65-F5344CB8AC3E}">
        <p14:creationId xmlns:p14="http://schemas.microsoft.com/office/powerpoint/2010/main" val="1887731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31</a:t>
            </a:fld>
            <a:endParaRPr lang="zh-CN" altLang="en-US"/>
          </a:p>
        </p:txBody>
      </p:sp>
    </p:spTree>
    <p:extLst>
      <p:ext uri="{BB962C8B-B14F-4D97-AF65-F5344CB8AC3E}">
        <p14:creationId xmlns:p14="http://schemas.microsoft.com/office/powerpoint/2010/main" val="39192943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32</a:t>
            </a:fld>
            <a:endParaRPr lang="zh-CN" altLang="en-US"/>
          </a:p>
        </p:txBody>
      </p:sp>
    </p:spTree>
    <p:extLst>
      <p:ext uri="{BB962C8B-B14F-4D97-AF65-F5344CB8AC3E}">
        <p14:creationId xmlns:p14="http://schemas.microsoft.com/office/powerpoint/2010/main" val="39447514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33</a:t>
            </a:fld>
            <a:endParaRPr lang="zh-CN" altLang="en-US"/>
          </a:p>
        </p:txBody>
      </p:sp>
    </p:spTree>
    <p:extLst>
      <p:ext uri="{BB962C8B-B14F-4D97-AF65-F5344CB8AC3E}">
        <p14:creationId xmlns:p14="http://schemas.microsoft.com/office/powerpoint/2010/main" val="2229655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34</a:t>
            </a:fld>
            <a:endParaRPr lang="zh-CN" altLang="en-US"/>
          </a:p>
        </p:txBody>
      </p:sp>
    </p:spTree>
    <p:extLst>
      <p:ext uri="{BB962C8B-B14F-4D97-AF65-F5344CB8AC3E}">
        <p14:creationId xmlns:p14="http://schemas.microsoft.com/office/powerpoint/2010/main" val="1446888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35</a:t>
            </a:fld>
            <a:endParaRPr lang="zh-CN" altLang="en-US"/>
          </a:p>
        </p:txBody>
      </p:sp>
    </p:spTree>
    <p:extLst>
      <p:ext uri="{BB962C8B-B14F-4D97-AF65-F5344CB8AC3E}">
        <p14:creationId xmlns:p14="http://schemas.microsoft.com/office/powerpoint/2010/main" val="2493794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36</a:t>
            </a:fld>
            <a:endParaRPr lang="zh-CN" altLang="en-US"/>
          </a:p>
        </p:txBody>
      </p:sp>
    </p:spTree>
    <p:extLst>
      <p:ext uri="{BB962C8B-B14F-4D97-AF65-F5344CB8AC3E}">
        <p14:creationId xmlns:p14="http://schemas.microsoft.com/office/powerpoint/2010/main" val="6219994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37</a:t>
            </a:fld>
            <a:endParaRPr lang="zh-CN" altLang="en-US"/>
          </a:p>
        </p:txBody>
      </p:sp>
    </p:spTree>
    <p:extLst>
      <p:ext uri="{BB962C8B-B14F-4D97-AF65-F5344CB8AC3E}">
        <p14:creationId xmlns:p14="http://schemas.microsoft.com/office/powerpoint/2010/main" val="4104388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extLst>
      <p:ext uri="{BB962C8B-B14F-4D97-AF65-F5344CB8AC3E}">
        <p14:creationId xmlns:p14="http://schemas.microsoft.com/office/powerpoint/2010/main" val="1557225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extLst>
      <p:ext uri="{BB962C8B-B14F-4D97-AF65-F5344CB8AC3E}">
        <p14:creationId xmlns:p14="http://schemas.microsoft.com/office/powerpoint/2010/main" val="1481369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extLst>
      <p:ext uri="{BB962C8B-B14F-4D97-AF65-F5344CB8AC3E}">
        <p14:creationId xmlns:p14="http://schemas.microsoft.com/office/powerpoint/2010/main" val="1707718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2227937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4161057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9</a:t>
            </a:fld>
            <a:endParaRPr lang="zh-CN" altLang="en-US"/>
          </a:p>
        </p:txBody>
      </p:sp>
    </p:spTree>
    <p:extLst>
      <p:ext uri="{BB962C8B-B14F-4D97-AF65-F5344CB8AC3E}">
        <p14:creationId xmlns:p14="http://schemas.microsoft.com/office/powerpoint/2010/main" val="2544659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2021/9/3</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42905"/>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2021/9/3</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41515817"/>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2021/9/3</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54763146"/>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AutoNum type="arabicPeriod"/>
              <a:defRPr sz="1667">
                <a:solidFill>
                  <a:srgbClr val="434343"/>
                </a:solidFill>
              </a:defRPr>
            </a:lvl1pPr>
            <a:lvl2pPr marL="1219170" lvl="1" indent="-406390" rtl="0">
              <a:lnSpc>
                <a:spcPct val="115000"/>
              </a:lnSpc>
              <a:spcBef>
                <a:spcPts val="2133"/>
              </a:spcBef>
              <a:spcAft>
                <a:spcPts val="0"/>
              </a:spcAft>
              <a:buClr>
                <a:srgbClr val="434343"/>
              </a:buClr>
              <a:buSzPts val="1200"/>
              <a:buFont typeface="Roboto Condensed"/>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a:buAutoNum type="romanLcPeriod"/>
              <a:defRPr>
                <a:solidFill>
                  <a:srgbClr val="434343"/>
                </a:solidFill>
              </a:defRPr>
            </a:lvl9pPr>
          </a:lstStyle>
          <a:p>
            <a:endParaRPr/>
          </a:p>
        </p:txBody>
      </p:sp>
      <p:sp>
        <p:nvSpPr>
          <p:cNvPr id="31" name="Google Shape;31;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Clr>
                <a:schemeClr val="dk2"/>
              </a:buClr>
              <a:buSzPts val="2800"/>
              <a:buNone/>
              <a:defRPr>
                <a:solidFill>
                  <a:schemeClr val="dk2"/>
                </a:solidFill>
              </a:defRPr>
            </a:lvl2pPr>
            <a:lvl3pPr lvl="2" rtl="0">
              <a:spcBef>
                <a:spcPts val="0"/>
              </a:spcBef>
              <a:spcAft>
                <a:spcPts val="0"/>
              </a:spcAft>
              <a:buClr>
                <a:schemeClr val="dk2"/>
              </a:buClr>
              <a:buSzPts val="2800"/>
              <a:buNone/>
              <a:defRPr>
                <a:solidFill>
                  <a:schemeClr val="dk2"/>
                </a:solidFill>
              </a:defRPr>
            </a:lvl3pPr>
            <a:lvl4pPr lvl="3" rtl="0">
              <a:spcBef>
                <a:spcPts val="0"/>
              </a:spcBef>
              <a:spcAft>
                <a:spcPts val="0"/>
              </a:spcAft>
              <a:buClr>
                <a:schemeClr val="dk2"/>
              </a:buClr>
              <a:buSzPts val="2800"/>
              <a:buNone/>
              <a:defRPr>
                <a:solidFill>
                  <a:schemeClr val="dk2"/>
                </a:solidFill>
              </a:defRPr>
            </a:lvl4pPr>
            <a:lvl5pPr lvl="4" rtl="0">
              <a:spcBef>
                <a:spcPts val="0"/>
              </a:spcBef>
              <a:spcAft>
                <a:spcPts val="0"/>
              </a:spcAft>
              <a:buClr>
                <a:schemeClr val="dk2"/>
              </a:buClr>
              <a:buSzPts val="2800"/>
              <a:buNone/>
              <a:defRPr>
                <a:solidFill>
                  <a:schemeClr val="dk2"/>
                </a:solidFill>
              </a:defRPr>
            </a:lvl5pPr>
            <a:lvl6pPr lvl="5" rtl="0">
              <a:spcBef>
                <a:spcPts val="0"/>
              </a:spcBef>
              <a:spcAft>
                <a:spcPts val="0"/>
              </a:spcAft>
              <a:buClr>
                <a:schemeClr val="dk2"/>
              </a:buClr>
              <a:buSzPts val="2800"/>
              <a:buNone/>
              <a:defRPr>
                <a:solidFill>
                  <a:schemeClr val="dk2"/>
                </a:solidFill>
              </a:defRPr>
            </a:lvl6pPr>
            <a:lvl7pPr lvl="6" rtl="0">
              <a:spcBef>
                <a:spcPts val="0"/>
              </a:spcBef>
              <a:spcAft>
                <a:spcPts val="0"/>
              </a:spcAft>
              <a:buClr>
                <a:schemeClr val="dk2"/>
              </a:buClr>
              <a:buSzPts val="2800"/>
              <a:buNone/>
              <a:defRPr>
                <a:solidFill>
                  <a:schemeClr val="dk2"/>
                </a:solidFill>
              </a:defRPr>
            </a:lvl7pPr>
            <a:lvl8pPr lvl="7" rtl="0">
              <a:spcBef>
                <a:spcPts val="0"/>
              </a:spcBef>
              <a:spcAft>
                <a:spcPts val="0"/>
              </a:spcAft>
              <a:buClr>
                <a:schemeClr val="dk2"/>
              </a:buClr>
              <a:buSzPts val="2800"/>
              <a:buNone/>
              <a:defRPr>
                <a:solidFill>
                  <a:schemeClr val="dk2"/>
                </a:solidFill>
              </a:defRPr>
            </a:lvl8pPr>
            <a:lvl9pPr lvl="8" rtl="0">
              <a:spcBef>
                <a:spcPts val="0"/>
              </a:spcBef>
              <a:spcAft>
                <a:spcPts val="0"/>
              </a:spcAft>
              <a:buClr>
                <a:schemeClr val="dk2"/>
              </a:buClr>
              <a:buSzPts val="2800"/>
              <a:buNone/>
              <a:defRPr>
                <a:solidFill>
                  <a:schemeClr val="dk2"/>
                </a:solidFill>
              </a:defRPr>
            </a:lvl9pPr>
          </a:lstStyle>
          <a:p>
            <a:endParaRPr/>
          </a:p>
        </p:txBody>
      </p:sp>
      <p:sp>
        <p:nvSpPr>
          <p:cNvPr id="32" name="Google Shape;32;p4"/>
          <p:cNvSpPr/>
          <p:nvPr/>
        </p:nvSpPr>
        <p:spPr>
          <a:xfrm rot="7149403">
            <a:off x="208846" y="6266175"/>
            <a:ext cx="645023" cy="415480"/>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4"/>
          <p:cNvSpPr/>
          <p:nvPr/>
        </p:nvSpPr>
        <p:spPr>
          <a:xfrm rot="2700000">
            <a:off x="362302" y="4169072"/>
            <a:ext cx="541293" cy="348664"/>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p:nvPr/>
        </p:nvSpPr>
        <p:spPr>
          <a:xfrm>
            <a:off x="297350" y="646457"/>
            <a:ext cx="468029" cy="657419"/>
          </a:xfrm>
          <a:custGeom>
            <a:avLst/>
            <a:gdLst/>
            <a:ahLst/>
            <a:cxnLst/>
            <a:rect l="l" t="t" r="r" b="b"/>
            <a:pathLst>
              <a:path w="7609" h="10688" extrusionOk="0">
                <a:moveTo>
                  <a:pt x="6448" y="1"/>
                </a:moveTo>
                <a:cubicBezTo>
                  <a:pt x="6242" y="1"/>
                  <a:pt x="6039" y="37"/>
                  <a:pt x="5850" y="110"/>
                </a:cubicBezTo>
                <a:cubicBezTo>
                  <a:pt x="5245" y="348"/>
                  <a:pt x="4844" y="1005"/>
                  <a:pt x="4942" y="1606"/>
                </a:cubicBezTo>
                <a:cubicBezTo>
                  <a:pt x="4981" y="1844"/>
                  <a:pt x="5086" y="2068"/>
                  <a:pt x="5187" y="2287"/>
                </a:cubicBezTo>
                <a:cubicBezTo>
                  <a:pt x="5342" y="2626"/>
                  <a:pt x="5490" y="2943"/>
                  <a:pt x="5370" y="3246"/>
                </a:cubicBezTo>
                <a:cubicBezTo>
                  <a:pt x="5205" y="3668"/>
                  <a:pt x="4635" y="3754"/>
                  <a:pt x="4466" y="3768"/>
                </a:cubicBezTo>
                <a:cubicBezTo>
                  <a:pt x="4329" y="3779"/>
                  <a:pt x="4196" y="3783"/>
                  <a:pt x="4059" y="3783"/>
                </a:cubicBezTo>
                <a:cubicBezTo>
                  <a:pt x="3788" y="3786"/>
                  <a:pt x="3511" y="3790"/>
                  <a:pt x="3241" y="3876"/>
                </a:cubicBezTo>
                <a:cubicBezTo>
                  <a:pt x="2827" y="4003"/>
                  <a:pt x="2484" y="4352"/>
                  <a:pt x="2321" y="4810"/>
                </a:cubicBezTo>
                <a:cubicBezTo>
                  <a:pt x="2160" y="5265"/>
                  <a:pt x="2206" y="5754"/>
                  <a:pt x="2444" y="6115"/>
                </a:cubicBezTo>
                <a:cubicBezTo>
                  <a:pt x="2509" y="6212"/>
                  <a:pt x="2585" y="6303"/>
                  <a:pt x="2657" y="6389"/>
                </a:cubicBezTo>
                <a:cubicBezTo>
                  <a:pt x="2819" y="6579"/>
                  <a:pt x="2970" y="6760"/>
                  <a:pt x="2985" y="6980"/>
                </a:cubicBezTo>
                <a:cubicBezTo>
                  <a:pt x="3018" y="7391"/>
                  <a:pt x="2552" y="7697"/>
                  <a:pt x="2098" y="7780"/>
                </a:cubicBezTo>
                <a:cubicBezTo>
                  <a:pt x="1965" y="7802"/>
                  <a:pt x="1824" y="7816"/>
                  <a:pt x="1687" y="7830"/>
                </a:cubicBezTo>
                <a:cubicBezTo>
                  <a:pt x="1331" y="7866"/>
                  <a:pt x="963" y="7906"/>
                  <a:pt x="653" y="8104"/>
                </a:cubicBezTo>
                <a:cubicBezTo>
                  <a:pt x="228" y="8382"/>
                  <a:pt x="1" y="8948"/>
                  <a:pt x="98" y="9481"/>
                </a:cubicBezTo>
                <a:cubicBezTo>
                  <a:pt x="185" y="9957"/>
                  <a:pt x="513" y="10411"/>
                  <a:pt x="977" y="10688"/>
                </a:cubicBezTo>
                <a:lnTo>
                  <a:pt x="1078" y="10519"/>
                </a:lnTo>
                <a:cubicBezTo>
                  <a:pt x="664" y="10267"/>
                  <a:pt x="368" y="9866"/>
                  <a:pt x="293" y="9445"/>
                </a:cubicBezTo>
                <a:cubicBezTo>
                  <a:pt x="210" y="8987"/>
                  <a:pt x="401" y="8504"/>
                  <a:pt x="761" y="8274"/>
                </a:cubicBezTo>
                <a:cubicBezTo>
                  <a:pt x="1032" y="8097"/>
                  <a:pt x="1360" y="8064"/>
                  <a:pt x="1709" y="8028"/>
                </a:cubicBezTo>
                <a:cubicBezTo>
                  <a:pt x="1850" y="8014"/>
                  <a:pt x="1994" y="8000"/>
                  <a:pt x="2135" y="7975"/>
                </a:cubicBezTo>
                <a:cubicBezTo>
                  <a:pt x="2686" y="7877"/>
                  <a:pt x="3226" y="7499"/>
                  <a:pt x="3183" y="6965"/>
                </a:cubicBezTo>
                <a:cubicBezTo>
                  <a:pt x="3161" y="6681"/>
                  <a:pt x="2985" y="6468"/>
                  <a:pt x="2812" y="6263"/>
                </a:cubicBezTo>
                <a:cubicBezTo>
                  <a:pt x="2737" y="6176"/>
                  <a:pt x="2667" y="6093"/>
                  <a:pt x="2610" y="6003"/>
                </a:cubicBezTo>
                <a:cubicBezTo>
                  <a:pt x="2404" y="5697"/>
                  <a:pt x="2369" y="5275"/>
                  <a:pt x="2509" y="4875"/>
                </a:cubicBezTo>
                <a:cubicBezTo>
                  <a:pt x="2650" y="4478"/>
                  <a:pt x="2945" y="4176"/>
                  <a:pt x="3299" y="4064"/>
                </a:cubicBezTo>
                <a:cubicBezTo>
                  <a:pt x="3540" y="3989"/>
                  <a:pt x="3796" y="3984"/>
                  <a:pt x="4063" y="3981"/>
                </a:cubicBezTo>
                <a:cubicBezTo>
                  <a:pt x="4203" y="3981"/>
                  <a:pt x="4344" y="3978"/>
                  <a:pt x="4484" y="3967"/>
                </a:cubicBezTo>
                <a:cubicBezTo>
                  <a:pt x="5014" y="3916"/>
                  <a:pt x="5418" y="3675"/>
                  <a:pt x="5555" y="3318"/>
                </a:cubicBezTo>
                <a:cubicBezTo>
                  <a:pt x="5706" y="2936"/>
                  <a:pt x="5533" y="2565"/>
                  <a:pt x="5367" y="2204"/>
                </a:cubicBezTo>
                <a:cubicBezTo>
                  <a:pt x="5270" y="1999"/>
                  <a:pt x="5172" y="1783"/>
                  <a:pt x="5140" y="1574"/>
                </a:cubicBezTo>
                <a:cubicBezTo>
                  <a:pt x="5057" y="1062"/>
                  <a:pt x="5400" y="500"/>
                  <a:pt x="5922" y="298"/>
                </a:cubicBezTo>
                <a:cubicBezTo>
                  <a:pt x="6086" y="234"/>
                  <a:pt x="6263" y="203"/>
                  <a:pt x="6445" y="203"/>
                </a:cubicBezTo>
                <a:cubicBezTo>
                  <a:pt x="6804" y="203"/>
                  <a:pt x="7179" y="324"/>
                  <a:pt x="7490" y="554"/>
                </a:cubicBezTo>
                <a:lnTo>
                  <a:pt x="7609" y="395"/>
                </a:lnTo>
                <a:cubicBezTo>
                  <a:pt x="7259" y="136"/>
                  <a:pt x="6847" y="1"/>
                  <a:pt x="644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 name="Google Shape;35;p4"/>
          <p:cNvGrpSpPr/>
          <p:nvPr/>
        </p:nvGrpSpPr>
        <p:grpSpPr>
          <a:xfrm>
            <a:off x="8785333" y="5888942"/>
            <a:ext cx="1882361" cy="763559"/>
            <a:chOff x="2009925" y="796875"/>
            <a:chExt cx="2178995" cy="884021"/>
          </a:xfrm>
        </p:grpSpPr>
        <p:sp>
          <p:nvSpPr>
            <p:cNvPr id="36" name="Google Shape;36;p4"/>
            <p:cNvSpPr/>
            <p:nvPr/>
          </p:nvSpPr>
          <p:spPr>
            <a:xfrm>
              <a:off x="2009925" y="796875"/>
              <a:ext cx="2178995" cy="884021"/>
            </a:xfrm>
            <a:custGeom>
              <a:avLst/>
              <a:gdLst/>
              <a:ahLst/>
              <a:cxnLst/>
              <a:rect l="l" t="t" r="r" b="b"/>
              <a:pathLst>
                <a:path w="29958" h="12154" extrusionOk="0">
                  <a:moveTo>
                    <a:pt x="25395" y="1"/>
                  </a:moveTo>
                  <a:cubicBezTo>
                    <a:pt x="23680" y="1"/>
                    <a:pt x="21953" y="208"/>
                    <a:pt x="20238" y="208"/>
                  </a:cubicBezTo>
                  <a:cubicBezTo>
                    <a:pt x="19901" y="208"/>
                    <a:pt x="19564" y="200"/>
                    <a:pt x="19228" y="181"/>
                  </a:cubicBezTo>
                  <a:cubicBezTo>
                    <a:pt x="18621" y="145"/>
                    <a:pt x="18000" y="133"/>
                    <a:pt x="17374" y="133"/>
                  </a:cubicBezTo>
                  <a:cubicBezTo>
                    <a:pt x="15970" y="133"/>
                    <a:pt x="14537" y="195"/>
                    <a:pt x="13160" y="195"/>
                  </a:cubicBezTo>
                  <a:cubicBezTo>
                    <a:pt x="12977" y="195"/>
                    <a:pt x="12796" y="194"/>
                    <a:pt x="12615" y="191"/>
                  </a:cubicBezTo>
                  <a:cubicBezTo>
                    <a:pt x="12399" y="189"/>
                    <a:pt x="12181" y="187"/>
                    <a:pt x="11961" y="187"/>
                  </a:cubicBezTo>
                  <a:cubicBezTo>
                    <a:pt x="9998" y="187"/>
                    <a:pt x="7920" y="291"/>
                    <a:pt x="6099" y="311"/>
                  </a:cubicBezTo>
                  <a:cubicBezTo>
                    <a:pt x="4466" y="329"/>
                    <a:pt x="1316" y="386"/>
                    <a:pt x="1" y="880"/>
                  </a:cubicBezTo>
                  <a:lnTo>
                    <a:pt x="1" y="11375"/>
                  </a:lnTo>
                  <a:cubicBezTo>
                    <a:pt x="354" y="11739"/>
                    <a:pt x="2030" y="11937"/>
                    <a:pt x="2534" y="11955"/>
                  </a:cubicBezTo>
                  <a:cubicBezTo>
                    <a:pt x="6339" y="12087"/>
                    <a:pt x="10147" y="12154"/>
                    <a:pt x="13954" y="12154"/>
                  </a:cubicBezTo>
                  <a:cubicBezTo>
                    <a:pt x="18849" y="12154"/>
                    <a:pt x="23745" y="12044"/>
                    <a:pt x="28634" y="11825"/>
                  </a:cubicBezTo>
                  <a:cubicBezTo>
                    <a:pt x="28858" y="11815"/>
                    <a:pt x="29100" y="11797"/>
                    <a:pt x="29266" y="11649"/>
                  </a:cubicBezTo>
                  <a:cubicBezTo>
                    <a:pt x="29439" y="11497"/>
                    <a:pt x="29485" y="11249"/>
                    <a:pt x="29514" y="11018"/>
                  </a:cubicBezTo>
                  <a:cubicBezTo>
                    <a:pt x="29958" y="7577"/>
                    <a:pt x="29341" y="4005"/>
                    <a:pt x="27774" y="913"/>
                  </a:cubicBezTo>
                  <a:cubicBezTo>
                    <a:pt x="27636" y="639"/>
                    <a:pt x="27478" y="358"/>
                    <a:pt x="27215" y="203"/>
                  </a:cubicBezTo>
                  <a:cubicBezTo>
                    <a:pt x="26984" y="65"/>
                    <a:pt x="26703" y="44"/>
                    <a:pt x="26433" y="30"/>
                  </a:cubicBezTo>
                  <a:cubicBezTo>
                    <a:pt x="26088" y="9"/>
                    <a:pt x="25742" y="1"/>
                    <a:pt x="253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 name="Google Shape;37;p4"/>
            <p:cNvGrpSpPr/>
            <p:nvPr/>
          </p:nvGrpSpPr>
          <p:grpSpPr>
            <a:xfrm>
              <a:off x="2072442" y="862270"/>
              <a:ext cx="2010395" cy="753171"/>
              <a:chOff x="5348925" y="2408850"/>
              <a:chExt cx="691000" cy="258875"/>
            </a:xfrm>
          </p:grpSpPr>
          <p:sp>
            <p:nvSpPr>
              <p:cNvPr id="38" name="Google Shape;38;p4"/>
              <p:cNvSpPr/>
              <p:nvPr/>
            </p:nvSpPr>
            <p:spPr>
              <a:xfrm>
                <a:off x="5358900" y="2515725"/>
                <a:ext cx="49500" cy="51250"/>
              </a:xfrm>
              <a:custGeom>
                <a:avLst/>
                <a:gdLst/>
                <a:ahLst/>
                <a:cxnLst/>
                <a:rect l="l" t="t" r="r" b="b"/>
                <a:pathLst>
                  <a:path w="1980" h="2050" extrusionOk="0">
                    <a:moveTo>
                      <a:pt x="689" y="1"/>
                    </a:moveTo>
                    <a:cubicBezTo>
                      <a:pt x="506" y="1"/>
                      <a:pt x="322" y="72"/>
                      <a:pt x="207" y="219"/>
                    </a:cubicBezTo>
                    <a:cubicBezTo>
                      <a:pt x="1" y="479"/>
                      <a:pt x="159" y="781"/>
                      <a:pt x="329" y="1015"/>
                    </a:cubicBezTo>
                    <a:cubicBezTo>
                      <a:pt x="574" y="1350"/>
                      <a:pt x="873" y="1646"/>
                      <a:pt x="1212" y="1891"/>
                    </a:cubicBezTo>
                    <a:cubicBezTo>
                      <a:pt x="1326" y="1974"/>
                      <a:pt x="1477" y="2050"/>
                      <a:pt x="1611" y="2050"/>
                    </a:cubicBezTo>
                    <a:cubicBezTo>
                      <a:pt x="1680" y="2050"/>
                      <a:pt x="1745" y="2030"/>
                      <a:pt x="1799" y="1981"/>
                    </a:cubicBezTo>
                    <a:cubicBezTo>
                      <a:pt x="1857" y="1927"/>
                      <a:pt x="1886" y="1851"/>
                      <a:pt x="1904" y="1772"/>
                    </a:cubicBezTo>
                    <a:cubicBezTo>
                      <a:pt x="1980" y="1412"/>
                      <a:pt x="1814" y="1062"/>
                      <a:pt x="1623" y="767"/>
                    </a:cubicBezTo>
                    <a:cubicBezTo>
                      <a:pt x="1446" y="496"/>
                      <a:pt x="1233" y="140"/>
                      <a:pt x="906" y="35"/>
                    </a:cubicBezTo>
                    <a:cubicBezTo>
                      <a:pt x="837" y="12"/>
                      <a:pt x="763" y="1"/>
                      <a:pt x="6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5431725" y="2474425"/>
                <a:ext cx="47500" cy="42450"/>
              </a:xfrm>
              <a:custGeom>
                <a:avLst/>
                <a:gdLst/>
                <a:ahLst/>
                <a:cxnLst/>
                <a:rect l="l" t="t" r="r" b="b"/>
                <a:pathLst>
                  <a:path w="1900" h="1698" extrusionOk="0">
                    <a:moveTo>
                      <a:pt x="896" y="0"/>
                    </a:moveTo>
                    <a:cubicBezTo>
                      <a:pt x="704" y="0"/>
                      <a:pt x="499" y="60"/>
                      <a:pt x="360" y="170"/>
                    </a:cubicBezTo>
                    <a:cubicBezTo>
                      <a:pt x="263" y="245"/>
                      <a:pt x="191" y="361"/>
                      <a:pt x="126" y="458"/>
                    </a:cubicBezTo>
                    <a:cubicBezTo>
                      <a:pt x="7" y="639"/>
                      <a:pt x="0" y="764"/>
                      <a:pt x="133" y="937"/>
                    </a:cubicBezTo>
                    <a:cubicBezTo>
                      <a:pt x="317" y="1183"/>
                      <a:pt x="511" y="1431"/>
                      <a:pt x="779" y="1579"/>
                    </a:cubicBezTo>
                    <a:cubicBezTo>
                      <a:pt x="912" y="1654"/>
                      <a:pt x="1069" y="1698"/>
                      <a:pt x="1222" y="1698"/>
                    </a:cubicBezTo>
                    <a:cubicBezTo>
                      <a:pt x="1375" y="1698"/>
                      <a:pt x="1525" y="1654"/>
                      <a:pt x="1644" y="1557"/>
                    </a:cubicBezTo>
                    <a:cubicBezTo>
                      <a:pt x="1827" y="1402"/>
                      <a:pt x="1900" y="1136"/>
                      <a:pt x="1856" y="898"/>
                    </a:cubicBezTo>
                    <a:cubicBezTo>
                      <a:pt x="1813" y="656"/>
                      <a:pt x="1672" y="447"/>
                      <a:pt x="1499" y="278"/>
                    </a:cubicBezTo>
                    <a:cubicBezTo>
                      <a:pt x="1398" y="180"/>
                      <a:pt x="1286" y="94"/>
                      <a:pt x="1157" y="43"/>
                    </a:cubicBezTo>
                    <a:cubicBezTo>
                      <a:pt x="1079" y="14"/>
                      <a:pt x="989" y="0"/>
                      <a:pt x="8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5348925" y="2434475"/>
                <a:ext cx="48300" cy="52775"/>
              </a:xfrm>
              <a:custGeom>
                <a:avLst/>
                <a:gdLst/>
                <a:ahLst/>
                <a:cxnLst/>
                <a:rect l="l" t="t" r="r" b="b"/>
                <a:pathLst>
                  <a:path w="1932" h="2111" extrusionOk="0">
                    <a:moveTo>
                      <a:pt x="768" y="0"/>
                    </a:moveTo>
                    <a:cubicBezTo>
                      <a:pt x="427" y="0"/>
                      <a:pt x="98" y="258"/>
                      <a:pt x="32" y="603"/>
                    </a:cubicBezTo>
                    <a:cubicBezTo>
                      <a:pt x="0" y="776"/>
                      <a:pt x="61" y="953"/>
                      <a:pt x="133" y="1108"/>
                    </a:cubicBezTo>
                    <a:cubicBezTo>
                      <a:pt x="285" y="1425"/>
                      <a:pt x="511" y="1706"/>
                      <a:pt x="786" y="1923"/>
                    </a:cubicBezTo>
                    <a:cubicBezTo>
                      <a:pt x="912" y="2024"/>
                      <a:pt x="1055" y="2110"/>
                      <a:pt x="1215" y="2110"/>
                    </a:cubicBezTo>
                    <a:cubicBezTo>
                      <a:pt x="1434" y="2107"/>
                      <a:pt x="1614" y="1937"/>
                      <a:pt x="1737" y="1756"/>
                    </a:cubicBezTo>
                    <a:cubicBezTo>
                      <a:pt x="1845" y="1598"/>
                      <a:pt x="1932" y="1418"/>
                      <a:pt x="1917" y="1227"/>
                    </a:cubicBezTo>
                    <a:cubicBezTo>
                      <a:pt x="1903" y="1043"/>
                      <a:pt x="1798" y="881"/>
                      <a:pt x="1697" y="730"/>
                    </a:cubicBezTo>
                    <a:cubicBezTo>
                      <a:pt x="1521" y="463"/>
                      <a:pt x="1330" y="182"/>
                      <a:pt x="1034" y="56"/>
                    </a:cubicBezTo>
                    <a:cubicBezTo>
                      <a:pt x="947" y="18"/>
                      <a:pt x="857" y="0"/>
                      <a:pt x="7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5392800" y="2411900"/>
                <a:ext cx="51725" cy="34900"/>
              </a:xfrm>
              <a:custGeom>
                <a:avLst/>
                <a:gdLst/>
                <a:ahLst/>
                <a:cxnLst/>
                <a:rect l="l" t="t" r="r" b="b"/>
                <a:pathLst>
                  <a:path w="2069" h="1396" extrusionOk="0">
                    <a:moveTo>
                      <a:pt x="952" y="1"/>
                    </a:moveTo>
                    <a:cubicBezTo>
                      <a:pt x="770" y="1"/>
                      <a:pt x="554" y="17"/>
                      <a:pt x="421" y="97"/>
                    </a:cubicBezTo>
                    <a:cubicBezTo>
                      <a:pt x="0" y="353"/>
                      <a:pt x="757" y="944"/>
                      <a:pt x="959" y="1077"/>
                    </a:cubicBezTo>
                    <a:cubicBezTo>
                      <a:pt x="1182" y="1225"/>
                      <a:pt x="1434" y="1330"/>
                      <a:pt x="1694" y="1380"/>
                    </a:cubicBezTo>
                    <a:cubicBezTo>
                      <a:pt x="1734" y="1389"/>
                      <a:pt x="1777" y="1396"/>
                      <a:pt x="1819" y="1396"/>
                    </a:cubicBezTo>
                    <a:cubicBezTo>
                      <a:pt x="1878" y="1396"/>
                      <a:pt x="1934" y="1383"/>
                      <a:pt x="1978" y="1345"/>
                    </a:cubicBezTo>
                    <a:cubicBezTo>
                      <a:pt x="2068" y="1269"/>
                      <a:pt x="2061" y="1132"/>
                      <a:pt x="2043" y="1016"/>
                    </a:cubicBezTo>
                    <a:cubicBezTo>
                      <a:pt x="2003" y="735"/>
                      <a:pt x="1935" y="432"/>
                      <a:pt x="1727" y="234"/>
                    </a:cubicBezTo>
                    <a:cubicBezTo>
                      <a:pt x="1561" y="76"/>
                      <a:pt x="1333" y="14"/>
                      <a:pt x="1107" y="4"/>
                    </a:cubicBezTo>
                    <a:cubicBezTo>
                      <a:pt x="1061" y="2"/>
                      <a:pt x="1008" y="1"/>
                      <a:pt x="9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5495325" y="2423975"/>
                <a:ext cx="62450" cy="47675"/>
              </a:xfrm>
              <a:custGeom>
                <a:avLst/>
                <a:gdLst/>
                <a:ahLst/>
                <a:cxnLst/>
                <a:rect l="l" t="t" r="r" b="b"/>
                <a:pathLst>
                  <a:path w="2498" h="1907" extrusionOk="0">
                    <a:moveTo>
                      <a:pt x="272" y="0"/>
                    </a:moveTo>
                    <a:cubicBezTo>
                      <a:pt x="212" y="0"/>
                      <a:pt x="154" y="7"/>
                      <a:pt x="108" y="29"/>
                    </a:cubicBezTo>
                    <a:cubicBezTo>
                      <a:pt x="0" y="83"/>
                      <a:pt x="33" y="209"/>
                      <a:pt x="51" y="306"/>
                    </a:cubicBezTo>
                    <a:cubicBezTo>
                      <a:pt x="83" y="483"/>
                      <a:pt x="144" y="649"/>
                      <a:pt x="206" y="814"/>
                    </a:cubicBezTo>
                    <a:cubicBezTo>
                      <a:pt x="264" y="973"/>
                      <a:pt x="324" y="1139"/>
                      <a:pt x="444" y="1261"/>
                    </a:cubicBezTo>
                    <a:cubicBezTo>
                      <a:pt x="534" y="1355"/>
                      <a:pt x="657" y="1420"/>
                      <a:pt x="775" y="1481"/>
                    </a:cubicBezTo>
                    <a:cubicBezTo>
                      <a:pt x="1172" y="1687"/>
                      <a:pt x="1586" y="1900"/>
                      <a:pt x="2033" y="1907"/>
                    </a:cubicBezTo>
                    <a:cubicBezTo>
                      <a:pt x="2094" y="1907"/>
                      <a:pt x="2159" y="1903"/>
                      <a:pt x="2213" y="1878"/>
                    </a:cubicBezTo>
                    <a:cubicBezTo>
                      <a:pt x="2275" y="1845"/>
                      <a:pt x="2318" y="1784"/>
                      <a:pt x="2350" y="1719"/>
                    </a:cubicBezTo>
                    <a:cubicBezTo>
                      <a:pt x="2498" y="1427"/>
                      <a:pt x="2465" y="1049"/>
                      <a:pt x="2267" y="789"/>
                    </a:cubicBezTo>
                    <a:cubicBezTo>
                      <a:pt x="2066" y="519"/>
                      <a:pt x="1734" y="389"/>
                      <a:pt x="1417" y="274"/>
                    </a:cubicBezTo>
                    <a:cubicBezTo>
                      <a:pt x="1129" y="170"/>
                      <a:pt x="836" y="65"/>
                      <a:pt x="530" y="25"/>
                    </a:cubicBezTo>
                    <a:cubicBezTo>
                      <a:pt x="459" y="16"/>
                      <a:pt x="362"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5388375" y="2589550"/>
                <a:ext cx="45150" cy="48625"/>
              </a:xfrm>
              <a:custGeom>
                <a:avLst/>
                <a:gdLst/>
                <a:ahLst/>
                <a:cxnLst/>
                <a:rect l="l" t="t" r="r" b="b"/>
                <a:pathLst>
                  <a:path w="1806" h="1945" extrusionOk="0">
                    <a:moveTo>
                      <a:pt x="516" y="1"/>
                    </a:moveTo>
                    <a:cubicBezTo>
                      <a:pt x="511" y="1"/>
                      <a:pt x="507" y="1"/>
                      <a:pt x="502" y="1"/>
                    </a:cubicBezTo>
                    <a:cubicBezTo>
                      <a:pt x="317" y="8"/>
                      <a:pt x="231" y="214"/>
                      <a:pt x="141" y="344"/>
                    </a:cubicBezTo>
                    <a:cubicBezTo>
                      <a:pt x="26" y="517"/>
                      <a:pt x="1" y="726"/>
                      <a:pt x="40" y="931"/>
                    </a:cubicBezTo>
                    <a:cubicBezTo>
                      <a:pt x="137" y="1453"/>
                      <a:pt x="610" y="1886"/>
                      <a:pt x="1139" y="1940"/>
                    </a:cubicBezTo>
                    <a:cubicBezTo>
                      <a:pt x="1169" y="1943"/>
                      <a:pt x="1200" y="1945"/>
                      <a:pt x="1230" y="1945"/>
                    </a:cubicBezTo>
                    <a:cubicBezTo>
                      <a:pt x="1398" y="1945"/>
                      <a:pt x="1569" y="1899"/>
                      <a:pt x="1676" y="1774"/>
                    </a:cubicBezTo>
                    <a:cubicBezTo>
                      <a:pt x="1788" y="1645"/>
                      <a:pt x="1806" y="1446"/>
                      <a:pt x="1756" y="1280"/>
                    </a:cubicBezTo>
                    <a:cubicBezTo>
                      <a:pt x="1705" y="1115"/>
                      <a:pt x="1597" y="971"/>
                      <a:pt x="1489" y="838"/>
                    </a:cubicBezTo>
                    <a:cubicBezTo>
                      <a:pt x="1280" y="588"/>
                      <a:pt x="1053" y="354"/>
                      <a:pt x="804" y="146"/>
                    </a:cubicBezTo>
                    <a:cubicBezTo>
                      <a:pt x="722" y="73"/>
                      <a:pt x="625" y="1"/>
                      <a:pt x="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4"/>
              <p:cNvSpPr/>
              <p:nvPr/>
            </p:nvSpPr>
            <p:spPr>
              <a:xfrm>
                <a:off x="5420000" y="2539875"/>
                <a:ext cx="43450" cy="47225"/>
              </a:xfrm>
              <a:custGeom>
                <a:avLst/>
                <a:gdLst/>
                <a:ahLst/>
                <a:cxnLst/>
                <a:rect l="l" t="t" r="r" b="b"/>
                <a:pathLst>
                  <a:path w="1738" h="1889" extrusionOk="0">
                    <a:moveTo>
                      <a:pt x="917" y="0"/>
                    </a:moveTo>
                    <a:cubicBezTo>
                      <a:pt x="510" y="0"/>
                      <a:pt x="134" y="609"/>
                      <a:pt x="51" y="932"/>
                    </a:cubicBezTo>
                    <a:cubicBezTo>
                      <a:pt x="15" y="1065"/>
                      <a:pt x="0" y="1213"/>
                      <a:pt x="58" y="1339"/>
                    </a:cubicBezTo>
                    <a:cubicBezTo>
                      <a:pt x="102" y="1433"/>
                      <a:pt x="180" y="1505"/>
                      <a:pt x="263" y="1567"/>
                    </a:cubicBezTo>
                    <a:cubicBezTo>
                      <a:pt x="516" y="1757"/>
                      <a:pt x="822" y="1870"/>
                      <a:pt x="1136" y="1887"/>
                    </a:cubicBezTo>
                    <a:cubicBezTo>
                      <a:pt x="1153" y="1888"/>
                      <a:pt x="1171" y="1888"/>
                      <a:pt x="1188" y="1888"/>
                    </a:cubicBezTo>
                    <a:cubicBezTo>
                      <a:pt x="1353" y="1888"/>
                      <a:pt x="1525" y="1852"/>
                      <a:pt x="1629" y="1729"/>
                    </a:cubicBezTo>
                    <a:cubicBezTo>
                      <a:pt x="1730" y="1610"/>
                      <a:pt x="1737" y="1441"/>
                      <a:pt x="1723" y="1286"/>
                    </a:cubicBezTo>
                    <a:cubicBezTo>
                      <a:pt x="1694" y="975"/>
                      <a:pt x="1582" y="676"/>
                      <a:pt x="1431" y="406"/>
                    </a:cubicBezTo>
                    <a:cubicBezTo>
                      <a:pt x="1356" y="269"/>
                      <a:pt x="1261" y="132"/>
                      <a:pt x="1125" y="57"/>
                    </a:cubicBezTo>
                    <a:cubicBezTo>
                      <a:pt x="1055" y="17"/>
                      <a:pt x="986" y="0"/>
                      <a:pt x="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4"/>
              <p:cNvSpPr/>
              <p:nvPr/>
            </p:nvSpPr>
            <p:spPr>
              <a:xfrm>
                <a:off x="5478550" y="2578600"/>
                <a:ext cx="44475" cy="48550"/>
              </a:xfrm>
              <a:custGeom>
                <a:avLst/>
                <a:gdLst/>
                <a:ahLst/>
                <a:cxnLst/>
                <a:rect l="l" t="t" r="r" b="b"/>
                <a:pathLst>
                  <a:path w="1779" h="1942" extrusionOk="0">
                    <a:moveTo>
                      <a:pt x="614" y="1"/>
                    </a:moveTo>
                    <a:cubicBezTo>
                      <a:pt x="425" y="1"/>
                      <a:pt x="250" y="105"/>
                      <a:pt x="160" y="281"/>
                    </a:cubicBezTo>
                    <a:cubicBezTo>
                      <a:pt x="1" y="580"/>
                      <a:pt x="70" y="958"/>
                      <a:pt x="239" y="1232"/>
                    </a:cubicBezTo>
                    <a:cubicBezTo>
                      <a:pt x="426" y="1527"/>
                      <a:pt x="729" y="1737"/>
                      <a:pt x="1046" y="1870"/>
                    </a:cubicBezTo>
                    <a:cubicBezTo>
                      <a:pt x="1137" y="1909"/>
                      <a:pt x="1234" y="1942"/>
                      <a:pt x="1329" y="1942"/>
                    </a:cubicBezTo>
                    <a:cubicBezTo>
                      <a:pt x="1368" y="1942"/>
                      <a:pt x="1406" y="1937"/>
                      <a:pt x="1443" y="1924"/>
                    </a:cubicBezTo>
                    <a:cubicBezTo>
                      <a:pt x="1622" y="1870"/>
                      <a:pt x="1720" y="1672"/>
                      <a:pt x="1742" y="1484"/>
                    </a:cubicBezTo>
                    <a:cubicBezTo>
                      <a:pt x="1778" y="1160"/>
                      <a:pt x="1641" y="850"/>
                      <a:pt x="1446" y="594"/>
                    </a:cubicBezTo>
                    <a:cubicBezTo>
                      <a:pt x="1276" y="371"/>
                      <a:pt x="1032" y="86"/>
                      <a:pt x="747" y="18"/>
                    </a:cubicBezTo>
                    <a:cubicBezTo>
                      <a:pt x="703" y="6"/>
                      <a:pt x="658" y="1"/>
                      <a:pt x="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4"/>
              <p:cNvSpPr/>
              <p:nvPr/>
            </p:nvSpPr>
            <p:spPr>
              <a:xfrm>
                <a:off x="5803550" y="2421500"/>
                <a:ext cx="51750" cy="58900"/>
              </a:xfrm>
              <a:custGeom>
                <a:avLst/>
                <a:gdLst/>
                <a:ahLst/>
                <a:cxnLst/>
                <a:rect l="l" t="t" r="r" b="b"/>
                <a:pathLst>
                  <a:path w="2070" h="2356" extrusionOk="0">
                    <a:moveTo>
                      <a:pt x="831" y="0"/>
                    </a:moveTo>
                    <a:cubicBezTo>
                      <a:pt x="632" y="0"/>
                      <a:pt x="448" y="87"/>
                      <a:pt x="249" y="161"/>
                    </a:cubicBezTo>
                    <a:cubicBezTo>
                      <a:pt x="1" y="251"/>
                      <a:pt x="148" y="809"/>
                      <a:pt x="213" y="989"/>
                    </a:cubicBezTo>
                    <a:cubicBezTo>
                      <a:pt x="278" y="1169"/>
                      <a:pt x="372" y="1339"/>
                      <a:pt x="491" y="1487"/>
                    </a:cubicBezTo>
                    <a:cubicBezTo>
                      <a:pt x="761" y="1833"/>
                      <a:pt x="1136" y="2081"/>
                      <a:pt x="1525" y="2280"/>
                    </a:cubicBezTo>
                    <a:cubicBezTo>
                      <a:pt x="1600" y="2317"/>
                      <a:pt x="1683" y="2355"/>
                      <a:pt x="1765" y="2355"/>
                    </a:cubicBezTo>
                    <a:cubicBezTo>
                      <a:pt x="1785" y="2355"/>
                      <a:pt x="1805" y="2353"/>
                      <a:pt x="1824" y="2348"/>
                    </a:cubicBezTo>
                    <a:cubicBezTo>
                      <a:pt x="2022" y="2301"/>
                      <a:pt x="2069" y="2045"/>
                      <a:pt x="2059" y="1843"/>
                    </a:cubicBezTo>
                    <a:cubicBezTo>
                      <a:pt x="2034" y="1436"/>
                      <a:pt x="1914" y="1029"/>
                      <a:pt x="1713" y="672"/>
                    </a:cubicBezTo>
                    <a:cubicBezTo>
                      <a:pt x="1568" y="409"/>
                      <a:pt x="1363" y="164"/>
                      <a:pt x="1089" y="53"/>
                    </a:cubicBezTo>
                    <a:cubicBezTo>
                      <a:pt x="999" y="15"/>
                      <a:pt x="914" y="0"/>
                      <a:pt x="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4"/>
              <p:cNvSpPr/>
              <p:nvPr/>
            </p:nvSpPr>
            <p:spPr>
              <a:xfrm>
                <a:off x="5819875" y="2485225"/>
                <a:ext cx="71450" cy="42525"/>
              </a:xfrm>
              <a:custGeom>
                <a:avLst/>
                <a:gdLst/>
                <a:ahLst/>
                <a:cxnLst/>
                <a:rect l="l" t="t" r="r" b="b"/>
                <a:pathLst>
                  <a:path w="2858" h="1701" extrusionOk="0">
                    <a:moveTo>
                      <a:pt x="829" y="1"/>
                    </a:moveTo>
                    <a:cubicBezTo>
                      <a:pt x="476" y="1"/>
                      <a:pt x="0" y="228"/>
                      <a:pt x="4" y="635"/>
                    </a:cubicBezTo>
                    <a:cubicBezTo>
                      <a:pt x="4" y="851"/>
                      <a:pt x="122" y="1053"/>
                      <a:pt x="273" y="1212"/>
                    </a:cubicBezTo>
                    <a:cubicBezTo>
                      <a:pt x="386" y="1327"/>
                      <a:pt x="519" y="1424"/>
                      <a:pt x="671" y="1478"/>
                    </a:cubicBezTo>
                    <a:cubicBezTo>
                      <a:pt x="786" y="1521"/>
                      <a:pt x="908" y="1536"/>
                      <a:pt x="1030" y="1551"/>
                    </a:cubicBezTo>
                    <a:cubicBezTo>
                      <a:pt x="1388" y="1594"/>
                      <a:pt x="1744" y="1637"/>
                      <a:pt x="2101" y="1684"/>
                    </a:cubicBezTo>
                    <a:cubicBezTo>
                      <a:pt x="2172" y="1692"/>
                      <a:pt x="2245" y="1700"/>
                      <a:pt x="2316" y="1700"/>
                    </a:cubicBezTo>
                    <a:cubicBezTo>
                      <a:pt x="2402" y="1700"/>
                      <a:pt x="2486" y="1689"/>
                      <a:pt x="2562" y="1651"/>
                    </a:cubicBezTo>
                    <a:cubicBezTo>
                      <a:pt x="2778" y="1543"/>
                      <a:pt x="2858" y="1251"/>
                      <a:pt x="2786" y="1020"/>
                    </a:cubicBezTo>
                    <a:cubicBezTo>
                      <a:pt x="2714" y="786"/>
                      <a:pt x="2527" y="610"/>
                      <a:pt x="2328" y="469"/>
                    </a:cubicBezTo>
                    <a:cubicBezTo>
                      <a:pt x="1892" y="167"/>
                      <a:pt x="1359" y="1"/>
                      <a:pt x="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4"/>
              <p:cNvSpPr/>
              <p:nvPr/>
            </p:nvSpPr>
            <p:spPr>
              <a:xfrm>
                <a:off x="5455225" y="2626475"/>
                <a:ext cx="58950" cy="32050"/>
              </a:xfrm>
              <a:custGeom>
                <a:avLst/>
                <a:gdLst/>
                <a:ahLst/>
                <a:cxnLst/>
                <a:rect l="l" t="t" r="r" b="b"/>
                <a:pathLst>
                  <a:path w="2358" h="1282" extrusionOk="0">
                    <a:moveTo>
                      <a:pt x="829" y="0"/>
                    </a:moveTo>
                    <a:cubicBezTo>
                      <a:pt x="636" y="0"/>
                      <a:pt x="443" y="54"/>
                      <a:pt x="296" y="182"/>
                    </a:cubicBezTo>
                    <a:cubicBezTo>
                      <a:pt x="163" y="297"/>
                      <a:pt x="76" y="463"/>
                      <a:pt x="40" y="633"/>
                    </a:cubicBezTo>
                    <a:cubicBezTo>
                      <a:pt x="0" y="798"/>
                      <a:pt x="12" y="993"/>
                      <a:pt x="138" y="1101"/>
                    </a:cubicBezTo>
                    <a:cubicBezTo>
                      <a:pt x="203" y="1159"/>
                      <a:pt x="285" y="1187"/>
                      <a:pt x="368" y="1205"/>
                    </a:cubicBezTo>
                    <a:cubicBezTo>
                      <a:pt x="617" y="1268"/>
                      <a:pt x="875" y="1282"/>
                      <a:pt x="1133" y="1282"/>
                    </a:cubicBezTo>
                    <a:cubicBezTo>
                      <a:pt x="1234" y="1282"/>
                      <a:pt x="1335" y="1279"/>
                      <a:pt x="1435" y="1277"/>
                    </a:cubicBezTo>
                    <a:cubicBezTo>
                      <a:pt x="1705" y="1270"/>
                      <a:pt x="2011" y="1245"/>
                      <a:pt x="2171" y="1026"/>
                    </a:cubicBezTo>
                    <a:cubicBezTo>
                      <a:pt x="2357" y="766"/>
                      <a:pt x="2188" y="373"/>
                      <a:pt x="1911" y="211"/>
                    </a:cubicBezTo>
                    <a:cubicBezTo>
                      <a:pt x="1640" y="52"/>
                      <a:pt x="1313" y="66"/>
                      <a:pt x="1013" y="16"/>
                    </a:cubicBezTo>
                    <a:cubicBezTo>
                      <a:pt x="953" y="6"/>
                      <a:pt x="891" y="0"/>
                      <a:pt x="8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4"/>
              <p:cNvSpPr/>
              <p:nvPr/>
            </p:nvSpPr>
            <p:spPr>
              <a:xfrm>
                <a:off x="5819125" y="2559975"/>
                <a:ext cx="44650" cy="49125"/>
              </a:xfrm>
              <a:custGeom>
                <a:avLst/>
                <a:gdLst/>
                <a:ahLst/>
                <a:cxnLst/>
                <a:rect l="l" t="t" r="r" b="b"/>
                <a:pathLst>
                  <a:path w="1786" h="1965" extrusionOk="0">
                    <a:moveTo>
                      <a:pt x="497" y="1"/>
                    </a:moveTo>
                    <a:cubicBezTo>
                      <a:pt x="352" y="1"/>
                      <a:pt x="220" y="50"/>
                      <a:pt x="138" y="186"/>
                    </a:cubicBezTo>
                    <a:cubicBezTo>
                      <a:pt x="1" y="417"/>
                      <a:pt x="5" y="715"/>
                      <a:pt x="109" y="957"/>
                    </a:cubicBezTo>
                    <a:cubicBezTo>
                      <a:pt x="250" y="1282"/>
                      <a:pt x="531" y="1520"/>
                      <a:pt x="805" y="1743"/>
                    </a:cubicBezTo>
                    <a:cubicBezTo>
                      <a:pt x="924" y="1844"/>
                      <a:pt x="1053" y="1944"/>
                      <a:pt x="1208" y="1963"/>
                    </a:cubicBezTo>
                    <a:cubicBezTo>
                      <a:pt x="1221" y="1964"/>
                      <a:pt x="1235" y="1965"/>
                      <a:pt x="1248" y="1965"/>
                    </a:cubicBezTo>
                    <a:cubicBezTo>
                      <a:pt x="1417" y="1965"/>
                      <a:pt x="1576" y="1858"/>
                      <a:pt x="1666" y="1718"/>
                    </a:cubicBezTo>
                    <a:cubicBezTo>
                      <a:pt x="1764" y="1563"/>
                      <a:pt x="1785" y="1372"/>
                      <a:pt x="1770" y="1191"/>
                    </a:cubicBezTo>
                    <a:cubicBezTo>
                      <a:pt x="1731" y="773"/>
                      <a:pt x="1457" y="402"/>
                      <a:pt x="1100" y="193"/>
                    </a:cubicBezTo>
                    <a:cubicBezTo>
                      <a:pt x="943" y="102"/>
                      <a:pt x="706" y="1"/>
                      <a:pt x="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4"/>
              <p:cNvSpPr/>
              <p:nvPr/>
            </p:nvSpPr>
            <p:spPr>
              <a:xfrm>
                <a:off x="5511900" y="2538350"/>
                <a:ext cx="42275" cy="42975"/>
              </a:xfrm>
              <a:custGeom>
                <a:avLst/>
                <a:gdLst/>
                <a:ahLst/>
                <a:cxnLst/>
                <a:rect l="l" t="t" r="r" b="b"/>
                <a:pathLst>
                  <a:path w="1691" h="1719" extrusionOk="0">
                    <a:moveTo>
                      <a:pt x="534" y="0"/>
                    </a:moveTo>
                    <a:cubicBezTo>
                      <a:pt x="338" y="0"/>
                      <a:pt x="163" y="88"/>
                      <a:pt x="87" y="326"/>
                    </a:cubicBezTo>
                    <a:cubicBezTo>
                      <a:pt x="0" y="586"/>
                      <a:pt x="37" y="888"/>
                      <a:pt x="177" y="1123"/>
                    </a:cubicBezTo>
                    <a:cubicBezTo>
                      <a:pt x="386" y="1465"/>
                      <a:pt x="782" y="1667"/>
                      <a:pt x="1183" y="1714"/>
                    </a:cubicBezTo>
                    <a:cubicBezTo>
                      <a:pt x="1214" y="1717"/>
                      <a:pt x="1246" y="1719"/>
                      <a:pt x="1278" y="1719"/>
                    </a:cubicBezTo>
                    <a:cubicBezTo>
                      <a:pt x="1337" y="1719"/>
                      <a:pt x="1395" y="1712"/>
                      <a:pt x="1449" y="1688"/>
                    </a:cubicBezTo>
                    <a:cubicBezTo>
                      <a:pt x="1633" y="1606"/>
                      <a:pt x="1691" y="1368"/>
                      <a:pt x="1677" y="1166"/>
                    </a:cubicBezTo>
                    <a:cubicBezTo>
                      <a:pt x="1640" y="730"/>
                      <a:pt x="1359" y="326"/>
                      <a:pt x="974" y="121"/>
                    </a:cubicBezTo>
                    <a:cubicBezTo>
                      <a:pt x="837" y="49"/>
                      <a:pt x="680" y="0"/>
                      <a:pt x="5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4"/>
              <p:cNvSpPr/>
              <p:nvPr/>
            </p:nvSpPr>
            <p:spPr>
              <a:xfrm>
                <a:off x="5546950" y="2599025"/>
                <a:ext cx="39125" cy="45825"/>
              </a:xfrm>
              <a:custGeom>
                <a:avLst/>
                <a:gdLst/>
                <a:ahLst/>
                <a:cxnLst/>
                <a:rect l="l" t="t" r="r" b="b"/>
                <a:pathLst>
                  <a:path w="1565" h="1833" extrusionOk="0">
                    <a:moveTo>
                      <a:pt x="469" y="0"/>
                    </a:moveTo>
                    <a:cubicBezTo>
                      <a:pt x="223" y="0"/>
                      <a:pt x="19" y="126"/>
                      <a:pt x="7" y="465"/>
                    </a:cubicBezTo>
                    <a:cubicBezTo>
                      <a:pt x="1" y="682"/>
                      <a:pt x="102" y="883"/>
                      <a:pt x="220" y="1061"/>
                    </a:cubicBezTo>
                    <a:cubicBezTo>
                      <a:pt x="408" y="1330"/>
                      <a:pt x="649" y="1561"/>
                      <a:pt x="927" y="1731"/>
                    </a:cubicBezTo>
                    <a:cubicBezTo>
                      <a:pt x="1010" y="1783"/>
                      <a:pt x="1106" y="1832"/>
                      <a:pt x="1204" y="1832"/>
                    </a:cubicBezTo>
                    <a:cubicBezTo>
                      <a:pt x="1221" y="1832"/>
                      <a:pt x="1238" y="1831"/>
                      <a:pt x="1255" y="1828"/>
                    </a:cubicBezTo>
                    <a:cubicBezTo>
                      <a:pt x="1478" y="1791"/>
                      <a:pt x="1564" y="1515"/>
                      <a:pt x="1561" y="1284"/>
                    </a:cubicBezTo>
                    <a:cubicBezTo>
                      <a:pt x="1557" y="952"/>
                      <a:pt x="1464" y="617"/>
                      <a:pt x="1251" y="361"/>
                    </a:cubicBezTo>
                    <a:cubicBezTo>
                      <a:pt x="1086" y="165"/>
                      <a:pt x="750" y="0"/>
                      <a:pt x="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5828850" y="2630525"/>
                <a:ext cx="37000" cy="37200"/>
              </a:xfrm>
              <a:custGeom>
                <a:avLst/>
                <a:gdLst/>
                <a:ahLst/>
                <a:cxnLst/>
                <a:rect l="l" t="t" r="r" b="b"/>
                <a:pathLst>
                  <a:path w="1480" h="1488" extrusionOk="0">
                    <a:moveTo>
                      <a:pt x="449" y="0"/>
                    </a:moveTo>
                    <a:cubicBezTo>
                      <a:pt x="388" y="0"/>
                      <a:pt x="327" y="20"/>
                      <a:pt x="275" y="49"/>
                    </a:cubicBezTo>
                    <a:cubicBezTo>
                      <a:pt x="185" y="95"/>
                      <a:pt x="109" y="175"/>
                      <a:pt x="74" y="272"/>
                    </a:cubicBezTo>
                    <a:cubicBezTo>
                      <a:pt x="1" y="449"/>
                      <a:pt x="41" y="654"/>
                      <a:pt x="135" y="820"/>
                    </a:cubicBezTo>
                    <a:cubicBezTo>
                      <a:pt x="228" y="990"/>
                      <a:pt x="373" y="1120"/>
                      <a:pt x="520" y="1242"/>
                    </a:cubicBezTo>
                    <a:cubicBezTo>
                      <a:pt x="661" y="1357"/>
                      <a:pt x="816" y="1473"/>
                      <a:pt x="996" y="1487"/>
                    </a:cubicBezTo>
                    <a:cubicBezTo>
                      <a:pt x="1006" y="1488"/>
                      <a:pt x="1015" y="1488"/>
                      <a:pt x="1026" y="1488"/>
                    </a:cubicBezTo>
                    <a:cubicBezTo>
                      <a:pt x="1086" y="1488"/>
                      <a:pt x="1149" y="1478"/>
                      <a:pt x="1202" y="1451"/>
                    </a:cubicBezTo>
                    <a:cubicBezTo>
                      <a:pt x="1335" y="1386"/>
                      <a:pt x="1407" y="1238"/>
                      <a:pt x="1432" y="1090"/>
                    </a:cubicBezTo>
                    <a:cubicBezTo>
                      <a:pt x="1479" y="831"/>
                      <a:pt x="1403" y="553"/>
                      <a:pt x="1234" y="352"/>
                    </a:cubicBezTo>
                    <a:cubicBezTo>
                      <a:pt x="1112" y="207"/>
                      <a:pt x="942" y="107"/>
                      <a:pt x="758" y="63"/>
                    </a:cubicBezTo>
                    <a:cubicBezTo>
                      <a:pt x="676" y="42"/>
                      <a:pt x="596" y="34"/>
                      <a:pt x="516" y="9"/>
                    </a:cubicBezTo>
                    <a:cubicBezTo>
                      <a:pt x="494" y="3"/>
                      <a:pt x="471" y="0"/>
                      <a:pt x="4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4"/>
              <p:cNvSpPr/>
              <p:nvPr/>
            </p:nvSpPr>
            <p:spPr>
              <a:xfrm>
                <a:off x="5555775" y="2478675"/>
                <a:ext cx="40225" cy="55625"/>
              </a:xfrm>
              <a:custGeom>
                <a:avLst/>
                <a:gdLst/>
                <a:ahLst/>
                <a:cxnLst/>
                <a:rect l="l" t="t" r="r" b="b"/>
                <a:pathLst>
                  <a:path w="1609" h="2225" extrusionOk="0">
                    <a:moveTo>
                      <a:pt x="726" y="0"/>
                    </a:moveTo>
                    <a:cubicBezTo>
                      <a:pt x="709" y="0"/>
                      <a:pt x="692" y="1"/>
                      <a:pt x="674" y="3"/>
                    </a:cubicBezTo>
                    <a:cubicBezTo>
                      <a:pt x="559" y="18"/>
                      <a:pt x="462" y="90"/>
                      <a:pt x="371" y="161"/>
                    </a:cubicBezTo>
                    <a:cubicBezTo>
                      <a:pt x="253" y="259"/>
                      <a:pt x="134" y="364"/>
                      <a:pt x="73" y="512"/>
                    </a:cubicBezTo>
                    <a:cubicBezTo>
                      <a:pt x="0" y="685"/>
                      <a:pt x="8" y="879"/>
                      <a:pt x="58" y="1056"/>
                    </a:cubicBezTo>
                    <a:cubicBezTo>
                      <a:pt x="112" y="1243"/>
                      <a:pt x="210" y="1416"/>
                      <a:pt x="307" y="1589"/>
                    </a:cubicBezTo>
                    <a:cubicBezTo>
                      <a:pt x="365" y="1690"/>
                      <a:pt x="423" y="1795"/>
                      <a:pt x="480" y="1896"/>
                    </a:cubicBezTo>
                    <a:cubicBezTo>
                      <a:pt x="527" y="1982"/>
                      <a:pt x="577" y="2069"/>
                      <a:pt x="653" y="2129"/>
                    </a:cubicBezTo>
                    <a:cubicBezTo>
                      <a:pt x="731" y="2195"/>
                      <a:pt x="829" y="2225"/>
                      <a:pt x="929" y="2225"/>
                    </a:cubicBezTo>
                    <a:cubicBezTo>
                      <a:pt x="1085" y="2225"/>
                      <a:pt x="1248" y="2153"/>
                      <a:pt x="1356" y="2036"/>
                    </a:cubicBezTo>
                    <a:cubicBezTo>
                      <a:pt x="1536" y="1841"/>
                      <a:pt x="1590" y="1567"/>
                      <a:pt x="1601" y="1308"/>
                    </a:cubicBezTo>
                    <a:cubicBezTo>
                      <a:pt x="1608" y="1178"/>
                      <a:pt x="1601" y="1045"/>
                      <a:pt x="1569" y="918"/>
                    </a:cubicBezTo>
                    <a:cubicBezTo>
                      <a:pt x="1522" y="742"/>
                      <a:pt x="1424" y="587"/>
                      <a:pt x="1331" y="436"/>
                    </a:cubicBezTo>
                    <a:cubicBezTo>
                      <a:pt x="1198" y="229"/>
                      <a:pt x="993"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5592075" y="2450675"/>
                <a:ext cx="34450" cy="25250"/>
              </a:xfrm>
              <a:custGeom>
                <a:avLst/>
                <a:gdLst/>
                <a:ahLst/>
                <a:cxnLst/>
                <a:rect l="l" t="t" r="r" b="b"/>
                <a:pathLst>
                  <a:path w="1378" h="1010" extrusionOk="0">
                    <a:moveTo>
                      <a:pt x="452" y="0"/>
                    </a:moveTo>
                    <a:cubicBezTo>
                      <a:pt x="317" y="0"/>
                      <a:pt x="171" y="54"/>
                      <a:pt x="84" y="161"/>
                    </a:cubicBezTo>
                    <a:cubicBezTo>
                      <a:pt x="1" y="262"/>
                      <a:pt x="30" y="428"/>
                      <a:pt x="73" y="539"/>
                    </a:cubicBezTo>
                    <a:cubicBezTo>
                      <a:pt x="109" y="637"/>
                      <a:pt x="170" y="719"/>
                      <a:pt x="250" y="784"/>
                    </a:cubicBezTo>
                    <a:cubicBezTo>
                      <a:pt x="419" y="929"/>
                      <a:pt x="646" y="983"/>
                      <a:pt x="866" y="1005"/>
                    </a:cubicBezTo>
                    <a:cubicBezTo>
                      <a:pt x="899" y="1007"/>
                      <a:pt x="933" y="1009"/>
                      <a:pt x="967" y="1009"/>
                    </a:cubicBezTo>
                    <a:cubicBezTo>
                      <a:pt x="1102" y="1009"/>
                      <a:pt x="1238" y="981"/>
                      <a:pt x="1313" y="875"/>
                    </a:cubicBezTo>
                    <a:cubicBezTo>
                      <a:pt x="1378" y="784"/>
                      <a:pt x="1378" y="659"/>
                      <a:pt x="1331" y="554"/>
                    </a:cubicBezTo>
                    <a:cubicBezTo>
                      <a:pt x="1288" y="453"/>
                      <a:pt x="1205" y="370"/>
                      <a:pt x="1122" y="298"/>
                    </a:cubicBezTo>
                    <a:cubicBezTo>
                      <a:pt x="942" y="147"/>
                      <a:pt x="729" y="24"/>
                      <a:pt x="498" y="2"/>
                    </a:cubicBezTo>
                    <a:cubicBezTo>
                      <a:pt x="483" y="1"/>
                      <a:pt x="468" y="0"/>
                      <a:pt x="4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5955550" y="2408850"/>
                <a:ext cx="34425" cy="25250"/>
              </a:xfrm>
              <a:custGeom>
                <a:avLst/>
                <a:gdLst/>
                <a:ahLst/>
                <a:cxnLst/>
                <a:rect l="l" t="t" r="r" b="b"/>
                <a:pathLst>
                  <a:path w="1377" h="1010" extrusionOk="0">
                    <a:moveTo>
                      <a:pt x="448" y="1"/>
                    </a:moveTo>
                    <a:cubicBezTo>
                      <a:pt x="315" y="1"/>
                      <a:pt x="170" y="56"/>
                      <a:pt x="84" y="162"/>
                    </a:cubicBezTo>
                    <a:cubicBezTo>
                      <a:pt x="1" y="263"/>
                      <a:pt x="26" y="429"/>
                      <a:pt x="73" y="540"/>
                    </a:cubicBezTo>
                    <a:cubicBezTo>
                      <a:pt x="109" y="634"/>
                      <a:pt x="170" y="720"/>
                      <a:pt x="246" y="785"/>
                    </a:cubicBezTo>
                    <a:cubicBezTo>
                      <a:pt x="419" y="926"/>
                      <a:pt x="642" y="983"/>
                      <a:pt x="862" y="1005"/>
                    </a:cubicBezTo>
                    <a:cubicBezTo>
                      <a:pt x="895" y="1008"/>
                      <a:pt x="930" y="1010"/>
                      <a:pt x="965" y="1010"/>
                    </a:cubicBezTo>
                    <a:cubicBezTo>
                      <a:pt x="1099" y="1010"/>
                      <a:pt x="1235" y="981"/>
                      <a:pt x="1312" y="875"/>
                    </a:cubicBezTo>
                    <a:cubicBezTo>
                      <a:pt x="1377" y="785"/>
                      <a:pt x="1373" y="659"/>
                      <a:pt x="1330" y="554"/>
                    </a:cubicBezTo>
                    <a:cubicBezTo>
                      <a:pt x="1287" y="454"/>
                      <a:pt x="1204" y="371"/>
                      <a:pt x="1117" y="299"/>
                    </a:cubicBezTo>
                    <a:cubicBezTo>
                      <a:pt x="941" y="148"/>
                      <a:pt x="728" y="25"/>
                      <a:pt x="495" y="3"/>
                    </a:cubicBezTo>
                    <a:cubicBezTo>
                      <a:pt x="479" y="2"/>
                      <a:pt x="464" y="1"/>
                      <a:pt x="4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5639575" y="2417625"/>
                <a:ext cx="58225" cy="33925"/>
              </a:xfrm>
              <a:custGeom>
                <a:avLst/>
                <a:gdLst/>
                <a:ahLst/>
                <a:cxnLst/>
                <a:rect l="l" t="t" r="r" b="b"/>
                <a:pathLst>
                  <a:path w="2329" h="1357" extrusionOk="0">
                    <a:moveTo>
                      <a:pt x="874" y="0"/>
                    </a:moveTo>
                    <a:cubicBezTo>
                      <a:pt x="853" y="0"/>
                      <a:pt x="832" y="1"/>
                      <a:pt x="811" y="2"/>
                    </a:cubicBezTo>
                    <a:cubicBezTo>
                      <a:pt x="685" y="5"/>
                      <a:pt x="552" y="5"/>
                      <a:pt x="440" y="70"/>
                    </a:cubicBezTo>
                    <a:cubicBezTo>
                      <a:pt x="274" y="164"/>
                      <a:pt x="133" y="304"/>
                      <a:pt x="73" y="489"/>
                    </a:cubicBezTo>
                    <a:cubicBezTo>
                      <a:pt x="0" y="712"/>
                      <a:pt x="68" y="986"/>
                      <a:pt x="260" y="1130"/>
                    </a:cubicBezTo>
                    <a:cubicBezTo>
                      <a:pt x="361" y="1206"/>
                      <a:pt x="484" y="1241"/>
                      <a:pt x="602" y="1271"/>
                    </a:cubicBezTo>
                    <a:cubicBezTo>
                      <a:pt x="846" y="1327"/>
                      <a:pt x="1097" y="1356"/>
                      <a:pt x="1347" y="1356"/>
                    </a:cubicBezTo>
                    <a:cubicBezTo>
                      <a:pt x="1497" y="1356"/>
                      <a:pt x="1647" y="1346"/>
                      <a:pt x="1795" y="1324"/>
                    </a:cubicBezTo>
                    <a:cubicBezTo>
                      <a:pt x="2001" y="1299"/>
                      <a:pt x="2239" y="1216"/>
                      <a:pt x="2289" y="1018"/>
                    </a:cubicBezTo>
                    <a:cubicBezTo>
                      <a:pt x="2329" y="870"/>
                      <a:pt x="2246" y="719"/>
                      <a:pt x="2149" y="600"/>
                    </a:cubicBezTo>
                    <a:cubicBezTo>
                      <a:pt x="1939" y="341"/>
                      <a:pt x="1640" y="153"/>
                      <a:pt x="1316" y="63"/>
                    </a:cubicBezTo>
                    <a:cubicBezTo>
                      <a:pt x="1174" y="22"/>
                      <a:pt x="1023" y="0"/>
                      <a:pt x="8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5684175" y="2463725"/>
                <a:ext cx="43825" cy="49575"/>
              </a:xfrm>
              <a:custGeom>
                <a:avLst/>
                <a:gdLst/>
                <a:ahLst/>
                <a:cxnLst/>
                <a:rect l="l" t="t" r="r" b="b"/>
                <a:pathLst>
                  <a:path w="1753" h="1983" extrusionOk="0">
                    <a:moveTo>
                      <a:pt x="683" y="0"/>
                    </a:moveTo>
                    <a:cubicBezTo>
                      <a:pt x="599" y="0"/>
                      <a:pt x="516" y="7"/>
                      <a:pt x="433" y="17"/>
                    </a:cubicBezTo>
                    <a:cubicBezTo>
                      <a:pt x="353" y="24"/>
                      <a:pt x="263" y="29"/>
                      <a:pt x="192" y="72"/>
                    </a:cubicBezTo>
                    <a:cubicBezTo>
                      <a:pt x="7" y="190"/>
                      <a:pt x="1" y="475"/>
                      <a:pt x="62" y="656"/>
                    </a:cubicBezTo>
                    <a:cubicBezTo>
                      <a:pt x="112" y="803"/>
                      <a:pt x="199" y="932"/>
                      <a:pt x="285" y="1059"/>
                    </a:cubicBezTo>
                    <a:cubicBezTo>
                      <a:pt x="379" y="1200"/>
                      <a:pt x="473" y="1336"/>
                      <a:pt x="566" y="1477"/>
                    </a:cubicBezTo>
                    <a:cubicBezTo>
                      <a:pt x="689" y="1657"/>
                      <a:pt x="822" y="1848"/>
                      <a:pt x="1020" y="1931"/>
                    </a:cubicBezTo>
                    <a:cubicBezTo>
                      <a:pt x="1129" y="1974"/>
                      <a:pt x="1248" y="1983"/>
                      <a:pt x="1364" y="1983"/>
                    </a:cubicBezTo>
                    <a:cubicBezTo>
                      <a:pt x="1394" y="1983"/>
                      <a:pt x="1424" y="1982"/>
                      <a:pt x="1453" y="1982"/>
                    </a:cubicBezTo>
                    <a:cubicBezTo>
                      <a:pt x="1518" y="1982"/>
                      <a:pt x="1583" y="1982"/>
                      <a:pt x="1636" y="1945"/>
                    </a:cubicBezTo>
                    <a:cubicBezTo>
                      <a:pt x="1719" y="1892"/>
                      <a:pt x="1737" y="1780"/>
                      <a:pt x="1741" y="1682"/>
                    </a:cubicBezTo>
                    <a:cubicBezTo>
                      <a:pt x="1752" y="1358"/>
                      <a:pt x="1673" y="1041"/>
                      <a:pt x="1593" y="727"/>
                    </a:cubicBezTo>
                    <a:cubicBezTo>
                      <a:pt x="1557" y="586"/>
                      <a:pt x="1521" y="443"/>
                      <a:pt x="1438" y="324"/>
                    </a:cubicBezTo>
                    <a:cubicBezTo>
                      <a:pt x="1312" y="140"/>
                      <a:pt x="1092" y="42"/>
                      <a:pt x="876" y="14"/>
                    </a:cubicBezTo>
                    <a:cubicBezTo>
                      <a:pt x="811" y="4"/>
                      <a:pt x="747" y="0"/>
                      <a:pt x="6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5639400" y="2491975"/>
                <a:ext cx="40275" cy="42775"/>
              </a:xfrm>
              <a:custGeom>
                <a:avLst/>
                <a:gdLst/>
                <a:ahLst/>
                <a:cxnLst/>
                <a:rect l="l" t="t" r="r" b="b"/>
                <a:pathLst>
                  <a:path w="1611" h="1711" extrusionOk="0">
                    <a:moveTo>
                      <a:pt x="529" y="0"/>
                    </a:moveTo>
                    <a:cubicBezTo>
                      <a:pt x="467" y="0"/>
                      <a:pt x="404" y="5"/>
                      <a:pt x="339" y="15"/>
                    </a:cubicBezTo>
                    <a:cubicBezTo>
                      <a:pt x="11" y="66"/>
                      <a:pt x="0" y="383"/>
                      <a:pt x="54" y="661"/>
                    </a:cubicBezTo>
                    <a:cubicBezTo>
                      <a:pt x="94" y="870"/>
                      <a:pt x="184" y="1071"/>
                      <a:pt x="321" y="1237"/>
                    </a:cubicBezTo>
                    <a:cubicBezTo>
                      <a:pt x="516" y="1479"/>
                      <a:pt x="797" y="1645"/>
                      <a:pt x="1103" y="1698"/>
                    </a:cubicBezTo>
                    <a:cubicBezTo>
                      <a:pt x="1147" y="1706"/>
                      <a:pt x="1192" y="1710"/>
                      <a:pt x="1237" y="1710"/>
                    </a:cubicBezTo>
                    <a:cubicBezTo>
                      <a:pt x="1329" y="1710"/>
                      <a:pt x="1417" y="1690"/>
                      <a:pt x="1485" y="1630"/>
                    </a:cubicBezTo>
                    <a:cubicBezTo>
                      <a:pt x="1589" y="1544"/>
                      <a:pt x="1611" y="1396"/>
                      <a:pt x="1611" y="1263"/>
                    </a:cubicBezTo>
                    <a:cubicBezTo>
                      <a:pt x="1611" y="920"/>
                      <a:pt x="1478" y="577"/>
                      <a:pt x="1247" y="326"/>
                    </a:cubicBezTo>
                    <a:cubicBezTo>
                      <a:pt x="1047" y="101"/>
                      <a:pt x="805"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5604250" y="2557600"/>
                <a:ext cx="38400" cy="44250"/>
              </a:xfrm>
              <a:custGeom>
                <a:avLst/>
                <a:gdLst/>
                <a:ahLst/>
                <a:cxnLst/>
                <a:rect l="l" t="t" r="r" b="b"/>
                <a:pathLst>
                  <a:path w="1536" h="1770" extrusionOk="0">
                    <a:moveTo>
                      <a:pt x="646" y="0"/>
                    </a:moveTo>
                    <a:cubicBezTo>
                      <a:pt x="605" y="0"/>
                      <a:pt x="562" y="7"/>
                      <a:pt x="520" y="21"/>
                    </a:cubicBezTo>
                    <a:cubicBezTo>
                      <a:pt x="412" y="58"/>
                      <a:pt x="347" y="180"/>
                      <a:pt x="292" y="270"/>
                    </a:cubicBezTo>
                    <a:cubicBezTo>
                      <a:pt x="202" y="421"/>
                      <a:pt x="123" y="580"/>
                      <a:pt x="72" y="745"/>
                    </a:cubicBezTo>
                    <a:cubicBezTo>
                      <a:pt x="19" y="923"/>
                      <a:pt x="1" y="1117"/>
                      <a:pt x="80" y="1290"/>
                    </a:cubicBezTo>
                    <a:cubicBezTo>
                      <a:pt x="155" y="1456"/>
                      <a:pt x="310" y="1578"/>
                      <a:pt x="480" y="1647"/>
                    </a:cubicBezTo>
                    <a:cubicBezTo>
                      <a:pt x="649" y="1719"/>
                      <a:pt x="833" y="1744"/>
                      <a:pt x="1017" y="1762"/>
                    </a:cubicBezTo>
                    <a:cubicBezTo>
                      <a:pt x="1058" y="1766"/>
                      <a:pt x="1099" y="1770"/>
                      <a:pt x="1141" y="1770"/>
                    </a:cubicBezTo>
                    <a:cubicBezTo>
                      <a:pt x="1209" y="1770"/>
                      <a:pt x="1277" y="1760"/>
                      <a:pt x="1338" y="1726"/>
                    </a:cubicBezTo>
                    <a:cubicBezTo>
                      <a:pt x="1518" y="1629"/>
                      <a:pt x="1536" y="1384"/>
                      <a:pt x="1503" y="1182"/>
                    </a:cubicBezTo>
                    <a:cubicBezTo>
                      <a:pt x="1464" y="926"/>
                      <a:pt x="1373" y="677"/>
                      <a:pt x="1244" y="454"/>
                    </a:cubicBezTo>
                    <a:cubicBezTo>
                      <a:pt x="1126" y="252"/>
                      <a:pt x="902"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4"/>
              <p:cNvSpPr/>
              <p:nvPr/>
            </p:nvSpPr>
            <p:spPr>
              <a:xfrm>
                <a:off x="6001425" y="2491175"/>
                <a:ext cx="38500" cy="44250"/>
              </a:xfrm>
              <a:custGeom>
                <a:avLst/>
                <a:gdLst/>
                <a:ahLst/>
                <a:cxnLst/>
                <a:rect l="l" t="t" r="r" b="b"/>
                <a:pathLst>
                  <a:path w="1540" h="1770" extrusionOk="0">
                    <a:moveTo>
                      <a:pt x="646" y="1"/>
                    </a:moveTo>
                    <a:cubicBezTo>
                      <a:pt x="605" y="1"/>
                      <a:pt x="562" y="8"/>
                      <a:pt x="519" y="22"/>
                    </a:cubicBezTo>
                    <a:cubicBezTo>
                      <a:pt x="411" y="58"/>
                      <a:pt x="346" y="177"/>
                      <a:pt x="292" y="271"/>
                    </a:cubicBezTo>
                    <a:cubicBezTo>
                      <a:pt x="205" y="418"/>
                      <a:pt x="122" y="581"/>
                      <a:pt x="72" y="747"/>
                    </a:cubicBezTo>
                    <a:cubicBezTo>
                      <a:pt x="18" y="923"/>
                      <a:pt x="0" y="1118"/>
                      <a:pt x="79" y="1291"/>
                    </a:cubicBezTo>
                    <a:cubicBezTo>
                      <a:pt x="155" y="1456"/>
                      <a:pt x="310" y="1579"/>
                      <a:pt x="480" y="1647"/>
                    </a:cubicBezTo>
                    <a:cubicBezTo>
                      <a:pt x="649" y="1716"/>
                      <a:pt x="832" y="1742"/>
                      <a:pt x="1017" y="1759"/>
                    </a:cubicBezTo>
                    <a:cubicBezTo>
                      <a:pt x="1060" y="1765"/>
                      <a:pt x="1105" y="1770"/>
                      <a:pt x="1150" y="1770"/>
                    </a:cubicBezTo>
                    <a:cubicBezTo>
                      <a:pt x="1216" y="1770"/>
                      <a:pt x="1282" y="1759"/>
                      <a:pt x="1341" y="1727"/>
                    </a:cubicBezTo>
                    <a:cubicBezTo>
                      <a:pt x="1517" y="1629"/>
                      <a:pt x="1539" y="1381"/>
                      <a:pt x="1506" y="1183"/>
                    </a:cubicBezTo>
                    <a:cubicBezTo>
                      <a:pt x="1466" y="927"/>
                      <a:pt x="1376" y="678"/>
                      <a:pt x="1243" y="451"/>
                    </a:cubicBezTo>
                    <a:cubicBezTo>
                      <a:pt x="1126" y="253"/>
                      <a:pt x="901"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4"/>
              <p:cNvSpPr/>
              <p:nvPr/>
            </p:nvSpPr>
            <p:spPr>
              <a:xfrm>
                <a:off x="5684175" y="2555050"/>
                <a:ext cx="53450" cy="43225"/>
              </a:xfrm>
              <a:custGeom>
                <a:avLst/>
                <a:gdLst/>
                <a:ahLst/>
                <a:cxnLst/>
                <a:rect l="l" t="t" r="r" b="b"/>
                <a:pathLst>
                  <a:path w="2138" h="1729" extrusionOk="0">
                    <a:moveTo>
                      <a:pt x="1064" y="1"/>
                    </a:moveTo>
                    <a:cubicBezTo>
                      <a:pt x="949" y="1"/>
                      <a:pt x="833" y="1"/>
                      <a:pt x="718" y="4"/>
                    </a:cubicBezTo>
                    <a:cubicBezTo>
                      <a:pt x="641" y="8"/>
                      <a:pt x="555" y="1"/>
                      <a:pt x="483" y="30"/>
                    </a:cubicBezTo>
                    <a:cubicBezTo>
                      <a:pt x="321" y="98"/>
                      <a:pt x="217" y="268"/>
                      <a:pt x="134" y="415"/>
                    </a:cubicBezTo>
                    <a:cubicBezTo>
                      <a:pt x="69" y="538"/>
                      <a:pt x="1" y="668"/>
                      <a:pt x="4" y="804"/>
                    </a:cubicBezTo>
                    <a:cubicBezTo>
                      <a:pt x="7" y="942"/>
                      <a:pt x="79" y="1071"/>
                      <a:pt x="170" y="1172"/>
                    </a:cubicBezTo>
                    <a:cubicBezTo>
                      <a:pt x="487" y="1526"/>
                      <a:pt x="992" y="1622"/>
                      <a:pt x="1456" y="1702"/>
                    </a:cubicBezTo>
                    <a:cubicBezTo>
                      <a:pt x="1534" y="1715"/>
                      <a:pt x="1616" y="1728"/>
                      <a:pt x="1695" y="1728"/>
                    </a:cubicBezTo>
                    <a:cubicBezTo>
                      <a:pt x="1785" y="1728"/>
                      <a:pt x="1872" y="1712"/>
                      <a:pt x="1947" y="1662"/>
                    </a:cubicBezTo>
                    <a:cubicBezTo>
                      <a:pt x="2058" y="1590"/>
                      <a:pt x="2116" y="1457"/>
                      <a:pt x="2127" y="1327"/>
                    </a:cubicBezTo>
                    <a:cubicBezTo>
                      <a:pt x="2138" y="1193"/>
                      <a:pt x="2105" y="1064"/>
                      <a:pt x="2065" y="938"/>
                    </a:cubicBezTo>
                    <a:cubicBezTo>
                      <a:pt x="2018" y="779"/>
                      <a:pt x="1957" y="624"/>
                      <a:pt x="1882" y="476"/>
                    </a:cubicBezTo>
                    <a:cubicBezTo>
                      <a:pt x="1820" y="343"/>
                      <a:pt x="1741" y="213"/>
                      <a:pt x="1622" y="127"/>
                    </a:cubicBezTo>
                    <a:cubicBezTo>
                      <a:pt x="1463" y="15"/>
                      <a:pt x="1258" y="4"/>
                      <a:pt x="10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4"/>
              <p:cNvSpPr/>
              <p:nvPr/>
            </p:nvSpPr>
            <p:spPr>
              <a:xfrm>
                <a:off x="5745425" y="2520900"/>
                <a:ext cx="61300" cy="32425"/>
              </a:xfrm>
              <a:custGeom>
                <a:avLst/>
                <a:gdLst/>
                <a:ahLst/>
                <a:cxnLst/>
                <a:rect l="l" t="t" r="r" b="b"/>
                <a:pathLst>
                  <a:path w="2452" h="1297" extrusionOk="0">
                    <a:moveTo>
                      <a:pt x="891" y="1"/>
                    </a:moveTo>
                    <a:cubicBezTo>
                      <a:pt x="647" y="1"/>
                      <a:pt x="388" y="154"/>
                      <a:pt x="228" y="325"/>
                    </a:cubicBezTo>
                    <a:cubicBezTo>
                      <a:pt x="120" y="440"/>
                      <a:pt x="1" y="661"/>
                      <a:pt x="99" y="816"/>
                    </a:cubicBezTo>
                    <a:cubicBezTo>
                      <a:pt x="124" y="851"/>
                      <a:pt x="159" y="877"/>
                      <a:pt x="192" y="902"/>
                    </a:cubicBezTo>
                    <a:cubicBezTo>
                      <a:pt x="618" y="1208"/>
                      <a:pt x="1151" y="1297"/>
                      <a:pt x="1677" y="1297"/>
                    </a:cubicBezTo>
                    <a:cubicBezTo>
                      <a:pt x="1779" y="1297"/>
                      <a:pt x="1880" y="1294"/>
                      <a:pt x="1980" y="1288"/>
                    </a:cubicBezTo>
                    <a:cubicBezTo>
                      <a:pt x="2124" y="1277"/>
                      <a:pt x="2283" y="1255"/>
                      <a:pt x="2369" y="1143"/>
                    </a:cubicBezTo>
                    <a:cubicBezTo>
                      <a:pt x="2416" y="1086"/>
                      <a:pt x="2438" y="1010"/>
                      <a:pt x="2441" y="938"/>
                    </a:cubicBezTo>
                    <a:cubicBezTo>
                      <a:pt x="2451" y="761"/>
                      <a:pt x="2387" y="581"/>
                      <a:pt x="2261" y="455"/>
                    </a:cubicBezTo>
                    <a:cubicBezTo>
                      <a:pt x="2175" y="368"/>
                      <a:pt x="2059" y="307"/>
                      <a:pt x="1947" y="257"/>
                    </a:cubicBezTo>
                    <a:cubicBezTo>
                      <a:pt x="1619" y="102"/>
                      <a:pt x="1262" y="4"/>
                      <a:pt x="899" y="1"/>
                    </a:cubicBezTo>
                    <a:cubicBezTo>
                      <a:pt x="896" y="1"/>
                      <a:pt x="893" y="1"/>
                      <a:pt x="8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4"/>
              <p:cNvSpPr/>
              <p:nvPr/>
            </p:nvSpPr>
            <p:spPr>
              <a:xfrm>
                <a:off x="5747675" y="2444300"/>
                <a:ext cx="40400" cy="50125"/>
              </a:xfrm>
              <a:custGeom>
                <a:avLst/>
                <a:gdLst/>
                <a:ahLst/>
                <a:cxnLst/>
                <a:rect l="l" t="t" r="r" b="b"/>
                <a:pathLst>
                  <a:path w="1616" h="2005" extrusionOk="0">
                    <a:moveTo>
                      <a:pt x="503" y="1"/>
                    </a:moveTo>
                    <a:cubicBezTo>
                      <a:pt x="328" y="1"/>
                      <a:pt x="171" y="87"/>
                      <a:pt x="84" y="247"/>
                    </a:cubicBezTo>
                    <a:cubicBezTo>
                      <a:pt x="12" y="380"/>
                      <a:pt x="1" y="535"/>
                      <a:pt x="4" y="686"/>
                    </a:cubicBezTo>
                    <a:cubicBezTo>
                      <a:pt x="23" y="1101"/>
                      <a:pt x="177" y="1504"/>
                      <a:pt x="437" y="1825"/>
                    </a:cubicBezTo>
                    <a:cubicBezTo>
                      <a:pt x="473" y="1869"/>
                      <a:pt x="513" y="1912"/>
                      <a:pt x="563" y="1940"/>
                    </a:cubicBezTo>
                    <a:cubicBezTo>
                      <a:pt x="621" y="1973"/>
                      <a:pt x="689" y="1980"/>
                      <a:pt x="754" y="1987"/>
                    </a:cubicBezTo>
                    <a:cubicBezTo>
                      <a:pt x="828" y="1996"/>
                      <a:pt x="904" y="2004"/>
                      <a:pt x="979" y="2004"/>
                    </a:cubicBezTo>
                    <a:cubicBezTo>
                      <a:pt x="1087" y="2004"/>
                      <a:pt x="1193" y="1987"/>
                      <a:pt x="1285" y="1930"/>
                    </a:cubicBezTo>
                    <a:cubicBezTo>
                      <a:pt x="1349" y="1890"/>
                      <a:pt x="1400" y="1832"/>
                      <a:pt x="1443" y="1767"/>
                    </a:cubicBezTo>
                    <a:cubicBezTo>
                      <a:pt x="1540" y="1631"/>
                      <a:pt x="1594" y="1461"/>
                      <a:pt x="1601" y="1292"/>
                    </a:cubicBezTo>
                    <a:cubicBezTo>
                      <a:pt x="1616" y="896"/>
                      <a:pt x="1374" y="531"/>
                      <a:pt x="1097" y="243"/>
                    </a:cubicBezTo>
                    <a:cubicBezTo>
                      <a:pt x="1021" y="164"/>
                      <a:pt x="942" y="84"/>
                      <a:pt x="841" y="37"/>
                    </a:cubicBezTo>
                    <a:cubicBezTo>
                      <a:pt x="766" y="4"/>
                      <a:pt x="691" y="2"/>
                      <a:pt x="615" y="2"/>
                    </a:cubicBezTo>
                    <a:cubicBezTo>
                      <a:pt x="605" y="2"/>
                      <a:pt x="595" y="2"/>
                      <a:pt x="585" y="2"/>
                    </a:cubicBezTo>
                    <a:cubicBezTo>
                      <a:pt x="564" y="2"/>
                      <a:pt x="544" y="2"/>
                      <a:pt x="523" y="1"/>
                    </a:cubicBezTo>
                    <a:cubicBezTo>
                      <a:pt x="517" y="1"/>
                      <a:pt x="510"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4"/>
              <p:cNvSpPr/>
              <p:nvPr/>
            </p:nvSpPr>
            <p:spPr>
              <a:xfrm>
                <a:off x="5760650" y="2575275"/>
                <a:ext cx="31850" cy="45425"/>
              </a:xfrm>
              <a:custGeom>
                <a:avLst/>
                <a:gdLst/>
                <a:ahLst/>
                <a:cxnLst/>
                <a:rect l="l" t="t" r="r" b="b"/>
                <a:pathLst>
                  <a:path w="1274" h="1817" extrusionOk="0">
                    <a:moveTo>
                      <a:pt x="381" y="0"/>
                    </a:moveTo>
                    <a:cubicBezTo>
                      <a:pt x="363" y="0"/>
                      <a:pt x="346" y="1"/>
                      <a:pt x="329" y="3"/>
                    </a:cubicBezTo>
                    <a:cubicBezTo>
                      <a:pt x="34" y="32"/>
                      <a:pt x="1" y="518"/>
                      <a:pt x="1" y="742"/>
                    </a:cubicBezTo>
                    <a:cubicBezTo>
                      <a:pt x="4" y="940"/>
                      <a:pt x="44" y="1141"/>
                      <a:pt x="127" y="1322"/>
                    </a:cubicBezTo>
                    <a:cubicBezTo>
                      <a:pt x="210" y="1502"/>
                      <a:pt x="337" y="1671"/>
                      <a:pt x="513" y="1758"/>
                    </a:cubicBezTo>
                    <a:cubicBezTo>
                      <a:pt x="588" y="1796"/>
                      <a:pt x="673" y="1816"/>
                      <a:pt x="758" y="1816"/>
                    </a:cubicBezTo>
                    <a:cubicBezTo>
                      <a:pt x="872" y="1816"/>
                      <a:pt x="985" y="1779"/>
                      <a:pt x="1068" y="1700"/>
                    </a:cubicBezTo>
                    <a:cubicBezTo>
                      <a:pt x="1165" y="1607"/>
                      <a:pt x="1208" y="1470"/>
                      <a:pt x="1230" y="1336"/>
                    </a:cubicBezTo>
                    <a:cubicBezTo>
                      <a:pt x="1273" y="1041"/>
                      <a:pt x="1212" y="735"/>
                      <a:pt x="1064" y="475"/>
                    </a:cubicBezTo>
                    <a:cubicBezTo>
                      <a:pt x="932" y="247"/>
                      <a:pt x="664" y="0"/>
                      <a:pt x="3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4"/>
              <p:cNvSpPr/>
              <p:nvPr/>
            </p:nvSpPr>
            <p:spPr>
              <a:xfrm>
                <a:off x="5659025" y="2604125"/>
                <a:ext cx="55075" cy="37850"/>
              </a:xfrm>
              <a:custGeom>
                <a:avLst/>
                <a:gdLst/>
                <a:ahLst/>
                <a:cxnLst/>
                <a:rect l="l" t="t" r="r" b="b"/>
                <a:pathLst>
                  <a:path w="2203" h="1514" extrusionOk="0">
                    <a:moveTo>
                      <a:pt x="690" y="0"/>
                    </a:moveTo>
                    <a:cubicBezTo>
                      <a:pt x="629" y="0"/>
                      <a:pt x="567" y="6"/>
                      <a:pt x="501" y="27"/>
                    </a:cubicBezTo>
                    <a:cubicBezTo>
                      <a:pt x="354" y="74"/>
                      <a:pt x="220" y="168"/>
                      <a:pt x="134" y="298"/>
                    </a:cubicBezTo>
                    <a:cubicBezTo>
                      <a:pt x="8" y="489"/>
                      <a:pt x="1" y="759"/>
                      <a:pt x="134" y="943"/>
                    </a:cubicBezTo>
                    <a:cubicBezTo>
                      <a:pt x="260" y="1119"/>
                      <a:pt x="473" y="1203"/>
                      <a:pt x="674" y="1274"/>
                    </a:cubicBezTo>
                    <a:cubicBezTo>
                      <a:pt x="769" y="1306"/>
                      <a:pt x="866" y="1339"/>
                      <a:pt x="960" y="1371"/>
                    </a:cubicBezTo>
                    <a:cubicBezTo>
                      <a:pt x="1152" y="1443"/>
                      <a:pt x="1351" y="1513"/>
                      <a:pt x="1556" y="1513"/>
                    </a:cubicBezTo>
                    <a:cubicBezTo>
                      <a:pt x="1570" y="1513"/>
                      <a:pt x="1584" y="1513"/>
                      <a:pt x="1597" y="1512"/>
                    </a:cubicBezTo>
                    <a:cubicBezTo>
                      <a:pt x="1814" y="1501"/>
                      <a:pt x="2044" y="1386"/>
                      <a:pt x="2120" y="1181"/>
                    </a:cubicBezTo>
                    <a:cubicBezTo>
                      <a:pt x="2203" y="972"/>
                      <a:pt x="2102" y="734"/>
                      <a:pt x="1965" y="557"/>
                    </a:cubicBezTo>
                    <a:cubicBezTo>
                      <a:pt x="1792" y="338"/>
                      <a:pt x="1551" y="171"/>
                      <a:pt x="1284" y="85"/>
                    </a:cubicBezTo>
                    <a:cubicBezTo>
                      <a:pt x="1150" y="38"/>
                      <a:pt x="1010" y="13"/>
                      <a:pt x="866" y="9"/>
                    </a:cubicBezTo>
                    <a:cubicBezTo>
                      <a:pt x="805" y="6"/>
                      <a:pt x="747" y="0"/>
                      <a:pt x="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5898350" y="2431825"/>
                <a:ext cx="45800" cy="39450"/>
              </a:xfrm>
              <a:custGeom>
                <a:avLst/>
                <a:gdLst/>
                <a:ahLst/>
                <a:cxnLst/>
                <a:rect l="l" t="t" r="r" b="b"/>
                <a:pathLst>
                  <a:path w="1832" h="1578" extrusionOk="0">
                    <a:moveTo>
                      <a:pt x="682" y="0"/>
                    </a:moveTo>
                    <a:cubicBezTo>
                      <a:pt x="631" y="0"/>
                      <a:pt x="580" y="4"/>
                      <a:pt x="529" y="11"/>
                    </a:cubicBezTo>
                    <a:cubicBezTo>
                      <a:pt x="231" y="54"/>
                      <a:pt x="0" y="425"/>
                      <a:pt x="7" y="706"/>
                    </a:cubicBezTo>
                    <a:cubicBezTo>
                      <a:pt x="15" y="947"/>
                      <a:pt x="195" y="1132"/>
                      <a:pt x="382" y="1257"/>
                    </a:cubicBezTo>
                    <a:cubicBezTo>
                      <a:pt x="674" y="1452"/>
                      <a:pt x="1023" y="1564"/>
                      <a:pt x="1373" y="1578"/>
                    </a:cubicBezTo>
                    <a:cubicBezTo>
                      <a:pt x="1459" y="1578"/>
                      <a:pt x="1546" y="1574"/>
                      <a:pt x="1622" y="1535"/>
                    </a:cubicBezTo>
                    <a:cubicBezTo>
                      <a:pt x="1759" y="1463"/>
                      <a:pt x="1813" y="1293"/>
                      <a:pt x="1820" y="1135"/>
                    </a:cubicBezTo>
                    <a:cubicBezTo>
                      <a:pt x="1831" y="857"/>
                      <a:pt x="1733" y="580"/>
                      <a:pt x="1546" y="370"/>
                    </a:cubicBezTo>
                    <a:cubicBezTo>
                      <a:pt x="1335" y="135"/>
                      <a:pt x="1003" y="0"/>
                      <a:pt x="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5914275" y="2491300"/>
                <a:ext cx="58700" cy="25250"/>
              </a:xfrm>
              <a:custGeom>
                <a:avLst/>
                <a:gdLst/>
                <a:ahLst/>
                <a:cxnLst/>
                <a:rect l="l" t="t" r="r" b="b"/>
                <a:pathLst>
                  <a:path w="2348" h="1010" extrusionOk="0">
                    <a:moveTo>
                      <a:pt x="439" y="0"/>
                    </a:moveTo>
                    <a:cubicBezTo>
                      <a:pt x="335" y="0"/>
                      <a:pt x="233" y="16"/>
                      <a:pt x="148" y="75"/>
                    </a:cubicBezTo>
                    <a:cubicBezTo>
                      <a:pt x="33" y="158"/>
                      <a:pt x="1" y="298"/>
                      <a:pt x="37" y="428"/>
                    </a:cubicBezTo>
                    <a:cubicBezTo>
                      <a:pt x="87" y="626"/>
                      <a:pt x="253" y="789"/>
                      <a:pt x="430" y="879"/>
                    </a:cubicBezTo>
                    <a:cubicBezTo>
                      <a:pt x="667" y="993"/>
                      <a:pt x="938" y="1009"/>
                      <a:pt x="1205" y="1009"/>
                    </a:cubicBezTo>
                    <a:cubicBezTo>
                      <a:pt x="1242" y="1009"/>
                      <a:pt x="1279" y="1009"/>
                      <a:pt x="1316" y="1008"/>
                    </a:cubicBezTo>
                    <a:lnTo>
                      <a:pt x="1903" y="1008"/>
                    </a:lnTo>
                    <a:cubicBezTo>
                      <a:pt x="2012" y="1008"/>
                      <a:pt x="2124" y="1005"/>
                      <a:pt x="2211" y="940"/>
                    </a:cubicBezTo>
                    <a:cubicBezTo>
                      <a:pt x="2332" y="850"/>
                      <a:pt x="2344" y="677"/>
                      <a:pt x="2347" y="526"/>
                    </a:cubicBezTo>
                    <a:cubicBezTo>
                      <a:pt x="2347" y="428"/>
                      <a:pt x="2347" y="320"/>
                      <a:pt x="2279" y="252"/>
                    </a:cubicBezTo>
                    <a:cubicBezTo>
                      <a:pt x="2224" y="197"/>
                      <a:pt x="2149" y="180"/>
                      <a:pt x="2073" y="165"/>
                    </a:cubicBezTo>
                    <a:cubicBezTo>
                      <a:pt x="1622" y="85"/>
                      <a:pt x="1165" y="50"/>
                      <a:pt x="707" y="17"/>
                    </a:cubicBezTo>
                    <a:cubicBezTo>
                      <a:pt x="623" y="12"/>
                      <a:pt x="530" y="0"/>
                      <a:pt x="4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5881400" y="2534875"/>
                <a:ext cx="65800" cy="40450"/>
              </a:xfrm>
              <a:custGeom>
                <a:avLst/>
                <a:gdLst/>
                <a:ahLst/>
                <a:cxnLst/>
                <a:rect l="l" t="t" r="r" b="b"/>
                <a:pathLst>
                  <a:path w="2632" h="1618" extrusionOk="0">
                    <a:moveTo>
                      <a:pt x="1382" y="0"/>
                    </a:moveTo>
                    <a:cubicBezTo>
                      <a:pt x="1348" y="0"/>
                      <a:pt x="1315" y="2"/>
                      <a:pt x="1284" y="8"/>
                    </a:cubicBezTo>
                    <a:cubicBezTo>
                      <a:pt x="1179" y="22"/>
                      <a:pt x="1071" y="62"/>
                      <a:pt x="970" y="91"/>
                    </a:cubicBezTo>
                    <a:cubicBezTo>
                      <a:pt x="833" y="130"/>
                      <a:pt x="700" y="177"/>
                      <a:pt x="573" y="242"/>
                    </a:cubicBezTo>
                    <a:cubicBezTo>
                      <a:pt x="357" y="357"/>
                      <a:pt x="166" y="530"/>
                      <a:pt x="83" y="761"/>
                    </a:cubicBezTo>
                    <a:cubicBezTo>
                      <a:pt x="1" y="988"/>
                      <a:pt x="48" y="1273"/>
                      <a:pt x="234" y="1428"/>
                    </a:cubicBezTo>
                    <a:cubicBezTo>
                      <a:pt x="397" y="1561"/>
                      <a:pt x="624" y="1576"/>
                      <a:pt x="833" y="1586"/>
                    </a:cubicBezTo>
                    <a:cubicBezTo>
                      <a:pt x="981" y="1594"/>
                      <a:pt x="1129" y="1601"/>
                      <a:pt x="1272" y="1608"/>
                    </a:cubicBezTo>
                    <a:cubicBezTo>
                      <a:pt x="1369" y="1613"/>
                      <a:pt x="1466" y="1617"/>
                      <a:pt x="1562" y="1617"/>
                    </a:cubicBezTo>
                    <a:cubicBezTo>
                      <a:pt x="1755" y="1617"/>
                      <a:pt x="1945" y="1599"/>
                      <a:pt x="2123" y="1532"/>
                    </a:cubicBezTo>
                    <a:cubicBezTo>
                      <a:pt x="2393" y="1435"/>
                      <a:pt x="2631" y="1190"/>
                      <a:pt x="2631" y="905"/>
                    </a:cubicBezTo>
                    <a:cubicBezTo>
                      <a:pt x="2631" y="653"/>
                      <a:pt x="2455" y="433"/>
                      <a:pt x="2253" y="289"/>
                    </a:cubicBezTo>
                    <a:cubicBezTo>
                      <a:pt x="2065" y="155"/>
                      <a:pt x="1849" y="65"/>
                      <a:pt x="1623" y="26"/>
                    </a:cubicBezTo>
                    <a:cubicBezTo>
                      <a:pt x="1546" y="13"/>
                      <a:pt x="1462" y="0"/>
                      <a:pt x="13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5888775" y="2587925"/>
                <a:ext cx="41650" cy="42250"/>
              </a:xfrm>
              <a:custGeom>
                <a:avLst/>
                <a:gdLst/>
                <a:ahLst/>
                <a:cxnLst/>
                <a:rect l="l" t="t" r="r" b="b"/>
                <a:pathLst>
                  <a:path w="1666" h="1690" extrusionOk="0">
                    <a:moveTo>
                      <a:pt x="841" y="1"/>
                    </a:moveTo>
                    <a:cubicBezTo>
                      <a:pt x="670" y="1"/>
                      <a:pt x="513" y="98"/>
                      <a:pt x="372" y="203"/>
                    </a:cubicBezTo>
                    <a:cubicBezTo>
                      <a:pt x="250" y="289"/>
                      <a:pt x="156" y="409"/>
                      <a:pt x="102" y="549"/>
                    </a:cubicBezTo>
                    <a:cubicBezTo>
                      <a:pt x="1" y="813"/>
                      <a:pt x="69" y="1133"/>
                      <a:pt x="264" y="1335"/>
                    </a:cubicBezTo>
                    <a:cubicBezTo>
                      <a:pt x="387" y="1465"/>
                      <a:pt x="553" y="1543"/>
                      <a:pt x="722" y="1608"/>
                    </a:cubicBezTo>
                    <a:cubicBezTo>
                      <a:pt x="836" y="1653"/>
                      <a:pt x="964" y="1689"/>
                      <a:pt x="1085" y="1689"/>
                    </a:cubicBezTo>
                    <a:cubicBezTo>
                      <a:pt x="1181" y="1689"/>
                      <a:pt x="1273" y="1666"/>
                      <a:pt x="1349" y="1605"/>
                    </a:cubicBezTo>
                    <a:cubicBezTo>
                      <a:pt x="1414" y="1555"/>
                      <a:pt x="1461" y="1483"/>
                      <a:pt x="1496" y="1407"/>
                    </a:cubicBezTo>
                    <a:cubicBezTo>
                      <a:pt x="1630" y="1140"/>
                      <a:pt x="1666" y="816"/>
                      <a:pt x="1554" y="542"/>
                    </a:cubicBezTo>
                    <a:cubicBezTo>
                      <a:pt x="1457" y="301"/>
                      <a:pt x="1237" y="121"/>
                      <a:pt x="999" y="30"/>
                    </a:cubicBezTo>
                    <a:cubicBezTo>
                      <a:pt x="945" y="10"/>
                      <a:pt x="892" y="1"/>
                      <a:pt x="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5978175" y="2535050"/>
                <a:ext cx="49100" cy="56850"/>
              </a:xfrm>
              <a:custGeom>
                <a:avLst/>
                <a:gdLst/>
                <a:ahLst/>
                <a:cxnLst/>
                <a:rect l="l" t="t" r="r" b="b"/>
                <a:pathLst>
                  <a:path w="1964" h="2274" extrusionOk="0">
                    <a:moveTo>
                      <a:pt x="668" y="0"/>
                    </a:moveTo>
                    <a:cubicBezTo>
                      <a:pt x="665" y="0"/>
                      <a:pt x="662" y="0"/>
                      <a:pt x="660" y="1"/>
                    </a:cubicBezTo>
                    <a:cubicBezTo>
                      <a:pt x="385" y="4"/>
                      <a:pt x="166" y="282"/>
                      <a:pt x="90" y="523"/>
                    </a:cubicBezTo>
                    <a:cubicBezTo>
                      <a:pt x="1" y="808"/>
                      <a:pt x="47" y="1136"/>
                      <a:pt x="195" y="1396"/>
                    </a:cubicBezTo>
                    <a:cubicBezTo>
                      <a:pt x="418" y="1785"/>
                      <a:pt x="826" y="2037"/>
                      <a:pt x="1240" y="2210"/>
                    </a:cubicBezTo>
                    <a:cubicBezTo>
                      <a:pt x="1323" y="2243"/>
                      <a:pt x="1413" y="2274"/>
                      <a:pt x="1498" y="2274"/>
                    </a:cubicBezTo>
                    <a:cubicBezTo>
                      <a:pt x="1542" y="2274"/>
                      <a:pt x="1585" y="2266"/>
                      <a:pt x="1626" y="2246"/>
                    </a:cubicBezTo>
                    <a:cubicBezTo>
                      <a:pt x="1737" y="2192"/>
                      <a:pt x="1791" y="2066"/>
                      <a:pt x="1824" y="1947"/>
                    </a:cubicBezTo>
                    <a:cubicBezTo>
                      <a:pt x="1964" y="1406"/>
                      <a:pt x="1769" y="804"/>
                      <a:pt x="1366" y="423"/>
                    </a:cubicBezTo>
                    <a:cubicBezTo>
                      <a:pt x="1255" y="318"/>
                      <a:pt x="1125" y="231"/>
                      <a:pt x="999" y="145"/>
                    </a:cubicBezTo>
                    <a:cubicBezTo>
                      <a:pt x="900" y="75"/>
                      <a:pt x="791" y="0"/>
                      <a:pt x="6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5946550" y="2599325"/>
                <a:ext cx="37675" cy="47400"/>
              </a:xfrm>
              <a:custGeom>
                <a:avLst/>
                <a:gdLst/>
                <a:ahLst/>
                <a:cxnLst/>
                <a:rect l="l" t="t" r="r" b="b"/>
                <a:pathLst>
                  <a:path w="1507" h="1896" extrusionOk="0">
                    <a:moveTo>
                      <a:pt x="383" y="1"/>
                    </a:moveTo>
                    <a:cubicBezTo>
                      <a:pt x="328" y="1"/>
                      <a:pt x="271" y="23"/>
                      <a:pt x="209" y="79"/>
                    </a:cubicBezTo>
                    <a:cubicBezTo>
                      <a:pt x="0" y="266"/>
                      <a:pt x="0" y="573"/>
                      <a:pt x="61" y="825"/>
                    </a:cubicBezTo>
                    <a:cubicBezTo>
                      <a:pt x="123" y="1102"/>
                      <a:pt x="253" y="1365"/>
                      <a:pt x="433" y="1585"/>
                    </a:cubicBezTo>
                    <a:cubicBezTo>
                      <a:pt x="516" y="1686"/>
                      <a:pt x="612" y="1779"/>
                      <a:pt x="728" y="1841"/>
                    </a:cubicBezTo>
                    <a:cubicBezTo>
                      <a:pt x="799" y="1875"/>
                      <a:pt x="878" y="1896"/>
                      <a:pt x="956" y="1896"/>
                    </a:cubicBezTo>
                    <a:cubicBezTo>
                      <a:pt x="1008" y="1896"/>
                      <a:pt x="1061" y="1887"/>
                      <a:pt x="1110" y="1866"/>
                    </a:cubicBezTo>
                    <a:cubicBezTo>
                      <a:pt x="1261" y="1805"/>
                      <a:pt x="1355" y="1646"/>
                      <a:pt x="1402" y="1488"/>
                    </a:cubicBezTo>
                    <a:cubicBezTo>
                      <a:pt x="1507" y="1124"/>
                      <a:pt x="1391" y="716"/>
                      <a:pt x="1143" y="439"/>
                    </a:cubicBezTo>
                    <a:cubicBezTo>
                      <a:pt x="1002" y="287"/>
                      <a:pt x="833" y="219"/>
                      <a:pt x="660" y="119"/>
                    </a:cubicBezTo>
                    <a:cubicBezTo>
                      <a:pt x="559" y="58"/>
                      <a:pt x="473" y="1"/>
                      <a:pt x="3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 name="Google Shape;72;p4"/>
          <p:cNvSpPr/>
          <p:nvPr/>
        </p:nvSpPr>
        <p:spPr>
          <a:xfrm rot="7149403">
            <a:off x="10125013" y="347741"/>
            <a:ext cx="645023" cy="415480"/>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4"/>
          <p:cNvSpPr/>
          <p:nvPr/>
        </p:nvSpPr>
        <p:spPr>
          <a:xfrm rot="-424918">
            <a:off x="10140266" y="3282145"/>
            <a:ext cx="541311" cy="348675"/>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rot="-5400000" flipH="1">
            <a:off x="8923902" y="2978099"/>
            <a:ext cx="5634401" cy="901804"/>
          </a:xfrm>
          <a:custGeom>
            <a:avLst/>
            <a:gdLst/>
            <a:ahLst/>
            <a:cxnLst/>
            <a:rect l="l" t="t" r="r" b="b"/>
            <a:pathLst>
              <a:path w="53272" h="16119" extrusionOk="0">
                <a:moveTo>
                  <a:pt x="46183" y="0"/>
                </a:moveTo>
                <a:cubicBezTo>
                  <a:pt x="43803" y="0"/>
                  <a:pt x="41422" y="45"/>
                  <a:pt x="39043" y="88"/>
                </a:cubicBezTo>
                <a:cubicBezTo>
                  <a:pt x="27740" y="301"/>
                  <a:pt x="16442" y="512"/>
                  <a:pt x="5143" y="722"/>
                </a:cubicBezTo>
                <a:cubicBezTo>
                  <a:pt x="4451" y="736"/>
                  <a:pt x="3737" y="755"/>
                  <a:pt x="3110" y="1046"/>
                </a:cubicBezTo>
                <a:cubicBezTo>
                  <a:pt x="2483" y="1338"/>
                  <a:pt x="2004" y="1883"/>
                  <a:pt x="1630" y="2466"/>
                </a:cubicBezTo>
                <a:cubicBezTo>
                  <a:pt x="231" y="4632"/>
                  <a:pt x="69" y="7350"/>
                  <a:pt x="29" y="9927"/>
                </a:cubicBezTo>
                <a:cubicBezTo>
                  <a:pt x="1" y="11991"/>
                  <a:pt x="415" y="14053"/>
                  <a:pt x="490" y="16118"/>
                </a:cubicBezTo>
                <a:lnTo>
                  <a:pt x="53271" y="16118"/>
                </a:lnTo>
                <a:cubicBezTo>
                  <a:pt x="53040" y="11837"/>
                  <a:pt x="52752" y="7501"/>
                  <a:pt x="52525" y="3220"/>
                </a:cubicBezTo>
                <a:cubicBezTo>
                  <a:pt x="52489" y="2510"/>
                  <a:pt x="52435" y="1753"/>
                  <a:pt x="52032" y="1165"/>
                </a:cubicBezTo>
                <a:cubicBezTo>
                  <a:pt x="51340" y="166"/>
                  <a:pt x="49938" y="37"/>
                  <a:pt x="48723" y="19"/>
                </a:cubicBezTo>
                <a:cubicBezTo>
                  <a:pt x="47877" y="6"/>
                  <a:pt x="47030" y="0"/>
                  <a:pt x="4618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84052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22"/>
        <p:cNvGrpSpPr/>
        <p:nvPr/>
      </p:nvGrpSpPr>
      <p:grpSpPr>
        <a:xfrm>
          <a:off x="0" y="0"/>
          <a:ext cx="0" cy="0"/>
          <a:chOff x="0" y="0"/>
          <a:chExt cx="0" cy="0"/>
        </a:xfrm>
      </p:grpSpPr>
      <p:sp>
        <p:nvSpPr>
          <p:cNvPr id="223" name="Google Shape;223;p14"/>
          <p:cNvSpPr txBox="1">
            <a:spLocks noGrp="1"/>
          </p:cNvSpPr>
          <p:nvPr>
            <p:ph type="title"/>
          </p:nvPr>
        </p:nvSpPr>
        <p:spPr>
          <a:xfrm>
            <a:off x="4621633" y="4133733"/>
            <a:ext cx="5935200" cy="117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29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24" name="Google Shape;224;p14"/>
          <p:cNvSpPr txBox="1">
            <a:spLocks noGrp="1"/>
          </p:cNvSpPr>
          <p:nvPr>
            <p:ph type="subTitle" idx="1"/>
          </p:nvPr>
        </p:nvSpPr>
        <p:spPr>
          <a:xfrm>
            <a:off x="3901667" y="1497167"/>
            <a:ext cx="6655200" cy="24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sp>
        <p:nvSpPr>
          <p:cNvPr id="225" name="Google Shape;225;p14"/>
          <p:cNvSpPr/>
          <p:nvPr/>
        </p:nvSpPr>
        <p:spPr>
          <a:xfrm>
            <a:off x="306267" y="2869333"/>
            <a:ext cx="342295" cy="585867"/>
          </a:xfrm>
          <a:custGeom>
            <a:avLst/>
            <a:gdLst/>
            <a:ahLst/>
            <a:cxnLst/>
            <a:rect l="l" t="t" r="r" b="b"/>
            <a:pathLst>
              <a:path w="3626" h="6206" extrusionOk="0">
                <a:moveTo>
                  <a:pt x="1931" y="0"/>
                </a:moveTo>
                <a:cubicBezTo>
                  <a:pt x="1661" y="0"/>
                  <a:pt x="1398" y="63"/>
                  <a:pt x="1190" y="213"/>
                </a:cubicBezTo>
                <a:cubicBezTo>
                  <a:pt x="776" y="516"/>
                  <a:pt x="635" y="1078"/>
                  <a:pt x="534" y="1551"/>
                </a:cubicBezTo>
                <a:cubicBezTo>
                  <a:pt x="387" y="2261"/>
                  <a:pt x="300" y="2989"/>
                  <a:pt x="196" y="3706"/>
                </a:cubicBezTo>
                <a:cubicBezTo>
                  <a:pt x="116" y="4243"/>
                  <a:pt x="1" y="4823"/>
                  <a:pt x="8" y="5371"/>
                </a:cubicBezTo>
                <a:cubicBezTo>
                  <a:pt x="15" y="5822"/>
                  <a:pt x="851" y="5937"/>
                  <a:pt x="1201" y="6067"/>
                </a:cubicBezTo>
                <a:cubicBezTo>
                  <a:pt x="1391" y="6137"/>
                  <a:pt x="1594" y="6205"/>
                  <a:pt x="1790" y="6205"/>
                </a:cubicBezTo>
                <a:cubicBezTo>
                  <a:pt x="1876" y="6205"/>
                  <a:pt x="1962" y="6192"/>
                  <a:pt x="2044" y="6160"/>
                </a:cubicBezTo>
                <a:cubicBezTo>
                  <a:pt x="2405" y="6023"/>
                  <a:pt x="2538" y="5591"/>
                  <a:pt x="2628" y="5216"/>
                </a:cubicBezTo>
                <a:cubicBezTo>
                  <a:pt x="2866" y="4228"/>
                  <a:pt x="3100" y="3241"/>
                  <a:pt x="3334" y="2254"/>
                </a:cubicBezTo>
                <a:cubicBezTo>
                  <a:pt x="3504" y="1544"/>
                  <a:pt x="3626" y="642"/>
                  <a:pt x="2862" y="235"/>
                </a:cubicBezTo>
                <a:cubicBezTo>
                  <a:pt x="2602" y="94"/>
                  <a:pt x="2262" y="0"/>
                  <a:pt x="193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4"/>
          <p:cNvSpPr/>
          <p:nvPr/>
        </p:nvSpPr>
        <p:spPr>
          <a:xfrm rot="7149340">
            <a:off x="8116507" y="251659"/>
            <a:ext cx="926979" cy="597096"/>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4"/>
          <p:cNvSpPr/>
          <p:nvPr/>
        </p:nvSpPr>
        <p:spPr>
          <a:xfrm>
            <a:off x="4001064" y="5788040"/>
            <a:ext cx="926971" cy="597091"/>
          </a:xfrm>
          <a:custGeom>
            <a:avLst/>
            <a:gdLst/>
            <a:ahLst/>
            <a:cxnLst/>
            <a:rect l="l" t="t" r="r" b="b"/>
            <a:pathLst>
              <a:path w="11996" h="7727" extrusionOk="0">
                <a:moveTo>
                  <a:pt x="2160" y="0"/>
                </a:moveTo>
                <a:cubicBezTo>
                  <a:pt x="1999" y="0"/>
                  <a:pt x="1840" y="22"/>
                  <a:pt x="1692" y="65"/>
                </a:cubicBezTo>
                <a:cubicBezTo>
                  <a:pt x="992" y="263"/>
                  <a:pt x="466" y="796"/>
                  <a:pt x="1" y="1341"/>
                </a:cubicBezTo>
                <a:lnTo>
                  <a:pt x="152" y="1471"/>
                </a:lnTo>
                <a:cubicBezTo>
                  <a:pt x="596" y="947"/>
                  <a:pt x="1097" y="440"/>
                  <a:pt x="1745" y="255"/>
                </a:cubicBezTo>
                <a:cubicBezTo>
                  <a:pt x="1879" y="217"/>
                  <a:pt x="2021" y="198"/>
                  <a:pt x="2164" y="198"/>
                </a:cubicBezTo>
                <a:cubicBezTo>
                  <a:pt x="2679" y="198"/>
                  <a:pt x="3205" y="444"/>
                  <a:pt x="3374" y="926"/>
                </a:cubicBezTo>
                <a:cubicBezTo>
                  <a:pt x="3494" y="1261"/>
                  <a:pt x="3425" y="1622"/>
                  <a:pt x="3349" y="2003"/>
                </a:cubicBezTo>
                <a:cubicBezTo>
                  <a:pt x="3327" y="2105"/>
                  <a:pt x="3306" y="2209"/>
                  <a:pt x="3292" y="2310"/>
                </a:cubicBezTo>
                <a:cubicBezTo>
                  <a:pt x="3209" y="2822"/>
                  <a:pt x="3292" y="3456"/>
                  <a:pt x="3763" y="3705"/>
                </a:cubicBezTo>
                <a:cubicBezTo>
                  <a:pt x="3892" y="3773"/>
                  <a:pt x="4026" y="3800"/>
                  <a:pt x="4157" y="3800"/>
                </a:cubicBezTo>
                <a:cubicBezTo>
                  <a:pt x="4528" y="3800"/>
                  <a:pt x="4877" y="3584"/>
                  <a:pt x="5039" y="3467"/>
                </a:cubicBezTo>
                <a:cubicBezTo>
                  <a:pt x="5130" y="3399"/>
                  <a:pt x="5223" y="3326"/>
                  <a:pt x="5313" y="3254"/>
                </a:cubicBezTo>
                <a:cubicBezTo>
                  <a:pt x="5551" y="3063"/>
                  <a:pt x="5782" y="2880"/>
                  <a:pt x="6056" y="2797"/>
                </a:cubicBezTo>
                <a:cubicBezTo>
                  <a:pt x="6147" y="2769"/>
                  <a:pt x="6242" y="2755"/>
                  <a:pt x="6340" y="2755"/>
                </a:cubicBezTo>
                <a:cubicBezTo>
                  <a:pt x="6524" y="2755"/>
                  <a:pt x="6713" y="2804"/>
                  <a:pt x="6885" y="2901"/>
                </a:cubicBezTo>
                <a:cubicBezTo>
                  <a:pt x="7151" y="3045"/>
                  <a:pt x="7346" y="3279"/>
                  <a:pt x="7422" y="3542"/>
                </a:cubicBezTo>
                <a:cubicBezTo>
                  <a:pt x="7491" y="3780"/>
                  <a:pt x="7479" y="4033"/>
                  <a:pt x="7461" y="4299"/>
                </a:cubicBezTo>
                <a:cubicBezTo>
                  <a:pt x="7454" y="4455"/>
                  <a:pt x="7447" y="4616"/>
                  <a:pt x="7454" y="4779"/>
                </a:cubicBezTo>
                <a:cubicBezTo>
                  <a:pt x="7483" y="5250"/>
                  <a:pt x="7764" y="5769"/>
                  <a:pt x="8236" y="5795"/>
                </a:cubicBezTo>
                <a:cubicBezTo>
                  <a:pt x="8250" y="5796"/>
                  <a:pt x="8264" y="5797"/>
                  <a:pt x="8277" y="5797"/>
                </a:cubicBezTo>
                <a:cubicBezTo>
                  <a:pt x="8560" y="5797"/>
                  <a:pt x="8780" y="5629"/>
                  <a:pt x="8996" y="5467"/>
                </a:cubicBezTo>
                <a:cubicBezTo>
                  <a:pt x="9066" y="5417"/>
                  <a:pt x="9130" y="5370"/>
                  <a:pt x="9199" y="5323"/>
                </a:cubicBezTo>
                <a:cubicBezTo>
                  <a:pt x="9448" y="5163"/>
                  <a:pt x="9743" y="5086"/>
                  <a:pt x="10041" y="5086"/>
                </a:cubicBezTo>
                <a:cubicBezTo>
                  <a:pt x="10480" y="5086"/>
                  <a:pt x="10922" y="5254"/>
                  <a:pt x="11220" y="5571"/>
                </a:cubicBezTo>
                <a:cubicBezTo>
                  <a:pt x="11721" y="6109"/>
                  <a:pt x="11772" y="7020"/>
                  <a:pt x="11332" y="7608"/>
                </a:cubicBezTo>
                <a:lnTo>
                  <a:pt x="11491" y="7727"/>
                </a:lnTo>
                <a:cubicBezTo>
                  <a:pt x="11995" y="7057"/>
                  <a:pt x="11937" y="6051"/>
                  <a:pt x="11368" y="5438"/>
                </a:cubicBezTo>
                <a:cubicBezTo>
                  <a:pt x="11028" y="5074"/>
                  <a:pt x="10536" y="4883"/>
                  <a:pt x="10046" y="4883"/>
                </a:cubicBezTo>
                <a:cubicBezTo>
                  <a:pt x="9711" y="4883"/>
                  <a:pt x="9376" y="4973"/>
                  <a:pt x="9091" y="5157"/>
                </a:cubicBezTo>
                <a:cubicBezTo>
                  <a:pt x="9022" y="5204"/>
                  <a:pt x="8950" y="5258"/>
                  <a:pt x="8881" y="5308"/>
                </a:cubicBezTo>
                <a:cubicBezTo>
                  <a:pt x="8684" y="5455"/>
                  <a:pt x="8503" y="5598"/>
                  <a:pt x="8286" y="5598"/>
                </a:cubicBezTo>
                <a:cubicBezTo>
                  <a:pt x="8273" y="5598"/>
                  <a:pt x="8260" y="5597"/>
                  <a:pt x="8247" y="5596"/>
                </a:cubicBezTo>
                <a:cubicBezTo>
                  <a:pt x="7890" y="5579"/>
                  <a:pt x="7674" y="5154"/>
                  <a:pt x="7652" y="4768"/>
                </a:cubicBezTo>
                <a:cubicBezTo>
                  <a:pt x="7645" y="4616"/>
                  <a:pt x="7652" y="4462"/>
                  <a:pt x="7660" y="4310"/>
                </a:cubicBezTo>
                <a:cubicBezTo>
                  <a:pt x="7677" y="4040"/>
                  <a:pt x="7692" y="3758"/>
                  <a:pt x="7612" y="3489"/>
                </a:cubicBezTo>
                <a:cubicBezTo>
                  <a:pt x="7523" y="3175"/>
                  <a:pt x="7292" y="2893"/>
                  <a:pt x="6982" y="2725"/>
                </a:cubicBezTo>
                <a:cubicBezTo>
                  <a:pt x="6777" y="2614"/>
                  <a:pt x="6554" y="2557"/>
                  <a:pt x="6336" y="2557"/>
                </a:cubicBezTo>
                <a:cubicBezTo>
                  <a:pt x="6221" y="2557"/>
                  <a:pt x="6107" y="2573"/>
                  <a:pt x="5998" y="2605"/>
                </a:cubicBezTo>
                <a:cubicBezTo>
                  <a:pt x="5684" y="2699"/>
                  <a:pt x="5433" y="2905"/>
                  <a:pt x="5187" y="3099"/>
                </a:cubicBezTo>
                <a:cubicBezTo>
                  <a:pt x="5101" y="3171"/>
                  <a:pt x="5011" y="3239"/>
                  <a:pt x="4921" y="3304"/>
                </a:cubicBezTo>
                <a:cubicBezTo>
                  <a:pt x="4779" y="3408"/>
                  <a:pt x="4473" y="3601"/>
                  <a:pt x="4159" y="3601"/>
                </a:cubicBezTo>
                <a:cubicBezTo>
                  <a:pt x="4057" y="3601"/>
                  <a:pt x="3953" y="3580"/>
                  <a:pt x="3854" y="3528"/>
                </a:cubicBezTo>
                <a:cubicBezTo>
                  <a:pt x="3475" y="3326"/>
                  <a:pt x="3417" y="2782"/>
                  <a:pt x="3487" y="2342"/>
                </a:cubicBezTo>
                <a:cubicBezTo>
                  <a:pt x="3504" y="2241"/>
                  <a:pt x="3522" y="2141"/>
                  <a:pt x="3544" y="2040"/>
                </a:cubicBezTo>
                <a:cubicBezTo>
                  <a:pt x="3620" y="1651"/>
                  <a:pt x="3699" y="1247"/>
                  <a:pt x="3562" y="861"/>
                </a:cubicBezTo>
                <a:cubicBezTo>
                  <a:pt x="3363" y="292"/>
                  <a:pt x="2751" y="0"/>
                  <a:pt x="21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4"/>
          <p:cNvSpPr/>
          <p:nvPr/>
        </p:nvSpPr>
        <p:spPr>
          <a:xfrm>
            <a:off x="2865995" y="468952"/>
            <a:ext cx="674519" cy="367435"/>
          </a:xfrm>
          <a:custGeom>
            <a:avLst/>
            <a:gdLst/>
            <a:ahLst/>
            <a:cxnLst/>
            <a:rect l="l" t="t" r="r" b="b"/>
            <a:pathLst>
              <a:path w="8729" h="4755" extrusionOk="0">
                <a:moveTo>
                  <a:pt x="8571" y="0"/>
                </a:moveTo>
                <a:lnTo>
                  <a:pt x="8376" y="44"/>
                </a:lnTo>
                <a:cubicBezTo>
                  <a:pt x="8491" y="551"/>
                  <a:pt x="8491" y="940"/>
                  <a:pt x="8373" y="1261"/>
                </a:cubicBezTo>
                <a:cubicBezTo>
                  <a:pt x="8253" y="1597"/>
                  <a:pt x="7925" y="1932"/>
                  <a:pt x="7533" y="1932"/>
                </a:cubicBezTo>
                <a:lnTo>
                  <a:pt x="7511" y="1932"/>
                </a:lnTo>
                <a:cubicBezTo>
                  <a:pt x="7176" y="1921"/>
                  <a:pt x="6895" y="1690"/>
                  <a:pt x="6599" y="1446"/>
                </a:cubicBezTo>
                <a:cubicBezTo>
                  <a:pt x="6290" y="1189"/>
                  <a:pt x="5972" y="926"/>
                  <a:pt x="5585" y="926"/>
                </a:cubicBezTo>
                <a:cubicBezTo>
                  <a:pt x="5548" y="926"/>
                  <a:pt x="5510" y="928"/>
                  <a:pt x="5472" y="934"/>
                </a:cubicBezTo>
                <a:cubicBezTo>
                  <a:pt x="4805" y="1020"/>
                  <a:pt x="4549" y="1792"/>
                  <a:pt x="4415" y="2361"/>
                </a:cubicBezTo>
                <a:cubicBezTo>
                  <a:pt x="4286" y="2905"/>
                  <a:pt x="4023" y="3561"/>
                  <a:pt x="3493" y="3593"/>
                </a:cubicBezTo>
                <a:cubicBezTo>
                  <a:pt x="3480" y="3594"/>
                  <a:pt x="3467" y="3594"/>
                  <a:pt x="3455" y="3594"/>
                </a:cubicBezTo>
                <a:cubicBezTo>
                  <a:pt x="3077" y="3594"/>
                  <a:pt x="2780" y="3279"/>
                  <a:pt x="2476" y="2923"/>
                </a:cubicBezTo>
                <a:cubicBezTo>
                  <a:pt x="2331" y="2751"/>
                  <a:pt x="1913" y="2267"/>
                  <a:pt x="1412" y="2267"/>
                </a:cubicBezTo>
                <a:cubicBezTo>
                  <a:pt x="1357" y="2267"/>
                  <a:pt x="1301" y="2273"/>
                  <a:pt x="1244" y="2285"/>
                </a:cubicBezTo>
                <a:cubicBezTo>
                  <a:pt x="1060" y="2329"/>
                  <a:pt x="887" y="2437"/>
                  <a:pt x="714" y="2620"/>
                </a:cubicBezTo>
                <a:cubicBezTo>
                  <a:pt x="188" y="3176"/>
                  <a:pt x="1" y="4033"/>
                  <a:pt x="242" y="4754"/>
                </a:cubicBezTo>
                <a:lnTo>
                  <a:pt x="433" y="4693"/>
                </a:lnTo>
                <a:cubicBezTo>
                  <a:pt x="209" y="4037"/>
                  <a:pt x="382" y="3259"/>
                  <a:pt x="858" y="2757"/>
                </a:cubicBezTo>
                <a:cubicBezTo>
                  <a:pt x="1002" y="2602"/>
                  <a:pt x="1143" y="2512"/>
                  <a:pt x="1287" y="2480"/>
                </a:cubicBezTo>
                <a:cubicBezTo>
                  <a:pt x="1328" y="2471"/>
                  <a:pt x="1371" y="2466"/>
                  <a:pt x="1414" y="2466"/>
                </a:cubicBezTo>
                <a:cubicBezTo>
                  <a:pt x="1687" y="2466"/>
                  <a:pt x="1988" y="2657"/>
                  <a:pt x="2325" y="3053"/>
                </a:cubicBezTo>
                <a:cubicBezTo>
                  <a:pt x="2581" y="3351"/>
                  <a:pt x="2970" y="3792"/>
                  <a:pt x="3467" y="3792"/>
                </a:cubicBezTo>
                <a:cubicBezTo>
                  <a:pt x="3480" y="3792"/>
                  <a:pt x="3494" y="3792"/>
                  <a:pt x="3507" y="3791"/>
                </a:cubicBezTo>
                <a:cubicBezTo>
                  <a:pt x="4019" y="3763"/>
                  <a:pt x="4401" y="3284"/>
                  <a:pt x="4607" y="2407"/>
                </a:cubicBezTo>
                <a:cubicBezTo>
                  <a:pt x="4801" y="1594"/>
                  <a:pt x="5082" y="1186"/>
                  <a:pt x="5497" y="1132"/>
                </a:cubicBezTo>
                <a:cubicBezTo>
                  <a:pt x="5528" y="1127"/>
                  <a:pt x="5559" y="1125"/>
                  <a:pt x="5589" y="1125"/>
                </a:cubicBezTo>
                <a:cubicBezTo>
                  <a:pt x="5909" y="1125"/>
                  <a:pt x="6180" y="1357"/>
                  <a:pt x="6473" y="1597"/>
                </a:cubicBezTo>
                <a:cubicBezTo>
                  <a:pt x="6783" y="1853"/>
                  <a:pt x="7104" y="2119"/>
                  <a:pt x="7508" y="2130"/>
                </a:cubicBezTo>
                <a:cubicBezTo>
                  <a:pt x="7515" y="2130"/>
                  <a:pt x="7523" y="2130"/>
                  <a:pt x="7530" y="2130"/>
                </a:cubicBezTo>
                <a:cubicBezTo>
                  <a:pt x="7969" y="2130"/>
                  <a:pt x="8390" y="1808"/>
                  <a:pt x="8560" y="1330"/>
                </a:cubicBezTo>
                <a:cubicBezTo>
                  <a:pt x="8729" y="858"/>
                  <a:pt x="8647" y="343"/>
                  <a:pt x="857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4"/>
          <p:cNvSpPr/>
          <p:nvPr/>
        </p:nvSpPr>
        <p:spPr>
          <a:xfrm rot="-5400000" flipH="1">
            <a:off x="8923902" y="2978099"/>
            <a:ext cx="5634401" cy="901804"/>
          </a:xfrm>
          <a:custGeom>
            <a:avLst/>
            <a:gdLst/>
            <a:ahLst/>
            <a:cxnLst/>
            <a:rect l="l" t="t" r="r" b="b"/>
            <a:pathLst>
              <a:path w="53272" h="16119" extrusionOk="0">
                <a:moveTo>
                  <a:pt x="46183" y="0"/>
                </a:moveTo>
                <a:cubicBezTo>
                  <a:pt x="43803" y="0"/>
                  <a:pt x="41422" y="45"/>
                  <a:pt x="39043" y="88"/>
                </a:cubicBezTo>
                <a:cubicBezTo>
                  <a:pt x="27740" y="301"/>
                  <a:pt x="16442" y="512"/>
                  <a:pt x="5143" y="722"/>
                </a:cubicBezTo>
                <a:cubicBezTo>
                  <a:pt x="4451" y="736"/>
                  <a:pt x="3737" y="755"/>
                  <a:pt x="3110" y="1046"/>
                </a:cubicBezTo>
                <a:cubicBezTo>
                  <a:pt x="2483" y="1338"/>
                  <a:pt x="2004" y="1883"/>
                  <a:pt x="1630" y="2466"/>
                </a:cubicBezTo>
                <a:cubicBezTo>
                  <a:pt x="231" y="4632"/>
                  <a:pt x="69" y="7350"/>
                  <a:pt x="29" y="9927"/>
                </a:cubicBezTo>
                <a:cubicBezTo>
                  <a:pt x="1" y="11991"/>
                  <a:pt x="415" y="14053"/>
                  <a:pt x="490" y="16118"/>
                </a:cubicBezTo>
                <a:lnTo>
                  <a:pt x="53271" y="16118"/>
                </a:lnTo>
                <a:cubicBezTo>
                  <a:pt x="53040" y="11837"/>
                  <a:pt x="52752" y="7501"/>
                  <a:pt x="52525" y="3220"/>
                </a:cubicBezTo>
                <a:cubicBezTo>
                  <a:pt x="52489" y="2510"/>
                  <a:pt x="52435" y="1753"/>
                  <a:pt x="52032" y="1165"/>
                </a:cubicBezTo>
                <a:cubicBezTo>
                  <a:pt x="51340" y="166"/>
                  <a:pt x="49938" y="37"/>
                  <a:pt x="48723" y="19"/>
                </a:cubicBezTo>
                <a:cubicBezTo>
                  <a:pt x="47877" y="6"/>
                  <a:pt x="47030" y="0"/>
                  <a:pt x="4618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3904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2021/9/3</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920956"/>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2021/9/3</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72929136"/>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2021/9/3</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6417601"/>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2021/9/3</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83660699"/>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2021/9/3</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43449038"/>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2021/9/3</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80800759"/>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2021/9/3</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1275376"/>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2021/9/3</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157962"/>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2021/9/3</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09202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997DD13-43E2-4738-88EF-CDB069E2C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894BAF17-6176-4A56-A53A-15E6977D0097}"/>
              </a:ext>
            </a:extLst>
          </p:cNvPr>
          <p:cNvGrpSpPr/>
          <p:nvPr/>
        </p:nvGrpSpPr>
        <p:grpSpPr>
          <a:xfrm>
            <a:off x="2273300" y="1654159"/>
            <a:ext cx="7645400" cy="2708434"/>
            <a:chOff x="2273300" y="1770082"/>
            <a:chExt cx="7645400" cy="2708434"/>
          </a:xfrm>
        </p:grpSpPr>
        <p:sp>
          <p:nvSpPr>
            <p:cNvPr id="14" name="文本框 7">
              <a:extLst>
                <a:ext uri="{FF2B5EF4-FFF2-40B4-BE49-F238E27FC236}">
                  <a16:creationId xmlns:a16="http://schemas.microsoft.com/office/drawing/2014/main" id="{7161E3CB-BFA2-49E0-97E3-C2B6AF3E6ECC}"/>
                </a:ext>
              </a:extLst>
            </p:cNvPr>
            <p:cNvSpPr txBox="1">
              <a:spLocks noChangeArrowheads="1"/>
            </p:cNvSpPr>
            <p:nvPr/>
          </p:nvSpPr>
          <p:spPr bwMode="auto">
            <a:xfrm>
              <a:off x="2273300" y="1770082"/>
              <a:ext cx="7645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lvl="0" algn="ctr"/>
              <a:r>
                <a:rPr lang="en-US" sz="7200" b="0" i="0" u="none" dirty="0">
                  <a:solidFill>
                    <a:srgbClr val="16727D"/>
                  </a:solidFill>
                  <a:latin typeface="iCiel Pony" panose="02000000000000000000" pitchFamily="2" charset="77"/>
                </a:rPr>
                <a:t>TRÁCH NHIỆM BẢN THÂN</a:t>
              </a:r>
            </a:p>
          </p:txBody>
        </p:sp>
        <p:sp>
          <p:nvSpPr>
            <p:cNvPr id="16" name="文本框 15">
              <a:extLst>
                <a:ext uri="{FF2B5EF4-FFF2-40B4-BE49-F238E27FC236}">
                  <a16:creationId xmlns:a16="http://schemas.microsoft.com/office/drawing/2014/main" id="{CCAE8018-53DE-480F-8CC9-9B7754A30832}"/>
                </a:ext>
              </a:extLst>
            </p:cNvPr>
            <p:cNvSpPr txBox="1"/>
            <p:nvPr/>
          </p:nvSpPr>
          <p:spPr>
            <a:xfrm>
              <a:off x="2832100" y="4078406"/>
              <a:ext cx="6527800" cy="400110"/>
            </a:xfrm>
            <a:prstGeom prst="rect">
              <a:avLst/>
            </a:prstGeom>
            <a:noFill/>
          </p:spPr>
          <p:txBody>
            <a:bodyPr wrap="square" rtlCol="0">
              <a:spAutoFit/>
            </a:bodyPr>
            <a:lstStyle/>
            <a:p>
              <a:pPr algn="ctr"/>
              <a:r>
                <a:rPr lang="en-US" altLang="zh-CN" sz="2000" dirty="0">
                  <a:solidFill>
                    <a:srgbClr val="647782"/>
                  </a:solidFill>
                  <a:latin typeface="Calibri Light" panose="020F0302020204030204" pitchFamily="34" charset="0"/>
                  <a:ea typeface="字魂35号-经典雅黑" panose="02000000000000000000" pitchFamily="2" charset="-122"/>
                  <a:cs typeface="Calibri Light" panose="020F0302020204030204" pitchFamily="34" charset="0"/>
                </a:rPr>
                <a:t>GVTH: TRẦN THỊ MỸ LỆ</a:t>
              </a:r>
            </a:p>
          </p:txBody>
        </p:sp>
      </p:grpSp>
      <p:pic>
        <p:nvPicPr>
          <p:cNvPr id="10" name="6-轻音乐-钢琴弦乐铃-欢快可爱配乐-mp3">
            <a:hlinkClick r:id="" action="ppaction://media"/>
            <a:extLst>
              <a:ext uri="{FF2B5EF4-FFF2-40B4-BE49-F238E27FC236}">
                <a16:creationId xmlns:a16="http://schemas.microsoft.com/office/drawing/2014/main" id="{59D5AB96-33EC-4100-820B-04FB6FA060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 y="-1241425"/>
            <a:ext cx="609600" cy="609600"/>
          </a:xfrm>
          <a:prstGeom prst="rect">
            <a:avLst/>
          </a:prstGeom>
        </p:spPr>
      </p:pic>
    </p:spTree>
    <p:extLst>
      <p:ext uri="{BB962C8B-B14F-4D97-AF65-F5344CB8AC3E}">
        <p14:creationId xmlns:p14="http://schemas.microsoft.com/office/powerpoint/2010/main" val="3991780411"/>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8ACC23A4-4E0F-469B-9D11-9C6A37E58774}"/>
                </a:ext>
              </a:extLst>
            </p:cNvPr>
            <p:cNvGrpSpPr/>
            <p:nvPr/>
          </p:nvGrpSpPr>
          <p:grpSpPr>
            <a:xfrm>
              <a:off x="215900" y="214361"/>
              <a:ext cx="11760200" cy="6429277"/>
              <a:chOff x="215900" y="214361"/>
              <a:chExt cx="11760200" cy="6429277"/>
            </a:xfrm>
          </p:grpSpPr>
          <p:grpSp>
            <p:nvGrpSpPr>
              <p:cNvPr id="18" name="组合 17">
                <a:extLst>
                  <a:ext uri="{FF2B5EF4-FFF2-40B4-BE49-F238E27FC236}">
                    <a16:creationId xmlns:a16="http://schemas.microsoft.com/office/drawing/2014/main" id="{38F3C2E6-B1A4-4055-AF11-886C166FC17D}"/>
                  </a:ext>
                </a:extLst>
              </p:cNvPr>
              <p:cNvGrpSpPr/>
              <p:nvPr/>
            </p:nvGrpSpPr>
            <p:grpSpPr>
              <a:xfrm>
                <a:off x="215900" y="214361"/>
                <a:ext cx="11760200" cy="6429277"/>
                <a:chOff x="215900" y="214361"/>
                <a:chExt cx="11760200" cy="6429277"/>
              </a:xfrm>
            </p:grpSpPr>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a:extLst>
                    <a:ext uri="{FF2B5EF4-FFF2-40B4-BE49-F238E27FC236}">
                      <a16:creationId xmlns:a16="http://schemas.microsoft.com/office/drawing/2014/main" id="{1E59416F-D99F-4FDB-A187-E0B63A16F78D}"/>
                    </a:ext>
                  </a:extLst>
                </p:cNvPr>
                <p:cNvSpPr txBox="1">
                  <a:spLocks noChangeArrowheads="1"/>
                </p:cNvSpPr>
                <p:nvPr/>
              </p:nvSpPr>
              <p:spPr bwMode="auto">
                <a:xfrm>
                  <a:off x="2437475" y="516657"/>
                  <a:ext cx="71760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US" sz="3200" b="0" i="0" u="none" dirty="0">
                      <a:solidFill>
                        <a:srgbClr val="16727D"/>
                      </a:solidFill>
                      <a:latin typeface="Montserrat SemiBold" panose="00000700000000000000" pitchFamily="2" charset="0"/>
                    </a:rPr>
                    <a:t>TỰ CHĂM SÓC </a:t>
                  </a:r>
                  <a:r>
                    <a:rPr lang="en-US" sz="3200" dirty="0">
                      <a:solidFill>
                        <a:srgbClr val="16727D"/>
                      </a:solidFill>
                      <a:latin typeface="Montserrat SemiBold" panose="00000700000000000000" pitchFamily="2" charset="0"/>
                    </a:rPr>
                    <a:t>SỨC KHỎE THỂ CHẤT</a:t>
                  </a:r>
                  <a:endParaRPr lang="en-US" sz="3200" b="0" i="0" u="none" dirty="0">
                    <a:solidFill>
                      <a:srgbClr val="16727D"/>
                    </a:solidFill>
                    <a:latin typeface="Montserrat SemiBold" panose="00000700000000000000" pitchFamily="2" charset="0"/>
                  </a:endParaRPr>
                </a:p>
              </p:txBody>
            </p:sp>
          </p:grpSp>
          <p:cxnSp>
            <p:nvCxnSpPr>
              <p:cNvPr id="19" name="直接连接符 18">
                <a:extLst>
                  <a:ext uri="{FF2B5EF4-FFF2-40B4-BE49-F238E27FC236}">
                    <a16:creationId xmlns:a16="http://schemas.microsoft.com/office/drawing/2014/main" id="{DB995EFF-9AEA-4B85-94D4-1E60B13AE556}"/>
                  </a:ext>
                </a:extLst>
              </p:cNvPr>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pic>
        <p:nvPicPr>
          <p:cNvPr id="4" name="Picture 3" descr="Graphical user interface, website&#10;&#10;Description automatically generated">
            <a:extLst>
              <a:ext uri="{FF2B5EF4-FFF2-40B4-BE49-F238E27FC236}">
                <a16:creationId xmlns:a16="http://schemas.microsoft.com/office/drawing/2014/main" id="{DE061162-2817-E247-9875-5E6E0C3CF8EF}"/>
              </a:ext>
            </a:extLst>
          </p:cNvPr>
          <p:cNvPicPr>
            <a:picLocks noChangeAspect="1"/>
          </p:cNvPicPr>
          <p:nvPr/>
        </p:nvPicPr>
        <p:blipFill rotWithShape="1">
          <a:blip r:embed="rId4">
            <a:extLst>
              <a:ext uri="{28A0092B-C50C-407E-A947-70E740481C1C}">
                <a14:useLocalDpi xmlns:a14="http://schemas.microsoft.com/office/drawing/2010/main" val="0"/>
              </a:ext>
            </a:extLst>
          </a:blip>
          <a:srcRect l="18881" t="73269" r="55330" b="16290"/>
          <a:stretch/>
        </p:blipFill>
        <p:spPr>
          <a:xfrm>
            <a:off x="658587" y="3367544"/>
            <a:ext cx="10987407" cy="2780255"/>
          </a:xfrm>
          <a:prstGeom prst="rect">
            <a:avLst/>
          </a:prstGeom>
        </p:spPr>
      </p:pic>
      <p:sp>
        <p:nvSpPr>
          <p:cNvPr id="6" name="Rectangle 5">
            <a:extLst>
              <a:ext uri="{FF2B5EF4-FFF2-40B4-BE49-F238E27FC236}">
                <a16:creationId xmlns:a16="http://schemas.microsoft.com/office/drawing/2014/main" id="{A38EA9CE-6F24-FA49-87E8-D7CADF28ED4D}"/>
              </a:ext>
            </a:extLst>
          </p:cNvPr>
          <p:cNvSpPr/>
          <p:nvPr/>
        </p:nvSpPr>
        <p:spPr>
          <a:xfrm>
            <a:off x="1842753" y="1223461"/>
            <a:ext cx="8365524" cy="1845120"/>
          </a:xfrm>
          <a:prstGeom prst="rect">
            <a:avLst/>
          </a:prstGeom>
        </p:spPr>
        <p:txBody>
          <a:bodyPr wrap="square">
            <a:spAutoFit/>
          </a:bodyPr>
          <a:lstStyle/>
          <a:p>
            <a:pPr marL="342900" lvl="0" indent="-342900" algn="just">
              <a:lnSpc>
                <a:spcPct val="157000"/>
              </a:lnSpc>
              <a:spcBef>
                <a:spcPts val="300"/>
              </a:spcBef>
              <a:spcAft>
                <a:spcPts val="300"/>
              </a:spcAft>
              <a:buClr>
                <a:srgbClr val="000000"/>
              </a:buClr>
              <a:buSzPts val="1300"/>
              <a:buFontTx/>
              <a:buChar char="-"/>
              <a:tabLst>
                <a:tab pos="111125" algn="l"/>
              </a:tabLst>
            </a:pPr>
            <a:r>
              <a:rPr lang="en-VN" sz="2400">
                <a:latin typeface="Calibri" panose="020F0502020204030204" pitchFamily="34" charset="0"/>
                <a:ea typeface="Times New Roman" panose="02020603050405020304" pitchFamily="18" charset="0"/>
                <a:cs typeface="Calibri" panose="020F0502020204030204" pitchFamily="34" charset="0"/>
              </a:rPr>
              <a:t>Quan sát các hình ảnh, các gợi ý trong SGK và vận dụng kinh nghiệm của bản thân đề nêu cách chăm sóc sức khoẻ thể chất.</a:t>
            </a:r>
          </a:p>
          <a:p>
            <a:pPr marL="342900" lvl="0" indent="-342900" algn="just">
              <a:lnSpc>
                <a:spcPct val="157000"/>
              </a:lnSpc>
              <a:spcBef>
                <a:spcPts val="300"/>
              </a:spcBef>
              <a:spcAft>
                <a:spcPts val="300"/>
              </a:spcAft>
              <a:buClr>
                <a:srgbClr val="000000"/>
              </a:buClr>
              <a:buSzPts val="1300"/>
              <a:buFontTx/>
              <a:buChar char="-"/>
              <a:tabLst>
                <a:tab pos="111125" algn="l"/>
              </a:tabLst>
            </a:pPr>
            <a:r>
              <a:rPr lang="en-VN" sz="2400">
                <a:latin typeface="Calibri" panose="020F0502020204030204" pitchFamily="34" charset="0"/>
                <a:ea typeface="Times New Roman" panose="02020603050405020304" pitchFamily="18" charset="0"/>
                <a:cs typeface="Calibri" panose="020F0502020204030204" pitchFamily="34" charset="0"/>
              </a:rPr>
              <a:t>Thảo luận cách chăm sóc sức khoẻ phù hợp với lứa tuổi</a:t>
            </a:r>
          </a:p>
        </p:txBody>
      </p:sp>
    </p:spTree>
    <p:extLst>
      <p:ext uri="{BB962C8B-B14F-4D97-AF65-F5344CB8AC3E}">
        <p14:creationId xmlns:p14="http://schemas.microsoft.com/office/powerpoint/2010/main" val="3118931915"/>
      </p:ext>
    </p:extLst>
  </p:cSld>
  <p:clrMapOvr>
    <a:masterClrMapping/>
  </p:clrMapOvr>
  <p:transition spd="slow" advClick="0" advTm="1000">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8ACC23A4-4E0F-469B-9D11-9C6A37E58774}"/>
                </a:ext>
              </a:extLst>
            </p:cNvPr>
            <p:cNvGrpSpPr/>
            <p:nvPr/>
          </p:nvGrpSpPr>
          <p:grpSpPr>
            <a:xfrm>
              <a:off x="215900" y="214361"/>
              <a:ext cx="11760200" cy="6429277"/>
              <a:chOff x="215900" y="214361"/>
              <a:chExt cx="11760200" cy="6429277"/>
            </a:xfrm>
          </p:grpSpPr>
          <p:grpSp>
            <p:nvGrpSpPr>
              <p:cNvPr id="18" name="组合 17">
                <a:extLst>
                  <a:ext uri="{FF2B5EF4-FFF2-40B4-BE49-F238E27FC236}">
                    <a16:creationId xmlns:a16="http://schemas.microsoft.com/office/drawing/2014/main" id="{38F3C2E6-B1A4-4055-AF11-886C166FC17D}"/>
                  </a:ext>
                </a:extLst>
              </p:cNvPr>
              <p:cNvGrpSpPr/>
              <p:nvPr/>
            </p:nvGrpSpPr>
            <p:grpSpPr>
              <a:xfrm>
                <a:off x="215900" y="214361"/>
                <a:ext cx="11760200" cy="6429277"/>
                <a:chOff x="215900" y="214361"/>
                <a:chExt cx="11760200" cy="6429277"/>
              </a:xfrm>
            </p:grpSpPr>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a:extLst>
                    <a:ext uri="{FF2B5EF4-FFF2-40B4-BE49-F238E27FC236}">
                      <a16:creationId xmlns:a16="http://schemas.microsoft.com/office/drawing/2014/main" id="{1E59416F-D99F-4FDB-A187-E0B63A16F78D}"/>
                    </a:ext>
                  </a:extLst>
                </p:cNvPr>
                <p:cNvSpPr txBox="1">
                  <a:spLocks noChangeArrowheads="1"/>
                </p:cNvSpPr>
                <p:nvPr/>
              </p:nvSpPr>
              <p:spPr bwMode="auto">
                <a:xfrm>
                  <a:off x="2437475" y="516657"/>
                  <a:ext cx="71760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US" sz="3200" b="0" i="0" u="none" dirty="0">
                      <a:solidFill>
                        <a:srgbClr val="16727D"/>
                      </a:solidFill>
                      <a:latin typeface="Montserrat SemiBold" panose="00000700000000000000" pitchFamily="2" charset="0"/>
                    </a:rPr>
                    <a:t>TỰ CHĂM SÓC </a:t>
                  </a:r>
                  <a:r>
                    <a:rPr lang="en-US" sz="3200" dirty="0">
                      <a:solidFill>
                        <a:srgbClr val="16727D"/>
                      </a:solidFill>
                      <a:latin typeface="Montserrat SemiBold" panose="00000700000000000000" pitchFamily="2" charset="0"/>
                    </a:rPr>
                    <a:t>SỨC KHỎE THỂ CHẤT</a:t>
                  </a:r>
                  <a:endParaRPr lang="en-US" sz="3200" b="0" i="0" u="none" dirty="0">
                    <a:solidFill>
                      <a:srgbClr val="16727D"/>
                    </a:solidFill>
                    <a:latin typeface="Montserrat SemiBold" panose="00000700000000000000" pitchFamily="2" charset="0"/>
                  </a:endParaRPr>
                </a:p>
              </p:txBody>
            </p:sp>
          </p:grpSp>
          <p:cxnSp>
            <p:nvCxnSpPr>
              <p:cNvPr id="19" name="直接连接符 18">
                <a:extLst>
                  <a:ext uri="{FF2B5EF4-FFF2-40B4-BE49-F238E27FC236}">
                    <a16:creationId xmlns:a16="http://schemas.microsoft.com/office/drawing/2014/main" id="{DB995EFF-9AEA-4B85-94D4-1E60B13AE556}"/>
                  </a:ext>
                </a:extLst>
              </p:cNvPr>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pic>
        <p:nvPicPr>
          <p:cNvPr id="4" name="Picture 3" descr="Graphical user interface, website&#10;&#10;Description automatically generated">
            <a:extLst>
              <a:ext uri="{FF2B5EF4-FFF2-40B4-BE49-F238E27FC236}">
                <a16:creationId xmlns:a16="http://schemas.microsoft.com/office/drawing/2014/main" id="{DE061162-2817-E247-9875-5E6E0C3CF8EF}"/>
              </a:ext>
            </a:extLst>
          </p:cNvPr>
          <p:cNvPicPr>
            <a:picLocks noChangeAspect="1"/>
          </p:cNvPicPr>
          <p:nvPr/>
        </p:nvPicPr>
        <p:blipFill rotWithShape="1">
          <a:blip r:embed="rId4">
            <a:extLst>
              <a:ext uri="{28A0092B-C50C-407E-A947-70E740481C1C}">
                <a14:useLocalDpi xmlns:a14="http://schemas.microsoft.com/office/drawing/2010/main" val="0"/>
              </a:ext>
            </a:extLst>
          </a:blip>
          <a:srcRect l="18881" t="73269" r="55330" b="16290"/>
          <a:stretch/>
        </p:blipFill>
        <p:spPr>
          <a:xfrm>
            <a:off x="1413255" y="4177485"/>
            <a:ext cx="9678526" cy="2449056"/>
          </a:xfrm>
          <a:prstGeom prst="rect">
            <a:avLst/>
          </a:prstGeom>
        </p:spPr>
      </p:pic>
      <p:sp>
        <p:nvSpPr>
          <p:cNvPr id="6" name="Rectangle 5">
            <a:extLst>
              <a:ext uri="{FF2B5EF4-FFF2-40B4-BE49-F238E27FC236}">
                <a16:creationId xmlns:a16="http://schemas.microsoft.com/office/drawing/2014/main" id="{A38EA9CE-6F24-FA49-87E8-D7CADF28ED4D}"/>
              </a:ext>
            </a:extLst>
          </p:cNvPr>
          <p:cNvSpPr/>
          <p:nvPr/>
        </p:nvSpPr>
        <p:spPr>
          <a:xfrm>
            <a:off x="1677333" y="1223461"/>
            <a:ext cx="9023618" cy="2693045"/>
          </a:xfrm>
          <a:prstGeom prst="rect">
            <a:avLst/>
          </a:prstGeom>
        </p:spPr>
        <p:txBody>
          <a:bodyPr wrap="square">
            <a:spAutoFit/>
          </a:bodyPr>
          <a:lstStyle/>
          <a:p>
            <a:pPr marL="342900" indent="-342900" algn="just">
              <a:spcBef>
                <a:spcPts val="300"/>
              </a:spcBef>
              <a:spcAft>
                <a:spcPts val="300"/>
              </a:spcAft>
              <a:buClr>
                <a:srgbClr val="000000"/>
              </a:buClr>
              <a:buSzPts val="1300"/>
              <a:buFont typeface="Arial" panose="020B0604020202020204" pitchFamily="34" charset="0"/>
              <a:buChar char="•"/>
              <a:tabLst>
                <a:tab pos="111125" algn="l"/>
              </a:tabLst>
            </a:pPr>
            <a:r>
              <a:rPr lang="en-VN" sz="2200">
                <a:latin typeface="Calibri" panose="020F0502020204030204" pitchFamily="34" charset="0"/>
                <a:ea typeface="Times New Roman" panose="02020603050405020304" pitchFamily="18" charset="0"/>
                <a:cs typeface="Calibri" panose="020F0502020204030204" pitchFamily="34" charset="0"/>
              </a:rPr>
              <a:t>Thường xuyên luyện tập thể dục thể thao: </a:t>
            </a:r>
            <a:r>
              <a:rPr lang="en-VN" sz="2200">
                <a:latin typeface="Calibri" panose="020F0502020204030204" pitchFamily="34" charset="0"/>
                <a:cs typeface="Calibri" panose="020F0502020204030204" pitchFamily="34" charset="0"/>
              </a:rPr>
              <a:t>Dành tối thiểu 30 phút cho tập luyện thể dục, thể thao hằng ngày;</a:t>
            </a:r>
            <a:endParaRPr lang="en-VN" sz="2200">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spcBef>
                <a:spcPts val="300"/>
              </a:spcBef>
              <a:spcAft>
                <a:spcPts val="300"/>
              </a:spcAft>
              <a:buClr>
                <a:srgbClr val="000000"/>
              </a:buClr>
              <a:buSzPts val="1300"/>
              <a:buFont typeface="Arial" panose="020B0604020202020204" pitchFamily="34" charset="0"/>
              <a:buChar char="•"/>
              <a:tabLst>
                <a:tab pos="111125" algn="l"/>
              </a:tabLst>
            </a:pPr>
            <a:r>
              <a:rPr lang="en-VN" sz="2200">
                <a:latin typeface="Calibri" panose="020F0502020204030204" pitchFamily="34" charset="0"/>
                <a:ea typeface="Times New Roman" panose="02020603050405020304" pitchFamily="18" charset="0"/>
                <a:cs typeface="Calibri" panose="020F0502020204030204" pitchFamily="34" charset="0"/>
              </a:rPr>
              <a:t>Ăn uống đều đặn: </a:t>
            </a:r>
            <a:r>
              <a:rPr lang="vi-VN" sz="2200">
                <a:latin typeface="Calibri" panose="020F0502020204030204" pitchFamily="34" charset="0"/>
                <a:cs typeface="Calibri" panose="020F0502020204030204" pitchFamily="34" charset="0"/>
              </a:rPr>
              <a:t>Ăn đú 3 bừa, chú ý ăn đủ chất, đảm bảo an toàn thực phâm và</a:t>
            </a:r>
            <a:r>
              <a:rPr lang="en-VN" sz="2200">
                <a:latin typeface="Calibri" panose="020F0502020204030204" pitchFamily="34" charset="0"/>
                <a:cs typeface="Calibri" panose="020F0502020204030204" pitchFamily="34" charset="0"/>
              </a:rPr>
              <a:t>,</a:t>
            </a:r>
            <a:r>
              <a:rPr lang="vi-VN" sz="2200">
                <a:latin typeface="Calibri" panose="020F0502020204030204" pitchFamily="34" charset="0"/>
                <a:cs typeface="Calibri" panose="020F0502020204030204" pitchFamily="34" charset="0"/>
              </a:rPr>
              <a:t> tránh ăn những chất gây béo phì</a:t>
            </a:r>
            <a:r>
              <a:rPr lang="en-VN" sz="2200">
                <a:effectLst/>
                <a:latin typeface="Calibri" panose="020F0502020204030204" pitchFamily="34" charset="0"/>
                <a:cs typeface="Calibri" panose="020F0502020204030204" pitchFamily="34" charset="0"/>
              </a:rPr>
              <a:t> </a:t>
            </a:r>
            <a:endParaRPr lang="en-VN" sz="2200">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spcBef>
                <a:spcPts val="300"/>
              </a:spcBef>
              <a:spcAft>
                <a:spcPts val="300"/>
              </a:spcAft>
              <a:buClr>
                <a:srgbClr val="000000"/>
              </a:buClr>
              <a:buSzPts val="1300"/>
              <a:buFont typeface="Arial" panose="020B0604020202020204" pitchFamily="34" charset="0"/>
              <a:buChar char="•"/>
              <a:tabLst>
                <a:tab pos="111125" algn="l"/>
              </a:tabLst>
            </a:pPr>
            <a:r>
              <a:rPr lang="en-VN" sz="2200">
                <a:latin typeface="Calibri" panose="020F0502020204030204" pitchFamily="34" charset="0"/>
                <a:ea typeface="Times New Roman" panose="02020603050405020304" pitchFamily="18" charset="0"/>
                <a:cs typeface="Calibri" panose="020F0502020204030204" pitchFamily="34" charset="0"/>
              </a:rPr>
              <a:t>Ngủ nghỉ hợp lý: </a:t>
            </a:r>
            <a:r>
              <a:rPr lang="vi-VN" sz="2200">
                <a:latin typeface="Calibri" panose="020F0502020204030204" pitchFamily="34" charset="0"/>
                <a:cs typeface="Calibri" panose="020F0502020204030204" pitchFamily="34" charset="0"/>
              </a:rPr>
              <a:t>Ngủ đủ từ 7 - 8 tiếng/ ngày, phải ngủ trước 23 giờ,</a:t>
            </a:r>
            <a:r>
              <a:rPr lang="en-VN" sz="2200">
                <a:effectLst/>
                <a:latin typeface="Calibri" panose="020F0502020204030204" pitchFamily="34" charset="0"/>
                <a:cs typeface="Calibri" panose="020F0502020204030204" pitchFamily="34" charset="0"/>
              </a:rPr>
              <a:t> </a:t>
            </a:r>
          </a:p>
          <a:p>
            <a:pPr marL="342900" lvl="0" indent="-342900" algn="just">
              <a:spcBef>
                <a:spcPts val="300"/>
              </a:spcBef>
              <a:spcAft>
                <a:spcPts val="300"/>
              </a:spcAft>
              <a:buClr>
                <a:srgbClr val="000000"/>
              </a:buClr>
              <a:buSzPts val="1300"/>
              <a:buFont typeface="Arial" panose="020B0604020202020204" pitchFamily="34" charset="0"/>
              <a:buChar char="•"/>
              <a:tabLst>
                <a:tab pos="111125" algn="l"/>
              </a:tabLst>
            </a:pPr>
            <a:r>
              <a:rPr lang="vi-VN" sz="2200">
                <a:latin typeface="Calibri" panose="020F0502020204030204" pitchFamily="34" charset="0"/>
                <a:cs typeface="Calibri" panose="020F0502020204030204" pitchFamily="34" charset="0"/>
              </a:rPr>
              <a:t>Giữ gìn vệ sinh cá nhân, rửa tay trước khi ăn, áp dụng nhũng biện pháp phòng tránh các bệnh lây nhiễm,...</a:t>
            </a:r>
            <a:r>
              <a:rPr lang="en-VN" sz="2200">
                <a:effectLst/>
                <a:latin typeface="Calibri" panose="020F0502020204030204" pitchFamily="34" charset="0"/>
                <a:cs typeface="Calibri" panose="020F0502020204030204" pitchFamily="34" charset="0"/>
              </a:rPr>
              <a:t> </a:t>
            </a:r>
            <a:endParaRPr lang="en-VN" sz="220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91534024"/>
      </p:ext>
    </p:extLst>
  </p:cSld>
  <p:clrMapOvr>
    <a:masterClrMapping/>
  </p:clrMapOvr>
  <p:transition spd="slow" advClick="0" advTm="1000">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67D19AD-9B68-4860-9035-071B9E67D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hape 18">
            <a:extLst>
              <a:ext uri="{FF2B5EF4-FFF2-40B4-BE49-F238E27FC236}">
                <a16:creationId xmlns:a16="http://schemas.microsoft.com/office/drawing/2014/main" id="{53046D84-6FC0-4A49-8BFD-18F24FED5180}"/>
              </a:ext>
            </a:extLst>
          </p:cNvPr>
          <p:cNvSpPr/>
          <p:nvPr/>
        </p:nvSpPr>
        <p:spPr>
          <a:xfrm>
            <a:off x="4455958" y="1663700"/>
            <a:ext cx="3610284" cy="707886"/>
          </a:xfrm>
          <a:prstGeom prst="roundRect">
            <a:avLst>
              <a:gd name="adj" fmla="val 0"/>
            </a:avLst>
          </a:prstGeom>
          <a:solidFill>
            <a:srgbClr val="16727D"/>
          </a:solidFill>
          <a:ln w="12700" cap="flat">
            <a:noFill/>
            <a:prstDash val="solid"/>
            <a:miter lim="400000"/>
          </a:ln>
          <a:effectLst/>
        </p:spPr>
        <p:txBody>
          <a:bodyPr wrap="square" lIns="19050" tIns="19050" rIns="19050" bIns="19050"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i="0" u="none" strike="noStrike" kern="0" cap="none" spc="0" normalizeH="0" baseline="0" noProof="0" dirty="0">
              <a:ln>
                <a:noFill/>
              </a:ln>
              <a:solidFill>
                <a:schemeClr val="bg1"/>
              </a:solidFill>
              <a:effectLst/>
              <a:uLnTx/>
              <a:uFillTx/>
              <a:latin typeface="Montserrat SemiBold" panose="00000700000000000000" pitchFamily="2" charset="0"/>
              <a:ea typeface="字魂35号-经典雅黑" panose="02000000000000000000" pitchFamily="2" charset="-122"/>
            </a:endParaRPr>
          </a:p>
        </p:txBody>
      </p:sp>
      <p:sp>
        <p:nvSpPr>
          <p:cNvPr id="5" name="Subtitle 2">
            <a:extLst>
              <a:ext uri="{FF2B5EF4-FFF2-40B4-BE49-F238E27FC236}">
                <a16:creationId xmlns:a16="http://schemas.microsoft.com/office/drawing/2014/main" id="{854F648B-B285-4122-B746-681BBACEBA83}"/>
              </a:ext>
            </a:extLst>
          </p:cNvPr>
          <p:cNvSpPr txBox="1">
            <a:spLocks/>
          </p:cNvSpPr>
          <p:nvPr/>
        </p:nvSpPr>
        <p:spPr>
          <a:xfrm>
            <a:off x="4991999" y="1762985"/>
            <a:ext cx="2582824" cy="509316"/>
          </a:xfrm>
          <a:prstGeom prst="rect">
            <a:avLst/>
          </a:prstGeom>
          <a:solidFill>
            <a:srgbClr val="16727D"/>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r>
              <a:rPr lang="en-US" sz="2600">
                <a:solidFill>
                  <a:srgbClr val="FFFFFF"/>
                </a:solidFill>
                <a:latin typeface="Montserrat SemiBold" panose="00000700000000000000" pitchFamily="2" charset="0"/>
              </a:rPr>
              <a:t>P.1</a:t>
            </a:r>
            <a:endParaRPr lang="en-US" sz="2600" b="0" i="0" u="none">
              <a:solidFill>
                <a:srgbClr val="FFFFFF"/>
              </a:solidFill>
              <a:latin typeface="Montserrat SemiBold" panose="00000700000000000000" pitchFamily="2" charset="0"/>
            </a:endParaRPr>
          </a:p>
        </p:txBody>
      </p:sp>
      <p:sp>
        <p:nvSpPr>
          <p:cNvPr id="7" name="矩形 6">
            <a:extLst>
              <a:ext uri="{FF2B5EF4-FFF2-40B4-BE49-F238E27FC236}">
                <a16:creationId xmlns:a16="http://schemas.microsoft.com/office/drawing/2014/main" id="{C875C441-F38C-4667-8633-C3650C589F5D}"/>
              </a:ext>
            </a:extLst>
          </p:cNvPr>
          <p:cNvSpPr/>
          <p:nvPr/>
        </p:nvSpPr>
        <p:spPr>
          <a:xfrm>
            <a:off x="3488642" y="2470871"/>
            <a:ext cx="5544916" cy="707886"/>
          </a:xfrm>
          <a:prstGeom prst="rect">
            <a:avLst/>
          </a:prstGeom>
        </p:spPr>
        <p:txBody>
          <a:bodyPr wrap="none">
            <a:spAutoFit/>
          </a:bodyPr>
          <a:lstStyle/>
          <a:p>
            <a:pPr marL="0" lvl="0" algn="ctr"/>
            <a:r>
              <a:rPr lang="en-US" sz="4000" b="0" i="0" u="none">
                <a:solidFill>
                  <a:srgbClr val="16727D"/>
                </a:solidFill>
                <a:latin typeface="Montserrat SemiBold" panose="00000700000000000000" pitchFamily="2" charset="0"/>
              </a:rPr>
              <a:t>TỰ CHĂM SÓC BẢN THÂN</a:t>
            </a:r>
          </a:p>
        </p:txBody>
      </p:sp>
      <p:cxnSp>
        <p:nvCxnSpPr>
          <p:cNvPr id="3" name="Straight Connector 2">
            <a:extLst>
              <a:ext uri="{FF2B5EF4-FFF2-40B4-BE49-F238E27FC236}">
                <a16:creationId xmlns:a16="http://schemas.microsoft.com/office/drawing/2014/main" id="{06D6D44A-CA74-C944-9D74-B4CCC7397463}"/>
              </a:ext>
            </a:extLst>
          </p:cNvPr>
          <p:cNvCxnSpPr>
            <a:cxnSpLocks/>
          </p:cNvCxnSpPr>
          <p:nvPr/>
        </p:nvCxnSpPr>
        <p:spPr>
          <a:xfrm>
            <a:off x="4265484" y="3203471"/>
            <a:ext cx="3991232"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sp>
        <p:nvSpPr>
          <p:cNvPr id="13" name="TextBox 8">
            <a:extLst>
              <a:ext uri="{FF2B5EF4-FFF2-40B4-BE49-F238E27FC236}">
                <a16:creationId xmlns:a16="http://schemas.microsoft.com/office/drawing/2014/main" id="{1D11F53B-B41E-0042-BB60-0302CBBED635}"/>
              </a:ext>
            </a:extLst>
          </p:cNvPr>
          <p:cNvSpPr txBox="1">
            <a:spLocks noChangeArrowheads="1"/>
          </p:cNvSpPr>
          <p:nvPr/>
        </p:nvSpPr>
        <p:spPr bwMode="auto">
          <a:xfrm>
            <a:off x="2808178" y="3472543"/>
            <a:ext cx="71760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US" sz="3200" dirty="0">
                <a:solidFill>
                  <a:srgbClr val="16727D"/>
                </a:solidFill>
                <a:latin typeface="Montserrat SemiBold" panose="00000700000000000000" pitchFamily="2" charset="0"/>
              </a:rPr>
              <a:t>TỰ CHĂM SÓC SỨC KHỎE TINH THẦN</a:t>
            </a:r>
          </a:p>
        </p:txBody>
      </p:sp>
    </p:spTree>
    <p:extLst>
      <p:ext uri="{BB962C8B-B14F-4D97-AF65-F5344CB8AC3E}">
        <p14:creationId xmlns:p14="http://schemas.microsoft.com/office/powerpoint/2010/main" val="3752459567"/>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8ACC23A4-4E0F-469B-9D11-9C6A37E58774}"/>
                </a:ext>
              </a:extLst>
            </p:cNvPr>
            <p:cNvGrpSpPr/>
            <p:nvPr/>
          </p:nvGrpSpPr>
          <p:grpSpPr>
            <a:xfrm>
              <a:off x="215900" y="214361"/>
              <a:ext cx="11760200" cy="6429277"/>
              <a:chOff x="215900" y="214361"/>
              <a:chExt cx="11760200" cy="6429277"/>
            </a:xfrm>
          </p:grpSpPr>
          <p:grpSp>
            <p:nvGrpSpPr>
              <p:cNvPr id="18" name="组合 17">
                <a:extLst>
                  <a:ext uri="{FF2B5EF4-FFF2-40B4-BE49-F238E27FC236}">
                    <a16:creationId xmlns:a16="http://schemas.microsoft.com/office/drawing/2014/main" id="{38F3C2E6-B1A4-4055-AF11-886C166FC17D}"/>
                  </a:ext>
                </a:extLst>
              </p:cNvPr>
              <p:cNvGrpSpPr/>
              <p:nvPr/>
            </p:nvGrpSpPr>
            <p:grpSpPr>
              <a:xfrm>
                <a:off x="215900" y="214361"/>
                <a:ext cx="11760200" cy="6429277"/>
                <a:chOff x="215900" y="214361"/>
                <a:chExt cx="11760200" cy="6429277"/>
              </a:xfrm>
            </p:grpSpPr>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a:extLst>
                    <a:ext uri="{FF2B5EF4-FFF2-40B4-BE49-F238E27FC236}">
                      <a16:creationId xmlns:a16="http://schemas.microsoft.com/office/drawing/2014/main" id="{1E59416F-D99F-4FDB-A187-E0B63A16F78D}"/>
                    </a:ext>
                  </a:extLst>
                </p:cNvPr>
                <p:cNvSpPr txBox="1">
                  <a:spLocks noChangeArrowheads="1"/>
                </p:cNvSpPr>
                <p:nvPr/>
              </p:nvSpPr>
              <p:spPr bwMode="auto">
                <a:xfrm>
                  <a:off x="2437475" y="516657"/>
                  <a:ext cx="71760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b="0" i="0" u="none" dirty="0">
                      <a:solidFill>
                        <a:srgbClr val="16727D"/>
                      </a:solidFill>
                      <a:latin typeface="Montserrat SemiBold" panose="00000700000000000000" pitchFamily="2" charset="0"/>
                    </a:rPr>
                    <a:t>TỰ CHĂM SÓC SỨC KHOẺ TINH THẦN</a:t>
                  </a:r>
                </a:p>
              </p:txBody>
            </p:sp>
          </p:grpSp>
          <p:cxnSp>
            <p:nvCxnSpPr>
              <p:cNvPr id="19" name="直接连接符 18">
                <a:extLst>
                  <a:ext uri="{FF2B5EF4-FFF2-40B4-BE49-F238E27FC236}">
                    <a16:creationId xmlns:a16="http://schemas.microsoft.com/office/drawing/2014/main" id="{DB995EFF-9AEA-4B85-94D4-1E60B13AE556}"/>
                  </a:ext>
                </a:extLst>
              </p:cNvPr>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6" name="Rectangle 5">
            <a:extLst>
              <a:ext uri="{FF2B5EF4-FFF2-40B4-BE49-F238E27FC236}">
                <a16:creationId xmlns:a16="http://schemas.microsoft.com/office/drawing/2014/main" id="{A38EA9CE-6F24-FA49-87E8-D7CADF28ED4D}"/>
              </a:ext>
            </a:extLst>
          </p:cNvPr>
          <p:cNvSpPr/>
          <p:nvPr/>
        </p:nvSpPr>
        <p:spPr>
          <a:xfrm>
            <a:off x="1572628" y="1165551"/>
            <a:ext cx="9046742" cy="461665"/>
          </a:xfrm>
          <a:prstGeom prst="rect">
            <a:avLst/>
          </a:prstGeom>
        </p:spPr>
        <p:txBody>
          <a:bodyPr wrap="square">
            <a:spAutoFit/>
          </a:bodyPr>
          <a:lstStyle/>
          <a:p>
            <a:r>
              <a:rPr lang="en-VN" sz="2400">
                <a:latin typeface="Calibri" panose="020F0502020204030204" pitchFamily="34" charset="0"/>
                <a:cs typeface="Calibri" panose="020F0502020204030204" pitchFamily="34" charset="0"/>
              </a:rPr>
              <a:t>HS suy ngẫm về những việc em cần làm để chăm sóc sức khoẻ tình thần</a:t>
            </a:r>
          </a:p>
        </p:txBody>
      </p:sp>
      <p:pic>
        <p:nvPicPr>
          <p:cNvPr id="5" name="Picture 4" descr="Graphical user interface, website&#10;&#10;Description automatically generated">
            <a:extLst>
              <a:ext uri="{FF2B5EF4-FFF2-40B4-BE49-F238E27FC236}">
                <a16:creationId xmlns:a16="http://schemas.microsoft.com/office/drawing/2014/main" id="{711C3976-DB22-1545-828C-CF042F2F7097}"/>
              </a:ext>
            </a:extLst>
          </p:cNvPr>
          <p:cNvPicPr>
            <a:picLocks noChangeAspect="1"/>
          </p:cNvPicPr>
          <p:nvPr/>
        </p:nvPicPr>
        <p:blipFill rotWithShape="1">
          <a:blip r:embed="rId4">
            <a:extLst>
              <a:ext uri="{28A0092B-C50C-407E-A947-70E740481C1C}">
                <a14:useLocalDpi xmlns:a14="http://schemas.microsoft.com/office/drawing/2010/main" val="0"/>
              </a:ext>
            </a:extLst>
          </a:blip>
          <a:srcRect l="56968" t="35979" r="21719" b="51025"/>
          <a:stretch/>
        </p:blipFill>
        <p:spPr>
          <a:xfrm>
            <a:off x="2222156" y="1605448"/>
            <a:ext cx="7747687" cy="2952648"/>
          </a:xfrm>
          <a:prstGeom prst="rect">
            <a:avLst/>
          </a:prstGeom>
        </p:spPr>
      </p:pic>
      <p:sp>
        <p:nvSpPr>
          <p:cNvPr id="14" name="矩形 4">
            <a:extLst>
              <a:ext uri="{FF2B5EF4-FFF2-40B4-BE49-F238E27FC236}">
                <a16:creationId xmlns:a16="http://schemas.microsoft.com/office/drawing/2014/main" id="{9B3E569B-E7B9-9946-BB86-29A4CC6B50FB}"/>
              </a:ext>
            </a:extLst>
          </p:cNvPr>
          <p:cNvSpPr/>
          <p:nvPr/>
        </p:nvSpPr>
        <p:spPr>
          <a:xfrm>
            <a:off x="1456143" y="4558096"/>
            <a:ext cx="4256850" cy="19783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tx1"/>
                </a:solidFill>
                <a:latin typeface="Calibri" panose="020F0502020204030204" pitchFamily="34" charset="0"/>
                <a:cs typeface="Calibri" panose="020F0502020204030204" pitchFamily="34" charset="0"/>
              </a:rPr>
              <a:t>Em đã phân bổ thời gian cho các hoạt động học tập, lao động giúp gia đình, rèn luyện sức khoẻ và vui choi giải trí như thế nào?</a:t>
            </a:r>
            <a:r>
              <a:rPr lang="en-VN" sz="2000">
                <a:solidFill>
                  <a:schemeClr val="tx1"/>
                </a:solidFill>
                <a:effectLst/>
                <a:latin typeface="Calibri" panose="020F0502020204030204" pitchFamily="34" charset="0"/>
                <a:cs typeface="Calibri" panose="020F0502020204030204" pitchFamily="34" charset="0"/>
              </a:rPr>
              <a:t> </a:t>
            </a:r>
            <a:endParaRPr lang="zh-CN" altLang="en-US" sz="2000" dirty="0">
              <a:solidFill>
                <a:schemeClr val="tx1"/>
              </a:solidFill>
              <a:latin typeface="Calibri" panose="020F0502020204030204" pitchFamily="34" charset="0"/>
              <a:ea typeface="字魂35号-经典雅黑" panose="02000000000000000000" pitchFamily="2" charset="-122"/>
              <a:cs typeface="Calibri" panose="020F0502020204030204" pitchFamily="34" charset="0"/>
            </a:endParaRPr>
          </a:p>
        </p:txBody>
      </p:sp>
      <p:sp>
        <p:nvSpPr>
          <p:cNvPr id="16" name="矩形 6">
            <a:extLst>
              <a:ext uri="{FF2B5EF4-FFF2-40B4-BE49-F238E27FC236}">
                <a16:creationId xmlns:a16="http://schemas.microsoft.com/office/drawing/2014/main" id="{2F4D27C9-C2C7-B249-BD69-EF0129D8FA3E}"/>
              </a:ext>
            </a:extLst>
          </p:cNvPr>
          <p:cNvSpPr/>
          <p:nvPr/>
        </p:nvSpPr>
        <p:spPr>
          <a:xfrm>
            <a:off x="6362520" y="4558096"/>
            <a:ext cx="4256850" cy="19783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tx1"/>
                </a:solidFill>
                <a:latin typeface="Calibri" panose="020F0502020204030204" pitchFamily="34" charset="0"/>
                <a:cs typeface="Calibri" panose="020F0502020204030204" pitchFamily="34" charset="0"/>
              </a:rPr>
              <a:t>Em đã lạc quan, suy nghĩ theo chiều hưóng tích cực như the nào?</a:t>
            </a:r>
            <a:r>
              <a:rPr lang="en-VN" sz="2000">
                <a:solidFill>
                  <a:schemeClr val="tx1"/>
                </a:solidFill>
                <a:effectLst/>
                <a:latin typeface="Calibri" panose="020F0502020204030204" pitchFamily="34" charset="0"/>
                <a:cs typeface="Calibri" panose="020F0502020204030204" pitchFamily="34" charset="0"/>
              </a:rPr>
              <a:t> </a:t>
            </a:r>
            <a:endParaRPr lang="zh-CN" altLang="en-US" sz="2000" dirty="0">
              <a:solidFill>
                <a:schemeClr val="tx1"/>
              </a:solidFill>
              <a:latin typeface="Calibri" panose="020F0502020204030204" pitchFamily="34" charset="0"/>
              <a:ea typeface="字魂35号-经典雅黑" panose="02000000000000000000" pitchFamily="2" charset="-122"/>
              <a:cs typeface="Calibri" panose="020F0502020204030204" pitchFamily="34" charset="0"/>
            </a:endParaRPr>
          </a:p>
        </p:txBody>
      </p:sp>
    </p:spTree>
    <p:extLst>
      <p:ext uri="{BB962C8B-B14F-4D97-AF65-F5344CB8AC3E}">
        <p14:creationId xmlns:p14="http://schemas.microsoft.com/office/powerpoint/2010/main" val="2947409494"/>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cTn>
                              </p:par>
                            </p:childTnLst>
                          </p:cTn>
                        </p:par>
                        <p:par>
                          <p:cTn id="10" fill="hold">
                            <p:stCondLst>
                              <p:cond delay="3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300" fill="hold"/>
                                        <p:tgtEl>
                                          <p:spTgt spid="16"/>
                                        </p:tgtEl>
                                        <p:attrNameLst>
                                          <p:attrName>ppt_w</p:attrName>
                                        </p:attrNameLst>
                                      </p:cBhvr>
                                      <p:tavLst>
                                        <p:tav tm="0">
                                          <p:val>
                                            <p:fltVal val="0"/>
                                          </p:val>
                                        </p:tav>
                                        <p:tav tm="100000">
                                          <p:val>
                                            <p:strVal val="#ppt_w"/>
                                          </p:val>
                                        </p:tav>
                                      </p:tavLst>
                                    </p:anim>
                                    <p:anim calcmode="lin" valueType="num">
                                      <p:cBhvr>
                                        <p:cTn id="14" dur="300" fill="hold"/>
                                        <p:tgtEl>
                                          <p:spTgt spid="16"/>
                                        </p:tgtEl>
                                        <p:attrNameLst>
                                          <p:attrName>ppt_h</p:attrName>
                                        </p:attrNameLst>
                                      </p:cBhvr>
                                      <p:tavLst>
                                        <p:tav tm="0">
                                          <p:val>
                                            <p:fltVal val="0"/>
                                          </p:val>
                                        </p:tav>
                                        <p:tav tm="100000">
                                          <p:val>
                                            <p:strVal val="#ppt_h"/>
                                          </p:val>
                                        </p:tav>
                                      </p:tavLst>
                                    </p:anim>
                                    <p:animEffect transition="in" filter="fade">
                                      <p:cBhvr>
                                        <p:cTn id="15"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8ACC23A4-4E0F-469B-9D11-9C6A37E58774}"/>
                </a:ext>
              </a:extLst>
            </p:cNvPr>
            <p:cNvGrpSpPr/>
            <p:nvPr/>
          </p:nvGrpSpPr>
          <p:grpSpPr>
            <a:xfrm>
              <a:off x="215900" y="214361"/>
              <a:ext cx="11760200" cy="6429277"/>
              <a:chOff x="215900" y="214361"/>
              <a:chExt cx="11760200" cy="6429277"/>
            </a:xfrm>
          </p:grpSpPr>
          <p:grpSp>
            <p:nvGrpSpPr>
              <p:cNvPr id="18" name="组合 17">
                <a:extLst>
                  <a:ext uri="{FF2B5EF4-FFF2-40B4-BE49-F238E27FC236}">
                    <a16:creationId xmlns:a16="http://schemas.microsoft.com/office/drawing/2014/main" id="{38F3C2E6-B1A4-4055-AF11-886C166FC17D}"/>
                  </a:ext>
                </a:extLst>
              </p:cNvPr>
              <p:cNvGrpSpPr/>
              <p:nvPr/>
            </p:nvGrpSpPr>
            <p:grpSpPr>
              <a:xfrm>
                <a:off x="215900" y="214361"/>
                <a:ext cx="11760200" cy="6429277"/>
                <a:chOff x="215900" y="214361"/>
                <a:chExt cx="11760200" cy="6429277"/>
              </a:xfrm>
            </p:grpSpPr>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a:extLst>
                    <a:ext uri="{FF2B5EF4-FFF2-40B4-BE49-F238E27FC236}">
                      <a16:creationId xmlns:a16="http://schemas.microsoft.com/office/drawing/2014/main" id="{1E59416F-D99F-4FDB-A187-E0B63A16F78D}"/>
                    </a:ext>
                  </a:extLst>
                </p:cNvPr>
                <p:cNvSpPr txBox="1">
                  <a:spLocks noChangeArrowheads="1"/>
                </p:cNvSpPr>
                <p:nvPr/>
              </p:nvSpPr>
              <p:spPr bwMode="auto">
                <a:xfrm>
                  <a:off x="2437475" y="516657"/>
                  <a:ext cx="71760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b="0" i="0" u="none" dirty="0">
                      <a:solidFill>
                        <a:srgbClr val="16727D"/>
                      </a:solidFill>
                      <a:latin typeface="Montserrat SemiBold" panose="00000700000000000000" pitchFamily="2" charset="0"/>
                    </a:rPr>
                    <a:t>TỰ CHĂM SÓC SỨC KHOẺ TINH THẦN</a:t>
                  </a:r>
                </a:p>
              </p:txBody>
            </p:sp>
          </p:grpSp>
          <p:cxnSp>
            <p:nvCxnSpPr>
              <p:cNvPr id="19" name="直接连接符 18">
                <a:extLst>
                  <a:ext uri="{FF2B5EF4-FFF2-40B4-BE49-F238E27FC236}">
                    <a16:creationId xmlns:a16="http://schemas.microsoft.com/office/drawing/2014/main" id="{DB995EFF-9AEA-4B85-94D4-1E60B13AE556}"/>
                  </a:ext>
                </a:extLst>
              </p:cNvPr>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6" name="Rectangle 5">
            <a:extLst>
              <a:ext uri="{FF2B5EF4-FFF2-40B4-BE49-F238E27FC236}">
                <a16:creationId xmlns:a16="http://schemas.microsoft.com/office/drawing/2014/main" id="{A38EA9CE-6F24-FA49-87E8-D7CADF28ED4D}"/>
              </a:ext>
            </a:extLst>
          </p:cNvPr>
          <p:cNvSpPr/>
          <p:nvPr/>
        </p:nvSpPr>
        <p:spPr>
          <a:xfrm>
            <a:off x="1572628" y="1165551"/>
            <a:ext cx="9046742" cy="461665"/>
          </a:xfrm>
          <a:prstGeom prst="rect">
            <a:avLst/>
          </a:prstGeom>
        </p:spPr>
        <p:txBody>
          <a:bodyPr wrap="square">
            <a:spAutoFit/>
          </a:bodyPr>
          <a:lstStyle/>
          <a:p>
            <a:r>
              <a:rPr lang="en-VN" sz="2400">
                <a:latin typeface="Calibri" panose="020F0502020204030204" pitchFamily="34" charset="0"/>
                <a:cs typeface="Calibri" panose="020F0502020204030204" pitchFamily="34" charset="0"/>
              </a:rPr>
              <a:t>HS suy ngẫm về những việc em cần làm để chăm sóc sức khoẻ tình thần</a:t>
            </a:r>
          </a:p>
        </p:txBody>
      </p:sp>
      <p:pic>
        <p:nvPicPr>
          <p:cNvPr id="5" name="Picture 4" descr="Graphical user interface, website&#10;&#10;Description automatically generated">
            <a:extLst>
              <a:ext uri="{FF2B5EF4-FFF2-40B4-BE49-F238E27FC236}">
                <a16:creationId xmlns:a16="http://schemas.microsoft.com/office/drawing/2014/main" id="{711C3976-DB22-1545-828C-CF042F2F7097}"/>
              </a:ext>
            </a:extLst>
          </p:cNvPr>
          <p:cNvPicPr>
            <a:picLocks noChangeAspect="1"/>
          </p:cNvPicPr>
          <p:nvPr/>
        </p:nvPicPr>
        <p:blipFill rotWithShape="1">
          <a:blip r:embed="rId4">
            <a:extLst>
              <a:ext uri="{28A0092B-C50C-407E-A947-70E740481C1C}">
                <a14:useLocalDpi xmlns:a14="http://schemas.microsoft.com/office/drawing/2010/main" val="0"/>
              </a:ext>
            </a:extLst>
          </a:blip>
          <a:srcRect l="56968" t="35979" r="21719" b="51025"/>
          <a:stretch/>
        </p:blipFill>
        <p:spPr>
          <a:xfrm>
            <a:off x="2222156" y="1605448"/>
            <a:ext cx="7747687" cy="2952648"/>
          </a:xfrm>
          <a:prstGeom prst="rect">
            <a:avLst/>
          </a:prstGeom>
        </p:spPr>
      </p:pic>
      <p:sp>
        <p:nvSpPr>
          <p:cNvPr id="14" name="矩形 4">
            <a:extLst>
              <a:ext uri="{FF2B5EF4-FFF2-40B4-BE49-F238E27FC236}">
                <a16:creationId xmlns:a16="http://schemas.microsoft.com/office/drawing/2014/main" id="{9B3E569B-E7B9-9946-BB86-29A4CC6B50FB}"/>
              </a:ext>
            </a:extLst>
          </p:cNvPr>
          <p:cNvSpPr/>
          <p:nvPr/>
        </p:nvSpPr>
        <p:spPr>
          <a:xfrm>
            <a:off x="1456143" y="4558096"/>
            <a:ext cx="4256850" cy="19783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VN" sz="2000">
                <a:solidFill>
                  <a:schemeClr val="tx1"/>
                </a:solidFill>
                <a:latin typeface="Calibri" panose="020F0502020204030204" pitchFamily="34" charset="0"/>
                <a:cs typeface="Calibri" panose="020F0502020204030204" pitchFamily="34" charset="0"/>
              </a:rPr>
              <a:t>Chăm sóc sức khoẻ tính thần rất quan trọng vì nó ảnh hưởng đến sức khoẻ thể chất.</a:t>
            </a:r>
          </a:p>
        </p:txBody>
      </p:sp>
      <p:sp>
        <p:nvSpPr>
          <p:cNvPr id="16" name="矩形 6">
            <a:extLst>
              <a:ext uri="{FF2B5EF4-FFF2-40B4-BE49-F238E27FC236}">
                <a16:creationId xmlns:a16="http://schemas.microsoft.com/office/drawing/2014/main" id="{2F4D27C9-C2C7-B249-BD69-EF0129D8FA3E}"/>
              </a:ext>
            </a:extLst>
          </p:cNvPr>
          <p:cNvSpPr/>
          <p:nvPr/>
        </p:nvSpPr>
        <p:spPr>
          <a:xfrm>
            <a:off x="6362520" y="4558096"/>
            <a:ext cx="4256850" cy="19783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VN" sz="2000">
                <a:solidFill>
                  <a:schemeClr val="tx1"/>
                </a:solidFill>
                <a:latin typeface="Calibri" panose="020F0502020204030204" pitchFamily="34" charset="0"/>
                <a:cs typeface="Calibri" panose="020F0502020204030204" pitchFamily="34" charset="0"/>
              </a:rPr>
              <a:t>Để có sức khoẻ tỉnh thần tốt, </a:t>
            </a:r>
            <a:r>
              <a:rPr lang="vi-VN" sz="2000">
                <a:solidFill>
                  <a:schemeClr val="tx1"/>
                </a:solidFill>
                <a:latin typeface="Calibri" panose="020F0502020204030204" pitchFamily="34" charset="0"/>
                <a:cs typeface="Calibri" panose="020F0502020204030204" pitchFamily="34" charset="0"/>
              </a:rPr>
              <a:t>các em cần phân bố thời gian hợp lí cho các hoạt động học tập, lao động, vui chơi giải trí, luôn lạc quan, suy nghĩ tích cực và biết cách giải toả</a:t>
            </a:r>
            <a:r>
              <a:rPr lang="en-VN" sz="2000">
                <a:solidFill>
                  <a:schemeClr val="tx1"/>
                </a:solidFill>
                <a:effectLst/>
                <a:latin typeface="Calibri" panose="020F0502020204030204" pitchFamily="34" charset="0"/>
                <a:cs typeface="Calibri" panose="020F0502020204030204" pitchFamily="34" charset="0"/>
              </a:rPr>
              <a:t> </a:t>
            </a:r>
            <a:r>
              <a:rPr lang="en-VN" sz="2000">
                <a:solidFill>
                  <a:schemeClr val="tx1"/>
                </a:solidFill>
                <a:latin typeface="Calibri" panose="020F0502020204030204" pitchFamily="34" charset="0"/>
                <a:cs typeface="Calibri" panose="020F0502020204030204" pitchFamily="34" charset="0"/>
              </a:rPr>
              <a:t>nồi buôn, sự khó chịu theo cách phù họp với mình.</a:t>
            </a:r>
          </a:p>
        </p:txBody>
      </p:sp>
    </p:spTree>
    <p:extLst>
      <p:ext uri="{BB962C8B-B14F-4D97-AF65-F5344CB8AC3E}">
        <p14:creationId xmlns:p14="http://schemas.microsoft.com/office/powerpoint/2010/main" val="1792043269"/>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cTn>
                              </p:par>
                            </p:childTnLst>
                          </p:cTn>
                        </p:par>
                        <p:par>
                          <p:cTn id="10" fill="hold">
                            <p:stCondLst>
                              <p:cond delay="300"/>
                            </p:stCondLst>
                            <p:childTnLst>
                              <p:par>
                                <p:cTn id="11" presetID="53" presetClass="entr" presetSubtype="16"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300" fill="hold"/>
                                        <p:tgtEl>
                                          <p:spTgt spid="16"/>
                                        </p:tgtEl>
                                        <p:attrNameLst>
                                          <p:attrName>ppt_w</p:attrName>
                                        </p:attrNameLst>
                                      </p:cBhvr>
                                      <p:tavLst>
                                        <p:tav tm="0">
                                          <p:val>
                                            <p:fltVal val="0"/>
                                          </p:val>
                                        </p:tav>
                                        <p:tav tm="100000">
                                          <p:val>
                                            <p:strVal val="#ppt_w"/>
                                          </p:val>
                                        </p:tav>
                                      </p:tavLst>
                                    </p:anim>
                                    <p:anim calcmode="lin" valueType="num">
                                      <p:cBhvr>
                                        <p:cTn id="14" dur="300" fill="hold"/>
                                        <p:tgtEl>
                                          <p:spTgt spid="16"/>
                                        </p:tgtEl>
                                        <p:attrNameLst>
                                          <p:attrName>ppt_h</p:attrName>
                                        </p:attrNameLst>
                                      </p:cBhvr>
                                      <p:tavLst>
                                        <p:tav tm="0">
                                          <p:val>
                                            <p:fltVal val="0"/>
                                          </p:val>
                                        </p:tav>
                                        <p:tav tm="100000">
                                          <p:val>
                                            <p:strVal val="#ppt_h"/>
                                          </p:val>
                                        </p:tav>
                                      </p:tavLst>
                                    </p:anim>
                                    <p:animEffect transition="in" filter="fade">
                                      <p:cBhvr>
                                        <p:cTn id="15"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997DD13-43E2-4738-88EF-CDB069E2C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894BAF17-6176-4A56-A53A-15E6977D0097}"/>
              </a:ext>
            </a:extLst>
          </p:cNvPr>
          <p:cNvGrpSpPr/>
          <p:nvPr/>
        </p:nvGrpSpPr>
        <p:grpSpPr>
          <a:xfrm>
            <a:off x="2273300" y="1654159"/>
            <a:ext cx="7645400" cy="2708434"/>
            <a:chOff x="2273300" y="1770082"/>
            <a:chExt cx="7645400" cy="2708434"/>
          </a:xfrm>
        </p:grpSpPr>
        <p:sp>
          <p:nvSpPr>
            <p:cNvPr id="14" name="文本框 7">
              <a:extLst>
                <a:ext uri="{FF2B5EF4-FFF2-40B4-BE49-F238E27FC236}">
                  <a16:creationId xmlns:a16="http://schemas.microsoft.com/office/drawing/2014/main" id="{7161E3CB-BFA2-49E0-97E3-C2B6AF3E6ECC}"/>
                </a:ext>
              </a:extLst>
            </p:cNvPr>
            <p:cNvSpPr txBox="1">
              <a:spLocks noChangeArrowheads="1"/>
            </p:cNvSpPr>
            <p:nvPr/>
          </p:nvSpPr>
          <p:spPr bwMode="auto">
            <a:xfrm>
              <a:off x="2273300" y="1770082"/>
              <a:ext cx="764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lvl="0" algn="ctr"/>
              <a:r>
                <a:rPr lang="en-US" sz="7200" b="0" i="0" u="none" dirty="0">
                  <a:solidFill>
                    <a:srgbClr val="16727D"/>
                  </a:solidFill>
                  <a:latin typeface="iCiel Pony" panose="02000000000000000000" pitchFamily="2" charset="77"/>
                </a:rPr>
                <a:t>VẬN DỤNG</a:t>
              </a:r>
            </a:p>
          </p:txBody>
        </p:sp>
        <p:sp>
          <p:nvSpPr>
            <p:cNvPr id="16" name="文本框 15">
              <a:extLst>
                <a:ext uri="{FF2B5EF4-FFF2-40B4-BE49-F238E27FC236}">
                  <a16:creationId xmlns:a16="http://schemas.microsoft.com/office/drawing/2014/main" id="{CCAE8018-53DE-480F-8CC9-9B7754A30832}"/>
                </a:ext>
              </a:extLst>
            </p:cNvPr>
            <p:cNvSpPr txBox="1"/>
            <p:nvPr/>
          </p:nvSpPr>
          <p:spPr>
            <a:xfrm>
              <a:off x="2832100" y="4078406"/>
              <a:ext cx="6527800" cy="400110"/>
            </a:xfrm>
            <a:prstGeom prst="rect">
              <a:avLst/>
            </a:prstGeom>
            <a:noFill/>
          </p:spPr>
          <p:txBody>
            <a:bodyPr wrap="square" rtlCol="0">
              <a:spAutoFit/>
            </a:bodyPr>
            <a:lstStyle/>
            <a:p>
              <a:pPr algn="ctr"/>
              <a:r>
                <a:rPr lang="en-US" altLang="zh-CN" sz="2000" dirty="0">
                  <a:solidFill>
                    <a:srgbClr val="647782"/>
                  </a:solidFill>
                  <a:latin typeface="Calibri Light" panose="020F0302020204030204" pitchFamily="34" charset="0"/>
                  <a:ea typeface="字魂35号-经典雅黑" panose="02000000000000000000" pitchFamily="2" charset="-122"/>
                  <a:cs typeface="Calibri Light" panose="020F0302020204030204" pitchFamily="34" charset="0"/>
                </a:rPr>
                <a:t>GVTH: TRẦN THỊ MỸ LỆ</a:t>
              </a:r>
            </a:p>
          </p:txBody>
        </p:sp>
      </p:grpSp>
      <p:pic>
        <p:nvPicPr>
          <p:cNvPr id="10" name="6-轻音乐-钢琴弦乐铃-欢快可爱配乐-mp3">
            <a:hlinkClick r:id="" action="ppaction://media"/>
            <a:extLst>
              <a:ext uri="{FF2B5EF4-FFF2-40B4-BE49-F238E27FC236}">
                <a16:creationId xmlns:a16="http://schemas.microsoft.com/office/drawing/2014/main" id="{59D5AB96-33EC-4100-820B-04FB6FA060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 y="-1241425"/>
            <a:ext cx="609600" cy="609600"/>
          </a:xfrm>
          <a:prstGeom prst="rect">
            <a:avLst/>
          </a:prstGeom>
        </p:spPr>
      </p:pic>
    </p:spTree>
    <p:extLst>
      <p:ext uri="{BB962C8B-B14F-4D97-AF65-F5344CB8AC3E}">
        <p14:creationId xmlns:p14="http://schemas.microsoft.com/office/powerpoint/2010/main" val="4172396083"/>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67D19AD-9B68-4860-9035-071B9E67D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hape 18">
            <a:extLst>
              <a:ext uri="{FF2B5EF4-FFF2-40B4-BE49-F238E27FC236}">
                <a16:creationId xmlns:a16="http://schemas.microsoft.com/office/drawing/2014/main" id="{53046D84-6FC0-4A49-8BFD-18F24FED5180}"/>
              </a:ext>
            </a:extLst>
          </p:cNvPr>
          <p:cNvSpPr/>
          <p:nvPr/>
        </p:nvSpPr>
        <p:spPr>
          <a:xfrm>
            <a:off x="4455958" y="1663700"/>
            <a:ext cx="3610284" cy="707886"/>
          </a:xfrm>
          <a:prstGeom prst="roundRect">
            <a:avLst>
              <a:gd name="adj" fmla="val 0"/>
            </a:avLst>
          </a:prstGeom>
          <a:solidFill>
            <a:srgbClr val="16727D"/>
          </a:solidFill>
          <a:ln w="12700" cap="flat">
            <a:noFill/>
            <a:prstDash val="solid"/>
            <a:miter lim="400000"/>
          </a:ln>
          <a:effectLst/>
        </p:spPr>
        <p:txBody>
          <a:bodyPr wrap="square" lIns="19050" tIns="19050" rIns="19050" bIns="19050"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i="0" u="none" strike="noStrike" kern="0" cap="none" spc="0" normalizeH="0" baseline="0" noProof="0" dirty="0">
              <a:ln>
                <a:noFill/>
              </a:ln>
              <a:solidFill>
                <a:schemeClr val="bg1"/>
              </a:solidFill>
              <a:effectLst/>
              <a:uLnTx/>
              <a:uFillTx/>
              <a:latin typeface="Montserrat SemiBold" panose="00000700000000000000" pitchFamily="2" charset="0"/>
              <a:ea typeface="字魂35号-经典雅黑" panose="02000000000000000000" pitchFamily="2" charset="-122"/>
            </a:endParaRPr>
          </a:p>
        </p:txBody>
      </p:sp>
      <p:sp>
        <p:nvSpPr>
          <p:cNvPr id="5" name="Subtitle 2">
            <a:extLst>
              <a:ext uri="{FF2B5EF4-FFF2-40B4-BE49-F238E27FC236}">
                <a16:creationId xmlns:a16="http://schemas.microsoft.com/office/drawing/2014/main" id="{854F648B-B285-4122-B746-681BBACEBA83}"/>
              </a:ext>
            </a:extLst>
          </p:cNvPr>
          <p:cNvSpPr txBox="1">
            <a:spLocks/>
          </p:cNvSpPr>
          <p:nvPr/>
        </p:nvSpPr>
        <p:spPr>
          <a:xfrm>
            <a:off x="4991999" y="1762985"/>
            <a:ext cx="2582824" cy="509316"/>
          </a:xfrm>
          <a:prstGeom prst="rect">
            <a:avLst/>
          </a:prstGeom>
          <a:solidFill>
            <a:srgbClr val="16727D"/>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r>
              <a:rPr lang="en-US" sz="2600">
                <a:solidFill>
                  <a:srgbClr val="FFFFFF"/>
                </a:solidFill>
                <a:latin typeface="Montserrat SemiBold" panose="00000700000000000000" pitchFamily="2" charset="0"/>
              </a:rPr>
              <a:t>THỰC HÀNH</a:t>
            </a:r>
            <a:endParaRPr lang="en-US" sz="2600" b="0" i="0" u="none">
              <a:solidFill>
                <a:srgbClr val="FFFFFF"/>
              </a:solidFill>
              <a:latin typeface="Montserrat SemiBold" panose="00000700000000000000" pitchFamily="2" charset="0"/>
            </a:endParaRPr>
          </a:p>
        </p:txBody>
      </p:sp>
      <p:sp>
        <p:nvSpPr>
          <p:cNvPr id="7" name="矩形 6">
            <a:extLst>
              <a:ext uri="{FF2B5EF4-FFF2-40B4-BE49-F238E27FC236}">
                <a16:creationId xmlns:a16="http://schemas.microsoft.com/office/drawing/2014/main" id="{C875C441-F38C-4667-8633-C3650C589F5D}"/>
              </a:ext>
            </a:extLst>
          </p:cNvPr>
          <p:cNvSpPr/>
          <p:nvPr/>
        </p:nvSpPr>
        <p:spPr>
          <a:xfrm>
            <a:off x="3622304" y="2470871"/>
            <a:ext cx="5277599" cy="707886"/>
          </a:xfrm>
          <a:prstGeom prst="rect">
            <a:avLst/>
          </a:prstGeom>
        </p:spPr>
        <p:txBody>
          <a:bodyPr wrap="none">
            <a:spAutoFit/>
          </a:bodyPr>
          <a:lstStyle/>
          <a:p>
            <a:pPr marL="0" lvl="0" algn="ctr"/>
            <a:r>
              <a:rPr lang="en-US" sz="4000" b="0" i="0" u="none">
                <a:solidFill>
                  <a:srgbClr val="16727D"/>
                </a:solidFill>
                <a:latin typeface="Montserrat SemiBold" panose="00000700000000000000" pitchFamily="2" charset="0"/>
              </a:rPr>
              <a:t>BICYCLE FASHION SHOW</a:t>
            </a:r>
          </a:p>
        </p:txBody>
      </p:sp>
      <p:cxnSp>
        <p:nvCxnSpPr>
          <p:cNvPr id="3" name="Straight Connector 2">
            <a:extLst>
              <a:ext uri="{FF2B5EF4-FFF2-40B4-BE49-F238E27FC236}">
                <a16:creationId xmlns:a16="http://schemas.microsoft.com/office/drawing/2014/main" id="{06D6D44A-CA74-C944-9D74-B4CCC7397463}"/>
              </a:ext>
            </a:extLst>
          </p:cNvPr>
          <p:cNvCxnSpPr>
            <a:cxnSpLocks/>
          </p:cNvCxnSpPr>
          <p:nvPr/>
        </p:nvCxnSpPr>
        <p:spPr>
          <a:xfrm>
            <a:off x="4265484" y="3203471"/>
            <a:ext cx="3991232"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sp>
        <p:nvSpPr>
          <p:cNvPr id="13" name="TextBox 8">
            <a:extLst>
              <a:ext uri="{FF2B5EF4-FFF2-40B4-BE49-F238E27FC236}">
                <a16:creationId xmlns:a16="http://schemas.microsoft.com/office/drawing/2014/main" id="{1D11F53B-B41E-0042-BB60-0302CBBED635}"/>
              </a:ext>
            </a:extLst>
          </p:cNvPr>
          <p:cNvSpPr txBox="1">
            <a:spLocks noChangeArrowheads="1"/>
          </p:cNvSpPr>
          <p:nvPr/>
        </p:nvSpPr>
        <p:spPr bwMode="auto">
          <a:xfrm>
            <a:off x="2808178" y="3472543"/>
            <a:ext cx="71760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US" sz="3200" dirty="0">
                <a:solidFill>
                  <a:srgbClr val="16727D"/>
                </a:solidFill>
                <a:latin typeface="Montserrat SemiBold" panose="00000700000000000000" pitchFamily="2" charset="0"/>
              </a:rPr>
              <a:t>TRÌNH DIỄN THỜI TRANG TỪ RÁC TÁI CHẾ</a:t>
            </a:r>
          </a:p>
        </p:txBody>
      </p:sp>
    </p:spTree>
    <p:extLst>
      <p:ext uri="{BB962C8B-B14F-4D97-AF65-F5344CB8AC3E}">
        <p14:creationId xmlns:p14="http://schemas.microsoft.com/office/powerpoint/2010/main" val="207943319"/>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997DD13-43E2-4738-88EF-CDB069E2C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894BAF17-6176-4A56-A53A-15E6977D0097}"/>
              </a:ext>
            </a:extLst>
          </p:cNvPr>
          <p:cNvGrpSpPr/>
          <p:nvPr/>
        </p:nvGrpSpPr>
        <p:grpSpPr>
          <a:xfrm>
            <a:off x="2273300" y="1654159"/>
            <a:ext cx="7645400" cy="2708434"/>
            <a:chOff x="2273300" y="1770082"/>
            <a:chExt cx="7645400" cy="2708434"/>
          </a:xfrm>
        </p:grpSpPr>
        <p:sp>
          <p:nvSpPr>
            <p:cNvPr id="14" name="文本框 7">
              <a:extLst>
                <a:ext uri="{FF2B5EF4-FFF2-40B4-BE49-F238E27FC236}">
                  <a16:creationId xmlns:a16="http://schemas.microsoft.com/office/drawing/2014/main" id="{7161E3CB-BFA2-49E0-97E3-C2B6AF3E6ECC}"/>
                </a:ext>
              </a:extLst>
            </p:cNvPr>
            <p:cNvSpPr txBox="1">
              <a:spLocks noChangeArrowheads="1"/>
            </p:cNvSpPr>
            <p:nvPr/>
          </p:nvSpPr>
          <p:spPr bwMode="auto">
            <a:xfrm>
              <a:off x="2273300" y="1770082"/>
              <a:ext cx="764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lvl="0" algn="ctr"/>
              <a:r>
                <a:rPr lang="en-US" sz="7200" b="0" i="0" u="none" dirty="0">
                  <a:solidFill>
                    <a:srgbClr val="16727D"/>
                  </a:solidFill>
                  <a:latin typeface="iCiel Pony" panose="02000000000000000000" pitchFamily="2" charset="77"/>
                </a:rPr>
                <a:t>KHỞI ĐỘNG</a:t>
              </a:r>
            </a:p>
          </p:txBody>
        </p:sp>
        <p:sp>
          <p:nvSpPr>
            <p:cNvPr id="16" name="文本框 15">
              <a:extLst>
                <a:ext uri="{FF2B5EF4-FFF2-40B4-BE49-F238E27FC236}">
                  <a16:creationId xmlns:a16="http://schemas.microsoft.com/office/drawing/2014/main" id="{CCAE8018-53DE-480F-8CC9-9B7754A30832}"/>
                </a:ext>
              </a:extLst>
            </p:cNvPr>
            <p:cNvSpPr txBox="1"/>
            <p:nvPr/>
          </p:nvSpPr>
          <p:spPr>
            <a:xfrm>
              <a:off x="2832100" y="4078406"/>
              <a:ext cx="6527800" cy="400110"/>
            </a:xfrm>
            <a:prstGeom prst="rect">
              <a:avLst/>
            </a:prstGeom>
            <a:noFill/>
          </p:spPr>
          <p:txBody>
            <a:bodyPr wrap="square" rtlCol="0">
              <a:spAutoFit/>
            </a:bodyPr>
            <a:lstStyle/>
            <a:p>
              <a:pPr algn="ctr"/>
              <a:r>
                <a:rPr lang="en-US" altLang="zh-CN" sz="2000" dirty="0">
                  <a:solidFill>
                    <a:srgbClr val="647782"/>
                  </a:solidFill>
                  <a:latin typeface="Calibri Light" panose="020F0302020204030204" pitchFamily="34" charset="0"/>
                  <a:ea typeface="字魂35号-经典雅黑" panose="02000000000000000000" pitchFamily="2" charset="-122"/>
                  <a:cs typeface="Calibri Light" panose="020F0302020204030204" pitchFamily="34" charset="0"/>
                </a:rPr>
                <a:t>GVTH: TRẦN THỊ MỸ LỆ</a:t>
              </a:r>
            </a:p>
          </p:txBody>
        </p:sp>
      </p:grpSp>
      <p:pic>
        <p:nvPicPr>
          <p:cNvPr id="10" name="6-轻音乐-钢琴弦乐铃-欢快可爱配乐-mp3">
            <a:hlinkClick r:id="" action="ppaction://media"/>
            <a:extLst>
              <a:ext uri="{FF2B5EF4-FFF2-40B4-BE49-F238E27FC236}">
                <a16:creationId xmlns:a16="http://schemas.microsoft.com/office/drawing/2014/main" id="{59D5AB96-33EC-4100-820B-04FB6FA060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 y="-1241425"/>
            <a:ext cx="609600" cy="609600"/>
          </a:xfrm>
          <a:prstGeom prst="rect">
            <a:avLst/>
          </a:prstGeom>
        </p:spPr>
      </p:pic>
    </p:spTree>
    <p:extLst>
      <p:ext uri="{BB962C8B-B14F-4D97-AF65-F5344CB8AC3E}">
        <p14:creationId xmlns:p14="http://schemas.microsoft.com/office/powerpoint/2010/main" val="17993731"/>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grpSp>
      <p:sp>
        <p:nvSpPr>
          <p:cNvPr id="18" name="Google Shape;545;p36">
            <a:extLst>
              <a:ext uri="{FF2B5EF4-FFF2-40B4-BE49-F238E27FC236}">
                <a16:creationId xmlns:a16="http://schemas.microsoft.com/office/drawing/2014/main" id="{5F9C56A8-12DA-E84D-9C0C-3E16DC8780CD}"/>
              </a:ext>
            </a:extLst>
          </p:cNvPr>
          <p:cNvSpPr txBox="1">
            <a:spLocks/>
          </p:cNvSpPr>
          <p:nvPr/>
        </p:nvSpPr>
        <p:spPr>
          <a:xfrm>
            <a:off x="2379924" y="1289374"/>
            <a:ext cx="7704000" cy="5727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vi-VN" sz="2800">
                <a:latin typeface="Calibri Light" panose="020F0302020204030204" pitchFamily="34" charset="0"/>
                <a:cs typeface="Calibri Light" panose="020F0302020204030204" pitchFamily="34" charset="0"/>
              </a:rPr>
              <a:t>HÌNH ẢNH DƯỚI ĐÂY GỢI NHỚ EM ĐẾN SỰ VIỆC GÌ?</a:t>
            </a:r>
          </a:p>
        </p:txBody>
      </p:sp>
      <p:pic>
        <p:nvPicPr>
          <p:cNvPr id="19" name="Picture 18" descr="Text&#10;&#10;Description automatically generated">
            <a:extLst>
              <a:ext uri="{FF2B5EF4-FFF2-40B4-BE49-F238E27FC236}">
                <a16:creationId xmlns:a16="http://schemas.microsoft.com/office/drawing/2014/main" id="{D06452C0-75CA-6447-925E-A42FA2C9666D}"/>
              </a:ext>
            </a:extLst>
          </p:cNvPr>
          <p:cNvPicPr>
            <a:picLocks noChangeAspect="1"/>
          </p:cNvPicPr>
          <p:nvPr/>
        </p:nvPicPr>
        <p:blipFill>
          <a:blip r:embed="rId4"/>
          <a:stretch>
            <a:fillRect/>
          </a:stretch>
        </p:blipFill>
        <p:spPr>
          <a:xfrm>
            <a:off x="3565129" y="1969254"/>
            <a:ext cx="5333590" cy="5333590"/>
          </a:xfrm>
          <a:prstGeom prst="rect">
            <a:avLst/>
          </a:prstGeom>
        </p:spPr>
      </p:pic>
    </p:spTree>
    <p:extLst>
      <p:ext uri="{BB962C8B-B14F-4D97-AF65-F5344CB8AC3E}">
        <p14:creationId xmlns:p14="http://schemas.microsoft.com/office/powerpoint/2010/main" val="2551294299"/>
      </p:ext>
    </p:extLst>
  </p:cSld>
  <p:clrMapOvr>
    <a:masterClrMapping/>
  </p:clrMapOvr>
  <p:transition spd="slow" advClick="0" advTm="1000">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DA36EF-29BE-5B41-AFF8-72A142F4C341}"/>
              </a:ext>
            </a:extLst>
          </p:cNvPr>
          <p:cNvSpPr>
            <a:spLocks noGrp="1"/>
          </p:cNvSpPr>
          <p:nvPr>
            <p:ph type="title"/>
          </p:nvPr>
        </p:nvSpPr>
        <p:spPr>
          <a:xfrm>
            <a:off x="960000" y="2402503"/>
            <a:ext cx="10272000" cy="763600"/>
          </a:xfrm>
        </p:spPr>
        <p:txBody>
          <a:bodyPr/>
          <a:lstStyle/>
          <a:p>
            <a:pPr algn="ctr"/>
            <a:r>
              <a:rPr lang="en-VN"/>
              <a:t>RÀO TRĂNG 3 - 2020</a:t>
            </a:r>
          </a:p>
        </p:txBody>
      </p:sp>
      <p:pic>
        <p:nvPicPr>
          <p:cNvPr id="4" name="Những hình ảnh cuối cùng của 13 cán bộ, chiến sĩ đi cứu nạn tại thủy điện Rào Trăng 3 | VTV24.mp4" descr="Những hình ảnh cuối cùng của 13 cán bộ, chiến sĩ đi cứu nạn tại thủy điện Rào Trăng 3 | VTV24.mp4">
            <a:hlinkClick r:id="" action="ppaction://media"/>
            <a:extLst>
              <a:ext uri="{FF2B5EF4-FFF2-40B4-BE49-F238E27FC236}">
                <a16:creationId xmlns:a16="http://schemas.microsoft.com/office/drawing/2014/main" id="{03142849-108F-A44E-AEA4-765EDA4F3E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7672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997DD13-43E2-4738-88EF-CDB069E2C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894BAF17-6176-4A56-A53A-15E6977D0097}"/>
              </a:ext>
            </a:extLst>
          </p:cNvPr>
          <p:cNvGrpSpPr/>
          <p:nvPr/>
        </p:nvGrpSpPr>
        <p:grpSpPr>
          <a:xfrm>
            <a:off x="2273300" y="1654159"/>
            <a:ext cx="7645400" cy="2708434"/>
            <a:chOff x="2273300" y="1770082"/>
            <a:chExt cx="7645400" cy="2708434"/>
          </a:xfrm>
        </p:grpSpPr>
        <p:sp>
          <p:nvSpPr>
            <p:cNvPr id="14" name="文本框 7">
              <a:extLst>
                <a:ext uri="{FF2B5EF4-FFF2-40B4-BE49-F238E27FC236}">
                  <a16:creationId xmlns:a16="http://schemas.microsoft.com/office/drawing/2014/main" id="{7161E3CB-BFA2-49E0-97E3-C2B6AF3E6ECC}"/>
                </a:ext>
              </a:extLst>
            </p:cNvPr>
            <p:cNvSpPr txBox="1">
              <a:spLocks noChangeArrowheads="1"/>
            </p:cNvSpPr>
            <p:nvPr/>
          </p:nvSpPr>
          <p:spPr bwMode="auto">
            <a:xfrm>
              <a:off x="2273300" y="1770082"/>
              <a:ext cx="764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lvl="0" algn="ctr"/>
              <a:r>
                <a:rPr lang="en-US" sz="7200" b="0" i="0" u="none" dirty="0">
                  <a:solidFill>
                    <a:srgbClr val="16727D"/>
                  </a:solidFill>
                  <a:latin typeface="iCiel Pony" panose="02000000000000000000" pitchFamily="2" charset="77"/>
                </a:rPr>
                <a:t>KHỞI ĐỘNG</a:t>
              </a:r>
            </a:p>
          </p:txBody>
        </p:sp>
        <p:sp>
          <p:nvSpPr>
            <p:cNvPr id="16" name="文本框 15">
              <a:extLst>
                <a:ext uri="{FF2B5EF4-FFF2-40B4-BE49-F238E27FC236}">
                  <a16:creationId xmlns:a16="http://schemas.microsoft.com/office/drawing/2014/main" id="{CCAE8018-53DE-480F-8CC9-9B7754A30832}"/>
                </a:ext>
              </a:extLst>
            </p:cNvPr>
            <p:cNvSpPr txBox="1"/>
            <p:nvPr/>
          </p:nvSpPr>
          <p:spPr>
            <a:xfrm>
              <a:off x="2832100" y="4078406"/>
              <a:ext cx="6527800" cy="400110"/>
            </a:xfrm>
            <a:prstGeom prst="rect">
              <a:avLst/>
            </a:prstGeom>
            <a:noFill/>
          </p:spPr>
          <p:txBody>
            <a:bodyPr wrap="square" rtlCol="0">
              <a:spAutoFit/>
            </a:bodyPr>
            <a:lstStyle/>
            <a:p>
              <a:pPr algn="ctr"/>
              <a:r>
                <a:rPr lang="en-US" altLang="zh-CN" sz="2000" dirty="0">
                  <a:solidFill>
                    <a:srgbClr val="647782"/>
                  </a:solidFill>
                  <a:latin typeface="Calibri Light" panose="020F0302020204030204" pitchFamily="34" charset="0"/>
                  <a:ea typeface="字魂35号-经典雅黑" panose="02000000000000000000" pitchFamily="2" charset="-122"/>
                  <a:cs typeface="Calibri Light" panose="020F0302020204030204" pitchFamily="34" charset="0"/>
                </a:rPr>
                <a:t>GVTH: TRẦN THỊ MỸ LỆ</a:t>
              </a:r>
            </a:p>
          </p:txBody>
        </p:sp>
      </p:grpSp>
      <p:pic>
        <p:nvPicPr>
          <p:cNvPr id="10" name="6-轻音乐-钢琴弦乐铃-欢快可爱配乐-mp3">
            <a:hlinkClick r:id="" action="ppaction://media"/>
            <a:extLst>
              <a:ext uri="{FF2B5EF4-FFF2-40B4-BE49-F238E27FC236}">
                <a16:creationId xmlns:a16="http://schemas.microsoft.com/office/drawing/2014/main" id="{59D5AB96-33EC-4100-820B-04FB6FA060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 y="-1241425"/>
            <a:ext cx="609600" cy="609600"/>
          </a:xfrm>
          <a:prstGeom prst="rect">
            <a:avLst/>
          </a:prstGeom>
        </p:spPr>
      </p:pic>
    </p:spTree>
    <p:extLst>
      <p:ext uri="{BB962C8B-B14F-4D97-AF65-F5344CB8AC3E}">
        <p14:creationId xmlns:p14="http://schemas.microsoft.com/office/powerpoint/2010/main" val="2239216041"/>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7" name="Google Shape;587;p38"/>
          <p:cNvSpPr txBox="1">
            <a:spLocks noGrp="1"/>
          </p:cNvSpPr>
          <p:nvPr>
            <p:ph type="subTitle" idx="1"/>
          </p:nvPr>
        </p:nvSpPr>
        <p:spPr>
          <a:xfrm>
            <a:off x="944651" y="552897"/>
            <a:ext cx="10015793" cy="2489200"/>
          </a:xfrm>
          <a:prstGeom prst="rect">
            <a:avLst/>
          </a:prstGeom>
        </p:spPr>
        <p:txBody>
          <a:bodyPr spcFirstLastPara="1" vert="horz" wrap="square" lIns="121900" tIns="121900" rIns="121900" bIns="121900" rtlCol="0" anchor="t" anchorCtr="0">
            <a:noAutofit/>
          </a:bodyPr>
          <a:lstStyle/>
          <a:p>
            <a:pPr marL="0" indent="0" algn="just"/>
            <a:r>
              <a:rPr lang="vi-VN" sz="3733">
                <a:solidFill>
                  <a:schemeClr val="tx2">
                    <a:lumMod val="10000"/>
                  </a:schemeClr>
                </a:solidFill>
                <a:latin typeface="Calibri" panose="020F0502020204030204" pitchFamily="34" charset="0"/>
                <a:cs typeface="Calibri" panose="020F0502020204030204" pitchFamily="34" charset="0"/>
              </a:rPr>
              <a:t>Hàng năm ở việt nam, đặc biệt là miền trung thân thương đã phải gánh chịu biết bao nhiêu trận bão lũ. Dẫn đến thiệt hại rất nhiếu về người và của. Vì vậy chúng ta cùng tìm hiểu cách ứng phó với lũ ống, lũ quét, sạt lỡ đất.</a:t>
            </a:r>
          </a:p>
        </p:txBody>
      </p:sp>
      <p:pic>
        <p:nvPicPr>
          <p:cNvPr id="1025" name="Picture 1" descr="page6image1409853056">
            <a:extLst>
              <a:ext uri="{FF2B5EF4-FFF2-40B4-BE49-F238E27FC236}">
                <a16:creationId xmlns:a16="http://schemas.microsoft.com/office/drawing/2014/main" id="{2C432D4D-EC22-1B4A-ADCD-C98CB94AF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1084" y="504662"/>
            <a:ext cx="2068769" cy="964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ge6image1409853344">
            <a:extLst>
              <a:ext uri="{FF2B5EF4-FFF2-40B4-BE49-F238E27FC236}">
                <a16:creationId xmlns:a16="http://schemas.microsoft.com/office/drawing/2014/main" id="{432D539A-0677-5240-8352-C9FB385FC0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258" y="3429001"/>
            <a:ext cx="10815484" cy="377309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 descr="page6image1409853056">
            <a:extLst>
              <a:ext uri="{FF2B5EF4-FFF2-40B4-BE49-F238E27FC236}">
                <a16:creationId xmlns:a16="http://schemas.microsoft.com/office/drawing/2014/main" id="{57A49D79-41D5-AE4D-9F4E-E8A943A739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682" y="1152962"/>
            <a:ext cx="2068769" cy="964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grpSp>
      <p:sp>
        <p:nvSpPr>
          <p:cNvPr id="10" name="TextBox 8">
            <a:extLst>
              <a:ext uri="{FF2B5EF4-FFF2-40B4-BE49-F238E27FC236}">
                <a16:creationId xmlns:a16="http://schemas.microsoft.com/office/drawing/2014/main" id="{8F1FC61C-AC17-4F2E-AAB3-D99F805AC2C1}"/>
              </a:ext>
            </a:extLst>
          </p:cNvPr>
          <p:cNvSpPr txBox="1"/>
          <p:nvPr/>
        </p:nvSpPr>
        <p:spPr>
          <a:xfrm>
            <a:off x="1380695" y="4541579"/>
            <a:ext cx="9483518" cy="923330"/>
          </a:xfrm>
          <a:prstGeom prst="rect">
            <a:avLst/>
          </a:prstGeom>
          <a:noFill/>
        </p:spPr>
        <p:txBody>
          <a:bodyPr wrap="square" lIns="0" tIns="0" rIns="0" bIns="0" rtlCol="0">
            <a:spAutoFit/>
          </a:bodyPr>
          <a:lstStyle/>
          <a:p>
            <a:pPr marL="0" lvl="0" algn="ctr"/>
            <a:r>
              <a:rPr lang="en-US" sz="1200" b="0" i="0" u="none" dirty="0">
                <a:solidFill>
                  <a:srgbClr val="FFFFFF"/>
                </a:solidFill>
                <a:latin typeface="Montserrat SemiBold" panose="00000700000000000000" pitchFamily="2" charset="0"/>
              </a:rPr>
              <a:t>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a:t>
            </a:r>
          </a:p>
        </p:txBody>
      </p:sp>
      <p:pic>
        <p:nvPicPr>
          <p:cNvPr id="14" name="Picture 13" descr="A picture containing text, vector graphics, room&#10;&#10;Description automatically generated">
            <a:extLst>
              <a:ext uri="{FF2B5EF4-FFF2-40B4-BE49-F238E27FC236}">
                <a16:creationId xmlns:a16="http://schemas.microsoft.com/office/drawing/2014/main" id="{799A0791-2799-714D-8059-A10AF01D8F0D}"/>
              </a:ext>
            </a:extLst>
          </p:cNvPr>
          <p:cNvPicPr>
            <a:picLocks noChangeAspect="1"/>
          </p:cNvPicPr>
          <p:nvPr/>
        </p:nvPicPr>
        <p:blipFill>
          <a:blip r:embed="rId4"/>
          <a:stretch>
            <a:fillRect/>
          </a:stretch>
        </p:blipFill>
        <p:spPr>
          <a:xfrm>
            <a:off x="268808" y="3641617"/>
            <a:ext cx="4324237" cy="3243178"/>
          </a:xfrm>
          <a:prstGeom prst="rect">
            <a:avLst/>
          </a:prstGeom>
        </p:spPr>
      </p:pic>
      <p:pic>
        <p:nvPicPr>
          <p:cNvPr id="16" name="Picture 15" descr="A person jumping in the air&#10;&#10;Description automatically generated with low confidence">
            <a:extLst>
              <a:ext uri="{FF2B5EF4-FFF2-40B4-BE49-F238E27FC236}">
                <a16:creationId xmlns:a16="http://schemas.microsoft.com/office/drawing/2014/main" id="{D88B5171-B7A3-C340-8A12-8D55EC5887FB}"/>
              </a:ext>
            </a:extLst>
          </p:cNvPr>
          <p:cNvPicPr>
            <a:picLocks noChangeAspect="1"/>
          </p:cNvPicPr>
          <p:nvPr/>
        </p:nvPicPr>
        <p:blipFill>
          <a:blip r:embed="rId5"/>
          <a:stretch>
            <a:fillRect/>
          </a:stretch>
        </p:blipFill>
        <p:spPr>
          <a:xfrm>
            <a:off x="8137013" y="2858141"/>
            <a:ext cx="3839087" cy="3839087"/>
          </a:xfrm>
          <a:prstGeom prst="rect">
            <a:avLst/>
          </a:prstGeom>
        </p:spPr>
      </p:pic>
      <p:sp>
        <p:nvSpPr>
          <p:cNvPr id="17" name="Shape 18">
            <a:extLst>
              <a:ext uri="{FF2B5EF4-FFF2-40B4-BE49-F238E27FC236}">
                <a16:creationId xmlns:a16="http://schemas.microsoft.com/office/drawing/2014/main" id="{437FFB91-B477-244E-A726-FF90F3EF84F9}"/>
              </a:ext>
            </a:extLst>
          </p:cNvPr>
          <p:cNvSpPr/>
          <p:nvPr/>
        </p:nvSpPr>
        <p:spPr>
          <a:xfrm>
            <a:off x="4455958" y="1663700"/>
            <a:ext cx="3610284" cy="707886"/>
          </a:xfrm>
          <a:prstGeom prst="roundRect">
            <a:avLst>
              <a:gd name="adj" fmla="val 0"/>
            </a:avLst>
          </a:prstGeom>
          <a:solidFill>
            <a:srgbClr val="16727D"/>
          </a:solidFill>
          <a:ln w="12700" cap="flat">
            <a:noFill/>
            <a:prstDash val="solid"/>
            <a:miter lim="400000"/>
          </a:ln>
          <a:effectLst/>
        </p:spPr>
        <p:txBody>
          <a:bodyPr wrap="square" lIns="19050" tIns="19050" rIns="19050" bIns="19050"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i="0" u="none" strike="noStrike" kern="0" cap="none" spc="0" normalizeH="0" baseline="0" noProof="0" dirty="0">
              <a:ln>
                <a:noFill/>
              </a:ln>
              <a:solidFill>
                <a:schemeClr val="bg1"/>
              </a:solidFill>
              <a:effectLst/>
              <a:uLnTx/>
              <a:uFillTx/>
              <a:latin typeface="Montserrat SemiBold" panose="00000700000000000000" pitchFamily="2" charset="0"/>
              <a:ea typeface="字魂35号-经典雅黑" panose="02000000000000000000" pitchFamily="2" charset="-122"/>
            </a:endParaRPr>
          </a:p>
        </p:txBody>
      </p:sp>
      <p:sp>
        <p:nvSpPr>
          <p:cNvPr id="22" name="矩形 6">
            <a:extLst>
              <a:ext uri="{FF2B5EF4-FFF2-40B4-BE49-F238E27FC236}">
                <a16:creationId xmlns:a16="http://schemas.microsoft.com/office/drawing/2014/main" id="{5177ECCA-3F3F-D444-BE23-C88BDC6343E2}"/>
              </a:ext>
            </a:extLst>
          </p:cNvPr>
          <p:cNvSpPr/>
          <p:nvPr/>
        </p:nvSpPr>
        <p:spPr>
          <a:xfrm>
            <a:off x="3618554" y="2470871"/>
            <a:ext cx="5285101" cy="707886"/>
          </a:xfrm>
          <a:prstGeom prst="rect">
            <a:avLst/>
          </a:prstGeom>
        </p:spPr>
        <p:txBody>
          <a:bodyPr wrap="none">
            <a:spAutoFit/>
          </a:bodyPr>
          <a:lstStyle/>
          <a:p>
            <a:pPr marL="0" lvl="0" algn="ctr"/>
            <a:r>
              <a:rPr lang="en-US" sz="4000" b="0" i="0" u="none">
                <a:solidFill>
                  <a:srgbClr val="16727D"/>
                </a:solidFill>
                <a:latin typeface="Montserrat SemiBold" panose="00000700000000000000" pitchFamily="2" charset="0"/>
              </a:rPr>
              <a:t>ỨNG PHÓ VỚI THIÊN TAI</a:t>
            </a:r>
          </a:p>
        </p:txBody>
      </p:sp>
      <p:cxnSp>
        <p:nvCxnSpPr>
          <p:cNvPr id="23" name="Straight Connector 22">
            <a:extLst>
              <a:ext uri="{FF2B5EF4-FFF2-40B4-BE49-F238E27FC236}">
                <a16:creationId xmlns:a16="http://schemas.microsoft.com/office/drawing/2014/main" id="{AE2C6FEE-2CBD-DA45-AAF1-2CB5A9451D96}"/>
              </a:ext>
            </a:extLst>
          </p:cNvPr>
          <p:cNvCxnSpPr>
            <a:cxnSpLocks/>
          </p:cNvCxnSpPr>
          <p:nvPr/>
        </p:nvCxnSpPr>
        <p:spPr>
          <a:xfrm>
            <a:off x="4265484" y="3203471"/>
            <a:ext cx="3991232"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pic>
        <p:nvPicPr>
          <p:cNvPr id="24" name="Picture 23" descr="Icon&#10;&#10;Description automatically generated">
            <a:extLst>
              <a:ext uri="{FF2B5EF4-FFF2-40B4-BE49-F238E27FC236}">
                <a16:creationId xmlns:a16="http://schemas.microsoft.com/office/drawing/2014/main" id="{F061116E-0ECF-1C40-A816-BF6794A6B968}"/>
              </a:ext>
            </a:extLst>
          </p:cNvPr>
          <p:cNvPicPr>
            <a:picLocks noChangeAspect="1"/>
          </p:cNvPicPr>
          <p:nvPr/>
        </p:nvPicPr>
        <p:blipFill>
          <a:blip r:embed="rId6"/>
          <a:stretch>
            <a:fillRect/>
          </a:stretch>
        </p:blipFill>
        <p:spPr>
          <a:xfrm>
            <a:off x="400971" y="342712"/>
            <a:ext cx="3767703" cy="2873671"/>
          </a:xfrm>
          <a:prstGeom prst="rect">
            <a:avLst/>
          </a:prstGeom>
        </p:spPr>
      </p:pic>
      <p:sp>
        <p:nvSpPr>
          <p:cNvPr id="25" name="Subtitle 2">
            <a:extLst>
              <a:ext uri="{FF2B5EF4-FFF2-40B4-BE49-F238E27FC236}">
                <a16:creationId xmlns:a16="http://schemas.microsoft.com/office/drawing/2014/main" id="{B7B8DC7C-D6FA-BA4D-8E7F-E888FE629721}"/>
              </a:ext>
            </a:extLst>
          </p:cNvPr>
          <p:cNvSpPr txBox="1">
            <a:spLocks/>
          </p:cNvSpPr>
          <p:nvPr/>
        </p:nvSpPr>
        <p:spPr>
          <a:xfrm>
            <a:off x="4991999" y="1762985"/>
            <a:ext cx="2582824" cy="509316"/>
          </a:xfrm>
          <a:prstGeom prst="rect">
            <a:avLst/>
          </a:prstGeom>
          <a:solidFill>
            <a:srgbClr val="16727D"/>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r>
              <a:rPr lang="en-US" sz="2600">
                <a:solidFill>
                  <a:srgbClr val="FFFFFF"/>
                </a:solidFill>
                <a:latin typeface="Montserrat SemiBold" panose="00000700000000000000" pitchFamily="2" charset="0"/>
              </a:rPr>
              <a:t>P.2</a:t>
            </a:r>
            <a:endParaRPr lang="en-US" sz="2600" b="0" i="0" u="none">
              <a:solidFill>
                <a:srgbClr val="FFFFFF"/>
              </a:solidFill>
              <a:latin typeface="Montserrat SemiBold" panose="00000700000000000000" pitchFamily="2" charset="0"/>
            </a:endParaRPr>
          </a:p>
        </p:txBody>
      </p:sp>
      <p:sp>
        <p:nvSpPr>
          <p:cNvPr id="26" name="TextBox 8">
            <a:extLst>
              <a:ext uri="{FF2B5EF4-FFF2-40B4-BE49-F238E27FC236}">
                <a16:creationId xmlns:a16="http://schemas.microsoft.com/office/drawing/2014/main" id="{C3E31924-DE56-1F43-9344-D39D021238D2}"/>
              </a:ext>
            </a:extLst>
          </p:cNvPr>
          <p:cNvSpPr txBox="1">
            <a:spLocks noChangeArrowheads="1"/>
          </p:cNvSpPr>
          <p:nvPr/>
        </p:nvSpPr>
        <p:spPr bwMode="auto">
          <a:xfrm>
            <a:off x="2551670" y="3375502"/>
            <a:ext cx="74634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US" sz="3200" dirty="0">
                <a:solidFill>
                  <a:srgbClr val="16727D"/>
                </a:solidFill>
                <a:latin typeface="Calibri Light" panose="020F0302020204030204" pitchFamily="34" charset="0"/>
                <a:cs typeface="Calibri Light" panose="020F0302020204030204" pitchFamily="34" charset="0"/>
              </a:rPr>
              <a:t>TÌM HIỂU DẤU HIỆU CỦA MỘT SỐ THIÊN TAI</a:t>
            </a:r>
          </a:p>
        </p:txBody>
      </p:sp>
    </p:spTree>
    <p:extLst>
      <p:ext uri="{BB962C8B-B14F-4D97-AF65-F5344CB8AC3E}">
        <p14:creationId xmlns:p14="http://schemas.microsoft.com/office/powerpoint/2010/main" val="2661014338"/>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8ACC23A4-4E0F-469B-9D11-9C6A37E58774}"/>
                </a:ext>
              </a:extLst>
            </p:cNvPr>
            <p:cNvGrpSpPr/>
            <p:nvPr/>
          </p:nvGrpSpPr>
          <p:grpSpPr>
            <a:xfrm>
              <a:off x="215900" y="214361"/>
              <a:ext cx="11760200" cy="6429277"/>
              <a:chOff x="215900" y="214361"/>
              <a:chExt cx="11760200" cy="6429277"/>
            </a:xfrm>
          </p:grpSpPr>
          <p:grpSp>
            <p:nvGrpSpPr>
              <p:cNvPr id="18" name="组合 17">
                <a:extLst>
                  <a:ext uri="{FF2B5EF4-FFF2-40B4-BE49-F238E27FC236}">
                    <a16:creationId xmlns:a16="http://schemas.microsoft.com/office/drawing/2014/main" id="{38F3C2E6-B1A4-4055-AF11-886C166FC17D}"/>
                  </a:ext>
                </a:extLst>
              </p:cNvPr>
              <p:cNvGrpSpPr/>
              <p:nvPr/>
            </p:nvGrpSpPr>
            <p:grpSpPr>
              <a:xfrm>
                <a:off x="215900" y="214361"/>
                <a:ext cx="11760200" cy="6429277"/>
                <a:chOff x="215900" y="214361"/>
                <a:chExt cx="11760200" cy="6429277"/>
              </a:xfrm>
            </p:grpSpPr>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a:extLst>
                    <a:ext uri="{FF2B5EF4-FFF2-40B4-BE49-F238E27FC236}">
                      <a16:creationId xmlns:a16="http://schemas.microsoft.com/office/drawing/2014/main" id="{1E59416F-D99F-4FDB-A187-E0B63A16F78D}"/>
                    </a:ext>
                  </a:extLst>
                </p:cNvPr>
                <p:cNvSpPr txBox="1">
                  <a:spLocks noChangeArrowheads="1"/>
                </p:cNvSpPr>
                <p:nvPr/>
              </p:nvSpPr>
              <p:spPr bwMode="auto">
                <a:xfrm>
                  <a:off x="4145561" y="516657"/>
                  <a:ext cx="436824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b="0" i="0" u="none" dirty="0">
                      <a:solidFill>
                        <a:srgbClr val="16727D"/>
                      </a:solidFill>
                      <a:latin typeface="Montserrat SemiBold" panose="00000700000000000000" pitchFamily="2" charset="0"/>
                    </a:rPr>
                    <a:t>QUAN SÁT HÌNH ẢNH SAU</a:t>
                  </a:r>
                </a:p>
              </p:txBody>
            </p:sp>
          </p:grpSp>
          <p:cxnSp>
            <p:nvCxnSpPr>
              <p:cNvPr id="19" name="直接连接符 18">
                <a:extLst>
                  <a:ext uri="{FF2B5EF4-FFF2-40B4-BE49-F238E27FC236}">
                    <a16:creationId xmlns:a16="http://schemas.microsoft.com/office/drawing/2014/main" id="{DB995EFF-9AEA-4B85-94D4-1E60B13AE556}"/>
                  </a:ext>
                </a:extLst>
              </p:cNvPr>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0" name="TextBox 8">
            <a:extLst>
              <a:ext uri="{FF2B5EF4-FFF2-40B4-BE49-F238E27FC236}">
                <a16:creationId xmlns:a16="http://schemas.microsoft.com/office/drawing/2014/main" id="{8F1FC61C-AC17-4F2E-AAB3-D99F805AC2C1}"/>
              </a:ext>
            </a:extLst>
          </p:cNvPr>
          <p:cNvSpPr txBox="1"/>
          <p:nvPr/>
        </p:nvSpPr>
        <p:spPr>
          <a:xfrm>
            <a:off x="1380695" y="4541579"/>
            <a:ext cx="9483518" cy="923330"/>
          </a:xfrm>
          <a:prstGeom prst="rect">
            <a:avLst/>
          </a:prstGeom>
          <a:noFill/>
        </p:spPr>
        <p:txBody>
          <a:bodyPr wrap="square" lIns="0" tIns="0" rIns="0" bIns="0" rtlCol="0">
            <a:spAutoFit/>
          </a:bodyPr>
          <a:lstStyle/>
          <a:p>
            <a:pPr marL="0" lvl="0" algn="ctr"/>
            <a:r>
              <a:rPr lang="en-US" sz="1200" b="0" i="0" u="none" dirty="0">
                <a:solidFill>
                  <a:srgbClr val="FFFFFF"/>
                </a:solidFill>
                <a:latin typeface="Montserrat SemiBold" panose="00000700000000000000" pitchFamily="2" charset="0"/>
              </a:rPr>
              <a:t>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a:t>
            </a:r>
          </a:p>
        </p:txBody>
      </p:sp>
      <p:pic>
        <p:nvPicPr>
          <p:cNvPr id="4" name="Picture 3" descr="Graphical user interface, website&#10;&#10;Description automatically generated">
            <a:extLst>
              <a:ext uri="{FF2B5EF4-FFF2-40B4-BE49-F238E27FC236}">
                <a16:creationId xmlns:a16="http://schemas.microsoft.com/office/drawing/2014/main" id="{CD2B0A3C-94D2-464C-BE23-082E7887334B}"/>
              </a:ext>
            </a:extLst>
          </p:cNvPr>
          <p:cNvPicPr>
            <a:picLocks noChangeAspect="1"/>
          </p:cNvPicPr>
          <p:nvPr/>
        </p:nvPicPr>
        <p:blipFill rotWithShape="1">
          <a:blip r:embed="rId4">
            <a:extLst>
              <a:ext uri="{28A0092B-C50C-407E-A947-70E740481C1C}">
                <a14:useLocalDpi xmlns:a14="http://schemas.microsoft.com/office/drawing/2010/main" val="0"/>
              </a:ext>
            </a:extLst>
          </a:blip>
          <a:srcRect l="18926" t="19180" r="53872" b="56079"/>
          <a:stretch/>
        </p:blipFill>
        <p:spPr>
          <a:xfrm>
            <a:off x="284940" y="1697968"/>
            <a:ext cx="5879647" cy="3342347"/>
          </a:xfrm>
          <a:prstGeom prst="rect">
            <a:avLst/>
          </a:prstGeom>
        </p:spPr>
      </p:pic>
      <p:pic>
        <p:nvPicPr>
          <p:cNvPr id="16" name="Picture 15" descr="Graphical user interface, website&#10;&#10;Description automatically generated">
            <a:extLst>
              <a:ext uri="{FF2B5EF4-FFF2-40B4-BE49-F238E27FC236}">
                <a16:creationId xmlns:a16="http://schemas.microsoft.com/office/drawing/2014/main" id="{629ECE41-88E4-CE47-ACE1-4BFF5A5F2C7D}"/>
              </a:ext>
            </a:extLst>
          </p:cNvPr>
          <p:cNvPicPr>
            <a:picLocks noChangeAspect="1"/>
          </p:cNvPicPr>
          <p:nvPr/>
        </p:nvPicPr>
        <p:blipFill rotWithShape="1">
          <a:blip r:embed="rId4">
            <a:extLst>
              <a:ext uri="{28A0092B-C50C-407E-A947-70E740481C1C}">
                <a14:useLocalDpi xmlns:a14="http://schemas.microsoft.com/office/drawing/2010/main" val="0"/>
              </a:ext>
            </a:extLst>
          </a:blip>
          <a:srcRect l="18605" t="43744" r="54070" b="30631"/>
          <a:stretch/>
        </p:blipFill>
        <p:spPr>
          <a:xfrm>
            <a:off x="6152292" y="1660897"/>
            <a:ext cx="5807676" cy="3403906"/>
          </a:xfrm>
          <a:prstGeom prst="rect">
            <a:avLst/>
          </a:prstGeom>
        </p:spPr>
      </p:pic>
      <p:sp>
        <p:nvSpPr>
          <p:cNvPr id="17" name="Rectangle 16">
            <a:extLst>
              <a:ext uri="{FF2B5EF4-FFF2-40B4-BE49-F238E27FC236}">
                <a16:creationId xmlns:a16="http://schemas.microsoft.com/office/drawing/2014/main" id="{525027CA-5BEC-4840-AC80-A4858EB7C435}"/>
              </a:ext>
            </a:extLst>
          </p:cNvPr>
          <p:cNvSpPr/>
          <p:nvPr/>
        </p:nvSpPr>
        <p:spPr>
          <a:xfrm>
            <a:off x="2033371" y="5318756"/>
            <a:ext cx="9046742" cy="523220"/>
          </a:xfrm>
          <a:prstGeom prst="rect">
            <a:avLst/>
          </a:prstGeom>
        </p:spPr>
        <p:txBody>
          <a:bodyPr wrap="square">
            <a:spAutoFit/>
          </a:bodyPr>
          <a:lstStyle/>
          <a:p>
            <a:r>
              <a:rPr lang="en-VN" sz="2800">
                <a:latin typeface="Calibri" panose="020F0502020204030204" pitchFamily="34" charset="0"/>
                <a:cs typeface="Calibri" panose="020F0502020204030204" pitchFamily="34" charset="0"/>
              </a:rPr>
              <a:t>Gọi tên và nếu dấu hiệu đặc trưng của các loại thiên tai</a:t>
            </a:r>
          </a:p>
        </p:txBody>
      </p:sp>
    </p:spTree>
    <p:extLst>
      <p:ext uri="{BB962C8B-B14F-4D97-AF65-F5344CB8AC3E}">
        <p14:creationId xmlns:p14="http://schemas.microsoft.com/office/powerpoint/2010/main" val="1058933853"/>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8ACC23A4-4E0F-469B-9D11-9C6A37E58774}"/>
                </a:ext>
              </a:extLst>
            </p:cNvPr>
            <p:cNvGrpSpPr/>
            <p:nvPr/>
          </p:nvGrpSpPr>
          <p:grpSpPr>
            <a:xfrm>
              <a:off x="215900" y="214361"/>
              <a:ext cx="11760200" cy="6429277"/>
              <a:chOff x="215900" y="214361"/>
              <a:chExt cx="11760200" cy="6429277"/>
            </a:xfrm>
          </p:grpSpPr>
          <p:grpSp>
            <p:nvGrpSpPr>
              <p:cNvPr id="18" name="组合 17">
                <a:extLst>
                  <a:ext uri="{FF2B5EF4-FFF2-40B4-BE49-F238E27FC236}">
                    <a16:creationId xmlns:a16="http://schemas.microsoft.com/office/drawing/2014/main" id="{38F3C2E6-B1A4-4055-AF11-886C166FC17D}"/>
                  </a:ext>
                </a:extLst>
              </p:cNvPr>
              <p:cNvGrpSpPr/>
              <p:nvPr/>
            </p:nvGrpSpPr>
            <p:grpSpPr>
              <a:xfrm>
                <a:off x="215900" y="214361"/>
                <a:ext cx="11760200" cy="6429277"/>
                <a:chOff x="215900" y="214361"/>
                <a:chExt cx="11760200" cy="6429277"/>
              </a:xfrm>
            </p:grpSpPr>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a:extLst>
                    <a:ext uri="{FF2B5EF4-FFF2-40B4-BE49-F238E27FC236}">
                      <a16:creationId xmlns:a16="http://schemas.microsoft.com/office/drawing/2014/main" id="{1E59416F-D99F-4FDB-A187-E0B63A16F78D}"/>
                    </a:ext>
                  </a:extLst>
                </p:cNvPr>
                <p:cNvSpPr txBox="1">
                  <a:spLocks noChangeArrowheads="1"/>
                </p:cNvSpPr>
                <p:nvPr/>
              </p:nvSpPr>
              <p:spPr bwMode="auto">
                <a:xfrm>
                  <a:off x="4145561" y="516657"/>
                  <a:ext cx="436824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b="0" i="0" u="none" dirty="0">
                      <a:solidFill>
                        <a:srgbClr val="16727D"/>
                      </a:solidFill>
                      <a:latin typeface="Montserrat SemiBold" panose="00000700000000000000" pitchFamily="2" charset="0"/>
                    </a:rPr>
                    <a:t>QUAN SÁT HÌNH ẢNH SAU</a:t>
                  </a:r>
                </a:p>
              </p:txBody>
            </p:sp>
          </p:grpSp>
          <p:cxnSp>
            <p:nvCxnSpPr>
              <p:cNvPr id="19" name="直接连接符 18">
                <a:extLst>
                  <a:ext uri="{FF2B5EF4-FFF2-40B4-BE49-F238E27FC236}">
                    <a16:creationId xmlns:a16="http://schemas.microsoft.com/office/drawing/2014/main" id="{DB995EFF-9AEA-4B85-94D4-1E60B13AE556}"/>
                  </a:ext>
                </a:extLst>
              </p:cNvPr>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0" name="TextBox 8">
            <a:extLst>
              <a:ext uri="{FF2B5EF4-FFF2-40B4-BE49-F238E27FC236}">
                <a16:creationId xmlns:a16="http://schemas.microsoft.com/office/drawing/2014/main" id="{8F1FC61C-AC17-4F2E-AAB3-D99F805AC2C1}"/>
              </a:ext>
            </a:extLst>
          </p:cNvPr>
          <p:cNvSpPr txBox="1"/>
          <p:nvPr/>
        </p:nvSpPr>
        <p:spPr>
          <a:xfrm>
            <a:off x="1380695" y="4541579"/>
            <a:ext cx="9483518" cy="923330"/>
          </a:xfrm>
          <a:prstGeom prst="rect">
            <a:avLst/>
          </a:prstGeom>
          <a:noFill/>
        </p:spPr>
        <p:txBody>
          <a:bodyPr wrap="square" lIns="0" tIns="0" rIns="0" bIns="0" rtlCol="0">
            <a:spAutoFit/>
          </a:bodyPr>
          <a:lstStyle/>
          <a:p>
            <a:pPr marL="0" lvl="0" algn="ctr"/>
            <a:r>
              <a:rPr lang="en-US" sz="1200" b="0" i="0" u="none" dirty="0">
                <a:solidFill>
                  <a:srgbClr val="FFFFFF"/>
                </a:solidFill>
                <a:latin typeface="Montserrat SemiBold" panose="00000700000000000000" pitchFamily="2" charset="0"/>
              </a:rPr>
              <a:t>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a:t>
            </a:r>
          </a:p>
        </p:txBody>
      </p:sp>
      <p:pic>
        <p:nvPicPr>
          <p:cNvPr id="4" name="Picture 3" descr="Graphical user interface, website&#10;&#10;Description automatically generated">
            <a:extLst>
              <a:ext uri="{FF2B5EF4-FFF2-40B4-BE49-F238E27FC236}">
                <a16:creationId xmlns:a16="http://schemas.microsoft.com/office/drawing/2014/main" id="{CD2B0A3C-94D2-464C-BE23-082E7887334B}"/>
              </a:ext>
            </a:extLst>
          </p:cNvPr>
          <p:cNvPicPr>
            <a:picLocks noChangeAspect="1"/>
          </p:cNvPicPr>
          <p:nvPr/>
        </p:nvPicPr>
        <p:blipFill rotWithShape="1">
          <a:blip r:embed="rId4">
            <a:extLst>
              <a:ext uri="{28A0092B-C50C-407E-A947-70E740481C1C}">
                <a14:useLocalDpi xmlns:a14="http://schemas.microsoft.com/office/drawing/2010/main" val="0"/>
              </a:ext>
            </a:extLst>
          </a:blip>
          <a:srcRect l="18926" t="19180" r="53872" b="56079"/>
          <a:stretch/>
        </p:blipFill>
        <p:spPr>
          <a:xfrm>
            <a:off x="284940" y="1982179"/>
            <a:ext cx="5879647" cy="3342347"/>
          </a:xfrm>
          <a:prstGeom prst="rect">
            <a:avLst/>
          </a:prstGeom>
        </p:spPr>
      </p:pic>
      <p:pic>
        <p:nvPicPr>
          <p:cNvPr id="16" name="Picture 15" descr="Graphical user interface, website&#10;&#10;Description automatically generated">
            <a:extLst>
              <a:ext uri="{FF2B5EF4-FFF2-40B4-BE49-F238E27FC236}">
                <a16:creationId xmlns:a16="http://schemas.microsoft.com/office/drawing/2014/main" id="{629ECE41-88E4-CE47-ACE1-4BFF5A5F2C7D}"/>
              </a:ext>
            </a:extLst>
          </p:cNvPr>
          <p:cNvPicPr>
            <a:picLocks noChangeAspect="1"/>
          </p:cNvPicPr>
          <p:nvPr/>
        </p:nvPicPr>
        <p:blipFill rotWithShape="1">
          <a:blip r:embed="rId4">
            <a:extLst>
              <a:ext uri="{28A0092B-C50C-407E-A947-70E740481C1C}">
                <a14:useLocalDpi xmlns:a14="http://schemas.microsoft.com/office/drawing/2010/main" val="0"/>
              </a:ext>
            </a:extLst>
          </a:blip>
          <a:srcRect l="18605" t="43744" r="54070" b="30631"/>
          <a:stretch/>
        </p:blipFill>
        <p:spPr>
          <a:xfrm>
            <a:off x="6152292" y="1945108"/>
            <a:ext cx="5807676" cy="3403906"/>
          </a:xfrm>
          <a:prstGeom prst="rect">
            <a:avLst/>
          </a:prstGeom>
        </p:spPr>
      </p:pic>
      <p:sp>
        <p:nvSpPr>
          <p:cNvPr id="3" name="Rectangle 2">
            <a:extLst>
              <a:ext uri="{FF2B5EF4-FFF2-40B4-BE49-F238E27FC236}">
                <a16:creationId xmlns:a16="http://schemas.microsoft.com/office/drawing/2014/main" id="{6327CA38-F75B-0741-B4B4-95336A40929A}"/>
              </a:ext>
            </a:extLst>
          </p:cNvPr>
          <p:cNvSpPr/>
          <p:nvPr/>
        </p:nvSpPr>
        <p:spPr>
          <a:xfrm>
            <a:off x="412288" y="1305025"/>
            <a:ext cx="2565690" cy="597583"/>
          </a:xfrm>
          <a:prstGeom prst="rect">
            <a:avLst/>
          </a:prstGeom>
          <a:solidFill>
            <a:srgbClr val="1672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latin typeface="Calibri Light" panose="020F0302020204030204" pitchFamily="34" charset="0"/>
                <a:cs typeface="Calibri Light" panose="020F0302020204030204" pitchFamily="34" charset="0"/>
              </a:rPr>
              <a:t>BÃO</a:t>
            </a:r>
          </a:p>
        </p:txBody>
      </p:sp>
      <p:sp>
        <p:nvSpPr>
          <p:cNvPr id="14" name="Rectangle 13">
            <a:extLst>
              <a:ext uri="{FF2B5EF4-FFF2-40B4-BE49-F238E27FC236}">
                <a16:creationId xmlns:a16="http://schemas.microsoft.com/office/drawing/2014/main" id="{95E386D0-C340-8F48-A0B3-4B83DC740B05}"/>
              </a:ext>
            </a:extLst>
          </p:cNvPr>
          <p:cNvSpPr/>
          <p:nvPr/>
        </p:nvSpPr>
        <p:spPr>
          <a:xfrm>
            <a:off x="3331119" y="1299673"/>
            <a:ext cx="2565690" cy="597583"/>
          </a:xfrm>
          <a:prstGeom prst="rect">
            <a:avLst/>
          </a:prstGeom>
          <a:solidFill>
            <a:srgbClr val="1672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latin typeface="Calibri Light" panose="020F0302020204030204" pitchFamily="34" charset="0"/>
                <a:cs typeface="Calibri Light" panose="020F0302020204030204" pitchFamily="34" charset="0"/>
              </a:rPr>
              <a:t>LŨ QUÉT</a:t>
            </a:r>
          </a:p>
        </p:txBody>
      </p:sp>
      <p:sp>
        <p:nvSpPr>
          <p:cNvPr id="22" name="Rectangle 21">
            <a:extLst>
              <a:ext uri="{FF2B5EF4-FFF2-40B4-BE49-F238E27FC236}">
                <a16:creationId xmlns:a16="http://schemas.microsoft.com/office/drawing/2014/main" id="{760159D2-B0B4-7449-B387-C888B8168D6C}"/>
              </a:ext>
            </a:extLst>
          </p:cNvPr>
          <p:cNvSpPr/>
          <p:nvPr/>
        </p:nvSpPr>
        <p:spPr>
          <a:xfrm>
            <a:off x="6295191" y="1258512"/>
            <a:ext cx="2565690" cy="597583"/>
          </a:xfrm>
          <a:prstGeom prst="rect">
            <a:avLst/>
          </a:prstGeom>
          <a:solidFill>
            <a:srgbClr val="1672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latin typeface="Calibri Light" panose="020F0302020204030204" pitchFamily="34" charset="0"/>
                <a:cs typeface="Calibri Light" panose="020F0302020204030204" pitchFamily="34" charset="0"/>
              </a:rPr>
              <a:t>DÔNG SÉT</a:t>
            </a:r>
          </a:p>
        </p:txBody>
      </p:sp>
      <p:sp>
        <p:nvSpPr>
          <p:cNvPr id="23" name="Rectangle 22">
            <a:extLst>
              <a:ext uri="{FF2B5EF4-FFF2-40B4-BE49-F238E27FC236}">
                <a16:creationId xmlns:a16="http://schemas.microsoft.com/office/drawing/2014/main" id="{296720D6-7DB0-8A4D-80E2-577BC2ABC083}"/>
              </a:ext>
            </a:extLst>
          </p:cNvPr>
          <p:cNvSpPr/>
          <p:nvPr/>
        </p:nvSpPr>
        <p:spPr>
          <a:xfrm>
            <a:off x="9214022" y="1270148"/>
            <a:ext cx="2565690" cy="597583"/>
          </a:xfrm>
          <a:prstGeom prst="rect">
            <a:avLst/>
          </a:prstGeom>
          <a:solidFill>
            <a:srgbClr val="1672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latin typeface="Calibri Light" panose="020F0302020204030204" pitchFamily="34" charset="0"/>
                <a:cs typeface="Calibri Light" panose="020F0302020204030204" pitchFamily="34" charset="0"/>
              </a:rPr>
              <a:t>CHÁY RỪNG</a:t>
            </a:r>
          </a:p>
        </p:txBody>
      </p:sp>
      <p:sp>
        <p:nvSpPr>
          <p:cNvPr id="24" name="Rectangle 23">
            <a:extLst>
              <a:ext uri="{FF2B5EF4-FFF2-40B4-BE49-F238E27FC236}">
                <a16:creationId xmlns:a16="http://schemas.microsoft.com/office/drawing/2014/main" id="{B5C4255B-576B-0041-9C4C-2AAE8F786C2A}"/>
              </a:ext>
            </a:extLst>
          </p:cNvPr>
          <p:cNvSpPr/>
          <p:nvPr/>
        </p:nvSpPr>
        <p:spPr>
          <a:xfrm>
            <a:off x="412288" y="5464909"/>
            <a:ext cx="2565690" cy="597583"/>
          </a:xfrm>
          <a:prstGeom prst="rect">
            <a:avLst/>
          </a:prstGeom>
          <a:solidFill>
            <a:srgbClr val="1672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latin typeface="Calibri Light" panose="020F0302020204030204" pitchFamily="34" charset="0"/>
                <a:cs typeface="Calibri Light" panose="020F0302020204030204" pitchFamily="34" charset="0"/>
              </a:rPr>
              <a:t>LŨ LỤT</a:t>
            </a:r>
          </a:p>
        </p:txBody>
      </p:sp>
      <p:sp>
        <p:nvSpPr>
          <p:cNvPr id="25" name="Rectangle 24">
            <a:extLst>
              <a:ext uri="{FF2B5EF4-FFF2-40B4-BE49-F238E27FC236}">
                <a16:creationId xmlns:a16="http://schemas.microsoft.com/office/drawing/2014/main" id="{BE388D6A-EB20-9542-A460-CF5A72A66A99}"/>
              </a:ext>
            </a:extLst>
          </p:cNvPr>
          <p:cNvSpPr/>
          <p:nvPr/>
        </p:nvSpPr>
        <p:spPr>
          <a:xfrm>
            <a:off x="3370702" y="5441683"/>
            <a:ext cx="2565690" cy="597583"/>
          </a:xfrm>
          <a:prstGeom prst="rect">
            <a:avLst/>
          </a:prstGeom>
          <a:solidFill>
            <a:srgbClr val="1672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latin typeface="Calibri Light" panose="020F0302020204030204" pitchFamily="34" charset="0"/>
                <a:cs typeface="Calibri Light" panose="020F0302020204030204" pitchFamily="34" charset="0"/>
              </a:rPr>
              <a:t>HẠN HÁN</a:t>
            </a:r>
          </a:p>
        </p:txBody>
      </p:sp>
      <p:sp>
        <p:nvSpPr>
          <p:cNvPr id="26" name="Rectangle 25">
            <a:extLst>
              <a:ext uri="{FF2B5EF4-FFF2-40B4-BE49-F238E27FC236}">
                <a16:creationId xmlns:a16="http://schemas.microsoft.com/office/drawing/2014/main" id="{D5D243F7-9AB3-924C-88B4-FDE39649785A}"/>
              </a:ext>
            </a:extLst>
          </p:cNvPr>
          <p:cNvSpPr/>
          <p:nvPr/>
        </p:nvSpPr>
        <p:spPr>
          <a:xfrm>
            <a:off x="6295191" y="5419344"/>
            <a:ext cx="2565690" cy="597583"/>
          </a:xfrm>
          <a:prstGeom prst="rect">
            <a:avLst/>
          </a:prstGeom>
          <a:solidFill>
            <a:srgbClr val="1672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latin typeface="Calibri Light" panose="020F0302020204030204" pitchFamily="34" charset="0"/>
                <a:cs typeface="Calibri Light" panose="020F0302020204030204" pitchFamily="34" charset="0"/>
              </a:rPr>
              <a:t>SẠT LỠ ĐẤT</a:t>
            </a:r>
          </a:p>
        </p:txBody>
      </p:sp>
      <p:sp>
        <p:nvSpPr>
          <p:cNvPr id="27" name="Rectangle 26">
            <a:extLst>
              <a:ext uri="{FF2B5EF4-FFF2-40B4-BE49-F238E27FC236}">
                <a16:creationId xmlns:a16="http://schemas.microsoft.com/office/drawing/2014/main" id="{5F195F99-05E2-664E-BA95-075E31152FD6}"/>
              </a:ext>
            </a:extLst>
          </p:cNvPr>
          <p:cNvSpPr/>
          <p:nvPr/>
        </p:nvSpPr>
        <p:spPr>
          <a:xfrm>
            <a:off x="9214022" y="5419344"/>
            <a:ext cx="2565690" cy="597583"/>
          </a:xfrm>
          <a:prstGeom prst="rect">
            <a:avLst/>
          </a:prstGeom>
          <a:solidFill>
            <a:srgbClr val="1672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a:latin typeface="Calibri Light" panose="020F0302020204030204" pitchFamily="34" charset="0"/>
                <a:cs typeface="Calibri Light" panose="020F0302020204030204" pitchFamily="34" charset="0"/>
              </a:rPr>
              <a:t>SÓNG THẦN</a:t>
            </a:r>
          </a:p>
        </p:txBody>
      </p:sp>
    </p:spTree>
    <p:extLst>
      <p:ext uri="{BB962C8B-B14F-4D97-AF65-F5344CB8AC3E}">
        <p14:creationId xmlns:p14="http://schemas.microsoft.com/office/powerpoint/2010/main" val="357231897"/>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500" fill="hold"/>
                                        <p:tgtEl>
                                          <p:spTgt spid="25"/>
                                        </p:tgtEl>
                                        <p:attrNameLst>
                                          <p:attrName>ppt_x</p:attrName>
                                        </p:attrNameLst>
                                      </p:cBhvr>
                                      <p:tavLst>
                                        <p:tav tm="0">
                                          <p:val>
                                            <p:strVal val="#ppt_x"/>
                                          </p:val>
                                        </p:tav>
                                        <p:tav tm="100000">
                                          <p:val>
                                            <p:strVal val="#ppt_x"/>
                                          </p:val>
                                        </p:tav>
                                      </p:tavLst>
                                    </p:anim>
                                    <p:anim calcmode="lin" valueType="num">
                                      <p:cBhvr additive="base">
                                        <p:cTn id="2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linds(horizont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linds(horizont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500" fill="hold"/>
                                        <p:tgtEl>
                                          <p:spTgt spid="27"/>
                                        </p:tgtEl>
                                        <p:attrNameLst>
                                          <p:attrName>ppt_x</p:attrName>
                                        </p:attrNameLst>
                                      </p:cBhvr>
                                      <p:tavLst>
                                        <p:tav tm="0">
                                          <p:val>
                                            <p:strVal val="#ppt_x"/>
                                          </p:val>
                                        </p:tav>
                                        <p:tav tm="100000">
                                          <p:val>
                                            <p:strVal val="#ppt_x"/>
                                          </p:val>
                                        </p:tav>
                                      </p:tavLst>
                                    </p:anim>
                                    <p:anim calcmode="lin" valueType="num">
                                      <p:cBhvr additive="base">
                                        <p:cTn id="5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P spid="14" grpId="0" animBg="1"/>
      <p:bldP spid="22" grpId="0" animBg="1"/>
      <p:bldP spid="23" grpId="0" animBg="1"/>
      <p:bldP spid="24" grpId="0" animBg="1"/>
      <p:bldP spid="25" grpId="0" animBg="1"/>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8ACC23A4-4E0F-469B-9D11-9C6A37E58774}"/>
                </a:ext>
              </a:extLst>
            </p:cNvPr>
            <p:cNvGrpSpPr/>
            <p:nvPr/>
          </p:nvGrpSpPr>
          <p:grpSpPr>
            <a:xfrm>
              <a:off x="215900" y="214361"/>
              <a:ext cx="11760200" cy="6429277"/>
              <a:chOff x="215900" y="214361"/>
              <a:chExt cx="11760200" cy="6429277"/>
            </a:xfrm>
          </p:grpSpPr>
          <p:grpSp>
            <p:nvGrpSpPr>
              <p:cNvPr id="18" name="组合 17">
                <a:extLst>
                  <a:ext uri="{FF2B5EF4-FFF2-40B4-BE49-F238E27FC236}">
                    <a16:creationId xmlns:a16="http://schemas.microsoft.com/office/drawing/2014/main" id="{38F3C2E6-B1A4-4055-AF11-886C166FC17D}"/>
                  </a:ext>
                </a:extLst>
              </p:cNvPr>
              <p:cNvGrpSpPr/>
              <p:nvPr/>
            </p:nvGrpSpPr>
            <p:grpSpPr>
              <a:xfrm>
                <a:off x="215900" y="214361"/>
                <a:ext cx="11760200" cy="6429277"/>
                <a:chOff x="215900" y="214361"/>
                <a:chExt cx="11760200" cy="6429277"/>
              </a:xfrm>
            </p:grpSpPr>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a:extLst>
                    <a:ext uri="{FF2B5EF4-FFF2-40B4-BE49-F238E27FC236}">
                      <a16:creationId xmlns:a16="http://schemas.microsoft.com/office/drawing/2014/main" id="{1E59416F-D99F-4FDB-A187-E0B63A16F78D}"/>
                    </a:ext>
                  </a:extLst>
                </p:cNvPr>
                <p:cNvSpPr txBox="1">
                  <a:spLocks noChangeArrowheads="1"/>
                </p:cNvSpPr>
                <p:nvPr/>
              </p:nvSpPr>
              <p:spPr bwMode="auto">
                <a:xfrm>
                  <a:off x="4145562" y="516657"/>
                  <a:ext cx="3944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VN" sz="3200">
                      <a:solidFill>
                        <a:srgbClr val="16727D"/>
                      </a:solidFill>
                      <a:latin typeface="Calibri" panose="020F0502020204030204" pitchFamily="34" charset="0"/>
                      <a:cs typeface="Calibri" panose="020F0502020204030204" pitchFamily="34" charset="0"/>
                    </a:rPr>
                    <a:t>BÃO LÀ GÌ?</a:t>
                  </a:r>
                  <a:endParaRPr lang="en-US" sz="3200" b="0" i="0" u="none" dirty="0">
                    <a:solidFill>
                      <a:srgbClr val="16727D"/>
                    </a:solidFill>
                    <a:latin typeface="Montserrat SemiBold" panose="00000700000000000000" pitchFamily="2" charset="0"/>
                  </a:endParaRPr>
                </a:p>
              </p:txBody>
            </p:sp>
          </p:grpSp>
          <p:cxnSp>
            <p:nvCxnSpPr>
              <p:cNvPr id="19" name="直接连接符 18">
                <a:extLst>
                  <a:ext uri="{FF2B5EF4-FFF2-40B4-BE49-F238E27FC236}">
                    <a16:creationId xmlns:a16="http://schemas.microsoft.com/office/drawing/2014/main" id="{DB995EFF-9AEA-4B85-94D4-1E60B13AE556}"/>
                  </a:ext>
                </a:extLst>
              </p:cNvPr>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4" name="Subtitle 2">
            <a:extLst>
              <a:ext uri="{FF2B5EF4-FFF2-40B4-BE49-F238E27FC236}">
                <a16:creationId xmlns:a16="http://schemas.microsoft.com/office/drawing/2014/main" id="{C1FEE3C7-60F0-5248-9874-3D4CD0D1697C}"/>
              </a:ext>
            </a:extLst>
          </p:cNvPr>
          <p:cNvSpPr txBox="1">
            <a:spLocks/>
          </p:cNvSpPr>
          <p:nvPr/>
        </p:nvSpPr>
        <p:spPr>
          <a:xfrm>
            <a:off x="633062" y="1950439"/>
            <a:ext cx="4724501" cy="2489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VN">
                <a:latin typeface="Calibri" panose="020F0502020204030204" pitchFamily="34" charset="0"/>
                <a:cs typeface="Calibri" panose="020F0502020204030204" pitchFamily="34" charset="0"/>
              </a:rPr>
              <a:t>Bão: Gió xoáy có sức gió mạnh nhất từ cấp 8 trở lên và có thể có gió giật trong phạm vi rộng kèm theo mưa to đến rất to, có sức phá hoại rất lớn, làm đô cây cối, nhà cửa,...</a:t>
            </a:r>
          </a:p>
          <a:p>
            <a:pPr marL="0" indent="0" algn="just">
              <a:buNone/>
            </a:pPr>
            <a:r>
              <a:rPr lang="en-VN">
                <a:latin typeface="Calibri" panose="020F0502020204030204" pitchFamily="34" charset="0"/>
                <a:cs typeface="Calibri" panose="020F0502020204030204" pitchFamily="34" charset="0"/>
              </a:rPr>
              <a:t>Bão thường phát sinh từ ngoài biển khơi.</a:t>
            </a:r>
          </a:p>
        </p:txBody>
      </p:sp>
      <p:pic>
        <p:nvPicPr>
          <p:cNvPr id="4" name="Picture 3" descr="A picture containing outdoor, street&#10;&#10;Description automatically generated">
            <a:extLst>
              <a:ext uri="{FF2B5EF4-FFF2-40B4-BE49-F238E27FC236}">
                <a16:creationId xmlns:a16="http://schemas.microsoft.com/office/drawing/2014/main" id="{3F141049-EA3A-6246-9AD2-573F786D2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4725" y="1833923"/>
            <a:ext cx="5500044" cy="3400027"/>
          </a:xfrm>
          <a:prstGeom prst="rect">
            <a:avLst/>
          </a:prstGeom>
        </p:spPr>
      </p:pic>
    </p:spTree>
    <p:extLst>
      <p:ext uri="{BB962C8B-B14F-4D97-AF65-F5344CB8AC3E}">
        <p14:creationId xmlns:p14="http://schemas.microsoft.com/office/powerpoint/2010/main" val="2879176917"/>
      </p:ext>
    </p:extLst>
  </p:cSld>
  <p:clrMapOvr>
    <a:masterClrMapping/>
  </p:clrMapOvr>
  <p:transition spd="slow" advClick="0" advTm="1000">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8ACC23A4-4E0F-469B-9D11-9C6A37E58774}"/>
                </a:ext>
              </a:extLst>
            </p:cNvPr>
            <p:cNvGrpSpPr/>
            <p:nvPr/>
          </p:nvGrpSpPr>
          <p:grpSpPr>
            <a:xfrm>
              <a:off x="215900" y="214361"/>
              <a:ext cx="11760200" cy="6429277"/>
              <a:chOff x="215900" y="214361"/>
              <a:chExt cx="11760200" cy="6429277"/>
            </a:xfrm>
          </p:grpSpPr>
          <p:grpSp>
            <p:nvGrpSpPr>
              <p:cNvPr id="18" name="组合 17">
                <a:extLst>
                  <a:ext uri="{FF2B5EF4-FFF2-40B4-BE49-F238E27FC236}">
                    <a16:creationId xmlns:a16="http://schemas.microsoft.com/office/drawing/2014/main" id="{38F3C2E6-B1A4-4055-AF11-886C166FC17D}"/>
                  </a:ext>
                </a:extLst>
              </p:cNvPr>
              <p:cNvGrpSpPr/>
              <p:nvPr/>
            </p:nvGrpSpPr>
            <p:grpSpPr>
              <a:xfrm>
                <a:off x="215900" y="214361"/>
                <a:ext cx="11760200" cy="6429277"/>
                <a:chOff x="215900" y="214361"/>
                <a:chExt cx="11760200" cy="6429277"/>
              </a:xfrm>
            </p:grpSpPr>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a:extLst>
                    <a:ext uri="{FF2B5EF4-FFF2-40B4-BE49-F238E27FC236}">
                      <a16:creationId xmlns:a16="http://schemas.microsoft.com/office/drawing/2014/main" id="{1E59416F-D99F-4FDB-A187-E0B63A16F78D}"/>
                    </a:ext>
                  </a:extLst>
                </p:cNvPr>
                <p:cNvSpPr txBox="1">
                  <a:spLocks noChangeArrowheads="1"/>
                </p:cNvSpPr>
                <p:nvPr/>
              </p:nvSpPr>
              <p:spPr bwMode="auto">
                <a:xfrm>
                  <a:off x="4145562" y="516657"/>
                  <a:ext cx="3944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VN" sz="3200">
                      <a:solidFill>
                        <a:srgbClr val="16727D"/>
                      </a:solidFill>
                      <a:latin typeface="Calibri" panose="020F0502020204030204" pitchFamily="34" charset="0"/>
                      <a:cs typeface="Calibri" panose="020F0502020204030204" pitchFamily="34" charset="0"/>
                    </a:rPr>
                    <a:t>LŨ LỤT LÀ GÌ?</a:t>
                  </a:r>
                  <a:endParaRPr lang="en-US" sz="3200" b="0" i="0" u="none" dirty="0">
                    <a:solidFill>
                      <a:srgbClr val="16727D"/>
                    </a:solidFill>
                    <a:latin typeface="Montserrat SemiBold" panose="00000700000000000000" pitchFamily="2" charset="0"/>
                  </a:endParaRPr>
                </a:p>
              </p:txBody>
            </p:sp>
          </p:grpSp>
          <p:cxnSp>
            <p:nvCxnSpPr>
              <p:cNvPr id="19" name="直接连接符 18">
                <a:extLst>
                  <a:ext uri="{FF2B5EF4-FFF2-40B4-BE49-F238E27FC236}">
                    <a16:creationId xmlns:a16="http://schemas.microsoft.com/office/drawing/2014/main" id="{DB995EFF-9AEA-4B85-94D4-1E60B13AE556}"/>
                  </a:ext>
                </a:extLst>
              </p:cNvPr>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0" name="TextBox 8">
            <a:extLst>
              <a:ext uri="{FF2B5EF4-FFF2-40B4-BE49-F238E27FC236}">
                <a16:creationId xmlns:a16="http://schemas.microsoft.com/office/drawing/2014/main" id="{8F1FC61C-AC17-4F2E-AAB3-D99F805AC2C1}"/>
              </a:ext>
            </a:extLst>
          </p:cNvPr>
          <p:cNvSpPr txBox="1"/>
          <p:nvPr/>
        </p:nvSpPr>
        <p:spPr>
          <a:xfrm>
            <a:off x="1380695" y="4541579"/>
            <a:ext cx="9483518" cy="923330"/>
          </a:xfrm>
          <a:prstGeom prst="rect">
            <a:avLst/>
          </a:prstGeom>
          <a:noFill/>
        </p:spPr>
        <p:txBody>
          <a:bodyPr wrap="square" lIns="0" tIns="0" rIns="0" bIns="0" rtlCol="0">
            <a:spAutoFit/>
          </a:bodyPr>
          <a:lstStyle/>
          <a:p>
            <a:pPr marL="0" lvl="0" algn="ctr"/>
            <a:r>
              <a:rPr lang="en-US" sz="1200" b="0" i="0" u="none" dirty="0">
                <a:solidFill>
                  <a:srgbClr val="FFFFFF"/>
                </a:solidFill>
                <a:latin typeface="Montserrat SemiBold" panose="00000700000000000000" pitchFamily="2" charset="0"/>
              </a:rPr>
              <a:t>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a:t>
            </a:r>
          </a:p>
        </p:txBody>
      </p:sp>
      <p:sp>
        <p:nvSpPr>
          <p:cNvPr id="14" name="Subtitle 2">
            <a:extLst>
              <a:ext uri="{FF2B5EF4-FFF2-40B4-BE49-F238E27FC236}">
                <a16:creationId xmlns:a16="http://schemas.microsoft.com/office/drawing/2014/main" id="{C1FEE3C7-60F0-5248-9874-3D4CD0D1697C}"/>
              </a:ext>
            </a:extLst>
          </p:cNvPr>
          <p:cNvSpPr txBox="1">
            <a:spLocks/>
          </p:cNvSpPr>
          <p:nvPr/>
        </p:nvSpPr>
        <p:spPr>
          <a:xfrm>
            <a:off x="867840" y="1604040"/>
            <a:ext cx="4724501" cy="2489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VN" sz="3200">
                <a:latin typeface="Calibri" panose="020F0502020204030204" pitchFamily="34" charset="0"/>
                <a:cs typeface="Calibri" panose="020F0502020204030204" pitchFamily="34" charset="0"/>
              </a:rPr>
              <a:t>+ Lũ: Nước dâng cao do nước mưa ở vùng đầu nguồn dồn vào dòng sông trong một thời gian ngắn. </a:t>
            </a:r>
          </a:p>
          <a:p>
            <a:pPr marL="0" indent="0" algn="just">
              <a:buNone/>
            </a:pPr>
            <a:r>
              <a:rPr lang="en-VN" sz="3200">
                <a:latin typeface="Calibri" panose="020F0502020204030204" pitchFamily="34" charset="0"/>
                <a:cs typeface="Calibri" panose="020F0502020204030204" pitchFamily="34" charset="0"/>
              </a:rPr>
              <a:t>+ Lụt: Nước dâng cao do mưa lũ, triểu cường, nước biển dâng gây ra, làm ngập cả một vùng rộng lớn, có</a:t>
            </a:r>
          </a:p>
          <a:p>
            <a:pPr algn="just"/>
            <a:endParaRPr lang="en-VN" sz="3200">
              <a:latin typeface="Calibri" panose="020F0502020204030204" pitchFamily="34" charset="0"/>
              <a:cs typeface="Calibri" panose="020F0502020204030204" pitchFamily="34" charset="0"/>
            </a:endParaRPr>
          </a:p>
        </p:txBody>
      </p:sp>
      <p:pic>
        <p:nvPicPr>
          <p:cNvPr id="4" name="Picture 3" descr="A picture containing outdoor, green, mountain, plant&#10;&#10;Description automatically generated">
            <a:extLst>
              <a:ext uri="{FF2B5EF4-FFF2-40B4-BE49-F238E27FC236}">
                <a16:creationId xmlns:a16="http://schemas.microsoft.com/office/drawing/2014/main" id="{E095591D-3A16-E149-A4D7-C8701DF4DE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5663" y="1726773"/>
            <a:ext cx="4908550" cy="3349364"/>
          </a:xfrm>
          <a:prstGeom prst="rect">
            <a:avLst/>
          </a:prstGeom>
        </p:spPr>
      </p:pic>
    </p:spTree>
    <p:extLst>
      <p:ext uri="{BB962C8B-B14F-4D97-AF65-F5344CB8AC3E}">
        <p14:creationId xmlns:p14="http://schemas.microsoft.com/office/powerpoint/2010/main" val="2845943905"/>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8ACC23A4-4E0F-469B-9D11-9C6A37E58774}"/>
                </a:ext>
              </a:extLst>
            </p:cNvPr>
            <p:cNvGrpSpPr/>
            <p:nvPr/>
          </p:nvGrpSpPr>
          <p:grpSpPr>
            <a:xfrm>
              <a:off x="215900" y="214361"/>
              <a:ext cx="11760200" cy="6429277"/>
              <a:chOff x="215900" y="214361"/>
              <a:chExt cx="11760200" cy="6429277"/>
            </a:xfrm>
          </p:grpSpPr>
          <p:grpSp>
            <p:nvGrpSpPr>
              <p:cNvPr id="18" name="组合 17">
                <a:extLst>
                  <a:ext uri="{FF2B5EF4-FFF2-40B4-BE49-F238E27FC236}">
                    <a16:creationId xmlns:a16="http://schemas.microsoft.com/office/drawing/2014/main" id="{38F3C2E6-B1A4-4055-AF11-886C166FC17D}"/>
                  </a:ext>
                </a:extLst>
              </p:cNvPr>
              <p:cNvGrpSpPr/>
              <p:nvPr/>
            </p:nvGrpSpPr>
            <p:grpSpPr>
              <a:xfrm>
                <a:off x="215900" y="214361"/>
                <a:ext cx="11760200" cy="6429277"/>
                <a:chOff x="215900" y="214361"/>
                <a:chExt cx="11760200" cy="6429277"/>
              </a:xfrm>
            </p:grpSpPr>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a:extLst>
                    <a:ext uri="{FF2B5EF4-FFF2-40B4-BE49-F238E27FC236}">
                      <a16:creationId xmlns:a16="http://schemas.microsoft.com/office/drawing/2014/main" id="{1E59416F-D99F-4FDB-A187-E0B63A16F78D}"/>
                    </a:ext>
                  </a:extLst>
                </p:cNvPr>
                <p:cNvSpPr txBox="1">
                  <a:spLocks noChangeArrowheads="1"/>
                </p:cNvSpPr>
                <p:nvPr/>
              </p:nvSpPr>
              <p:spPr bwMode="auto">
                <a:xfrm>
                  <a:off x="4145562" y="516657"/>
                  <a:ext cx="3944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VN" sz="3200">
                      <a:solidFill>
                        <a:srgbClr val="16727D"/>
                      </a:solidFill>
                      <a:latin typeface="Calibri" panose="020F0502020204030204" pitchFamily="34" charset="0"/>
                      <a:cs typeface="Calibri" panose="020F0502020204030204" pitchFamily="34" charset="0"/>
                    </a:rPr>
                    <a:t>LŨ QUÉT LÀ GÌ?</a:t>
                  </a:r>
                  <a:endParaRPr lang="en-US" sz="3200" b="0" i="0" u="none" dirty="0">
                    <a:solidFill>
                      <a:srgbClr val="16727D"/>
                    </a:solidFill>
                    <a:latin typeface="Montserrat SemiBold" panose="00000700000000000000" pitchFamily="2" charset="0"/>
                  </a:endParaRPr>
                </a:p>
              </p:txBody>
            </p:sp>
          </p:grpSp>
          <p:cxnSp>
            <p:nvCxnSpPr>
              <p:cNvPr id="19" name="直接连接符 18">
                <a:extLst>
                  <a:ext uri="{FF2B5EF4-FFF2-40B4-BE49-F238E27FC236}">
                    <a16:creationId xmlns:a16="http://schemas.microsoft.com/office/drawing/2014/main" id="{DB995EFF-9AEA-4B85-94D4-1E60B13AE556}"/>
                  </a:ext>
                </a:extLst>
              </p:cNvPr>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0" name="TextBox 8">
            <a:extLst>
              <a:ext uri="{FF2B5EF4-FFF2-40B4-BE49-F238E27FC236}">
                <a16:creationId xmlns:a16="http://schemas.microsoft.com/office/drawing/2014/main" id="{8F1FC61C-AC17-4F2E-AAB3-D99F805AC2C1}"/>
              </a:ext>
            </a:extLst>
          </p:cNvPr>
          <p:cNvSpPr txBox="1"/>
          <p:nvPr/>
        </p:nvSpPr>
        <p:spPr>
          <a:xfrm>
            <a:off x="1380695" y="4541579"/>
            <a:ext cx="9483518" cy="923330"/>
          </a:xfrm>
          <a:prstGeom prst="rect">
            <a:avLst/>
          </a:prstGeom>
          <a:noFill/>
        </p:spPr>
        <p:txBody>
          <a:bodyPr wrap="square" lIns="0" tIns="0" rIns="0" bIns="0" rtlCol="0">
            <a:spAutoFit/>
          </a:bodyPr>
          <a:lstStyle/>
          <a:p>
            <a:pPr marL="0" lvl="0" algn="ctr"/>
            <a:r>
              <a:rPr lang="en-US" sz="1200" b="0" i="0" u="none" dirty="0">
                <a:solidFill>
                  <a:srgbClr val="FFFFFF"/>
                </a:solidFill>
                <a:latin typeface="Montserrat SemiBold" panose="00000700000000000000" pitchFamily="2" charset="0"/>
              </a:rPr>
              <a:t>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a:t>
            </a:r>
          </a:p>
        </p:txBody>
      </p:sp>
      <p:sp>
        <p:nvSpPr>
          <p:cNvPr id="14" name="Subtitle 2">
            <a:extLst>
              <a:ext uri="{FF2B5EF4-FFF2-40B4-BE49-F238E27FC236}">
                <a16:creationId xmlns:a16="http://schemas.microsoft.com/office/drawing/2014/main" id="{C1FEE3C7-60F0-5248-9874-3D4CD0D1697C}"/>
              </a:ext>
            </a:extLst>
          </p:cNvPr>
          <p:cNvSpPr txBox="1">
            <a:spLocks/>
          </p:cNvSpPr>
          <p:nvPr/>
        </p:nvSpPr>
        <p:spPr>
          <a:xfrm>
            <a:off x="698040" y="2184399"/>
            <a:ext cx="4724501" cy="2489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200">
                <a:latin typeface="Calibri" panose="020F0502020204030204" pitchFamily="34" charset="0"/>
                <a:cs typeface="Calibri" panose="020F0502020204030204" pitchFamily="34" charset="0"/>
              </a:rPr>
              <a:t>Lũ quét là một loại lũ có tốc độ mực nước lên rất nhanh khi một khối lượng nước khổng lồ di chuyển nhanh từ địa hình cao xuống thấp.</a:t>
            </a:r>
            <a:endParaRPr lang="en-VN" sz="2000">
              <a:latin typeface="Calibri" panose="020F0502020204030204" pitchFamily="34" charset="0"/>
              <a:cs typeface="Calibri" panose="020F0502020204030204" pitchFamily="34" charset="0"/>
            </a:endParaRPr>
          </a:p>
        </p:txBody>
      </p:sp>
      <p:pic>
        <p:nvPicPr>
          <p:cNvPr id="16" name="Picture 15" descr="A picture containing tree, outdoor, ground, mammal&#10;&#10;Description automatically generated">
            <a:extLst>
              <a:ext uri="{FF2B5EF4-FFF2-40B4-BE49-F238E27FC236}">
                <a16:creationId xmlns:a16="http://schemas.microsoft.com/office/drawing/2014/main" id="{C1E6B22A-7D4E-9748-B92F-633AE1D44986}"/>
              </a:ext>
            </a:extLst>
          </p:cNvPr>
          <p:cNvPicPr>
            <a:picLocks noChangeAspect="1"/>
          </p:cNvPicPr>
          <p:nvPr/>
        </p:nvPicPr>
        <p:blipFill>
          <a:blip r:embed="rId4"/>
          <a:stretch>
            <a:fillRect/>
          </a:stretch>
        </p:blipFill>
        <p:spPr>
          <a:xfrm>
            <a:off x="5774725" y="1714500"/>
            <a:ext cx="6094195" cy="3429000"/>
          </a:xfrm>
          <a:prstGeom prst="rect">
            <a:avLst/>
          </a:prstGeom>
        </p:spPr>
      </p:pic>
    </p:spTree>
    <p:extLst>
      <p:ext uri="{BB962C8B-B14F-4D97-AF65-F5344CB8AC3E}">
        <p14:creationId xmlns:p14="http://schemas.microsoft.com/office/powerpoint/2010/main" val="2398812005"/>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8ACC23A4-4E0F-469B-9D11-9C6A37E58774}"/>
                </a:ext>
              </a:extLst>
            </p:cNvPr>
            <p:cNvGrpSpPr/>
            <p:nvPr/>
          </p:nvGrpSpPr>
          <p:grpSpPr>
            <a:xfrm>
              <a:off x="215900" y="214361"/>
              <a:ext cx="11760200" cy="6429277"/>
              <a:chOff x="215900" y="214361"/>
              <a:chExt cx="11760200" cy="6429277"/>
            </a:xfrm>
          </p:grpSpPr>
          <p:grpSp>
            <p:nvGrpSpPr>
              <p:cNvPr id="18" name="组合 17">
                <a:extLst>
                  <a:ext uri="{FF2B5EF4-FFF2-40B4-BE49-F238E27FC236}">
                    <a16:creationId xmlns:a16="http://schemas.microsoft.com/office/drawing/2014/main" id="{38F3C2E6-B1A4-4055-AF11-886C166FC17D}"/>
                  </a:ext>
                </a:extLst>
              </p:cNvPr>
              <p:cNvGrpSpPr/>
              <p:nvPr/>
            </p:nvGrpSpPr>
            <p:grpSpPr>
              <a:xfrm>
                <a:off x="215900" y="214361"/>
                <a:ext cx="11760200" cy="6429277"/>
                <a:chOff x="215900" y="214361"/>
                <a:chExt cx="11760200" cy="6429277"/>
              </a:xfrm>
            </p:grpSpPr>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a:extLst>
                    <a:ext uri="{FF2B5EF4-FFF2-40B4-BE49-F238E27FC236}">
                      <a16:creationId xmlns:a16="http://schemas.microsoft.com/office/drawing/2014/main" id="{1E59416F-D99F-4FDB-A187-E0B63A16F78D}"/>
                    </a:ext>
                  </a:extLst>
                </p:cNvPr>
                <p:cNvSpPr txBox="1">
                  <a:spLocks noChangeArrowheads="1"/>
                </p:cNvSpPr>
                <p:nvPr/>
              </p:nvSpPr>
              <p:spPr bwMode="auto">
                <a:xfrm>
                  <a:off x="4145562" y="516657"/>
                  <a:ext cx="3944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VN" sz="3200">
                      <a:solidFill>
                        <a:srgbClr val="16727D"/>
                      </a:solidFill>
                      <a:latin typeface="Calibri" panose="020F0502020204030204" pitchFamily="34" charset="0"/>
                      <a:cs typeface="Calibri" panose="020F0502020204030204" pitchFamily="34" charset="0"/>
                    </a:rPr>
                    <a:t>HẠN HÁN LÀ GÌ?</a:t>
                  </a:r>
                  <a:endParaRPr lang="en-US" sz="3200" b="0" i="0" u="none" dirty="0">
                    <a:solidFill>
                      <a:srgbClr val="16727D"/>
                    </a:solidFill>
                    <a:latin typeface="Montserrat SemiBold" panose="00000700000000000000" pitchFamily="2" charset="0"/>
                  </a:endParaRPr>
                </a:p>
              </p:txBody>
            </p:sp>
          </p:grpSp>
          <p:cxnSp>
            <p:nvCxnSpPr>
              <p:cNvPr id="19" name="直接连接符 18">
                <a:extLst>
                  <a:ext uri="{FF2B5EF4-FFF2-40B4-BE49-F238E27FC236}">
                    <a16:creationId xmlns:a16="http://schemas.microsoft.com/office/drawing/2014/main" id="{DB995EFF-9AEA-4B85-94D4-1E60B13AE556}"/>
                  </a:ext>
                </a:extLst>
              </p:cNvPr>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4" name="Subtitle 2">
            <a:extLst>
              <a:ext uri="{FF2B5EF4-FFF2-40B4-BE49-F238E27FC236}">
                <a16:creationId xmlns:a16="http://schemas.microsoft.com/office/drawing/2014/main" id="{C1FEE3C7-60F0-5248-9874-3D4CD0D1697C}"/>
              </a:ext>
            </a:extLst>
          </p:cNvPr>
          <p:cNvSpPr txBox="1">
            <a:spLocks/>
          </p:cNvSpPr>
          <p:nvPr/>
        </p:nvSpPr>
        <p:spPr>
          <a:xfrm>
            <a:off x="867840" y="2687410"/>
            <a:ext cx="4724501" cy="2489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200">
                <a:latin typeface="Calibri" panose="020F0502020204030204" pitchFamily="34" charset="0"/>
                <a:cs typeface="Calibri" panose="020F0502020204030204" pitchFamily="34" charset="0"/>
              </a:rPr>
              <a:t>Hạn hán: là một thời gian kéo dài nhiều tháng hay nhiều năm khi một khu vực trải qua sự thiếu nước. </a:t>
            </a:r>
            <a:endParaRPr lang="en-VN" sz="3200">
              <a:latin typeface="Calibri" panose="020F0502020204030204" pitchFamily="34" charset="0"/>
              <a:cs typeface="Calibri" panose="020F0502020204030204" pitchFamily="34" charset="0"/>
            </a:endParaRPr>
          </a:p>
        </p:txBody>
      </p:sp>
      <p:pic>
        <p:nvPicPr>
          <p:cNvPr id="4" name="Picture 3" descr="A picture containing outdoor, sunset, nature, orange&#10;&#10;Description automatically generated">
            <a:extLst>
              <a:ext uri="{FF2B5EF4-FFF2-40B4-BE49-F238E27FC236}">
                <a16:creationId xmlns:a16="http://schemas.microsoft.com/office/drawing/2014/main" id="{707BC1D4-BB63-414F-BD99-D8C81B2276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8241" y="1901761"/>
            <a:ext cx="4894992" cy="3054475"/>
          </a:xfrm>
          <a:prstGeom prst="rect">
            <a:avLst/>
          </a:prstGeom>
        </p:spPr>
      </p:pic>
    </p:spTree>
    <p:extLst>
      <p:ext uri="{BB962C8B-B14F-4D97-AF65-F5344CB8AC3E}">
        <p14:creationId xmlns:p14="http://schemas.microsoft.com/office/powerpoint/2010/main" val="4068005767"/>
      </p:ext>
    </p:extLst>
  </p:cSld>
  <p:clrMapOvr>
    <a:masterClrMapping/>
  </p:clrMapOvr>
  <p:transition spd="slow" advClick="0" advTm="1000">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8ACC23A4-4E0F-469B-9D11-9C6A37E58774}"/>
                </a:ext>
              </a:extLst>
            </p:cNvPr>
            <p:cNvGrpSpPr/>
            <p:nvPr/>
          </p:nvGrpSpPr>
          <p:grpSpPr>
            <a:xfrm>
              <a:off x="215900" y="214361"/>
              <a:ext cx="11760200" cy="6429277"/>
              <a:chOff x="215900" y="214361"/>
              <a:chExt cx="11760200" cy="6429277"/>
            </a:xfrm>
          </p:grpSpPr>
          <p:grpSp>
            <p:nvGrpSpPr>
              <p:cNvPr id="18" name="组合 17">
                <a:extLst>
                  <a:ext uri="{FF2B5EF4-FFF2-40B4-BE49-F238E27FC236}">
                    <a16:creationId xmlns:a16="http://schemas.microsoft.com/office/drawing/2014/main" id="{38F3C2E6-B1A4-4055-AF11-886C166FC17D}"/>
                  </a:ext>
                </a:extLst>
              </p:cNvPr>
              <p:cNvGrpSpPr/>
              <p:nvPr/>
            </p:nvGrpSpPr>
            <p:grpSpPr>
              <a:xfrm>
                <a:off x="215900" y="214361"/>
                <a:ext cx="11760200" cy="6429277"/>
                <a:chOff x="215900" y="214361"/>
                <a:chExt cx="11760200" cy="6429277"/>
              </a:xfrm>
            </p:grpSpPr>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a:extLst>
                    <a:ext uri="{FF2B5EF4-FFF2-40B4-BE49-F238E27FC236}">
                      <a16:creationId xmlns:a16="http://schemas.microsoft.com/office/drawing/2014/main" id="{1E59416F-D99F-4FDB-A187-E0B63A16F78D}"/>
                    </a:ext>
                  </a:extLst>
                </p:cNvPr>
                <p:cNvSpPr txBox="1">
                  <a:spLocks noChangeArrowheads="1"/>
                </p:cNvSpPr>
                <p:nvPr/>
              </p:nvSpPr>
              <p:spPr bwMode="auto">
                <a:xfrm>
                  <a:off x="4145562" y="516657"/>
                  <a:ext cx="3944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VN" sz="3200">
                      <a:solidFill>
                        <a:srgbClr val="16727D"/>
                      </a:solidFill>
                      <a:latin typeface="Calibri" panose="020F0502020204030204" pitchFamily="34" charset="0"/>
                      <a:cs typeface="Calibri" panose="020F0502020204030204" pitchFamily="34" charset="0"/>
                    </a:rPr>
                    <a:t>DÔNG, SÉT LÀ GÌ?</a:t>
                  </a:r>
                  <a:endParaRPr lang="en-US" sz="3200" b="0" i="0" u="none" dirty="0">
                    <a:solidFill>
                      <a:srgbClr val="16727D"/>
                    </a:solidFill>
                    <a:latin typeface="Montserrat SemiBold" panose="00000700000000000000" pitchFamily="2" charset="0"/>
                  </a:endParaRPr>
                </a:p>
              </p:txBody>
            </p:sp>
          </p:grpSp>
          <p:cxnSp>
            <p:nvCxnSpPr>
              <p:cNvPr id="19" name="直接连接符 18">
                <a:extLst>
                  <a:ext uri="{FF2B5EF4-FFF2-40B4-BE49-F238E27FC236}">
                    <a16:creationId xmlns:a16="http://schemas.microsoft.com/office/drawing/2014/main" id="{DB995EFF-9AEA-4B85-94D4-1E60B13AE556}"/>
                  </a:ext>
                </a:extLst>
              </p:cNvPr>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4" name="Subtitle 2">
            <a:extLst>
              <a:ext uri="{FF2B5EF4-FFF2-40B4-BE49-F238E27FC236}">
                <a16:creationId xmlns:a16="http://schemas.microsoft.com/office/drawing/2014/main" id="{C1FEE3C7-60F0-5248-9874-3D4CD0D1697C}"/>
              </a:ext>
            </a:extLst>
          </p:cNvPr>
          <p:cNvSpPr txBox="1">
            <a:spLocks/>
          </p:cNvSpPr>
          <p:nvPr/>
        </p:nvSpPr>
        <p:spPr>
          <a:xfrm>
            <a:off x="821846" y="2097040"/>
            <a:ext cx="4724501" cy="2489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VN" sz="3200">
                <a:latin typeface="Calibri" panose="020F0502020204030204" pitchFamily="34" charset="0"/>
                <a:cs typeface="Calibri" panose="020F0502020204030204" pitchFamily="34" charset="0"/>
              </a:rPr>
              <a:t>Dông, sét: Tia chớp, sét chạy ngoằn ngoèo kèm theo tiếng sấm nổ rền vang liên hồi, gió thổi rất mạnh và mưa to. Sét thường đánh vào những vật thể cao hoặc làm bằng kim loại.</a:t>
            </a:r>
          </a:p>
        </p:txBody>
      </p:sp>
      <p:pic>
        <p:nvPicPr>
          <p:cNvPr id="4" name="Picture 3" descr="Lightning in the sky&#10;&#10;Description automatically generated with medium confidence">
            <a:extLst>
              <a:ext uri="{FF2B5EF4-FFF2-40B4-BE49-F238E27FC236}">
                <a16:creationId xmlns:a16="http://schemas.microsoft.com/office/drawing/2014/main" id="{1600C980-FDA6-2A4E-9ED6-37A0D9A20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2292" y="2097040"/>
            <a:ext cx="4522225" cy="2713335"/>
          </a:xfrm>
          <a:prstGeom prst="rect">
            <a:avLst/>
          </a:prstGeom>
        </p:spPr>
      </p:pic>
    </p:spTree>
    <p:extLst>
      <p:ext uri="{BB962C8B-B14F-4D97-AF65-F5344CB8AC3E}">
        <p14:creationId xmlns:p14="http://schemas.microsoft.com/office/powerpoint/2010/main" val="3643618885"/>
      </p:ext>
    </p:extLst>
  </p:cSld>
  <p:clrMapOvr>
    <a:masterClrMapping/>
  </p:clrMapOvr>
  <p:transition spd="slow" advClick="0" advTm="1000">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8ACC23A4-4E0F-469B-9D11-9C6A37E58774}"/>
                </a:ext>
              </a:extLst>
            </p:cNvPr>
            <p:cNvGrpSpPr/>
            <p:nvPr/>
          </p:nvGrpSpPr>
          <p:grpSpPr>
            <a:xfrm>
              <a:off x="215900" y="214361"/>
              <a:ext cx="11760200" cy="6429277"/>
              <a:chOff x="215900" y="214361"/>
              <a:chExt cx="11760200" cy="6429277"/>
            </a:xfrm>
          </p:grpSpPr>
          <p:grpSp>
            <p:nvGrpSpPr>
              <p:cNvPr id="18" name="组合 17">
                <a:extLst>
                  <a:ext uri="{FF2B5EF4-FFF2-40B4-BE49-F238E27FC236}">
                    <a16:creationId xmlns:a16="http://schemas.microsoft.com/office/drawing/2014/main" id="{38F3C2E6-B1A4-4055-AF11-886C166FC17D}"/>
                  </a:ext>
                </a:extLst>
              </p:cNvPr>
              <p:cNvGrpSpPr/>
              <p:nvPr/>
            </p:nvGrpSpPr>
            <p:grpSpPr>
              <a:xfrm>
                <a:off x="215900" y="214361"/>
                <a:ext cx="11760200" cy="6429277"/>
                <a:chOff x="215900" y="214361"/>
                <a:chExt cx="11760200" cy="6429277"/>
              </a:xfrm>
            </p:grpSpPr>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a:extLst>
                    <a:ext uri="{FF2B5EF4-FFF2-40B4-BE49-F238E27FC236}">
                      <a16:creationId xmlns:a16="http://schemas.microsoft.com/office/drawing/2014/main" id="{1E59416F-D99F-4FDB-A187-E0B63A16F78D}"/>
                    </a:ext>
                  </a:extLst>
                </p:cNvPr>
                <p:cNvSpPr txBox="1">
                  <a:spLocks noChangeArrowheads="1"/>
                </p:cNvSpPr>
                <p:nvPr/>
              </p:nvSpPr>
              <p:spPr bwMode="auto">
                <a:xfrm>
                  <a:off x="4145562" y="516657"/>
                  <a:ext cx="3944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VN" sz="3200">
                      <a:solidFill>
                        <a:srgbClr val="16727D"/>
                      </a:solidFill>
                      <a:latin typeface="Calibri" panose="020F0502020204030204" pitchFamily="34" charset="0"/>
                      <a:cs typeface="Calibri" panose="020F0502020204030204" pitchFamily="34" charset="0"/>
                    </a:rPr>
                    <a:t>SẠT LỠ ĐẤT LÀ GÌ?</a:t>
                  </a:r>
                  <a:endParaRPr lang="en-US" sz="3200" b="0" i="0" u="none" dirty="0">
                    <a:solidFill>
                      <a:srgbClr val="16727D"/>
                    </a:solidFill>
                    <a:latin typeface="Montserrat SemiBold" panose="00000700000000000000" pitchFamily="2" charset="0"/>
                  </a:endParaRPr>
                </a:p>
              </p:txBody>
            </p:sp>
          </p:grpSp>
          <p:cxnSp>
            <p:nvCxnSpPr>
              <p:cNvPr id="19" name="直接连接符 18">
                <a:extLst>
                  <a:ext uri="{FF2B5EF4-FFF2-40B4-BE49-F238E27FC236}">
                    <a16:creationId xmlns:a16="http://schemas.microsoft.com/office/drawing/2014/main" id="{DB995EFF-9AEA-4B85-94D4-1E60B13AE556}"/>
                  </a:ext>
                </a:extLst>
              </p:cNvPr>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0" name="TextBox 8">
            <a:extLst>
              <a:ext uri="{FF2B5EF4-FFF2-40B4-BE49-F238E27FC236}">
                <a16:creationId xmlns:a16="http://schemas.microsoft.com/office/drawing/2014/main" id="{8F1FC61C-AC17-4F2E-AAB3-D99F805AC2C1}"/>
              </a:ext>
            </a:extLst>
          </p:cNvPr>
          <p:cNvSpPr txBox="1"/>
          <p:nvPr/>
        </p:nvSpPr>
        <p:spPr>
          <a:xfrm>
            <a:off x="1380695" y="4541579"/>
            <a:ext cx="9483518" cy="923330"/>
          </a:xfrm>
          <a:prstGeom prst="rect">
            <a:avLst/>
          </a:prstGeom>
          <a:noFill/>
        </p:spPr>
        <p:txBody>
          <a:bodyPr wrap="square" lIns="0" tIns="0" rIns="0" bIns="0" rtlCol="0">
            <a:spAutoFit/>
          </a:bodyPr>
          <a:lstStyle/>
          <a:p>
            <a:pPr marL="0" lvl="0" algn="ctr"/>
            <a:r>
              <a:rPr lang="en-US" sz="1200" b="0" i="0" u="none" dirty="0">
                <a:solidFill>
                  <a:srgbClr val="FFFFFF"/>
                </a:solidFill>
                <a:latin typeface="Montserrat SemiBold" panose="00000700000000000000" pitchFamily="2" charset="0"/>
              </a:rPr>
              <a:t>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a:t>
            </a:r>
          </a:p>
        </p:txBody>
      </p:sp>
      <p:sp>
        <p:nvSpPr>
          <p:cNvPr id="11" name="Subtitle 2">
            <a:extLst>
              <a:ext uri="{FF2B5EF4-FFF2-40B4-BE49-F238E27FC236}">
                <a16:creationId xmlns:a16="http://schemas.microsoft.com/office/drawing/2014/main" id="{0F9CF170-6068-484B-9839-D505974754CB}"/>
              </a:ext>
            </a:extLst>
          </p:cNvPr>
          <p:cNvSpPr txBox="1">
            <a:spLocks/>
          </p:cNvSpPr>
          <p:nvPr/>
        </p:nvSpPr>
        <p:spPr>
          <a:xfrm>
            <a:off x="576739" y="1950439"/>
            <a:ext cx="4969123" cy="2489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200">
                <a:latin typeface="Calibri" panose="020F0502020204030204" pitchFamily="34" charset="0"/>
                <a:cs typeface="Calibri" panose="020F0502020204030204" pitchFamily="34" charset="0"/>
              </a:rPr>
              <a:t>Sạt lở đất là sự di chuyển của một khối đá, một tầng đất, những khối mãnh vụn của đất đá rời rạc nhau. Trượt xuống một con dốc trên triền núi, đồi, thậm chí một địa tầng.</a:t>
            </a:r>
            <a:endParaRPr lang="en-VN" sz="2000">
              <a:latin typeface="Calibri" panose="020F0502020204030204" pitchFamily="34" charset="0"/>
              <a:cs typeface="Calibri" panose="020F0502020204030204" pitchFamily="34" charset="0"/>
            </a:endParaRPr>
          </a:p>
        </p:txBody>
      </p:sp>
      <p:pic>
        <p:nvPicPr>
          <p:cNvPr id="12" name="Picture 11" descr="A house on a hill&#10;&#10;Description automatically generated with medium confidence">
            <a:extLst>
              <a:ext uri="{FF2B5EF4-FFF2-40B4-BE49-F238E27FC236}">
                <a16:creationId xmlns:a16="http://schemas.microsoft.com/office/drawing/2014/main" id="{520A0F60-CD35-3E41-AA9A-F11796D175A5}"/>
              </a:ext>
            </a:extLst>
          </p:cNvPr>
          <p:cNvPicPr>
            <a:picLocks noChangeAspect="1"/>
          </p:cNvPicPr>
          <p:nvPr/>
        </p:nvPicPr>
        <p:blipFill>
          <a:blip r:embed="rId4"/>
          <a:stretch>
            <a:fillRect/>
          </a:stretch>
        </p:blipFill>
        <p:spPr>
          <a:xfrm>
            <a:off x="5653812" y="1311396"/>
            <a:ext cx="5948516" cy="4461387"/>
          </a:xfrm>
          <a:prstGeom prst="rect">
            <a:avLst/>
          </a:prstGeom>
        </p:spPr>
      </p:pic>
    </p:spTree>
    <p:extLst>
      <p:ext uri="{BB962C8B-B14F-4D97-AF65-F5344CB8AC3E}">
        <p14:creationId xmlns:p14="http://schemas.microsoft.com/office/powerpoint/2010/main" val="1509382509"/>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BADFE66A-D891-4AC1-9A4F-6FA922B31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文本框 22">
            <a:extLst>
              <a:ext uri="{FF2B5EF4-FFF2-40B4-BE49-F238E27FC236}">
                <a16:creationId xmlns:a16="http://schemas.microsoft.com/office/drawing/2014/main" id="{818BA1C2-27F0-4A63-94B6-278F344D4D5D}"/>
              </a:ext>
            </a:extLst>
          </p:cNvPr>
          <p:cNvSpPr txBox="1"/>
          <p:nvPr/>
        </p:nvSpPr>
        <p:spPr>
          <a:xfrm>
            <a:off x="6426509" y="2738880"/>
            <a:ext cx="4101447" cy="461665"/>
          </a:xfrm>
          <a:prstGeom prst="rect">
            <a:avLst/>
          </a:prstGeom>
          <a:noFill/>
          <a:ln w="19050">
            <a:noFill/>
          </a:ln>
          <a:effectLst/>
        </p:spPr>
        <p:txBody>
          <a:bodyPr wrap="square" rtlCol="0">
            <a:spAutoFit/>
          </a:bodyPr>
          <a:lstStyle>
            <a:defPPr>
              <a:defRPr lang="zh-CN"/>
            </a:defPPr>
            <a:lvl1pPr>
              <a:defRPr sz="3000">
                <a:solidFill>
                  <a:schemeClr val="bg1"/>
                </a:solidFill>
                <a:latin typeface="张海山锐线体简" panose="02000000000000000000" pitchFamily="2" charset="-122"/>
                <a:ea typeface="张海山锐线体简" panose="02000000000000000000" pitchFamily="2" charset="-122"/>
              </a:defRPr>
            </a:lvl1pPr>
          </a:lstStyle>
          <a:p>
            <a:pPr lvl="0"/>
            <a:r>
              <a:rPr lang="en-US" altLang="zh-CN" sz="2400" dirty="0">
                <a:solidFill>
                  <a:srgbClr val="16727D"/>
                </a:solidFill>
                <a:latin typeface="Montserrat SemiBold" panose="00000700000000000000" pitchFamily="2" charset="0"/>
              </a:rPr>
              <a:t>ỨNG PHÓ VỚI THIÊN TAI</a:t>
            </a:r>
            <a:endParaRPr lang="en-US" sz="2400" b="0" i="0" u="none" dirty="0">
              <a:solidFill>
                <a:srgbClr val="16727D"/>
              </a:solidFill>
              <a:latin typeface="Montserrat SemiBold" panose="00000700000000000000" pitchFamily="2" charset="0"/>
            </a:endParaRPr>
          </a:p>
        </p:txBody>
      </p:sp>
      <p:sp>
        <p:nvSpPr>
          <p:cNvPr id="26" name="文本框 2">
            <a:extLst>
              <a:ext uri="{FF2B5EF4-FFF2-40B4-BE49-F238E27FC236}">
                <a16:creationId xmlns:a16="http://schemas.microsoft.com/office/drawing/2014/main" id="{B1A7E6FB-F237-4CC1-90C1-B4D4FF378DAC}"/>
              </a:ext>
            </a:extLst>
          </p:cNvPr>
          <p:cNvSpPr txBox="1"/>
          <p:nvPr/>
        </p:nvSpPr>
        <p:spPr>
          <a:xfrm>
            <a:off x="6426509" y="1922706"/>
            <a:ext cx="4372451" cy="461665"/>
          </a:xfrm>
          <a:prstGeom prst="rect">
            <a:avLst/>
          </a:prstGeom>
          <a:noFill/>
          <a:ln w="19050">
            <a:noFill/>
          </a:ln>
          <a:effectLst/>
        </p:spPr>
        <p:txBody>
          <a:bodyPr wrap="square" rtlCol="0">
            <a:spAutoFit/>
          </a:bodyPr>
          <a:lstStyle/>
          <a:p>
            <a:pPr lvl="0"/>
            <a:r>
              <a:rPr lang="en-US" sz="2400" dirty="0">
                <a:solidFill>
                  <a:srgbClr val="16727D"/>
                </a:solidFill>
                <a:latin typeface="Montserrat SemiBold" panose="00000700000000000000" pitchFamily="2" charset="0"/>
              </a:rPr>
              <a:t>TỰ CHĂM SÓC BẢN THÂN</a:t>
            </a:r>
            <a:endParaRPr lang="en-US" sz="2400" b="0" i="0" u="none" dirty="0">
              <a:solidFill>
                <a:srgbClr val="16727D"/>
              </a:solidFill>
              <a:latin typeface="Montserrat SemiBold" panose="00000700000000000000" pitchFamily="2" charset="0"/>
            </a:endParaRPr>
          </a:p>
        </p:txBody>
      </p:sp>
      <p:sp>
        <p:nvSpPr>
          <p:cNvPr id="27" name="文本框 9">
            <a:extLst>
              <a:ext uri="{FF2B5EF4-FFF2-40B4-BE49-F238E27FC236}">
                <a16:creationId xmlns:a16="http://schemas.microsoft.com/office/drawing/2014/main" id="{64652441-79AC-4CC8-8AF8-0D44FBE51D60}"/>
              </a:ext>
            </a:extLst>
          </p:cNvPr>
          <p:cNvSpPr txBox="1"/>
          <p:nvPr/>
        </p:nvSpPr>
        <p:spPr>
          <a:xfrm>
            <a:off x="5611427" y="2793744"/>
            <a:ext cx="685876" cy="400110"/>
          </a:xfrm>
          <a:prstGeom prst="rect">
            <a:avLst/>
          </a:prstGeom>
          <a:solidFill>
            <a:srgbClr val="16727D"/>
          </a:solidFill>
          <a:ln w="19050">
            <a:noFill/>
          </a:ln>
          <a:effectLst/>
        </p:spPr>
        <p:txBody>
          <a:bodyPr wrap="square" rtlCol="0">
            <a:spAutoFit/>
          </a:bodyPr>
          <a:lstStyle>
            <a:defPPr>
              <a:defRPr lang="zh-CN"/>
            </a:defPPr>
            <a:lvl1pPr>
              <a:defRPr sz="3000">
                <a:solidFill>
                  <a:schemeClr val="bg1"/>
                </a:solidFill>
                <a:latin typeface="张海山锐线体简" panose="02000000000000000000" pitchFamily="2" charset="-122"/>
                <a:ea typeface="张海山锐线体简" panose="02000000000000000000" pitchFamily="2" charset="-122"/>
              </a:defRPr>
            </a:lvl1pPr>
          </a:lstStyle>
          <a:p>
            <a:pPr algn="ctr"/>
            <a:r>
              <a:rPr lang="en-US" altLang="zh-CN" sz="2000" dirty="0">
                <a:latin typeface="Montserrat SemiBold" panose="00000700000000000000" pitchFamily="2" charset="0"/>
                <a:ea typeface="字魂35号-经典雅黑" panose="02000000000000000000" pitchFamily="2" charset="-122"/>
              </a:rPr>
              <a:t>2</a:t>
            </a:r>
            <a:endParaRPr lang="zh-CN" altLang="en-US" sz="2000" dirty="0">
              <a:latin typeface="Montserrat SemiBold" panose="00000700000000000000" pitchFamily="2" charset="0"/>
              <a:ea typeface="字魂35号-经典雅黑" panose="02000000000000000000" pitchFamily="2" charset="-122"/>
            </a:endParaRPr>
          </a:p>
        </p:txBody>
      </p:sp>
      <p:sp>
        <p:nvSpPr>
          <p:cNvPr id="30" name="文本框 2">
            <a:extLst>
              <a:ext uri="{FF2B5EF4-FFF2-40B4-BE49-F238E27FC236}">
                <a16:creationId xmlns:a16="http://schemas.microsoft.com/office/drawing/2014/main" id="{D6517F6B-5C44-40E5-BAB1-326EE33C9C7F}"/>
              </a:ext>
            </a:extLst>
          </p:cNvPr>
          <p:cNvSpPr txBox="1"/>
          <p:nvPr/>
        </p:nvSpPr>
        <p:spPr>
          <a:xfrm>
            <a:off x="5611427" y="1977570"/>
            <a:ext cx="685876" cy="400110"/>
          </a:xfrm>
          <a:prstGeom prst="rect">
            <a:avLst/>
          </a:prstGeom>
          <a:solidFill>
            <a:srgbClr val="16727D"/>
          </a:solidFill>
          <a:ln w="19050">
            <a:noFill/>
          </a:ln>
          <a:effectLst/>
        </p:spPr>
        <p:txBody>
          <a:bodyPr wrap="square" rtlCol="0">
            <a:spAutoFit/>
          </a:bodyPr>
          <a:lstStyle/>
          <a:p>
            <a:pPr algn="ctr"/>
            <a:r>
              <a:rPr lang="en-US" altLang="zh-CN" sz="2000" dirty="0">
                <a:solidFill>
                  <a:schemeClr val="bg1"/>
                </a:solidFill>
                <a:latin typeface="Montserrat SemiBold" panose="00000700000000000000" pitchFamily="2" charset="0"/>
                <a:ea typeface="字魂35号-经典雅黑" panose="02000000000000000000" pitchFamily="2" charset="-122"/>
              </a:rPr>
              <a:t>1</a:t>
            </a:r>
            <a:endParaRPr lang="zh-CN" altLang="en-US" sz="2000" dirty="0">
              <a:solidFill>
                <a:schemeClr val="bg1"/>
              </a:solidFill>
              <a:latin typeface="Montserrat SemiBold" panose="00000700000000000000" pitchFamily="2" charset="0"/>
              <a:ea typeface="字魂35号-经典雅黑" panose="02000000000000000000" pitchFamily="2" charset="-122"/>
            </a:endParaRPr>
          </a:p>
        </p:txBody>
      </p:sp>
      <p:sp>
        <p:nvSpPr>
          <p:cNvPr id="31" name="矩形 30">
            <a:extLst>
              <a:ext uri="{FF2B5EF4-FFF2-40B4-BE49-F238E27FC236}">
                <a16:creationId xmlns:a16="http://schemas.microsoft.com/office/drawing/2014/main" id="{A31B0414-49CE-41AE-A36C-38CAEA7878B2}"/>
              </a:ext>
            </a:extLst>
          </p:cNvPr>
          <p:cNvSpPr/>
          <p:nvPr/>
        </p:nvSpPr>
        <p:spPr>
          <a:xfrm>
            <a:off x="3199108" y="1279362"/>
            <a:ext cx="2103778" cy="2856349"/>
          </a:xfrm>
          <a:prstGeom prst="rect">
            <a:avLst/>
          </a:prstGeom>
          <a:solidFill>
            <a:srgbClr val="167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solidFill>
                <a:schemeClr val="bg1"/>
              </a:solidFill>
              <a:latin typeface="Montserrat SemiBold" panose="00000700000000000000" pitchFamily="2" charset="0"/>
              <a:ea typeface="字魂35号-经典雅黑" panose="02000000000000000000" pitchFamily="2" charset="-122"/>
            </a:endParaRPr>
          </a:p>
        </p:txBody>
      </p:sp>
      <p:sp>
        <p:nvSpPr>
          <p:cNvPr id="33" name="文本框 1">
            <a:extLst>
              <a:ext uri="{FF2B5EF4-FFF2-40B4-BE49-F238E27FC236}">
                <a16:creationId xmlns:a16="http://schemas.microsoft.com/office/drawing/2014/main" id="{FAD9924E-A56E-498C-95B7-896B8D1B8176}"/>
              </a:ext>
            </a:extLst>
          </p:cNvPr>
          <p:cNvSpPr txBox="1"/>
          <p:nvPr/>
        </p:nvSpPr>
        <p:spPr>
          <a:xfrm>
            <a:off x="3247593" y="1645707"/>
            <a:ext cx="2076209" cy="2123658"/>
          </a:xfrm>
          <a:prstGeom prst="rect">
            <a:avLst/>
          </a:prstGeom>
          <a:noFill/>
        </p:spPr>
        <p:txBody>
          <a:bodyPr wrap="square" rtlCol="0">
            <a:spAutoFit/>
          </a:bodyPr>
          <a:lstStyle/>
          <a:p>
            <a:pPr algn="ctr"/>
            <a:r>
              <a:rPr lang="en-US" altLang="zh-CN" sz="4400" dirty="0">
                <a:solidFill>
                  <a:schemeClr val="bg1"/>
                </a:solidFill>
                <a:latin typeface="Montserrat SemiBold" panose="00000700000000000000" pitchFamily="2" charset="0"/>
                <a:ea typeface="字魂35号-经典雅黑" panose="02000000000000000000" pitchFamily="2" charset="-122"/>
              </a:rPr>
              <a:t>NỘI DUNG CHỦ ĐỀ</a:t>
            </a:r>
            <a:endParaRPr lang="zh-CN" altLang="en-US" sz="4400" dirty="0">
              <a:solidFill>
                <a:schemeClr val="bg1"/>
              </a:solidFill>
              <a:latin typeface="Montserrat SemiBold" panose="00000700000000000000" pitchFamily="2" charset="0"/>
              <a:ea typeface="字魂35号-经典雅黑" panose="02000000000000000000" pitchFamily="2" charset="-122"/>
            </a:endParaRPr>
          </a:p>
        </p:txBody>
      </p:sp>
    </p:spTree>
    <p:extLst>
      <p:ext uri="{BB962C8B-B14F-4D97-AF65-F5344CB8AC3E}">
        <p14:creationId xmlns:p14="http://schemas.microsoft.com/office/powerpoint/2010/main" val="49522698"/>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2" presetClass="entr" presetSubtype="4" fill="hold" grpId="0" nodeType="afterEffect" nodePh="1">
                                  <p:stCondLst>
                                    <p:cond delay="0"/>
                                  </p:stCondLst>
                                  <p:endCondLst>
                                    <p:cond evt="begin" delay="0">
                                      <p:tn val="9"/>
                                    </p:cond>
                                  </p:end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anim calcmode="lin" valueType="num">
                                      <p:cBhvr>
                                        <p:cTn id="16" dur="500" fill="hold"/>
                                        <p:tgtEl>
                                          <p:spTgt spid="27"/>
                                        </p:tgtEl>
                                        <p:attrNameLst>
                                          <p:attrName>ppt_x</p:attrName>
                                        </p:attrNameLst>
                                      </p:cBhvr>
                                      <p:tavLst>
                                        <p:tav tm="0">
                                          <p:val>
                                            <p:strVal val="#ppt_x"/>
                                          </p:val>
                                        </p:tav>
                                        <p:tav tm="100000">
                                          <p:val>
                                            <p:strVal val="#ppt_x"/>
                                          </p:val>
                                        </p:tav>
                                      </p:tavLst>
                                    </p:anim>
                                    <p:anim calcmode="lin" valueType="num">
                                      <p:cBhvr>
                                        <p:cTn id="17" dur="500" fill="hold"/>
                                        <p:tgtEl>
                                          <p:spTgt spid="2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anim calcmode="lin" valueType="num">
                                      <p:cBhvr>
                                        <p:cTn id="21" dur="500" fill="hold"/>
                                        <p:tgtEl>
                                          <p:spTgt spid="30"/>
                                        </p:tgtEl>
                                        <p:attrNameLst>
                                          <p:attrName>ppt_x</p:attrName>
                                        </p:attrNameLst>
                                      </p:cBhvr>
                                      <p:tavLst>
                                        <p:tav tm="0">
                                          <p:val>
                                            <p:strVal val="#ppt_x"/>
                                          </p:val>
                                        </p:tav>
                                        <p:tav tm="100000">
                                          <p:val>
                                            <p:strVal val="#ppt_x"/>
                                          </p:val>
                                        </p:tav>
                                      </p:tavLst>
                                    </p:anim>
                                    <p:anim calcmode="lin" valueType="num">
                                      <p:cBhvr>
                                        <p:cTn id="22" dur="500" fill="hold"/>
                                        <p:tgtEl>
                                          <p:spTgt spid="30"/>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anim calcmode="lin" valueType="num">
                                      <p:cBhvr>
                                        <p:cTn id="27" dur="500" fill="hold"/>
                                        <p:tgtEl>
                                          <p:spTgt spid="26"/>
                                        </p:tgtEl>
                                        <p:attrNameLst>
                                          <p:attrName>ppt_x</p:attrName>
                                        </p:attrNameLst>
                                      </p:cBhvr>
                                      <p:tavLst>
                                        <p:tav tm="0">
                                          <p:val>
                                            <p:strVal val="#ppt_x"/>
                                          </p:val>
                                        </p:tav>
                                        <p:tav tm="100000">
                                          <p:val>
                                            <p:strVal val="#ppt_x"/>
                                          </p:val>
                                        </p:tav>
                                      </p:tavLst>
                                    </p:anim>
                                    <p:anim calcmode="lin" valueType="num">
                                      <p:cBhvr>
                                        <p:cTn id="28" dur="500" fill="hold"/>
                                        <p:tgtEl>
                                          <p:spTgt spid="26"/>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anim calcmode="lin" valueType="num">
                                      <p:cBhvr>
                                        <p:cTn id="33" dur="500" fill="hold"/>
                                        <p:tgtEl>
                                          <p:spTgt spid="23"/>
                                        </p:tgtEl>
                                        <p:attrNameLst>
                                          <p:attrName>ppt_x</p:attrName>
                                        </p:attrNameLst>
                                      </p:cBhvr>
                                      <p:tavLst>
                                        <p:tav tm="0">
                                          <p:val>
                                            <p:strVal val="#ppt_x"/>
                                          </p:val>
                                        </p:tav>
                                        <p:tav tm="100000">
                                          <p:val>
                                            <p:strVal val="#ppt_x"/>
                                          </p:val>
                                        </p:tav>
                                      </p:tavLst>
                                    </p:anim>
                                    <p:anim calcmode="lin" valueType="num">
                                      <p:cBhvr>
                                        <p:cTn id="3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7" grpId="0" animBg="1"/>
      <p:bldP spid="30" grpId="0"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8ACC23A4-4E0F-469B-9D11-9C6A37E58774}"/>
                </a:ext>
              </a:extLst>
            </p:cNvPr>
            <p:cNvGrpSpPr/>
            <p:nvPr/>
          </p:nvGrpSpPr>
          <p:grpSpPr>
            <a:xfrm>
              <a:off x="215900" y="214361"/>
              <a:ext cx="11760200" cy="6429277"/>
              <a:chOff x="215900" y="214361"/>
              <a:chExt cx="11760200" cy="6429277"/>
            </a:xfrm>
          </p:grpSpPr>
          <p:grpSp>
            <p:nvGrpSpPr>
              <p:cNvPr id="18" name="组合 17">
                <a:extLst>
                  <a:ext uri="{FF2B5EF4-FFF2-40B4-BE49-F238E27FC236}">
                    <a16:creationId xmlns:a16="http://schemas.microsoft.com/office/drawing/2014/main" id="{38F3C2E6-B1A4-4055-AF11-886C166FC17D}"/>
                  </a:ext>
                </a:extLst>
              </p:cNvPr>
              <p:cNvGrpSpPr/>
              <p:nvPr/>
            </p:nvGrpSpPr>
            <p:grpSpPr>
              <a:xfrm>
                <a:off x="215900" y="214361"/>
                <a:ext cx="11760200" cy="6429277"/>
                <a:chOff x="215900" y="214361"/>
                <a:chExt cx="11760200" cy="6429277"/>
              </a:xfrm>
            </p:grpSpPr>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a:extLst>
                    <a:ext uri="{FF2B5EF4-FFF2-40B4-BE49-F238E27FC236}">
                      <a16:creationId xmlns:a16="http://schemas.microsoft.com/office/drawing/2014/main" id="{1E59416F-D99F-4FDB-A187-E0B63A16F78D}"/>
                    </a:ext>
                  </a:extLst>
                </p:cNvPr>
                <p:cNvSpPr txBox="1">
                  <a:spLocks noChangeArrowheads="1"/>
                </p:cNvSpPr>
                <p:nvPr/>
              </p:nvSpPr>
              <p:spPr bwMode="auto">
                <a:xfrm>
                  <a:off x="4145562" y="516657"/>
                  <a:ext cx="3944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VN" sz="3200">
                      <a:solidFill>
                        <a:srgbClr val="16727D"/>
                      </a:solidFill>
                      <a:latin typeface="Calibri" panose="020F0502020204030204" pitchFamily="34" charset="0"/>
                      <a:cs typeface="Calibri" panose="020F0502020204030204" pitchFamily="34" charset="0"/>
                    </a:rPr>
                    <a:t>CHÁY RỪNG LÀ GÌ?</a:t>
                  </a:r>
                  <a:endParaRPr lang="en-US" sz="3200" b="0" i="0" u="none" dirty="0">
                    <a:solidFill>
                      <a:srgbClr val="16727D"/>
                    </a:solidFill>
                    <a:latin typeface="Montserrat SemiBold" panose="00000700000000000000" pitchFamily="2" charset="0"/>
                  </a:endParaRPr>
                </a:p>
              </p:txBody>
            </p:sp>
          </p:grpSp>
          <p:cxnSp>
            <p:nvCxnSpPr>
              <p:cNvPr id="19" name="直接连接符 18">
                <a:extLst>
                  <a:ext uri="{FF2B5EF4-FFF2-40B4-BE49-F238E27FC236}">
                    <a16:creationId xmlns:a16="http://schemas.microsoft.com/office/drawing/2014/main" id="{DB995EFF-9AEA-4B85-94D4-1E60B13AE556}"/>
                  </a:ext>
                </a:extLst>
              </p:cNvPr>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0" name="TextBox 8">
            <a:extLst>
              <a:ext uri="{FF2B5EF4-FFF2-40B4-BE49-F238E27FC236}">
                <a16:creationId xmlns:a16="http://schemas.microsoft.com/office/drawing/2014/main" id="{8F1FC61C-AC17-4F2E-AAB3-D99F805AC2C1}"/>
              </a:ext>
            </a:extLst>
          </p:cNvPr>
          <p:cNvSpPr txBox="1"/>
          <p:nvPr/>
        </p:nvSpPr>
        <p:spPr>
          <a:xfrm>
            <a:off x="1380695" y="4541579"/>
            <a:ext cx="9483518" cy="923330"/>
          </a:xfrm>
          <a:prstGeom prst="rect">
            <a:avLst/>
          </a:prstGeom>
          <a:noFill/>
        </p:spPr>
        <p:txBody>
          <a:bodyPr wrap="square" lIns="0" tIns="0" rIns="0" bIns="0" rtlCol="0">
            <a:spAutoFit/>
          </a:bodyPr>
          <a:lstStyle/>
          <a:p>
            <a:pPr marL="0" lvl="0" algn="ctr"/>
            <a:r>
              <a:rPr lang="en-US" sz="1200" b="0" i="0" u="none" dirty="0">
                <a:solidFill>
                  <a:srgbClr val="FFFFFF"/>
                </a:solidFill>
                <a:latin typeface="Montserrat SemiBold" panose="00000700000000000000" pitchFamily="2" charset="0"/>
              </a:rPr>
              <a:t>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a:t>
            </a:r>
          </a:p>
        </p:txBody>
      </p:sp>
      <p:sp>
        <p:nvSpPr>
          <p:cNvPr id="14" name="Subtitle 2">
            <a:extLst>
              <a:ext uri="{FF2B5EF4-FFF2-40B4-BE49-F238E27FC236}">
                <a16:creationId xmlns:a16="http://schemas.microsoft.com/office/drawing/2014/main" id="{C1FEE3C7-60F0-5248-9874-3D4CD0D1697C}"/>
              </a:ext>
            </a:extLst>
          </p:cNvPr>
          <p:cNvSpPr txBox="1">
            <a:spLocks/>
          </p:cNvSpPr>
          <p:nvPr/>
        </p:nvSpPr>
        <p:spPr>
          <a:xfrm>
            <a:off x="756630" y="2184399"/>
            <a:ext cx="4544419" cy="2489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200" b="1">
                <a:latin typeface="Calibri" panose="020F0502020204030204" pitchFamily="34" charset="0"/>
                <a:cs typeface="Calibri" panose="020F0502020204030204" pitchFamily="34" charset="0"/>
              </a:rPr>
              <a:t>Cháy rừng</a:t>
            </a:r>
            <a:r>
              <a:rPr lang="vi-VN" sz="3200">
                <a:latin typeface="Calibri" panose="020F0502020204030204" pitchFamily="34" charset="0"/>
                <a:cs typeface="Calibri" panose="020F0502020204030204" pitchFamily="34" charset="0"/>
              </a:rPr>
              <a:t> hay còn gọi </a:t>
            </a:r>
            <a:r>
              <a:rPr lang="vi-VN" sz="3200" b="1">
                <a:latin typeface="Calibri" panose="020F0502020204030204" pitchFamily="34" charset="0"/>
                <a:cs typeface="Calibri" panose="020F0502020204030204" pitchFamily="34" charset="0"/>
              </a:rPr>
              <a:t>lửa rừng</a:t>
            </a:r>
            <a:r>
              <a:rPr lang="vi-VN" sz="3200">
                <a:latin typeface="Calibri" panose="020F0502020204030204" pitchFamily="34" charset="0"/>
                <a:cs typeface="Calibri" panose="020F0502020204030204" pitchFamily="34" charset="0"/>
              </a:rPr>
              <a:t> là sự kiện lửa phát sinh trong một khu rừng, tác động hoặc làm tiêu hủy một số hoặc toàn bộ các thành phần của khu rừng đó. </a:t>
            </a:r>
            <a:endParaRPr lang="en-VN" sz="3200">
              <a:latin typeface="Calibri" panose="020F0502020204030204" pitchFamily="34" charset="0"/>
              <a:cs typeface="Calibri" panose="020F0502020204030204" pitchFamily="34" charset="0"/>
            </a:endParaRPr>
          </a:p>
        </p:txBody>
      </p:sp>
      <p:pic>
        <p:nvPicPr>
          <p:cNvPr id="4" name="Picture 3" descr="A picture containing tree, outdoor, sunset, dark&#10;&#10;Description automatically generated">
            <a:extLst>
              <a:ext uri="{FF2B5EF4-FFF2-40B4-BE49-F238E27FC236}">
                <a16:creationId xmlns:a16="http://schemas.microsoft.com/office/drawing/2014/main" id="{7B1B0912-2F8A-2249-BE9F-42B4106A7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2120" y="1902521"/>
            <a:ext cx="5855852" cy="3220719"/>
          </a:xfrm>
          <a:prstGeom prst="rect">
            <a:avLst/>
          </a:prstGeom>
        </p:spPr>
      </p:pic>
    </p:spTree>
    <p:extLst>
      <p:ext uri="{BB962C8B-B14F-4D97-AF65-F5344CB8AC3E}">
        <p14:creationId xmlns:p14="http://schemas.microsoft.com/office/powerpoint/2010/main" val="1215291685"/>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8ACC23A4-4E0F-469B-9D11-9C6A37E58774}"/>
                </a:ext>
              </a:extLst>
            </p:cNvPr>
            <p:cNvGrpSpPr/>
            <p:nvPr/>
          </p:nvGrpSpPr>
          <p:grpSpPr>
            <a:xfrm>
              <a:off x="215900" y="214361"/>
              <a:ext cx="11760200" cy="6429277"/>
              <a:chOff x="215900" y="214361"/>
              <a:chExt cx="11760200" cy="6429277"/>
            </a:xfrm>
          </p:grpSpPr>
          <p:grpSp>
            <p:nvGrpSpPr>
              <p:cNvPr id="18" name="组合 17">
                <a:extLst>
                  <a:ext uri="{FF2B5EF4-FFF2-40B4-BE49-F238E27FC236}">
                    <a16:creationId xmlns:a16="http://schemas.microsoft.com/office/drawing/2014/main" id="{38F3C2E6-B1A4-4055-AF11-886C166FC17D}"/>
                  </a:ext>
                </a:extLst>
              </p:cNvPr>
              <p:cNvGrpSpPr/>
              <p:nvPr/>
            </p:nvGrpSpPr>
            <p:grpSpPr>
              <a:xfrm>
                <a:off x="215900" y="214361"/>
                <a:ext cx="11760200" cy="6429277"/>
                <a:chOff x="215900" y="214361"/>
                <a:chExt cx="11760200" cy="6429277"/>
              </a:xfrm>
            </p:grpSpPr>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a:extLst>
                    <a:ext uri="{FF2B5EF4-FFF2-40B4-BE49-F238E27FC236}">
                      <a16:creationId xmlns:a16="http://schemas.microsoft.com/office/drawing/2014/main" id="{1E59416F-D99F-4FDB-A187-E0B63A16F78D}"/>
                    </a:ext>
                  </a:extLst>
                </p:cNvPr>
                <p:cNvSpPr txBox="1">
                  <a:spLocks noChangeArrowheads="1"/>
                </p:cNvSpPr>
                <p:nvPr/>
              </p:nvSpPr>
              <p:spPr bwMode="auto">
                <a:xfrm>
                  <a:off x="4145562" y="516657"/>
                  <a:ext cx="394433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VN" sz="3200">
                      <a:solidFill>
                        <a:srgbClr val="16727D"/>
                      </a:solidFill>
                      <a:latin typeface="Calibri" panose="020F0502020204030204" pitchFamily="34" charset="0"/>
                      <a:cs typeface="Calibri" panose="020F0502020204030204" pitchFamily="34" charset="0"/>
                    </a:rPr>
                    <a:t>SÓNG THẦN LÀ GÌ?</a:t>
                  </a:r>
                  <a:endParaRPr lang="en-US" sz="3200" b="0" i="0" u="none" dirty="0">
                    <a:solidFill>
                      <a:srgbClr val="16727D"/>
                    </a:solidFill>
                    <a:latin typeface="Montserrat SemiBold" panose="00000700000000000000" pitchFamily="2" charset="0"/>
                  </a:endParaRPr>
                </a:p>
              </p:txBody>
            </p:sp>
          </p:grpSp>
          <p:cxnSp>
            <p:nvCxnSpPr>
              <p:cNvPr id="19" name="直接连接符 18">
                <a:extLst>
                  <a:ext uri="{FF2B5EF4-FFF2-40B4-BE49-F238E27FC236}">
                    <a16:creationId xmlns:a16="http://schemas.microsoft.com/office/drawing/2014/main" id="{DB995EFF-9AEA-4B85-94D4-1E60B13AE556}"/>
                  </a:ext>
                </a:extLst>
              </p:cNvPr>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10" name="TextBox 8">
            <a:extLst>
              <a:ext uri="{FF2B5EF4-FFF2-40B4-BE49-F238E27FC236}">
                <a16:creationId xmlns:a16="http://schemas.microsoft.com/office/drawing/2014/main" id="{8F1FC61C-AC17-4F2E-AAB3-D99F805AC2C1}"/>
              </a:ext>
            </a:extLst>
          </p:cNvPr>
          <p:cNvSpPr txBox="1"/>
          <p:nvPr/>
        </p:nvSpPr>
        <p:spPr>
          <a:xfrm>
            <a:off x="1380695" y="4541579"/>
            <a:ext cx="9483518" cy="923330"/>
          </a:xfrm>
          <a:prstGeom prst="rect">
            <a:avLst/>
          </a:prstGeom>
          <a:noFill/>
        </p:spPr>
        <p:txBody>
          <a:bodyPr wrap="square" lIns="0" tIns="0" rIns="0" bIns="0" rtlCol="0">
            <a:spAutoFit/>
          </a:bodyPr>
          <a:lstStyle/>
          <a:p>
            <a:pPr marL="0" lvl="0" algn="ctr"/>
            <a:r>
              <a:rPr lang="en-US" sz="1200" b="0" i="0" u="none" dirty="0">
                <a:solidFill>
                  <a:srgbClr val="FFFFFF"/>
                </a:solidFill>
                <a:latin typeface="Montserrat SemiBold" panose="00000700000000000000" pitchFamily="2" charset="0"/>
              </a:rPr>
              <a:t>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 Write the content... Click to input the specific text in this column to briefly explain the sub item content. This is the concept diagram. Please modify it according to your specific content.</a:t>
            </a:r>
          </a:p>
        </p:txBody>
      </p:sp>
      <p:sp>
        <p:nvSpPr>
          <p:cNvPr id="14" name="Subtitle 2">
            <a:extLst>
              <a:ext uri="{FF2B5EF4-FFF2-40B4-BE49-F238E27FC236}">
                <a16:creationId xmlns:a16="http://schemas.microsoft.com/office/drawing/2014/main" id="{C1FEE3C7-60F0-5248-9874-3D4CD0D1697C}"/>
              </a:ext>
            </a:extLst>
          </p:cNvPr>
          <p:cNvSpPr txBox="1">
            <a:spLocks/>
          </p:cNvSpPr>
          <p:nvPr/>
        </p:nvSpPr>
        <p:spPr>
          <a:xfrm>
            <a:off x="753255" y="2355640"/>
            <a:ext cx="4724501" cy="2489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3200">
                <a:latin typeface="Calibri" panose="020F0502020204030204" pitchFamily="34" charset="0"/>
                <a:cs typeface="Calibri" panose="020F0502020204030204" pitchFamily="34" charset="0"/>
              </a:rPr>
              <a:t>Sóng thần là một loạt các đợt sóng tạo nên khi một thể tích lớn của nước đại dương bị chuyển dịch chớp nhoáng trên một quy mô lớn.</a:t>
            </a:r>
            <a:endParaRPr lang="en-VN" sz="3200">
              <a:latin typeface="Calibri" panose="020F0502020204030204" pitchFamily="34" charset="0"/>
              <a:cs typeface="Calibri" panose="020F0502020204030204" pitchFamily="34" charset="0"/>
            </a:endParaRPr>
          </a:p>
        </p:txBody>
      </p:sp>
      <p:pic>
        <p:nvPicPr>
          <p:cNvPr id="4" name="Picture 3" descr="A rainbow over a city&#10;&#10;Description automatically generated with low confidence">
            <a:extLst>
              <a:ext uri="{FF2B5EF4-FFF2-40B4-BE49-F238E27FC236}">
                <a16:creationId xmlns:a16="http://schemas.microsoft.com/office/drawing/2014/main" id="{47667B75-F971-FA4D-8A8B-8AA6679BD6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5111" y="1950439"/>
            <a:ext cx="4796194" cy="3366056"/>
          </a:xfrm>
          <a:prstGeom prst="rect">
            <a:avLst/>
          </a:prstGeom>
        </p:spPr>
      </p:pic>
    </p:spTree>
    <p:extLst>
      <p:ext uri="{BB962C8B-B14F-4D97-AF65-F5344CB8AC3E}">
        <p14:creationId xmlns:p14="http://schemas.microsoft.com/office/powerpoint/2010/main" val="1715192050"/>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grpSp>
      <p:pic>
        <p:nvPicPr>
          <p:cNvPr id="16" name="Picture 15" descr="A person jumping in the air&#10;&#10;Description automatically generated with low confidence">
            <a:extLst>
              <a:ext uri="{FF2B5EF4-FFF2-40B4-BE49-F238E27FC236}">
                <a16:creationId xmlns:a16="http://schemas.microsoft.com/office/drawing/2014/main" id="{D88B5171-B7A3-C340-8A12-8D55EC5887FB}"/>
              </a:ext>
            </a:extLst>
          </p:cNvPr>
          <p:cNvPicPr>
            <a:picLocks noChangeAspect="1"/>
          </p:cNvPicPr>
          <p:nvPr/>
        </p:nvPicPr>
        <p:blipFill>
          <a:blip r:embed="rId4"/>
          <a:stretch>
            <a:fillRect/>
          </a:stretch>
        </p:blipFill>
        <p:spPr>
          <a:xfrm>
            <a:off x="8137013" y="2858141"/>
            <a:ext cx="3839087" cy="3839087"/>
          </a:xfrm>
          <a:prstGeom prst="rect">
            <a:avLst/>
          </a:prstGeom>
        </p:spPr>
      </p:pic>
      <p:sp>
        <p:nvSpPr>
          <p:cNvPr id="22" name="矩形 6">
            <a:extLst>
              <a:ext uri="{FF2B5EF4-FFF2-40B4-BE49-F238E27FC236}">
                <a16:creationId xmlns:a16="http://schemas.microsoft.com/office/drawing/2014/main" id="{5177ECCA-3F3F-D444-BE23-C88BDC6343E2}"/>
              </a:ext>
            </a:extLst>
          </p:cNvPr>
          <p:cNvSpPr/>
          <p:nvPr/>
        </p:nvSpPr>
        <p:spPr>
          <a:xfrm>
            <a:off x="4789264" y="1526090"/>
            <a:ext cx="2727158" cy="707886"/>
          </a:xfrm>
          <a:prstGeom prst="rect">
            <a:avLst/>
          </a:prstGeom>
        </p:spPr>
        <p:txBody>
          <a:bodyPr wrap="none">
            <a:spAutoFit/>
          </a:bodyPr>
          <a:lstStyle/>
          <a:p>
            <a:pPr marL="0" lvl="0" algn="ctr"/>
            <a:r>
              <a:rPr lang="en-US" sz="4000" b="0" i="0" u="none">
                <a:solidFill>
                  <a:srgbClr val="16727D"/>
                </a:solidFill>
                <a:latin typeface="Montserrat SemiBold" panose="00000700000000000000" pitchFamily="2" charset="0"/>
              </a:rPr>
              <a:t>_KẾT LUẬN_</a:t>
            </a:r>
          </a:p>
        </p:txBody>
      </p:sp>
      <p:cxnSp>
        <p:nvCxnSpPr>
          <p:cNvPr id="23" name="Straight Connector 22">
            <a:extLst>
              <a:ext uri="{FF2B5EF4-FFF2-40B4-BE49-F238E27FC236}">
                <a16:creationId xmlns:a16="http://schemas.microsoft.com/office/drawing/2014/main" id="{AE2C6FEE-2CBD-DA45-AAF1-2CB5A9451D96}"/>
              </a:ext>
            </a:extLst>
          </p:cNvPr>
          <p:cNvCxnSpPr>
            <a:cxnSpLocks/>
          </p:cNvCxnSpPr>
          <p:nvPr/>
        </p:nvCxnSpPr>
        <p:spPr>
          <a:xfrm>
            <a:off x="4265483" y="2237047"/>
            <a:ext cx="3991232"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pic>
        <p:nvPicPr>
          <p:cNvPr id="24" name="Picture 23" descr="Icon&#10;&#10;Description automatically generated">
            <a:extLst>
              <a:ext uri="{FF2B5EF4-FFF2-40B4-BE49-F238E27FC236}">
                <a16:creationId xmlns:a16="http://schemas.microsoft.com/office/drawing/2014/main" id="{F061116E-0ECF-1C40-A816-BF6794A6B968}"/>
              </a:ext>
            </a:extLst>
          </p:cNvPr>
          <p:cNvPicPr>
            <a:picLocks noChangeAspect="1"/>
          </p:cNvPicPr>
          <p:nvPr/>
        </p:nvPicPr>
        <p:blipFill>
          <a:blip r:embed="rId5"/>
          <a:stretch>
            <a:fillRect/>
          </a:stretch>
        </p:blipFill>
        <p:spPr>
          <a:xfrm>
            <a:off x="400971" y="342712"/>
            <a:ext cx="3767703" cy="2873671"/>
          </a:xfrm>
          <a:prstGeom prst="rect">
            <a:avLst/>
          </a:prstGeom>
        </p:spPr>
      </p:pic>
      <p:sp>
        <p:nvSpPr>
          <p:cNvPr id="26" name="TextBox 8">
            <a:extLst>
              <a:ext uri="{FF2B5EF4-FFF2-40B4-BE49-F238E27FC236}">
                <a16:creationId xmlns:a16="http://schemas.microsoft.com/office/drawing/2014/main" id="{C3E31924-DE56-1F43-9344-D39D021238D2}"/>
              </a:ext>
            </a:extLst>
          </p:cNvPr>
          <p:cNvSpPr txBox="1">
            <a:spLocks noChangeArrowheads="1"/>
          </p:cNvSpPr>
          <p:nvPr/>
        </p:nvSpPr>
        <p:spPr bwMode="auto">
          <a:xfrm>
            <a:off x="2528449" y="2453553"/>
            <a:ext cx="5543938"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just"/>
            <a:r>
              <a:rPr lang="vi-VN" sz="2800">
                <a:latin typeface="Calibri" panose="020F0502020204030204" pitchFamily="34" charset="0"/>
                <a:cs typeface="Calibri" panose="020F0502020204030204" pitchFamily="34" charset="0"/>
              </a:rPr>
              <a:t>Mỗi loại thiên tai đều có những dấu hiệu nhất định, chúng được biểu hiện qua một số hiện tượng mà con người có thể dự báo và quan sát được. Nhận biết được các dấu hiệu của thiên tai để phòng chống và tự bảo vệ bản thân là rất cần thiết.</a:t>
            </a:r>
            <a:r>
              <a:rPr lang="en-VN" sz="2800">
                <a:effectLst/>
                <a:latin typeface="Calibri" panose="020F0502020204030204" pitchFamily="34" charset="0"/>
                <a:cs typeface="Calibri" panose="020F0502020204030204" pitchFamily="34" charset="0"/>
              </a:rPr>
              <a:t> </a:t>
            </a:r>
            <a:endParaRPr lang="en-US" sz="2800" dirty="0">
              <a:solidFill>
                <a:srgbClr val="16727D"/>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2096960"/>
      </p:ext>
    </p:extLst>
  </p:cSld>
  <p:clrMapOvr>
    <a:masterClrMapping/>
  </p:clrMapOvr>
  <p:transition spd="slow" advClick="0" advTm="1000">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grpSp>
      <p:pic>
        <p:nvPicPr>
          <p:cNvPr id="14" name="Picture 13" descr="A picture containing text, vector graphics, room&#10;&#10;Description automatically generated">
            <a:extLst>
              <a:ext uri="{FF2B5EF4-FFF2-40B4-BE49-F238E27FC236}">
                <a16:creationId xmlns:a16="http://schemas.microsoft.com/office/drawing/2014/main" id="{799A0791-2799-714D-8059-A10AF01D8F0D}"/>
              </a:ext>
            </a:extLst>
          </p:cNvPr>
          <p:cNvPicPr>
            <a:picLocks noChangeAspect="1"/>
          </p:cNvPicPr>
          <p:nvPr/>
        </p:nvPicPr>
        <p:blipFill>
          <a:blip r:embed="rId4"/>
          <a:stretch>
            <a:fillRect/>
          </a:stretch>
        </p:blipFill>
        <p:spPr>
          <a:xfrm>
            <a:off x="268808" y="3641617"/>
            <a:ext cx="4324237" cy="3243178"/>
          </a:xfrm>
          <a:prstGeom prst="rect">
            <a:avLst/>
          </a:prstGeom>
        </p:spPr>
      </p:pic>
      <p:pic>
        <p:nvPicPr>
          <p:cNvPr id="16" name="Picture 15" descr="A person jumping in the air&#10;&#10;Description automatically generated with low confidence">
            <a:extLst>
              <a:ext uri="{FF2B5EF4-FFF2-40B4-BE49-F238E27FC236}">
                <a16:creationId xmlns:a16="http://schemas.microsoft.com/office/drawing/2014/main" id="{D88B5171-B7A3-C340-8A12-8D55EC5887FB}"/>
              </a:ext>
            </a:extLst>
          </p:cNvPr>
          <p:cNvPicPr>
            <a:picLocks noChangeAspect="1"/>
          </p:cNvPicPr>
          <p:nvPr/>
        </p:nvPicPr>
        <p:blipFill>
          <a:blip r:embed="rId5"/>
          <a:stretch>
            <a:fillRect/>
          </a:stretch>
        </p:blipFill>
        <p:spPr>
          <a:xfrm>
            <a:off x="8137013" y="2858141"/>
            <a:ext cx="3839087" cy="3839087"/>
          </a:xfrm>
          <a:prstGeom prst="rect">
            <a:avLst/>
          </a:prstGeom>
        </p:spPr>
      </p:pic>
      <p:sp>
        <p:nvSpPr>
          <p:cNvPr id="17" name="Shape 18">
            <a:extLst>
              <a:ext uri="{FF2B5EF4-FFF2-40B4-BE49-F238E27FC236}">
                <a16:creationId xmlns:a16="http://schemas.microsoft.com/office/drawing/2014/main" id="{437FFB91-B477-244E-A726-FF90F3EF84F9}"/>
              </a:ext>
            </a:extLst>
          </p:cNvPr>
          <p:cNvSpPr/>
          <p:nvPr/>
        </p:nvSpPr>
        <p:spPr>
          <a:xfrm>
            <a:off x="4455958" y="1663700"/>
            <a:ext cx="3610284" cy="707886"/>
          </a:xfrm>
          <a:prstGeom prst="roundRect">
            <a:avLst>
              <a:gd name="adj" fmla="val 0"/>
            </a:avLst>
          </a:prstGeom>
          <a:solidFill>
            <a:srgbClr val="16727D"/>
          </a:solidFill>
          <a:ln w="12700" cap="flat">
            <a:noFill/>
            <a:prstDash val="solid"/>
            <a:miter lim="400000"/>
          </a:ln>
          <a:effectLst/>
        </p:spPr>
        <p:txBody>
          <a:bodyPr wrap="square" lIns="19050" tIns="19050" rIns="19050" bIns="19050"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i="0" u="none" strike="noStrike" kern="0" cap="none" spc="0" normalizeH="0" baseline="0" noProof="0" dirty="0">
              <a:ln>
                <a:noFill/>
              </a:ln>
              <a:solidFill>
                <a:schemeClr val="bg1"/>
              </a:solidFill>
              <a:effectLst/>
              <a:uLnTx/>
              <a:uFillTx/>
              <a:latin typeface="Montserrat SemiBold" panose="00000700000000000000" pitchFamily="2" charset="0"/>
              <a:ea typeface="字魂35号-经典雅黑" panose="02000000000000000000" pitchFamily="2" charset="-122"/>
            </a:endParaRPr>
          </a:p>
        </p:txBody>
      </p:sp>
      <p:sp>
        <p:nvSpPr>
          <p:cNvPr id="22" name="矩形 6">
            <a:extLst>
              <a:ext uri="{FF2B5EF4-FFF2-40B4-BE49-F238E27FC236}">
                <a16:creationId xmlns:a16="http://schemas.microsoft.com/office/drawing/2014/main" id="{5177ECCA-3F3F-D444-BE23-C88BDC6343E2}"/>
              </a:ext>
            </a:extLst>
          </p:cNvPr>
          <p:cNvSpPr/>
          <p:nvPr/>
        </p:nvSpPr>
        <p:spPr>
          <a:xfrm>
            <a:off x="3618554" y="2470871"/>
            <a:ext cx="5285101" cy="707886"/>
          </a:xfrm>
          <a:prstGeom prst="rect">
            <a:avLst/>
          </a:prstGeom>
        </p:spPr>
        <p:txBody>
          <a:bodyPr wrap="none">
            <a:spAutoFit/>
          </a:bodyPr>
          <a:lstStyle/>
          <a:p>
            <a:pPr marL="0" lvl="0" algn="ctr"/>
            <a:r>
              <a:rPr lang="en-US" sz="4000" b="0" i="0" u="none">
                <a:solidFill>
                  <a:srgbClr val="16727D"/>
                </a:solidFill>
                <a:latin typeface="Montserrat SemiBold" panose="00000700000000000000" pitchFamily="2" charset="0"/>
              </a:rPr>
              <a:t>ỨNG PHÓ VỚI THIÊN TAI</a:t>
            </a:r>
          </a:p>
        </p:txBody>
      </p:sp>
      <p:cxnSp>
        <p:nvCxnSpPr>
          <p:cNvPr id="23" name="Straight Connector 22">
            <a:extLst>
              <a:ext uri="{FF2B5EF4-FFF2-40B4-BE49-F238E27FC236}">
                <a16:creationId xmlns:a16="http://schemas.microsoft.com/office/drawing/2014/main" id="{AE2C6FEE-2CBD-DA45-AAF1-2CB5A9451D96}"/>
              </a:ext>
            </a:extLst>
          </p:cNvPr>
          <p:cNvCxnSpPr>
            <a:cxnSpLocks/>
          </p:cNvCxnSpPr>
          <p:nvPr/>
        </p:nvCxnSpPr>
        <p:spPr>
          <a:xfrm>
            <a:off x="4265484" y="3203471"/>
            <a:ext cx="3991232"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pic>
        <p:nvPicPr>
          <p:cNvPr id="24" name="Picture 23" descr="Icon&#10;&#10;Description automatically generated">
            <a:extLst>
              <a:ext uri="{FF2B5EF4-FFF2-40B4-BE49-F238E27FC236}">
                <a16:creationId xmlns:a16="http://schemas.microsoft.com/office/drawing/2014/main" id="{F061116E-0ECF-1C40-A816-BF6794A6B968}"/>
              </a:ext>
            </a:extLst>
          </p:cNvPr>
          <p:cNvPicPr>
            <a:picLocks noChangeAspect="1"/>
          </p:cNvPicPr>
          <p:nvPr/>
        </p:nvPicPr>
        <p:blipFill>
          <a:blip r:embed="rId6"/>
          <a:stretch>
            <a:fillRect/>
          </a:stretch>
        </p:blipFill>
        <p:spPr>
          <a:xfrm>
            <a:off x="400971" y="342712"/>
            <a:ext cx="3767703" cy="2873671"/>
          </a:xfrm>
          <a:prstGeom prst="rect">
            <a:avLst/>
          </a:prstGeom>
        </p:spPr>
      </p:pic>
      <p:sp>
        <p:nvSpPr>
          <p:cNvPr id="25" name="Subtitle 2">
            <a:extLst>
              <a:ext uri="{FF2B5EF4-FFF2-40B4-BE49-F238E27FC236}">
                <a16:creationId xmlns:a16="http://schemas.microsoft.com/office/drawing/2014/main" id="{B7B8DC7C-D6FA-BA4D-8E7F-E888FE629721}"/>
              </a:ext>
            </a:extLst>
          </p:cNvPr>
          <p:cNvSpPr txBox="1">
            <a:spLocks/>
          </p:cNvSpPr>
          <p:nvPr/>
        </p:nvSpPr>
        <p:spPr>
          <a:xfrm>
            <a:off x="4991999" y="1762985"/>
            <a:ext cx="2582824" cy="509316"/>
          </a:xfrm>
          <a:prstGeom prst="rect">
            <a:avLst/>
          </a:prstGeom>
          <a:solidFill>
            <a:srgbClr val="16727D"/>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r>
              <a:rPr lang="en-US" sz="2600">
                <a:solidFill>
                  <a:srgbClr val="FFFFFF"/>
                </a:solidFill>
                <a:latin typeface="Montserrat SemiBold" panose="00000700000000000000" pitchFamily="2" charset="0"/>
              </a:rPr>
              <a:t>P.2</a:t>
            </a:r>
            <a:endParaRPr lang="en-US" sz="2600" b="0" i="0" u="none">
              <a:solidFill>
                <a:srgbClr val="FFFFFF"/>
              </a:solidFill>
              <a:latin typeface="Montserrat SemiBold" panose="00000700000000000000" pitchFamily="2" charset="0"/>
            </a:endParaRPr>
          </a:p>
        </p:txBody>
      </p:sp>
      <p:sp>
        <p:nvSpPr>
          <p:cNvPr id="26" name="TextBox 8">
            <a:extLst>
              <a:ext uri="{FF2B5EF4-FFF2-40B4-BE49-F238E27FC236}">
                <a16:creationId xmlns:a16="http://schemas.microsoft.com/office/drawing/2014/main" id="{C3E31924-DE56-1F43-9344-D39D021238D2}"/>
              </a:ext>
            </a:extLst>
          </p:cNvPr>
          <p:cNvSpPr txBox="1">
            <a:spLocks noChangeArrowheads="1"/>
          </p:cNvSpPr>
          <p:nvPr/>
        </p:nvSpPr>
        <p:spPr bwMode="auto">
          <a:xfrm>
            <a:off x="2551670" y="3178757"/>
            <a:ext cx="746348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US" sz="3200" dirty="0">
                <a:solidFill>
                  <a:srgbClr val="16727D"/>
                </a:solidFill>
                <a:latin typeface="Calibri Light" panose="020F0302020204030204" pitchFamily="34" charset="0"/>
                <a:cs typeface="Calibri Light" panose="020F0302020204030204" pitchFamily="34" charset="0"/>
              </a:rPr>
              <a:t>XÁC ĐỊNH NHỮNG VIỆC CẦN LÀM ĐỂ </a:t>
            </a:r>
          </a:p>
          <a:p>
            <a:pPr lvl="0" algn="ctr"/>
            <a:r>
              <a:rPr lang="en-US" sz="3200" dirty="0">
                <a:solidFill>
                  <a:srgbClr val="16727D"/>
                </a:solidFill>
                <a:latin typeface="Calibri Light" panose="020F0302020204030204" pitchFamily="34" charset="0"/>
                <a:cs typeface="Calibri Light" panose="020F0302020204030204" pitchFamily="34" charset="0"/>
              </a:rPr>
              <a:t>BẢO VỆ BẢN THÂN TRONG TÌNH HUỐNG THIÊN TAI</a:t>
            </a:r>
          </a:p>
        </p:txBody>
      </p:sp>
    </p:spTree>
    <p:extLst>
      <p:ext uri="{BB962C8B-B14F-4D97-AF65-F5344CB8AC3E}">
        <p14:creationId xmlns:p14="http://schemas.microsoft.com/office/powerpoint/2010/main" val="3726573398"/>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grpSp>
      <p:sp>
        <p:nvSpPr>
          <p:cNvPr id="22" name="矩形 6">
            <a:extLst>
              <a:ext uri="{FF2B5EF4-FFF2-40B4-BE49-F238E27FC236}">
                <a16:creationId xmlns:a16="http://schemas.microsoft.com/office/drawing/2014/main" id="{5177ECCA-3F3F-D444-BE23-C88BDC6343E2}"/>
              </a:ext>
            </a:extLst>
          </p:cNvPr>
          <p:cNvSpPr/>
          <p:nvPr/>
        </p:nvSpPr>
        <p:spPr>
          <a:xfrm>
            <a:off x="2554902" y="419237"/>
            <a:ext cx="7082195" cy="707886"/>
          </a:xfrm>
          <a:prstGeom prst="rect">
            <a:avLst/>
          </a:prstGeom>
        </p:spPr>
        <p:txBody>
          <a:bodyPr wrap="none">
            <a:spAutoFit/>
          </a:bodyPr>
          <a:lstStyle/>
          <a:p>
            <a:pPr marL="0" lvl="0" algn="ctr"/>
            <a:r>
              <a:rPr lang="en-US" sz="4000" b="0" i="0" u="none">
                <a:solidFill>
                  <a:srgbClr val="16727D"/>
                </a:solidFill>
                <a:latin typeface="Montserrat SemiBold" panose="00000700000000000000" pitchFamily="2" charset="0"/>
              </a:rPr>
              <a:t>_TRÒ CHƠI ỨNG PHÓ THIÊN TAI_</a:t>
            </a:r>
          </a:p>
        </p:txBody>
      </p:sp>
      <p:cxnSp>
        <p:nvCxnSpPr>
          <p:cNvPr id="23" name="Straight Connector 22">
            <a:extLst>
              <a:ext uri="{FF2B5EF4-FFF2-40B4-BE49-F238E27FC236}">
                <a16:creationId xmlns:a16="http://schemas.microsoft.com/office/drawing/2014/main" id="{AE2C6FEE-2CBD-DA45-AAF1-2CB5A9451D96}"/>
              </a:ext>
            </a:extLst>
          </p:cNvPr>
          <p:cNvCxnSpPr>
            <a:cxnSpLocks/>
          </p:cNvCxnSpPr>
          <p:nvPr/>
        </p:nvCxnSpPr>
        <p:spPr>
          <a:xfrm>
            <a:off x="4208631" y="1130194"/>
            <a:ext cx="3991232"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pic>
        <p:nvPicPr>
          <p:cNvPr id="4" name="Picture 3" descr="Graphical user interface, website&#10;&#10;Description automatically generated">
            <a:extLst>
              <a:ext uri="{FF2B5EF4-FFF2-40B4-BE49-F238E27FC236}">
                <a16:creationId xmlns:a16="http://schemas.microsoft.com/office/drawing/2014/main" id="{191953E1-3C5B-6542-9919-9CA8086C2578}"/>
              </a:ext>
            </a:extLst>
          </p:cNvPr>
          <p:cNvPicPr>
            <a:picLocks noChangeAspect="1"/>
          </p:cNvPicPr>
          <p:nvPr/>
        </p:nvPicPr>
        <p:blipFill rotWithShape="1">
          <a:blip r:embed="rId4">
            <a:extLst>
              <a:ext uri="{28A0092B-C50C-407E-A947-70E740481C1C}">
                <a14:useLocalDpi xmlns:a14="http://schemas.microsoft.com/office/drawing/2010/main" val="0"/>
              </a:ext>
            </a:extLst>
          </a:blip>
          <a:srcRect l="53679" t="54414" r="18732" b="13514"/>
          <a:stretch/>
        </p:blipFill>
        <p:spPr>
          <a:xfrm>
            <a:off x="2554901" y="1341484"/>
            <a:ext cx="7082195" cy="5145431"/>
          </a:xfrm>
          <a:prstGeom prst="rect">
            <a:avLst/>
          </a:prstGeom>
        </p:spPr>
      </p:pic>
    </p:spTree>
    <p:extLst>
      <p:ext uri="{BB962C8B-B14F-4D97-AF65-F5344CB8AC3E}">
        <p14:creationId xmlns:p14="http://schemas.microsoft.com/office/powerpoint/2010/main" val="171981492"/>
      </p:ext>
    </p:extLst>
  </p:cSld>
  <p:clrMapOvr>
    <a:masterClrMapping/>
  </p:clrMapOvr>
  <p:transition spd="slow" advClick="0" advTm="1000">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grpSp>
      <p:sp>
        <p:nvSpPr>
          <p:cNvPr id="22" name="矩形 6">
            <a:extLst>
              <a:ext uri="{FF2B5EF4-FFF2-40B4-BE49-F238E27FC236}">
                <a16:creationId xmlns:a16="http://schemas.microsoft.com/office/drawing/2014/main" id="{5177ECCA-3F3F-D444-BE23-C88BDC6343E2}"/>
              </a:ext>
            </a:extLst>
          </p:cNvPr>
          <p:cNvSpPr/>
          <p:nvPr/>
        </p:nvSpPr>
        <p:spPr>
          <a:xfrm>
            <a:off x="3708234" y="419237"/>
            <a:ext cx="4775538" cy="707886"/>
          </a:xfrm>
          <a:prstGeom prst="rect">
            <a:avLst/>
          </a:prstGeom>
        </p:spPr>
        <p:txBody>
          <a:bodyPr wrap="none">
            <a:spAutoFit/>
          </a:bodyPr>
          <a:lstStyle/>
          <a:p>
            <a:pPr marL="0" lvl="0" algn="ctr"/>
            <a:r>
              <a:rPr lang="en-US" sz="4000" b="0" i="0" u="none">
                <a:solidFill>
                  <a:srgbClr val="16727D"/>
                </a:solidFill>
                <a:latin typeface="Montserrat SemiBold" panose="00000700000000000000" pitchFamily="2" charset="0"/>
              </a:rPr>
              <a:t>_XỬ LÝ TÌNH HUỐNG_</a:t>
            </a:r>
          </a:p>
        </p:txBody>
      </p:sp>
      <p:cxnSp>
        <p:nvCxnSpPr>
          <p:cNvPr id="23" name="Straight Connector 22">
            <a:extLst>
              <a:ext uri="{FF2B5EF4-FFF2-40B4-BE49-F238E27FC236}">
                <a16:creationId xmlns:a16="http://schemas.microsoft.com/office/drawing/2014/main" id="{AE2C6FEE-2CBD-DA45-AAF1-2CB5A9451D96}"/>
              </a:ext>
            </a:extLst>
          </p:cNvPr>
          <p:cNvCxnSpPr>
            <a:cxnSpLocks/>
          </p:cNvCxnSpPr>
          <p:nvPr/>
        </p:nvCxnSpPr>
        <p:spPr>
          <a:xfrm>
            <a:off x="4208631" y="1130194"/>
            <a:ext cx="3991232"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pic>
        <p:nvPicPr>
          <p:cNvPr id="5" name="Picture 4" descr="Graphical user interface, text, website&#10;&#10;Description automatically generated">
            <a:extLst>
              <a:ext uri="{FF2B5EF4-FFF2-40B4-BE49-F238E27FC236}">
                <a16:creationId xmlns:a16="http://schemas.microsoft.com/office/drawing/2014/main" id="{28D6939B-5557-D449-A783-6588E3205441}"/>
              </a:ext>
            </a:extLst>
          </p:cNvPr>
          <p:cNvPicPr>
            <a:picLocks noChangeAspect="1"/>
          </p:cNvPicPr>
          <p:nvPr/>
        </p:nvPicPr>
        <p:blipFill rotWithShape="1">
          <a:blip r:embed="rId4">
            <a:extLst>
              <a:ext uri="{28A0092B-C50C-407E-A947-70E740481C1C}">
                <a14:useLocalDpi xmlns:a14="http://schemas.microsoft.com/office/drawing/2010/main" val="0"/>
              </a:ext>
            </a:extLst>
          </a:blip>
          <a:srcRect l="18881" t="29009" r="53304" b="48649"/>
          <a:stretch/>
        </p:blipFill>
        <p:spPr>
          <a:xfrm>
            <a:off x="1283043" y="1331999"/>
            <a:ext cx="9625914" cy="4832442"/>
          </a:xfrm>
          <a:prstGeom prst="rect">
            <a:avLst/>
          </a:prstGeom>
        </p:spPr>
      </p:pic>
    </p:spTree>
    <p:extLst>
      <p:ext uri="{BB962C8B-B14F-4D97-AF65-F5344CB8AC3E}">
        <p14:creationId xmlns:p14="http://schemas.microsoft.com/office/powerpoint/2010/main" val="2883838114"/>
      </p:ext>
    </p:extLst>
  </p:cSld>
  <p:clrMapOvr>
    <a:masterClrMapping/>
  </p:clrMapOvr>
  <p:transition spd="slow" advClick="0" advTm="1000">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67D19AD-9B68-4860-9035-071B9E67D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hape 18">
            <a:extLst>
              <a:ext uri="{FF2B5EF4-FFF2-40B4-BE49-F238E27FC236}">
                <a16:creationId xmlns:a16="http://schemas.microsoft.com/office/drawing/2014/main" id="{53046D84-6FC0-4A49-8BFD-18F24FED5180}"/>
              </a:ext>
            </a:extLst>
          </p:cNvPr>
          <p:cNvSpPr/>
          <p:nvPr/>
        </p:nvSpPr>
        <p:spPr>
          <a:xfrm>
            <a:off x="4455958" y="1663700"/>
            <a:ext cx="3610284" cy="707886"/>
          </a:xfrm>
          <a:prstGeom prst="roundRect">
            <a:avLst>
              <a:gd name="adj" fmla="val 0"/>
            </a:avLst>
          </a:prstGeom>
          <a:solidFill>
            <a:srgbClr val="16727D"/>
          </a:solidFill>
          <a:ln w="12700" cap="flat">
            <a:noFill/>
            <a:prstDash val="solid"/>
            <a:miter lim="400000"/>
          </a:ln>
          <a:effectLst/>
        </p:spPr>
        <p:txBody>
          <a:bodyPr wrap="square" lIns="19050" tIns="19050" rIns="19050" bIns="19050"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i="0" u="none" strike="noStrike" kern="0" cap="none" spc="0" normalizeH="0" baseline="0" noProof="0" dirty="0">
              <a:ln>
                <a:noFill/>
              </a:ln>
              <a:solidFill>
                <a:schemeClr val="bg1"/>
              </a:solidFill>
              <a:effectLst/>
              <a:uLnTx/>
              <a:uFillTx/>
              <a:latin typeface="Montserrat SemiBold" panose="00000700000000000000" pitchFamily="2" charset="0"/>
              <a:ea typeface="字魂35号-经典雅黑" panose="02000000000000000000" pitchFamily="2" charset="-122"/>
            </a:endParaRPr>
          </a:p>
        </p:txBody>
      </p:sp>
      <p:sp>
        <p:nvSpPr>
          <p:cNvPr id="5" name="Subtitle 2">
            <a:extLst>
              <a:ext uri="{FF2B5EF4-FFF2-40B4-BE49-F238E27FC236}">
                <a16:creationId xmlns:a16="http://schemas.microsoft.com/office/drawing/2014/main" id="{854F648B-B285-4122-B746-681BBACEBA83}"/>
              </a:ext>
            </a:extLst>
          </p:cNvPr>
          <p:cNvSpPr txBox="1">
            <a:spLocks/>
          </p:cNvSpPr>
          <p:nvPr/>
        </p:nvSpPr>
        <p:spPr>
          <a:xfrm>
            <a:off x="4991999" y="1762985"/>
            <a:ext cx="2582824" cy="509316"/>
          </a:xfrm>
          <a:prstGeom prst="rect">
            <a:avLst/>
          </a:prstGeom>
          <a:solidFill>
            <a:srgbClr val="16727D"/>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r>
              <a:rPr lang="en-US" sz="2600">
                <a:solidFill>
                  <a:srgbClr val="FFFFFF"/>
                </a:solidFill>
                <a:latin typeface="Montserrat SemiBold" panose="00000700000000000000" pitchFamily="2" charset="0"/>
              </a:rPr>
              <a:t>P3</a:t>
            </a:r>
            <a:endParaRPr lang="en-US" sz="2600" b="0" i="0" u="none">
              <a:solidFill>
                <a:srgbClr val="FFFFFF"/>
              </a:solidFill>
              <a:latin typeface="Montserrat SemiBold" panose="00000700000000000000" pitchFamily="2" charset="0"/>
            </a:endParaRPr>
          </a:p>
        </p:txBody>
      </p:sp>
      <p:sp>
        <p:nvSpPr>
          <p:cNvPr id="7" name="矩形 6">
            <a:extLst>
              <a:ext uri="{FF2B5EF4-FFF2-40B4-BE49-F238E27FC236}">
                <a16:creationId xmlns:a16="http://schemas.microsoft.com/office/drawing/2014/main" id="{C875C441-F38C-4667-8633-C3650C589F5D}"/>
              </a:ext>
            </a:extLst>
          </p:cNvPr>
          <p:cNvSpPr/>
          <p:nvPr/>
        </p:nvSpPr>
        <p:spPr>
          <a:xfrm>
            <a:off x="4877262" y="2470871"/>
            <a:ext cx="2767681" cy="707886"/>
          </a:xfrm>
          <a:prstGeom prst="rect">
            <a:avLst/>
          </a:prstGeom>
        </p:spPr>
        <p:txBody>
          <a:bodyPr wrap="none">
            <a:spAutoFit/>
          </a:bodyPr>
          <a:lstStyle/>
          <a:p>
            <a:pPr marL="0" lvl="0" algn="ctr"/>
            <a:r>
              <a:rPr lang="en-US" sz="4000" b="0" i="0" u="none">
                <a:solidFill>
                  <a:srgbClr val="16727D"/>
                </a:solidFill>
                <a:latin typeface="Montserrat SemiBold" panose="00000700000000000000" pitchFamily="2" charset="0"/>
              </a:rPr>
              <a:t>THỰC HÀNH</a:t>
            </a:r>
          </a:p>
        </p:txBody>
      </p:sp>
      <p:cxnSp>
        <p:nvCxnSpPr>
          <p:cNvPr id="3" name="Straight Connector 2">
            <a:extLst>
              <a:ext uri="{FF2B5EF4-FFF2-40B4-BE49-F238E27FC236}">
                <a16:creationId xmlns:a16="http://schemas.microsoft.com/office/drawing/2014/main" id="{06D6D44A-CA74-C944-9D74-B4CCC7397463}"/>
              </a:ext>
            </a:extLst>
          </p:cNvPr>
          <p:cNvCxnSpPr>
            <a:cxnSpLocks/>
          </p:cNvCxnSpPr>
          <p:nvPr/>
        </p:nvCxnSpPr>
        <p:spPr>
          <a:xfrm>
            <a:off x="4265484" y="3203471"/>
            <a:ext cx="3991232"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sp>
        <p:nvSpPr>
          <p:cNvPr id="13" name="TextBox 8">
            <a:extLst>
              <a:ext uri="{FF2B5EF4-FFF2-40B4-BE49-F238E27FC236}">
                <a16:creationId xmlns:a16="http://schemas.microsoft.com/office/drawing/2014/main" id="{1D11F53B-B41E-0042-BB60-0302CBBED635}"/>
              </a:ext>
            </a:extLst>
          </p:cNvPr>
          <p:cNvSpPr txBox="1">
            <a:spLocks noChangeArrowheads="1"/>
          </p:cNvSpPr>
          <p:nvPr/>
        </p:nvSpPr>
        <p:spPr bwMode="auto">
          <a:xfrm>
            <a:off x="2808178" y="3472543"/>
            <a:ext cx="71760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US" sz="3200" dirty="0">
                <a:solidFill>
                  <a:srgbClr val="16727D"/>
                </a:solidFill>
                <a:latin typeface="Montserrat SemiBold" panose="00000700000000000000" pitchFamily="2" charset="0"/>
              </a:rPr>
              <a:t>THAM GIA DIỄN TẬP ỨNG PHÓ VỚI LŨ LỤT</a:t>
            </a:r>
          </a:p>
        </p:txBody>
      </p:sp>
    </p:spTree>
    <p:extLst>
      <p:ext uri="{BB962C8B-B14F-4D97-AF65-F5344CB8AC3E}">
        <p14:creationId xmlns:p14="http://schemas.microsoft.com/office/powerpoint/2010/main" val="435915746"/>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997DD13-43E2-4738-88EF-CDB069E2CD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组合 1">
            <a:extLst>
              <a:ext uri="{FF2B5EF4-FFF2-40B4-BE49-F238E27FC236}">
                <a16:creationId xmlns:a16="http://schemas.microsoft.com/office/drawing/2014/main" id="{894BAF17-6176-4A56-A53A-15E6977D0097}"/>
              </a:ext>
            </a:extLst>
          </p:cNvPr>
          <p:cNvGrpSpPr/>
          <p:nvPr/>
        </p:nvGrpSpPr>
        <p:grpSpPr>
          <a:xfrm>
            <a:off x="2273300" y="1654159"/>
            <a:ext cx="7645400" cy="2339102"/>
            <a:chOff x="2273300" y="1770082"/>
            <a:chExt cx="7645400" cy="2339102"/>
          </a:xfrm>
        </p:grpSpPr>
        <p:sp>
          <p:nvSpPr>
            <p:cNvPr id="14" name="文本框 7">
              <a:extLst>
                <a:ext uri="{FF2B5EF4-FFF2-40B4-BE49-F238E27FC236}">
                  <a16:creationId xmlns:a16="http://schemas.microsoft.com/office/drawing/2014/main" id="{7161E3CB-BFA2-49E0-97E3-C2B6AF3E6ECC}"/>
                </a:ext>
              </a:extLst>
            </p:cNvPr>
            <p:cNvSpPr txBox="1">
              <a:spLocks noChangeArrowheads="1"/>
            </p:cNvSpPr>
            <p:nvPr/>
          </p:nvSpPr>
          <p:spPr bwMode="auto">
            <a:xfrm>
              <a:off x="2273300" y="1770082"/>
              <a:ext cx="7645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lvl="0" algn="ctr"/>
              <a:r>
                <a:rPr lang="en-US" sz="12000" b="0" i="0" u="none" dirty="0">
                  <a:solidFill>
                    <a:srgbClr val="16727D"/>
                  </a:solidFill>
                  <a:latin typeface="Montserrat SemiBold" panose="00000700000000000000" pitchFamily="2" charset="0"/>
                </a:rPr>
                <a:t>THANKS</a:t>
              </a:r>
            </a:p>
          </p:txBody>
        </p:sp>
        <p:sp>
          <p:nvSpPr>
            <p:cNvPr id="16" name="文本框 15">
              <a:extLst>
                <a:ext uri="{FF2B5EF4-FFF2-40B4-BE49-F238E27FC236}">
                  <a16:creationId xmlns:a16="http://schemas.microsoft.com/office/drawing/2014/main" id="{CCAE8018-53DE-480F-8CC9-9B7754A30832}"/>
                </a:ext>
              </a:extLst>
            </p:cNvPr>
            <p:cNvSpPr txBox="1"/>
            <p:nvPr/>
          </p:nvSpPr>
          <p:spPr>
            <a:xfrm>
              <a:off x="2832100" y="3709074"/>
              <a:ext cx="6527800" cy="400110"/>
            </a:xfrm>
            <a:prstGeom prst="rect">
              <a:avLst/>
            </a:prstGeom>
            <a:noFill/>
          </p:spPr>
          <p:txBody>
            <a:bodyPr wrap="square" rtlCol="0">
              <a:spAutoFit/>
            </a:bodyPr>
            <a:lstStyle/>
            <a:p>
              <a:pPr algn="ctr"/>
              <a:r>
                <a:rPr lang="en-US" altLang="zh-CN" sz="2000" dirty="0">
                  <a:solidFill>
                    <a:srgbClr val="647782"/>
                  </a:solidFill>
                  <a:latin typeface="Montserrat SemiBold" panose="00000700000000000000" pitchFamily="2" charset="0"/>
                  <a:ea typeface="字魂35号-经典雅黑" panose="02000000000000000000" pitchFamily="2" charset="-122"/>
                </a:rPr>
                <a:t>DO YOU HAVE ANY QUESTIONS</a:t>
              </a:r>
            </a:p>
          </p:txBody>
        </p:sp>
      </p:grpSp>
      <p:pic>
        <p:nvPicPr>
          <p:cNvPr id="10" name="6-轻音乐-钢琴弦乐铃-欢快可爱配乐-mp3">
            <a:hlinkClick r:id="" action="ppaction://media"/>
            <a:extLst>
              <a:ext uri="{FF2B5EF4-FFF2-40B4-BE49-F238E27FC236}">
                <a16:creationId xmlns:a16="http://schemas.microsoft.com/office/drawing/2014/main" id="{59D5AB96-33EC-4100-820B-04FB6FA060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 y="-1241425"/>
            <a:ext cx="609600" cy="609600"/>
          </a:xfrm>
          <a:prstGeom prst="rect">
            <a:avLst/>
          </a:prstGeom>
        </p:spPr>
      </p:pic>
    </p:spTree>
    <p:extLst>
      <p:ext uri="{BB962C8B-B14F-4D97-AF65-F5344CB8AC3E}">
        <p14:creationId xmlns:p14="http://schemas.microsoft.com/office/powerpoint/2010/main" val="2525527790"/>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6" presetClass="entr" presetSubtype="21"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barn(inVertical)">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67D19AD-9B68-4860-9035-071B9E67D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hape 18">
            <a:extLst>
              <a:ext uri="{FF2B5EF4-FFF2-40B4-BE49-F238E27FC236}">
                <a16:creationId xmlns:a16="http://schemas.microsoft.com/office/drawing/2014/main" id="{53046D84-6FC0-4A49-8BFD-18F24FED5180}"/>
              </a:ext>
            </a:extLst>
          </p:cNvPr>
          <p:cNvSpPr/>
          <p:nvPr/>
        </p:nvSpPr>
        <p:spPr>
          <a:xfrm>
            <a:off x="4455958" y="1663700"/>
            <a:ext cx="3610284" cy="707886"/>
          </a:xfrm>
          <a:prstGeom prst="roundRect">
            <a:avLst>
              <a:gd name="adj" fmla="val 0"/>
            </a:avLst>
          </a:prstGeom>
          <a:solidFill>
            <a:srgbClr val="16727D"/>
          </a:solidFill>
          <a:ln w="12700" cap="flat">
            <a:noFill/>
            <a:prstDash val="solid"/>
            <a:miter lim="400000"/>
          </a:ln>
          <a:effectLst/>
        </p:spPr>
        <p:txBody>
          <a:bodyPr wrap="square" lIns="19050" tIns="19050" rIns="19050" bIns="19050"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i="0" u="none" strike="noStrike" kern="0" cap="none" spc="0" normalizeH="0" baseline="0" noProof="0" dirty="0">
              <a:ln>
                <a:noFill/>
              </a:ln>
              <a:solidFill>
                <a:schemeClr val="bg1"/>
              </a:solidFill>
              <a:effectLst/>
              <a:uLnTx/>
              <a:uFillTx/>
              <a:latin typeface="Montserrat SemiBold" panose="00000700000000000000" pitchFamily="2" charset="0"/>
              <a:ea typeface="字魂35号-经典雅黑" panose="02000000000000000000" pitchFamily="2" charset="-122"/>
            </a:endParaRPr>
          </a:p>
        </p:txBody>
      </p:sp>
      <p:sp>
        <p:nvSpPr>
          <p:cNvPr id="5" name="Subtitle 2">
            <a:extLst>
              <a:ext uri="{FF2B5EF4-FFF2-40B4-BE49-F238E27FC236}">
                <a16:creationId xmlns:a16="http://schemas.microsoft.com/office/drawing/2014/main" id="{854F648B-B285-4122-B746-681BBACEBA83}"/>
              </a:ext>
            </a:extLst>
          </p:cNvPr>
          <p:cNvSpPr txBox="1">
            <a:spLocks/>
          </p:cNvSpPr>
          <p:nvPr/>
        </p:nvSpPr>
        <p:spPr>
          <a:xfrm>
            <a:off x="4991999" y="1762985"/>
            <a:ext cx="2582824" cy="509316"/>
          </a:xfrm>
          <a:prstGeom prst="rect">
            <a:avLst/>
          </a:prstGeom>
          <a:solidFill>
            <a:srgbClr val="16727D"/>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r>
              <a:rPr lang="en-US" sz="2600">
                <a:solidFill>
                  <a:srgbClr val="FFFFFF"/>
                </a:solidFill>
                <a:latin typeface="Montserrat SemiBold" panose="00000700000000000000" pitchFamily="2" charset="0"/>
              </a:rPr>
              <a:t>P.1</a:t>
            </a:r>
            <a:endParaRPr lang="en-US" sz="2600" b="0" i="0" u="none">
              <a:solidFill>
                <a:srgbClr val="FFFFFF"/>
              </a:solidFill>
              <a:latin typeface="Montserrat SemiBold" panose="00000700000000000000" pitchFamily="2" charset="0"/>
            </a:endParaRPr>
          </a:p>
        </p:txBody>
      </p:sp>
      <p:sp>
        <p:nvSpPr>
          <p:cNvPr id="7" name="矩形 6">
            <a:extLst>
              <a:ext uri="{FF2B5EF4-FFF2-40B4-BE49-F238E27FC236}">
                <a16:creationId xmlns:a16="http://schemas.microsoft.com/office/drawing/2014/main" id="{C875C441-F38C-4667-8633-C3650C589F5D}"/>
              </a:ext>
            </a:extLst>
          </p:cNvPr>
          <p:cNvSpPr/>
          <p:nvPr/>
        </p:nvSpPr>
        <p:spPr>
          <a:xfrm>
            <a:off x="3488642" y="2470871"/>
            <a:ext cx="5544916" cy="707886"/>
          </a:xfrm>
          <a:prstGeom prst="rect">
            <a:avLst/>
          </a:prstGeom>
        </p:spPr>
        <p:txBody>
          <a:bodyPr wrap="none">
            <a:spAutoFit/>
          </a:bodyPr>
          <a:lstStyle/>
          <a:p>
            <a:pPr marL="0" lvl="0" algn="ctr"/>
            <a:r>
              <a:rPr lang="en-US" sz="4000" b="0" i="0" u="none">
                <a:solidFill>
                  <a:srgbClr val="16727D"/>
                </a:solidFill>
                <a:latin typeface="Montserrat SemiBold" panose="00000700000000000000" pitchFamily="2" charset="0"/>
              </a:rPr>
              <a:t>TỰ CHĂM SÓC BẢN THÂN</a:t>
            </a:r>
          </a:p>
        </p:txBody>
      </p:sp>
      <p:cxnSp>
        <p:nvCxnSpPr>
          <p:cNvPr id="3" name="Straight Connector 2">
            <a:extLst>
              <a:ext uri="{FF2B5EF4-FFF2-40B4-BE49-F238E27FC236}">
                <a16:creationId xmlns:a16="http://schemas.microsoft.com/office/drawing/2014/main" id="{06D6D44A-CA74-C944-9D74-B4CCC7397463}"/>
              </a:ext>
            </a:extLst>
          </p:cNvPr>
          <p:cNvCxnSpPr>
            <a:cxnSpLocks/>
          </p:cNvCxnSpPr>
          <p:nvPr/>
        </p:nvCxnSpPr>
        <p:spPr>
          <a:xfrm>
            <a:off x="4265484" y="3203471"/>
            <a:ext cx="3991232"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sp>
        <p:nvSpPr>
          <p:cNvPr id="13" name="TextBox 8">
            <a:extLst>
              <a:ext uri="{FF2B5EF4-FFF2-40B4-BE49-F238E27FC236}">
                <a16:creationId xmlns:a16="http://schemas.microsoft.com/office/drawing/2014/main" id="{1D11F53B-B41E-0042-BB60-0302CBBED635}"/>
              </a:ext>
            </a:extLst>
          </p:cNvPr>
          <p:cNvSpPr txBox="1">
            <a:spLocks noChangeArrowheads="1"/>
          </p:cNvSpPr>
          <p:nvPr/>
        </p:nvSpPr>
        <p:spPr bwMode="auto">
          <a:xfrm>
            <a:off x="2808178" y="3472543"/>
            <a:ext cx="71760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US" sz="3200" dirty="0">
                <a:solidFill>
                  <a:srgbClr val="16727D"/>
                </a:solidFill>
                <a:latin typeface="Montserrat SemiBold" panose="00000700000000000000" pitchFamily="2" charset="0"/>
              </a:rPr>
              <a:t>TỰ CHĂM SÓC VẺ BÊN NGOÀI</a:t>
            </a:r>
          </a:p>
        </p:txBody>
      </p:sp>
    </p:spTree>
    <p:extLst>
      <p:ext uri="{BB962C8B-B14F-4D97-AF65-F5344CB8AC3E}">
        <p14:creationId xmlns:p14="http://schemas.microsoft.com/office/powerpoint/2010/main" val="3721371993"/>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8ACC23A4-4E0F-469B-9D11-9C6A37E58774}"/>
                </a:ext>
              </a:extLst>
            </p:cNvPr>
            <p:cNvGrpSpPr/>
            <p:nvPr/>
          </p:nvGrpSpPr>
          <p:grpSpPr>
            <a:xfrm>
              <a:off x="215900" y="214361"/>
              <a:ext cx="11760200" cy="6429277"/>
              <a:chOff x="215900" y="214361"/>
              <a:chExt cx="11760200" cy="6429277"/>
            </a:xfrm>
          </p:grpSpPr>
          <p:grpSp>
            <p:nvGrpSpPr>
              <p:cNvPr id="18" name="组合 17">
                <a:extLst>
                  <a:ext uri="{FF2B5EF4-FFF2-40B4-BE49-F238E27FC236}">
                    <a16:creationId xmlns:a16="http://schemas.microsoft.com/office/drawing/2014/main" id="{38F3C2E6-B1A4-4055-AF11-886C166FC17D}"/>
                  </a:ext>
                </a:extLst>
              </p:cNvPr>
              <p:cNvGrpSpPr/>
              <p:nvPr/>
            </p:nvGrpSpPr>
            <p:grpSpPr>
              <a:xfrm>
                <a:off x="215900" y="214361"/>
                <a:ext cx="11760200" cy="6429277"/>
                <a:chOff x="215900" y="214361"/>
                <a:chExt cx="11760200" cy="6429277"/>
              </a:xfrm>
            </p:grpSpPr>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a:extLst>
                    <a:ext uri="{FF2B5EF4-FFF2-40B4-BE49-F238E27FC236}">
                      <a16:creationId xmlns:a16="http://schemas.microsoft.com/office/drawing/2014/main" id="{1E59416F-D99F-4FDB-A187-E0B63A16F78D}"/>
                    </a:ext>
                  </a:extLst>
                </p:cNvPr>
                <p:cNvSpPr txBox="1">
                  <a:spLocks noChangeArrowheads="1"/>
                </p:cNvSpPr>
                <p:nvPr/>
              </p:nvSpPr>
              <p:spPr bwMode="auto">
                <a:xfrm>
                  <a:off x="2437475" y="516657"/>
                  <a:ext cx="71760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US" sz="3200" dirty="0">
                      <a:solidFill>
                        <a:srgbClr val="16727D"/>
                      </a:solidFill>
                      <a:latin typeface="Montserrat SemiBold" panose="00000700000000000000" pitchFamily="2" charset="0"/>
                    </a:rPr>
                    <a:t>TỰ CHĂM SÓC VẺ BÊN NGOÀI</a:t>
                  </a:r>
                </a:p>
              </p:txBody>
            </p:sp>
          </p:grpSp>
          <p:cxnSp>
            <p:nvCxnSpPr>
              <p:cNvPr id="19" name="直接连接符 18">
                <a:extLst>
                  <a:ext uri="{FF2B5EF4-FFF2-40B4-BE49-F238E27FC236}">
                    <a16:creationId xmlns:a16="http://schemas.microsoft.com/office/drawing/2014/main" id="{DB995EFF-9AEA-4B85-94D4-1E60B13AE556}"/>
                  </a:ext>
                </a:extLst>
              </p:cNvPr>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5" name="矩形 4">
            <a:extLst>
              <a:ext uri="{FF2B5EF4-FFF2-40B4-BE49-F238E27FC236}">
                <a16:creationId xmlns:a16="http://schemas.microsoft.com/office/drawing/2014/main" id="{03475370-ECB2-4EC8-97C5-C56A84E951C0}"/>
              </a:ext>
            </a:extLst>
          </p:cNvPr>
          <p:cNvSpPr/>
          <p:nvPr/>
        </p:nvSpPr>
        <p:spPr>
          <a:xfrm>
            <a:off x="1019485" y="1748095"/>
            <a:ext cx="3370291" cy="19783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altLang="zh-CN" sz="2400" dirty="0">
                <a:latin typeface="Montserrat SemiBold" panose="00000700000000000000" pitchFamily="2" charset="0"/>
                <a:ea typeface="字魂35号-经典雅黑" panose="02000000000000000000" pitchFamily="2" charset="-122"/>
              </a:rPr>
              <a:t>VD: TÓC TAI, QUẦN ÁO,…</a:t>
            </a:r>
            <a:endParaRPr lang="zh-CN" altLang="en-US" sz="2400" dirty="0">
              <a:latin typeface="Montserrat SemiBold" panose="00000700000000000000" pitchFamily="2" charset="0"/>
              <a:ea typeface="字魂35号-经典雅黑" panose="02000000000000000000" pitchFamily="2" charset="-122"/>
            </a:endParaRPr>
          </a:p>
        </p:txBody>
      </p:sp>
      <p:sp>
        <p:nvSpPr>
          <p:cNvPr id="7" name="矩形 6">
            <a:extLst>
              <a:ext uri="{FF2B5EF4-FFF2-40B4-BE49-F238E27FC236}">
                <a16:creationId xmlns:a16="http://schemas.microsoft.com/office/drawing/2014/main" id="{1F71F597-957C-409C-849D-17F64B50CBA3}"/>
              </a:ext>
            </a:extLst>
          </p:cNvPr>
          <p:cNvSpPr/>
          <p:nvPr/>
        </p:nvSpPr>
        <p:spPr>
          <a:xfrm>
            <a:off x="7845687" y="1762443"/>
            <a:ext cx="3370291" cy="197836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altLang="zh-CN" sz="2400" dirty="0">
                <a:latin typeface="Montserrat SemiBold" panose="00000700000000000000" pitchFamily="2" charset="0"/>
                <a:ea typeface="字魂35号-经典雅黑" panose="02000000000000000000" pitchFamily="2" charset="-122"/>
              </a:rPr>
              <a:t>VD: CHĂM SÓC DA, TƯ THẾ NGỒI, ĐI ĐỨNG,… </a:t>
            </a:r>
            <a:endParaRPr lang="zh-CN" altLang="en-US" sz="2400" dirty="0">
              <a:latin typeface="Montserrat SemiBold" panose="00000700000000000000" pitchFamily="2" charset="0"/>
              <a:ea typeface="字魂35号-经典雅黑" panose="02000000000000000000" pitchFamily="2" charset="-122"/>
            </a:endParaRPr>
          </a:p>
        </p:txBody>
      </p:sp>
      <p:sp>
        <p:nvSpPr>
          <p:cNvPr id="8" name="矩形 7">
            <a:extLst>
              <a:ext uri="{FF2B5EF4-FFF2-40B4-BE49-F238E27FC236}">
                <a16:creationId xmlns:a16="http://schemas.microsoft.com/office/drawing/2014/main" id="{4607A33C-8D69-4A43-820E-2A76799ED43E}"/>
              </a:ext>
            </a:extLst>
          </p:cNvPr>
          <p:cNvSpPr/>
          <p:nvPr/>
        </p:nvSpPr>
        <p:spPr>
          <a:xfrm>
            <a:off x="4432586" y="1762443"/>
            <a:ext cx="3370291" cy="1978362"/>
          </a:xfrm>
          <a:prstGeom prst="rect">
            <a:avLst/>
          </a:prstGeom>
          <a:solidFill>
            <a:srgbClr val="167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algn="ctr"/>
            <a:r>
              <a:rPr lang="en-US" sz="2000" b="0" i="0" u="none" dirty="0">
                <a:solidFill>
                  <a:srgbClr val="FFFFFF"/>
                </a:solidFill>
                <a:latin typeface="Montserrat SemiBold" panose="00000700000000000000" pitchFamily="2" charset="0"/>
              </a:rPr>
              <a:t>EM ĐÃ LÀM GÌ ĐỂ CHĂM SÓC DÁNG VẺ BÊN NGOÀI CỦA MÌNH?</a:t>
            </a:r>
          </a:p>
        </p:txBody>
      </p:sp>
      <p:sp>
        <p:nvSpPr>
          <p:cNvPr id="9" name="圆角矩形 7">
            <a:extLst>
              <a:ext uri="{FF2B5EF4-FFF2-40B4-BE49-F238E27FC236}">
                <a16:creationId xmlns:a16="http://schemas.microsoft.com/office/drawing/2014/main" id="{0A86D8D6-49BA-4D20-BA3E-4C9E5FF125D1}"/>
              </a:ext>
            </a:extLst>
          </p:cNvPr>
          <p:cNvSpPr/>
          <p:nvPr/>
        </p:nvSpPr>
        <p:spPr>
          <a:xfrm>
            <a:off x="1028930" y="4120097"/>
            <a:ext cx="10187048" cy="1766294"/>
          </a:xfrm>
          <a:prstGeom prst="roundRect">
            <a:avLst>
              <a:gd name="adj" fmla="val 0"/>
            </a:avLst>
          </a:prstGeom>
          <a:solidFill>
            <a:srgbClr val="16727D"/>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33384" tIns="66693" rIns="133384" bIns="66693" rtlCol="0" anchor="ctr"/>
          <a:lstStyle/>
          <a:p>
            <a:pPr algn="ctr"/>
            <a:endParaRPr lang="zh-CN" altLang="en-US" dirty="0">
              <a:solidFill>
                <a:schemeClr val="bg1"/>
              </a:solidFill>
              <a:latin typeface="Montserrat SemiBold" panose="00000700000000000000" pitchFamily="2" charset="0"/>
              <a:ea typeface="字魂35号-经典雅黑" panose="02000000000000000000" pitchFamily="2" charset="-122"/>
            </a:endParaRPr>
          </a:p>
        </p:txBody>
      </p:sp>
      <p:sp>
        <p:nvSpPr>
          <p:cNvPr id="10" name="TextBox 8">
            <a:extLst>
              <a:ext uri="{FF2B5EF4-FFF2-40B4-BE49-F238E27FC236}">
                <a16:creationId xmlns:a16="http://schemas.microsoft.com/office/drawing/2014/main" id="{8F1FC61C-AC17-4F2E-AAB3-D99F805AC2C1}"/>
              </a:ext>
            </a:extLst>
          </p:cNvPr>
          <p:cNvSpPr txBox="1"/>
          <p:nvPr/>
        </p:nvSpPr>
        <p:spPr>
          <a:xfrm>
            <a:off x="1380695" y="4541579"/>
            <a:ext cx="9483518" cy="738664"/>
          </a:xfrm>
          <a:prstGeom prst="rect">
            <a:avLst/>
          </a:prstGeom>
          <a:noFill/>
        </p:spPr>
        <p:txBody>
          <a:bodyPr wrap="square" lIns="0" tIns="0" rIns="0" bIns="0" rtlCol="0">
            <a:spAutoFit/>
          </a:bodyPr>
          <a:lstStyle/>
          <a:p>
            <a:pPr marL="0" lvl="0" algn="ctr"/>
            <a:r>
              <a:rPr lang="en-US" sz="2400" b="0" i="0" u="none" dirty="0">
                <a:solidFill>
                  <a:srgbClr val="FFFFFF"/>
                </a:solidFill>
                <a:latin typeface="Montserrat SemiBold" panose="00000700000000000000" pitchFamily="2" charset="0"/>
              </a:rPr>
              <a:t>THẢO LUẬN VỀ CÁCH CHĂM SÓC DÁNG VẺ BÊN NGOÀI </a:t>
            </a:r>
          </a:p>
          <a:p>
            <a:pPr marL="0" lvl="0" algn="ctr"/>
            <a:r>
              <a:rPr lang="en-US" sz="2400" b="0" i="0" u="none" dirty="0">
                <a:solidFill>
                  <a:srgbClr val="FFFFFF"/>
                </a:solidFill>
                <a:latin typeface="Montserrat SemiBold" panose="00000700000000000000" pitchFamily="2" charset="0"/>
              </a:rPr>
              <a:t>CHO PHÙ HỢP VỚI LỨA TUỔI</a:t>
            </a:r>
          </a:p>
        </p:txBody>
      </p:sp>
    </p:spTree>
    <p:extLst>
      <p:ext uri="{BB962C8B-B14F-4D97-AF65-F5344CB8AC3E}">
        <p14:creationId xmlns:p14="http://schemas.microsoft.com/office/powerpoint/2010/main" val="1494895517"/>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childTnLst>
                          </p:cTn>
                        </p:par>
                        <p:par>
                          <p:cTn id="10" fill="hold">
                            <p:stCondLst>
                              <p:cond delay="300"/>
                            </p:stCondLst>
                            <p:childTnLst>
                              <p:par>
                                <p:cTn id="11" presetID="22"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par>
                          <p:cTn id="14" fill="hold">
                            <p:stCondLst>
                              <p:cond delay="800"/>
                            </p:stCondLst>
                            <p:childTnLst>
                              <p:par>
                                <p:cTn id="15" presetID="22" presetClass="entr" presetSubtype="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13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300" fill="hold"/>
                                        <p:tgtEl>
                                          <p:spTgt spid="5"/>
                                        </p:tgtEl>
                                        <p:attrNameLst>
                                          <p:attrName>ppt_w</p:attrName>
                                        </p:attrNameLst>
                                      </p:cBhvr>
                                      <p:tavLst>
                                        <p:tav tm="0">
                                          <p:val>
                                            <p:fltVal val="0"/>
                                          </p:val>
                                        </p:tav>
                                        <p:tav tm="100000">
                                          <p:val>
                                            <p:strVal val="#ppt_w"/>
                                          </p:val>
                                        </p:tav>
                                      </p:tavLst>
                                    </p:anim>
                                    <p:anim calcmode="lin" valueType="num">
                                      <p:cBhvr>
                                        <p:cTn id="22" dur="300" fill="hold"/>
                                        <p:tgtEl>
                                          <p:spTgt spid="5"/>
                                        </p:tgtEl>
                                        <p:attrNameLst>
                                          <p:attrName>ppt_h</p:attrName>
                                        </p:attrNameLst>
                                      </p:cBhvr>
                                      <p:tavLst>
                                        <p:tav tm="0">
                                          <p:val>
                                            <p:fltVal val="0"/>
                                          </p:val>
                                        </p:tav>
                                        <p:tav tm="100000">
                                          <p:val>
                                            <p:strVal val="#ppt_h"/>
                                          </p:val>
                                        </p:tav>
                                      </p:tavLst>
                                    </p:anim>
                                    <p:animEffect transition="in" filter="fade">
                                      <p:cBhvr>
                                        <p:cTn id="23" dur="300"/>
                                        <p:tgtEl>
                                          <p:spTgt spid="5"/>
                                        </p:tgtEl>
                                      </p:cBhvr>
                                    </p:animEffect>
                                  </p:childTnLst>
                                </p:cTn>
                              </p:par>
                            </p:childTnLst>
                          </p:cTn>
                        </p:par>
                        <p:par>
                          <p:cTn id="24" fill="hold">
                            <p:stCondLst>
                              <p:cond delay="1600"/>
                            </p:stCondLst>
                            <p:childTnLst>
                              <p:par>
                                <p:cTn id="25" presetID="53" presetClass="entr" presetSubtype="1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300" fill="hold"/>
                                        <p:tgtEl>
                                          <p:spTgt spid="7"/>
                                        </p:tgtEl>
                                        <p:attrNameLst>
                                          <p:attrName>ppt_w</p:attrName>
                                        </p:attrNameLst>
                                      </p:cBhvr>
                                      <p:tavLst>
                                        <p:tav tm="0">
                                          <p:val>
                                            <p:fltVal val="0"/>
                                          </p:val>
                                        </p:tav>
                                        <p:tav tm="100000">
                                          <p:val>
                                            <p:strVal val="#ppt_w"/>
                                          </p:val>
                                        </p:tav>
                                      </p:tavLst>
                                    </p:anim>
                                    <p:anim calcmode="lin" valueType="num">
                                      <p:cBhvr>
                                        <p:cTn id="28" dur="300" fill="hold"/>
                                        <p:tgtEl>
                                          <p:spTgt spid="7"/>
                                        </p:tgtEl>
                                        <p:attrNameLst>
                                          <p:attrName>ppt_h</p:attrName>
                                        </p:attrNameLst>
                                      </p:cBhvr>
                                      <p:tavLst>
                                        <p:tav tm="0">
                                          <p:val>
                                            <p:fltVal val="0"/>
                                          </p:val>
                                        </p:tav>
                                        <p:tav tm="100000">
                                          <p:val>
                                            <p:strVal val="#ppt_h"/>
                                          </p:val>
                                        </p:tav>
                                      </p:tavLst>
                                    </p:anim>
                                    <p:animEffect transition="in" filter="fade">
                                      <p:cBhvr>
                                        <p:cTn id="29"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8ACC23A4-4E0F-469B-9D11-9C6A37E58774}"/>
                </a:ext>
              </a:extLst>
            </p:cNvPr>
            <p:cNvGrpSpPr/>
            <p:nvPr/>
          </p:nvGrpSpPr>
          <p:grpSpPr>
            <a:xfrm>
              <a:off x="215900" y="214361"/>
              <a:ext cx="11760200" cy="6429277"/>
              <a:chOff x="215900" y="214361"/>
              <a:chExt cx="11760200" cy="6429277"/>
            </a:xfrm>
          </p:grpSpPr>
          <p:grpSp>
            <p:nvGrpSpPr>
              <p:cNvPr id="18" name="组合 17">
                <a:extLst>
                  <a:ext uri="{FF2B5EF4-FFF2-40B4-BE49-F238E27FC236}">
                    <a16:creationId xmlns:a16="http://schemas.microsoft.com/office/drawing/2014/main" id="{38F3C2E6-B1A4-4055-AF11-886C166FC17D}"/>
                  </a:ext>
                </a:extLst>
              </p:cNvPr>
              <p:cNvGrpSpPr/>
              <p:nvPr/>
            </p:nvGrpSpPr>
            <p:grpSpPr>
              <a:xfrm>
                <a:off x="215900" y="214361"/>
                <a:ext cx="11760200" cy="6429277"/>
                <a:chOff x="215900" y="214361"/>
                <a:chExt cx="11760200" cy="6429277"/>
              </a:xfrm>
            </p:grpSpPr>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a:extLst>
                    <a:ext uri="{FF2B5EF4-FFF2-40B4-BE49-F238E27FC236}">
                      <a16:creationId xmlns:a16="http://schemas.microsoft.com/office/drawing/2014/main" id="{1E59416F-D99F-4FDB-A187-E0B63A16F78D}"/>
                    </a:ext>
                  </a:extLst>
                </p:cNvPr>
                <p:cNvSpPr txBox="1">
                  <a:spLocks noChangeArrowheads="1"/>
                </p:cNvSpPr>
                <p:nvPr/>
              </p:nvSpPr>
              <p:spPr bwMode="auto">
                <a:xfrm>
                  <a:off x="2363334" y="1008478"/>
                  <a:ext cx="71760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b="0" i="0" u="none" dirty="0">
                      <a:solidFill>
                        <a:srgbClr val="16727D"/>
                      </a:solidFill>
                      <a:latin typeface="Montserrat SemiBold" panose="00000700000000000000" pitchFamily="2" charset="0"/>
                    </a:rPr>
                    <a:t>TỰ CHĂM SÓC DÁNG VẺ BÊN NGOÀI</a:t>
                  </a:r>
                </a:p>
              </p:txBody>
            </p:sp>
          </p:grpSp>
          <p:cxnSp>
            <p:nvCxnSpPr>
              <p:cNvPr id="19" name="直接连接符 18">
                <a:extLst>
                  <a:ext uri="{FF2B5EF4-FFF2-40B4-BE49-F238E27FC236}">
                    <a16:creationId xmlns:a16="http://schemas.microsoft.com/office/drawing/2014/main" id="{DB995EFF-9AEA-4B85-94D4-1E60B13AE556}"/>
                  </a:ext>
                </a:extLst>
              </p:cNvPr>
              <p:cNvCxnSpPr/>
              <p:nvPr/>
            </p:nvCxnSpPr>
            <p:spPr>
              <a:xfrm>
                <a:off x="2363334" y="1647521"/>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9" name="圆角矩形 7">
            <a:extLst>
              <a:ext uri="{FF2B5EF4-FFF2-40B4-BE49-F238E27FC236}">
                <a16:creationId xmlns:a16="http://schemas.microsoft.com/office/drawing/2014/main" id="{0A86D8D6-49BA-4D20-BA3E-4C9E5FF125D1}"/>
              </a:ext>
            </a:extLst>
          </p:cNvPr>
          <p:cNvSpPr/>
          <p:nvPr/>
        </p:nvSpPr>
        <p:spPr>
          <a:xfrm>
            <a:off x="931991" y="2295037"/>
            <a:ext cx="10187048" cy="1766294"/>
          </a:xfrm>
          <a:prstGeom prst="roundRect">
            <a:avLst>
              <a:gd name="adj" fmla="val 0"/>
            </a:avLst>
          </a:prstGeom>
          <a:solidFill>
            <a:srgbClr val="16727D"/>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133384" tIns="66693" rIns="133384" bIns="66693" rtlCol="0" anchor="ctr"/>
          <a:lstStyle/>
          <a:p>
            <a:pPr algn="ctr"/>
            <a:endParaRPr lang="zh-CN" altLang="en-US" dirty="0">
              <a:solidFill>
                <a:schemeClr val="bg1"/>
              </a:solidFill>
              <a:latin typeface="Montserrat SemiBold" panose="00000700000000000000" pitchFamily="2" charset="0"/>
              <a:ea typeface="字魂35号-经典雅黑" panose="02000000000000000000" pitchFamily="2" charset="-122"/>
            </a:endParaRPr>
          </a:p>
        </p:txBody>
      </p:sp>
      <p:sp>
        <p:nvSpPr>
          <p:cNvPr id="10" name="TextBox 8">
            <a:extLst>
              <a:ext uri="{FF2B5EF4-FFF2-40B4-BE49-F238E27FC236}">
                <a16:creationId xmlns:a16="http://schemas.microsoft.com/office/drawing/2014/main" id="{8F1FC61C-AC17-4F2E-AAB3-D99F805AC2C1}"/>
              </a:ext>
            </a:extLst>
          </p:cNvPr>
          <p:cNvSpPr txBox="1"/>
          <p:nvPr/>
        </p:nvSpPr>
        <p:spPr>
          <a:xfrm>
            <a:off x="1354241" y="2867045"/>
            <a:ext cx="9483518" cy="738664"/>
          </a:xfrm>
          <a:prstGeom prst="rect">
            <a:avLst/>
          </a:prstGeom>
          <a:noFill/>
        </p:spPr>
        <p:txBody>
          <a:bodyPr wrap="square" lIns="0" tIns="0" rIns="0" bIns="0" rtlCol="0">
            <a:spAutoFit/>
          </a:bodyPr>
          <a:lstStyle/>
          <a:p>
            <a:pPr marL="0" lvl="0" algn="ctr"/>
            <a:r>
              <a:rPr lang="en-US" sz="2400" b="0" i="0" u="none" dirty="0">
                <a:solidFill>
                  <a:srgbClr val="FFFFFF"/>
                </a:solidFill>
                <a:latin typeface="Montserrat SemiBold" panose="00000700000000000000" pitchFamily="2" charset="0"/>
              </a:rPr>
              <a:t>THEO EM CÓ CẦN THIẾT PHẢI CHĂM SÓC DÁNG VẺ BÊN NGOÀI HAY KHÔNG?</a:t>
            </a:r>
          </a:p>
          <a:p>
            <a:pPr marL="0" lvl="0" algn="ctr"/>
            <a:r>
              <a:rPr lang="en-US" sz="2400" dirty="0">
                <a:solidFill>
                  <a:srgbClr val="FFFFFF"/>
                </a:solidFill>
                <a:latin typeface="Montserrat SemiBold" panose="00000700000000000000" pitchFamily="2" charset="0"/>
              </a:rPr>
              <a:t>VÀ NẾU CẦN THÌ MỤC ĐÍCH ĐỂ LÀM GÌ?</a:t>
            </a:r>
            <a:endParaRPr lang="en-US" sz="2400" b="0" i="0" u="none" dirty="0">
              <a:solidFill>
                <a:srgbClr val="FFFFFF"/>
              </a:solidFill>
              <a:latin typeface="Montserrat SemiBold" panose="00000700000000000000" pitchFamily="2" charset="0"/>
            </a:endParaRPr>
          </a:p>
        </p:txBody>
      </p:sp>
    </p:spTree>
    <p:extLst>
      <p:ext uri="{BB962C8B-B14F-4D97-AF65-F5344CB8AC3E}">
        <p14:creationId xmlns:p14="http://schemas.microsoft.com/office/powerpoint/2010/main" val="3674929409"/>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8ACC23A4-4E0F-469B-9D11-9C6A37E58774}"/>
                </a:ext>
              </a:extLst>
            </p:cNvPr>
            <p:cNvGrpSpPr/>
            <p:nvPr/>
          </p:nvGrpSpPr>
          <p:grpSpPr>
            <a:xfrm>
              <a:off x="215900" y="214361"/>
              <a:ext cx="11760200" cy="6429277"/>
              <a:chOff x="215900" y="214361"/>
              <a:chExt cx="11760200" cy="6429277"/>
            </a:xfrm>
          </p:grpSpPr>
          <p:grpSp>
            <p:nvGrpSpPr>
              <p:cNvPr id="18" name="组合 17">
                <a:extLst>
                  <a:ext uri="{FF2B5EF4-FFF2-40B4-BE49-F238E27FC236}">
                    <a16:creationId xmlns:a16="http://schemas.microsoft.com/office/drawing/2014/main" id="{38F3C2E6-B1A4-4055-AF11-886C166FC17D}"/>
                  </a:ext>
                </a:extLst>
              </p:cNvPr>
              <p:cNvGrpSpPr/>
              <p:nvPr/>
            </p:nvGrpSpPr>
            <p:grpSpPr>
              <a:xfrm>
                <a:off x="215900" y="214361"/>
                <a:ext cx="11760200" cy="6429277"/>
                <a:chOff x="215900" y="214361"/>
                <a:chExt cx="11760200" cy="6429277"/>
              </a:xfrm>
            </p:grpSpPr>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a:extLst>
                    <a:ext uri="{FF2B5EF4-FFF2-40B4-BE49-F238E27FC236}">
                      <a16:creationId xmlns:a16="http://schemas.microsoft.com/office/drawing/2014/main" id="{1E59416F-D99F-4FDB-A187-E0B63A16F78D}"/>
                    </a:ext>
                  </a:extLst>
                </p:cNvPr>
                <p:cNvSpPr txBox="1">
                  <a:spLocks noChangeArrowheads="1"/>
                </p:cNvSpPr>
                <p:nvPr/>
              </p:nvSpPr>
              <p:spPr bwMode="auto">
                <a:xfrm>
                  <a:off x="2437475" y="516657"/>
                  <a:ext cx="71760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b="0" i="0" u="none" dirty="0">
                      <a:solidFill>
                        <a:srgbClr val="16727D"/>
                      </a:solidFill>
                      <a:latin typeface="Montserrat SemiBold" panose="00000700000000000000" pitchFamily="2" charset="0"/>
                    </a:rPr>
                    <a:t>TỰ CHĂM SÓC DÁNG VẺ BÊN NGOÀI</a:t>
                  </a:r>
                </a:p>
              </p:txBody>
            </p:sp>
          </p:grpSp>
          <p:cxnSp>
            <p:nvCxnSpPr>
              <p:cNvPr id="19" name="直接连接符 18">
                <a:extLst>
                  <a:ext uri="{FF2B5EF4-FFF2-40B4-BE49-F238E27FC236}">
                    <a16:creationId xmlns:a16="http://schemas.microsoft.com/office/drawing/2014/main" id="{DB995EFF-9AEA-4B85-94D4-1E60B13AE556}"/>
                  </a:ext>
                </a:extLst>
              </p:cNvPr>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5" name="矩形 4">
            <a:extLst>
              <a:ext uri="{FF2B5EF4-FFF2-40B4-BE49-F238E27FC236}">
                <a16:creationId xmlns:a16="http://schemas.microsoft.com/office/drawing/2014/main" id="{03475370-ECB2-4EC8-97C5-C56A84E951C0}"/>
              </a:ext>
            </a:extLst>
          </p:cNvPr>
          <p:cNvSpPr/>
          <p:nvPr/>
        </p:nvSpPr>
        <p:spPr>
          <a:xfrm>
            <a:off x="1019485" y="1748094"/>
            <a:ext cx="3370291" cy="4144083"/>
          </a:xfrm>
          <a:prstGeom prst="rect">
            <a:avLst/>
          </a:prstGeom>
          <a:solidFill>
            <a:srgbClr val="6EA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a:latin typeface="Calibri" panose="020F0502020204030204" pitchFamily="34" charset="0"/>
                <a:cs typeface="Calibri" panose="020F0502020204030204" pitchFamily="34" charset="0"/>
              </a:rPr>
              <a:t>Chăm sóc dáng vẻ bên ngoài của mình là cần thiết vì không chỉ làm cho mình đẹp hơn trong mắt mọi người mà còn tạo cho mình sự tự tin và the hiện sự tôn trọng bản thân cũng như những người tiếp xúc với mình.</a:t>
            </a:r>
            <a:r>
              <a:rPr lang="en-VN" sz="2000">
                <a:effectLst/>
                <a:latin typeface="Calibri" panose="020F0502020204030204" pitchFamily="34" charset="0"/>
                <a:cs typeface="Calibri" panose="020F0502020204030204" pitchFamily="34" charset="0"/>
              </a:rPr>
              <a:t> </a:t>
            </a:r>
            <a:endParaRPr lang="zh-CN" altLang="en-US" sz="2000" dirty="0">
              <a:latin typeface="Calibri" panose="020F0502020204030204" pitchFamily="34" charset="0"/>
              <a:ea typeface="字魂35号-经典雅黑" panose="02000000000000000000" pitchFamily="2" charset="-122"/>
              <a:cs typeface="Calibri" panose="020F0502020204030204" pitchFamily="34" charset="0"/>
            </a:endParaRPr>
          </a:p>
        </p:txBody>
      </p:sp>
      <p:sp>
        <p:nvSpPr>
          <p:cNvPr id="7" name="矩形 6">
            <a:extLst>
              <a:ext uri="{FF2B5EF4-FFF2-40B4-BE49-F238E27FC236}">
                <a16:creationId xmlns:a16="http://schemas.microsoft.com/office/drawing/2014/main" id="{1F71F597-957C-409C-849D-17F64B50CBA3}"/>
              </a:ext>
            </a:extLst>
          </p:cNvPr>
          <p:cNvSpPr/>
          <p:nvPr/>
        </p:nvSpPr>
        <p:spPr>
          <a:xfrm>
            <a:off x="7845687" y="1748094"/>
            <a:ext cx="3370291" cy="4158431"/>
          </a:xfrm>
          <a:prstGeom prst="rect">
            <a:avLst/>
          </a:prstGeom>
          <a:solidFill>
            <a:srgbClr val="6EA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a:latin typeface="Calibri" panose="020F0502020204030204" pitchFamily="34" charset="0"/>
                <a:cs typeface="Calibri" panose="020F0502020204030204" pitchFamily="34" charset="0"/>
              </a:rPr>
              <a:t>Luôn giữ cho cơ thê mái tóc sạch sè, gọn gàng, phù hợp với khuôn mặt, Tư thế ngồi, ải, đứng: phải luôn giữ thẳng lưng tránh làm cong vẹo cột sống, không hấp tấp; Tác phong nhanh nhẹn, đĩnh đạc, tự tin;...</a:t>
            </a:r>
            <a:r>
              <a:rPr lang="en-VN" sz="2000">
                <a:effectLst/>
                <a:latin typeface="Calibri" panose="020F0502020204030204" pitchFamily="34" charset="0"/>
                <a:cs typeface="Calibri" panose="020F0502020204030204" pitchFamily="34" charset="0"/>
              </a:rPr>
              <a:t> </a:t>
            </a:r>
            <a:endParaRPr lang="zh-CN" altLang="en-US" sz="2000" dirty="0">
              <a:latin typeface="Calibri" panose="020F0502020204030204" pitchFamily="34" charset="0"/>
              <a:ea typeface="字魂35号-经典雅黑" panose="02000000000000000000" pitchFamily="2" charset="-122"/>
              <a:cs typeface="Calibri" panose="020F0502020204030204" pitchFamily="34" charset="0"/>
            </a:endParaRPr>
          </a:p>
        </p:txBody>
      </p:sp>
      <p:sp>
        <p:nvSpPr>
          <p:cNvPr id="8" name="矩形 7">
            <a:extLst>
              <a:ext uri="{FF2B5EF4-FFF2-40B4-BE49-F238E27FC236}">
                <a16:creationId xmlns:a16="http://schemas.microsoft.com/office/drawing/2014/main" id="{4607A33C-8D69-4A43-820E-2A76799ED43E}"/>
              </a:ext>
            </a:extLst>
          </p:cNvPr>
          <p:cNvSpPr/>
          <p:nvPr/>
        </p:nvSpPr>
        <p:spPr>
          <a:xfrm>
            <a:off x="4432586" y="1748094"/>
            <a:ext cx="3370291" cy="4158431"/>
          </a:xfrm>
          <a:prstGeom prst="rect">
            <a:avLst/>
          </a:prstGeom>
          <a:solidFill>
            <a:srgbClr val="1672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000">
                <a:latin typeface="Calibri" panose="020F0502020204030204" pitchFamily="34" charset="0"/>
                <a:cs typeface="Calibri" panose="020F0502020204030204" pitchFamily="34" charset="0"/>
              </a:rPr>
              <a:t>Cách chăm sóc đáng vẻ bên ngoài phù hợp với lúa tuối: Mặc quần áo, trang phục sạch sè, phù hợp với từng loại hoạt động: ải học, lao động, ải chơi...;</a:t>
            </a:r>
            <a:r>
              <a:rPr lang="en-VN" sz="2000">
                <a:effectLst/>
                <a:latin typeface="Calibri" panose="020F0502020204030204" pitchFamily="34" charset="0"/>
                <a:cs typeface="Calibri" panose="020F0502020204030204" pitchFamily="34" charset="0"/>
              </a:rPr>
              <a:t> </a:t>
            </a:r>
            <a:endParaRPr lang="en-US" sz="2000" b="0" i="0" u="none"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6315843"/>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 fill="hold"/>
                                        <p:tgtEl>
                                          <p:spTgt spid="8"/>
                                        </p:tgtEl>
                                        <p:attrNameLst>
                                          <p:attrName>ppt_w</p:attrName>
                                        </p:attrNameLst>
                                      </p:cBhvr>
                                      <p:tavLst>
                                        <p:tav tm="0">
                                          <p:val>
                                            <p:fltVal val="0"/>
                                          </p:val>
                                        </p:tav>
                                        <p:tav tm="100000">
                                          <p:val>
                                            <p:strVal val="#ppt_w"/>
                                          </p:val>
                                        </p:tav>
                                      </p:tavLst>
                                    </p:anim>
                                    <p:anim calcmode="lin" valueType="num">
                                      <p:cBhvr>
                                        <p:cTn id="8" dur="300" fill="hold"/>
                                        <p:tgtEl>
                                          <p:spTgt spid="8"/>
                                        </p:tgtEl>
                                        <p:attrNameLst>
                                          <p:attrName>ppt_h</p:attrName>
                                        </p:attrNameLst>
                                      </p:cBhvr>
                                      <p:tavLst>
                                        <p:tav tm="0">
                                          <p:val>
                                            <p:fltVal val="0"/>
                                          </p:val>
                                        </p:tav>
                                        <p:tav tm="100000">
                                          <p:val>
                                            <p:strVal val="#ppt_h"/>
                                          </p:val>
                                        </p:tav>
                                      </p:tavLst>
                                    </p:anim>
                                    <p:animEffect transition="in" filter="fade">
                                      <p:cBhvr>
                                        <p:cTn id="9" dur="300"/>
                                        <p:tgtEl>
                                          <p:spTgt spid="8"/>
                                        </p:tgtEl>
                                      </p:cBhvr>
                                    </p:animEffect>
                                  </p:childTnLst>
                                </p:cTn>
                              </p:par>
                            </p:childTnLst>
                          </p:cTn>
                        </p:par>
                        <p:par>
                          <p:cTn id="10" fill="hold">
                            <p:stCondLst>
                              <p:cond delay="3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300" fill="hold"/>
                                        <p:tgtEl>
                                          <p:spTgt spid="5"/>
                                        </p:tgtEl>
                                        <p:attrNameLst>
                                          <p:attrName>ppt_w</p:attrName>
                                        </p:attrNameLst>
                                      </p:cBhvr>
                                      <p:tavLst>
                                        <p:tav tm="0">
                                          <p:val>
                                            <p:fltVal val="0"/>
                                          </p:val>
                                        </p:tav>
                                        <p:tav tm="100000">
                                          <p:val>
                                            <p:strVal val="#ppt_w"/>
                                          </p:val>
                                        </p:tav>
                                      </p:tavLst>
                                    </p:anim>
                                    <p:anim calcmode="lin" valueType="num">
                                      <p:cBhvr>
                                        <p:cTn id="14" dur="300" fill="hold"/>
                                        <p:tgtEl>
                                          <p:spTgt spid="5"/>
                                        </p:tgtEl>
                                        <p:attrNameLst>
                                          <p:attrName>ppt_h</p:attrName>
                                        </p:attrNameLst>
                                      </p:cBhvr>
                                      <p:tavLst>
                                        <p:tav tm="0">
                                          <p:val>
                                            <p:fltVal val="0"/>
                                          </p:val>
                                        </p:tav>
                                        <p:tav tm="100000">
                                          <p:val>
                                            <p:strVal val="#ppt_h"/>
                                          </p:val>
                                        </p:tav>
                                      </p:tavLst>
                                    </p:anim>
                                    <p:animEffect transition="in" filter="fade">
                                      <p:cBhvr>
                                        <p:cTn id="15" dur="300"/>
                                        <p:tgtEl>
                                          <p:spTgt spid="5"/>
                                        </p:tgtEl>
                                      </p:cBhvr>
                                    </p:animEffect>
                                  </p:childTnLst>
                                </p:cTn>
                              </p:par>
                            </p:childTnLst>
                          </p:cTn>
                        </p:par>
                        <p:par>
                          <p:cTn id="16" fill="hold">
                            <p:stCondLst>
                              <p:cond delay="6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300" fill="hold"/>
                                        <p:tgtEl>
                                          <p:spTgt spid="7"/>
                                        </p:tgtEl>
                                        <p:attrNameLst>
                                          <p:attrName>ppt_w</p:attrName>
                                        </p:attrNameLst>
                                      </p:cBhvr>
                                      <p:tavLst>
                                        <p:tav tm="0">
                                          <p:val>
                                            <p:fltVal val="0"/>
                                          </p:val>
                                        </p:tav>
                                        <p:tav tm="100000">
                                          <p:val>
                                            <p:strVal val="#ppt_w"/>
                                          </p:val>
                                        </p:tav>
                                      </p:tavLst>
                                    </p:anim>
                                    <p:anim calcmode="lin" valueType="num">
                                      <p:cBhvr>
                                        <p:cTn id="20" dur="300" fill="hold"/>
                                        <p:tgtEl>
                                          <p:spTgt spid="7"/>
                                        </p:tgtEl>
                                        <p:attrNameLst>
                                          <p:attrName>ppt_h</p:attrName>
                                        </p:attrNameLst>
                                      </p:cBhvr>
                                      <p:tavLst>
                                        <p:tav tm="0">
                                          <p:val>
                                            <p:fltVal val="0"/>
                                          </p:val>
                                        </p:tav>
                                        <p:tav tm="100000">
                                          <p:val>
                                            <p:strVal val="#ppt_h"/>
                                          </p:val>
                                        </p:tav>
                                      </p:tavLst>
                                    </p:anim>
                                    <p:animEffect transition="in" filter="fade">
                                      <p:cBhvr>
                                        <p:cTn id="21"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67D19AD-9B68-4860-9035-071B9E67D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hape 18">
            <a:extLst>
              <a:ext uri="{FF2B5EF4-FFF2-40B4-BE49-F238E27FC236}">
                <a16:creationId xmlns:a16="http://schemas.microsoft.com/office/drawing/2014/main" id="{53046D84-6FC0-4A49-8BFD-18F24FED5180}"/>
              </a:ext>
            </a:extLst>
          </p:cNvPr>
          <p:cNvSpPr/>
          <p:nvPr/>
        </p:nvSpPr>
        <p:spPr>
          <a:xfrm>
            <a:off x="4455958" y="1663700"/>
            <a:ext cx="3610284" cy="707886"/>
          </a:xfrm>
          <a:prstGeom prst="roundRect">
            <a:avLst>
              <a:gd name="adj" fmla="val 0"/>
            </a:avLst>
          </a:prstGeom>
          <a:solidFill>
            <a:srgbClr val="16727D"/>
          </a:solidFill>
          <a:ln w="12700" cap="flat">
            <a:noFill/>
            <a:prstDash val="solid"/>
            <a:miter lim="400000"/>
          </a:ln>
          <a:effectLst/>
        </p:spPr>
        <p:txBody>
          <a:bodyPr wrap="square" lIns="19050" tIns="19050" rIns="19050" bIns="19050" numCol="1"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600" i="0" u="none" strike="noStrike" kern="0" cap="none" spc="0" normalizeH="0" baseline="0" noProof="0" dirty="0">
              <a:ln>
                <a:noFill/>
              </a:ln>
              <a:solidFill>
                <a:schemeClr val="bg1"/>
              </a:solidFill>
              <a:effectLst/>
              <a:uLnTx/>
              <a:uFillTx/>
              <a:latin typeface="Montserrat SemiBold" panose="00000700000000000000" pitchFamily="2" charset="0"/>
              <a:ea typeface="字魂35号-经典雅黑" panose="02000000000000000000" pitchFamily="2" charset="-122"/>
            </a:endParaRPr>
          </a:p>
        </p:txBody>
      </p:sp>
      <p:sp>
        <p:nvSpPr>
          <p:cNvPr id="5" name="Subtitle 2">
            <a:extLst>
              <a:ext uri="{FF2B5EF4-FFF2-40B4-BE49-F238E27FC236}">
                <a16:creationId xmlns:a16="http://schemas.microsoft.com/office/drawing/2014/main" id="{854F648B-B285-4122-B746-681BBACEBA83}"/>
              </a:ext>
            </a:extLst>
          </p:cNvPr>
          <p:cNvSpPr txBox="1">
            <a:spLocks/>
          </p:cNvSpPr>
          <p:nvPr/>
        </p:nvSpPr>
        <p:spPr>
          <a:xfrm>
            <a:off x="4991999" y="1762985"/>
            <a:ext cx="2582824" cy="509316"/>
          </a:xfrm>
          <a:prstGeom prst="rect">
            <a:avLst/>
          </a:prstGeom>
          <a:solidFill>
            <a:srgbClr val="16727D"/>
          </a:solid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100" kern="1200">
                <a:solidFill>
                  <a:schemeClr val="bg1">
                    <a:lumMod val="50000"/>
                  </a:schemeClr>
                </a:solidFill>
                <a:latin typeface="Lato" panose="020F050202020403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Lato" panose="020F050202020403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Lato" panose="020F050202020403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Lato" panose="020F050202020403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r>
              <a:rPr lang="en-US" sz="2600">
                <a:solidFill>
                  <a:srgbClr val="FFFFFF"/>
                </a:solidFill>
                <a:latin typeface="Montserrat SemiBold" panose="00000700000000000000" pitchFamily="2" charset="0"/>
              </a:rPr>
              <a:t>P.1</a:t>
            </a:r>
            <a:endParaRPr lang="en-US" sz="2600" b="0" i="0" u="none">
              <a:solidFill>
                <a:srgbClr val="FFFFFF"/>
              </a:solidFill>
              <a:latin typeface="Montserrat SemiBold" panose="00000700000000000000" pitchFamily="2" charset="0"/>
            </a:endParaRPr>
          </a:p>
        </p:txBody>
      </p:sp>
      <p:sp>
        <p:nvSpPr>
          <p:cNvPr id="7" name="矩形 6">
            <a:extLst>
              <a:ext uri="{FF2B5EF4-FFF2-40B4-BE49-F238E27FC236}">
                <a16:creationId xmlns:a16="http://schemas.microsoft.com/office/drawing/2014/main" id="{C875C441-F38C-4667-8633-C3650C589F5D}"/>
              </a:ext>
            </a:extLst>
          </p:cNvPr>
          <p:cNvSpPr/>
          <p:nvPr/>
        </p:nvSpPr>
        <p:spPr>
          <a:xfrm>
            <a:off x="3488642" y="2470871"/>
            <a:ext cx="5544916" cy="707886"/>
          </a:xfrm>
          <a:prstGeom prst="rect">
            <a:avLst/>
          </a:prstGeom>
        </p:spPr>
        <p:txBody>
          <a:bodyPr wrap="none">
            <a:spAutoFit/>
          </a:bodyPr>
          <a:lstStyle/>
          <a:p>
            <a:pPr marL="0" lvl="0" algn="ctr"/>
            <a:r>
              <a:rPr lang="en-US" sz="4000" b="0" i="0" u="none">
                <a:solidFill>
                  <a:srgbClr val="16727D"/>
                </a:solidFill>
                <a:latin typeface="Montserrat SemiBold" panose="00000700000000000000" pitchFamily="2" charset="0"/>
              </a:rPr>
              <a:t>TỰ CHĂM SÓC BẢN THÂN</a:t>
            </a:r>
          </a:p>
        </p:txBody>
      </p:sp>
      <p:cxnSp>
        <p:nvCxnSpPr>
          <p:cNvPr id="3" name="Straight Connector 2">
            <a:extLst>
              <a:ext uri="{FF2B5EF4-FFF2-40B4-BE49-F238E27FC236}">
                <a16:creationId xmlns:a16="http://schemas.microsoft.com/office/drawing/2014/main" id="{06D6D44A-CA74-C944-9D74-B4CCC7397463}"/>
              </a:ext>
            </a:extLst>
          </p:cNvPr>
          <p:cNvCxnSpPr>
            <a:cxnSpLocks/>
          </p:cNvCxnSpPr>
          <p:nvPr/>
        </p:nvCxnSpPr>
        <p:spPr>
          <a:xfrm>
            <a:off x="4265484" y="3203471"/>
            <a:ext cx="3991232"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sp>
        <p:nvSpPr>
          <p:cNvPr id="13" name="TextBox 8">
            <a:extLst>
              <a:ext uri="{FF2B5EF4-FFF2-40B4-BE49-F238E27FC236}">
                <a16:creationId xmlns:a16="http://schemas.microsoft.com/office/drawing/2014/main" id="{1D11F53B-B41E-0042-BB60-0302CBBED635}"/>
              </a:ext>
            </a:extLst>
          </p:cNvPr>
          <p:cNvSpPr txBox="1">
            <a:spLocks noChangeArrowheads="1"/>
          </p:cNvSpPr>
          <p:nvPr/>
        </p:nvSpPr>
        <p:spPr bwMode="auto">
          <a:xfrm>
            <a:off x="2808178" y="3472543"/>
            <a:ext cx="71760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lvl="0" algn="ctr"/>
            <a:r>
              <a:rPr lang="en-US" sz="3200" dirty="0">
                <a:solidFill>
                  <a:srgbClr val="16727D"/>
                </a:solidFill>
                <a:latin typeface="Montserrat SemiBold" panose="00000700000000000000" pitchFamily="2" charset="0"/>
              </a:rPr>
              <a:t>TỰ CHĂM SÓC SỨC KHỎE THỂ CHẤT</a:t>
            </a:r>
          </a:p>
        </p:txBody>
      </p:sp>
    </p:spTree>
    <p:extLst>
      <p:ext uri="{BB962C8B-B14F-4D97-AF65-F5344CB8AC3E}">
        <p14:creationId xmlns:p14="http://schemas.microsoft.com/office/powerpoint/2010/main" val="1228156083"/>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53" presetClass="entr" presetSubtype="16" fill="hold" grpId="0" nodeType="after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ABA5B2B-6AAD-40C8-9EAE-F367E04FAB2D}"/>
              </a:ext>
            </a:extLst>
          </p:cNvPr>
          <p:cNvGrpSpPr/>
          <p:nvPr/>
        </p:nvGrpSpPr>
        <p:grpSpPr>
          <a:xfrm>
            <a:off x="0" y="0"/>
            <a:ext cx="12192000" cy="6858000"/>
            <a:chOff x="0" y="0"/>
            <a:chExt cx="12192000" cy="6858000"/>
          </a:xfrm>
        </p:grpSpPr>
        <p:pic>
          <p:nvPicPr>
            <p:cNvPr id="15" name="图片 14">
              <a:extLst>
                <a:ext uri="{FF2B5EF4-FFF2-40B4-BE49-F238E27FC236}">
                  <a16:creationId xmlns:a16="http://schemas.microsoft.com/office/drawing/2014/main" id="{05D0EDD9-4C98-4BE7-8C03-97E504D49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a:extLst>
                <a:ext uri="{FF2B5EF4-FFF2-40B4-BE49-F238E27FC236}">
                  <a16:creationId xmlns:a16="http://schemas.microsoft.com/office/drawing/2014/main" id="{8ACC23A4-4E0F-469B-9D11-9C6A37E58774}"/>
                </a:ext>
              </a:extLst>
            </p:cNvPr>
            <p:cNvGrpSpPr/>
            <p:nvPr/>
          </p:nvGrpSpPr>
          <p:grpSpPr>
            <a:xfrm>
              <a:off x="215900" y="214361"/>
              <a:ext cx="11760200" cy="6429277"/>
              <a:chOff x="215900" y="214361"/>
              <a:chExt cx="11760200" cy="6429277"/>
            </a:xfrm>
          </p:grpSpPr>
          <p:grpSp>
            <p:nvGrpSpPr>
              <p:cNvPr id="18" name="组合 17">
                <a:extLst>
                  <a:ext uri="{FF2B5EF4-FFF2-40B4-BE49-F238E27FC236}">
                    <a16:creationId xmlns:a16="http://schemas.microsoft.com/office/drawing/2014/main" id="{38F3C2E6-B1A4-4055-AF11-886C166FC17D}"/>
                  </a:ext>
                </a:extLst>
              </p:cNvPr>
              <p:cNvGrpSpPr/>
              <p:nvPr/>
            </p:nvGrpSpPr>
            <p:grpSpPr>
              <a:xfrm>
                <a:off x="215900" y="214361"/>
                <a:ext cx="11760200" cy="6429277"/>
                <a:chOff x="215900" y="214361"/>
                <a:chExt cx="11760200" cy="6429277"/>
              </a:xfrm>
            </p:grpSpPr>
            <p:sp>
              <p:nvSpPr>
                <p:cNvPr id="20" name="矩形 19">
                  <a:extLst>
                    <a:ext uri="{FF2B5EF4-FFF2-40B4-BE49-F238E27FC236}">
                      <a16:creationId xmlns:a16="http://schemas.microsoft.com/office/drawing/2014/main" id="{1282D5C6-8FD2-49B0-9EFC-10EB5909192F}"/>
                    </a:ext>
                  </a:extLst>
                </p:cNvPr>
                <p:cNvSpPr/>
                <p:nvPr/>
              </p:nvSpPr>
              <p:spPr>
                <a:xfrm>
                  <a:off x="215900" y="214361"/>
                  <a:ext cx="11760200" cy="6429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SemiBold" panose="00000700000000000000" pitchFamily="2" charset="0"/>
                  </a:endParaRPr>
                </a:p>
              </p:txBody>
            </p:sp>
            <p:sp>
              <p:nvSpPr>
                <p:cNvPr id="21" name="TextBox 8">
                  <a:extLst>
                    <a:ext uri="{FF2B5EF4-FFF2-40B4-BE49-F238E27FC236}">
                      <a16:creationId xmlns:a16="http://schemas.microsoft.com/office/drawing/2014/main" id="{1E59416F-D99F-4FDB-A187-E0B63A16F78D}"/>
                    </a:ext>
                  </a:extLst>
                </p:cNvPr>
                <p:cNvSpPr txBox="1">
                  <a:spLocks noChangeArrowheads="1"/>
                </p:cNvSpPr>
                <p:nvPr/>
              </p:nvSpPr>
              <p:spPr bwMode="auto">
                <a:xfrm>
                  <a:off x="2437475" y="516657"/>
                  <a:ext cx="717608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marL="0" lvl="0" algn="ctr"/>
                  <a:r>
                    <a:rPr lang="en-US" sz="3200" b="0" i="0" u="none" dirty="0">
                      <a:solidFill>
                        <a:srgbClr val="16727D"/>
                      </a:solidFill>
                      <a:latin typeface="Montserrat SemiBold" panose="00000700000000000000" pitchFamily="2" charset="0"/>
                    </a:rPr>
                    <a:t>TỰ CHĂM SÓC DÁNG VẺ BÊN NGOÀI</a:t>
                  </a:r>
                </a:p>
              </p:txBody>
            </p:sp>
          </p:grpSp>
          <p:cxnSp>
            <p:nvCxnSpPr>
              <p:cNvPr id="19" name="直接连接符 18">
                <a:extLst>
                  <a:ext uri="{FF2B5EF4-FFF2-40B4-BE49-F238E27FC236}">
                    <a16:creationId xmlns:a16="http://schemas.microsoft.com/office/drawing/2014/main" id="{DB995EFF-9AEA-4B85-94D4-1E60B13AE556}"/>
                  </a:ext>
                </a:extLst>
              </p:cNvPr>
              <p:cNvCxnSpPr/>
              <p:nvPr/>
            </p:nvCxnSpPr>
            <p:spPr>
              <a:xfrm>
                <a:off x="2437475" y="1155700"/>
                <a:ext cx="7429634" cy="0"/>
              </a:xfrm>
              <a:prstGeom prst="line">
                <a:avLst/>
              </a:prstGeom>
              <a:ln>
                <a:solidFill>
                  <a:srgbClr val="16727D"/>
                </a:solidFill>
              </a:ln>
            </p:spPr>
            <p:style>
              <a:lnRef idx="1">
                <a:schemeClr val="accent1"/>
              </a:lnRef>
              <a:fillRef idx="0">
                <a:schemeClr val="accent1"/>
              </a:fillRef>
              <a:effectRef idx="0">
                <a:schemeClr val="accent1"/>
              </a:effectRef>
              <a:fontRef idx="minor">
                <a:schemeClr val="tx1"/>
              </a:fontRef>
            </p:style>
          </p:cxnSp>
        </p:grpSp>
      </p:grpSp>
      <p:sp>
        <p:nvSpPr>
          <p:cNvPr id="7" name="矩形 6">
            <a:extLst>
              <a:ext uri="{FF2B5EF4-FFF2-40B4-BE49-F238E27FC236}">
                <a16:creationId xmlns:a16="http://schemas.microsoft.com/office/drawing/2014/main" id="{1F71F597-957C-409C-849D-17F64B50CBA3}"/>
              </a:ext>
            </a:extLst>
          </p:cNvPr>
          <p:cNvSpPr/>
          <p:nvPr/>
        </p:nvSpPr>
        <p:spPr>
          <a:xfrm>
            <a:off x="1680519" y="1748094"/>
            <a:ext cx="9535459" cy="4158431"/>
          </a:xfrm>
          <a:prstGeom prst="rect">
            <a:avLst/>
          </a:prstGeom>
          <a:solidFill>
            <a:srgbClr val="6EA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Calibri Light" panose="020F0302020204030204" pitchFamily="34" charset="0"/>
                <a:cs typeface="Calibri Light" panose="020F0302020204030204" pitchFamily="34" charset="0"/>
              </a:rPr>
              <a:t>CẢ LỚP NHẢY MỘT BÀI THỂ DỤC NHỊP ĐIỆU ( HOẶC DÂN VŨ) GV ĐÃ CHO CHUẨN BỊ TỪ TRƯỚC VÀ NÊU CẢM NGHĨ SAU KHI NHẢY XONG?</a:t>
            </a:r>
            <a:endParaRPr lang="zh-CN" altLang="en-US" sz="3200" dirty="0">
              <a:latin typeface="Calibri Light" panose="020F0302020204030204" pitchFamily="34" charset="0"/>
              <a:ea typeface="字魂35号-经典雅黑" panose="02000000000000000000" pitchFamily="2" charset="-122"/>
              <a:cs typeface="Calibri Light" panose="020F0302020204030204" pitchFamily="34" charset="0"/>
            </a:endParaRPr>
          </a:p>
        </p:txBody>
      </p:sp>
    </p:spTree>
    <p:extLst>
      <p:ext uri="{BB962C8B-B14F-4D97-AF65-F5344CB8AC3E}">
        <p14:creationId xmlns:p14="http://schemas.microsoft.com/office/powerpoint/2010/main" val="1944004686"/>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300" fill="hold"/>
                                        <p:tgtEl>
                                          <p:spTgt spid="7"/>
                                        </p:tgtEl>
                                        <p:attrNameLst>
                                          <p:attrName>ppt_w</p:attrName>
                                        </p:attrNameLst>
                                      </p:cBhvr>
                                      <p:tavLst>
                                        <p:tav tm="0">
                                          <p:val>
                                            <p:fltVal val="0"/>
                                          </p:val>
                                        </p:tav>
                                        <p:tav tm="100000">
                                          <p:val>
                                            <p:strVal val="#ppt_w"/>
                                          </p:val>
                                        </p:tav>
                                      </p:tavLst>
                                    </p:anim>
                                    <p:anim calcmode="lin" valueType="num">
                                      <p:cBhvr>
                                        <p:cTn id="8" dur="300" fill="hold"/>
                                        <p:tgtEl>
                                          <p:spTgt spid="7"/>
                                        </p:tgtEl>
                                        <p:attrNameLst>
                                          <p:attrName>ppt_h</p:attrName>
                                        </p:attrNameLst>
                                      </p:cBhvr>
                                      <p:tavLst>
                                        <p:tav tm="0">
                                          <p:val>
                                            <p:fltVal val="0"/>
                                          </p:val>
                                        </p:tav>
                                        <p:tav tm="100000">
                                          <p:val>
                                            <p:strVal val="#ppt_h"/>
                                          </p:val>
                                        </p:tav>
                                      </p:tavLst>
                                    </p:anim>
                                    <p:animEffect transition="in" filter="fade">
                                      <p:cBhvr>
                                        <p:cTn id="9"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1685</TotalTime>
  <Words>2210</Words>
  <Application>Microsoft Macintosh PowerPoint</Application>
  <PresentationFormat>Widescreen</PresentationFormat>
  <Paragraphs>147</Paragraphs>
  <Slides>37</Slides>
  <Notes>36</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等线</vt:lpstr>
      <vt:lpstr>等线 Light</vt:lpstr>
      <vt:lpstr>Arial</vt:lpstr>
      <vt:lpstr>Calibri</vt:lpstr>
      <vt:lpstr>Calibri Light</vt:lpstr>
      <vt:lpstr>iCiel Pony</vt:lpstr>
      <vt:lpstr>Montserrat SemiBold</vt:lpstr>
      <vt:lpstr>Roboto Condensed</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RÀO TRĂNG 3 - 2020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Le Tran Thi My (IEC-QNI-iSC)</cp:lastModifiedBy>
  <cp:revision>330</cp:revision>
  <dcterms:created xsi:type="dcterms:W3CDTF">2018-02-23T07:21:57Z</dcterms:created>
  <dcterms:modified xsi:type="dcterms:W3CDTF">2021-09-03T06:46:05Z</dcterms:modified>
</cp:coreProperties>
</file>