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4" r:id="rId3"/>
    <p:sldMasterId id="2147483694" r:id="rId4"/>
    <p:sldMasterId id="2147483697" r:id="rId5"/>
    <p:sldMasterId id="2147483699" r:id="rId6"/>
    <p:sldMasterId id="2147483723" r:id="rId7"/>
    <p:sldMasterId id="2147483726" r:id="rId8"/>
    <p:sldMasterId id="2147483748" r:id="rId9"/>
    <p:sldMasterId id="2147483768" r:id="rId10"/>
  </p:sldMasterIdLst>
  <p:sldIdLst>
    <p:sldId id="303" r:id="rId11"/>
    <p:sldId id="379" r:id="rId12"/>
    <p:sldId id="381" r:id="rId13"/>
    <p:sldId id="382" r:id="rId14"/>
    <p:sldId id="383" r:id="rId15"/>
    <p:sldId id="384" r:id="rId16"/>
    <p:sldId id="279" r:id="rId17"/>
    <p:sldId id="306" r:id="rId18"/>
    <p:sldId id="374" r:id="rId19"/>
    <p:sldId id="280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AEE"/>
    <a:srgbClr val="E9C9E9"/>
    <a:srgbClr val="4F48AC"/>
    <a:srgbClr val="C27F1C"/>
    <a:srgbClr val="488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39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ADD85E6C-2694-4BB6-B396-E6F812C019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255649"/>
            <a:ext cx="11904055" cy="3602353"/>
          </a:xfrm>
          <a:custGeom>
            <a:avLst/>
            <a:gdLst>
              <a:gd name="connsiteX0" fmla="*/ 11582341 w 11904055"/>
              <a:gd name="connsiteY0" fmla="*/ 2503750 h 3602353"/>
              <a:gd name="connsiteX1" fmla="*/ 11769730 w 11904055"/>
              <a:gd name="connsiteY1" fmla="*/ 2573468 h 3602353"/>
              <a:gd name="connsiteX2" fmla="*/ 11833752 w 11904055"/>
              <a:gd name="connsiteY2" fmla="*/ 3052873 h 3602353"/>
              <a:gd name="connsiteX3" fmla="*/ 11413744 w 11904055"/>
              <a:gd name="connsiteY3" fmla="*/ 3602352 h 3602353"/>
              <a:gd name="connsiteX4" fmla="*/ 10552808 w 11904055"/>
              <a:gd name="connsiteY4" fmla="*/ 3602352 h 3602353"/>
              <a:gd name="connsiteX5" fmla="*/ 11290325 w 11904055"/>
              <a:gd name="connsiteY5" fmla="*/ 2637490 h 3602353"/>
              <a:gd name="connsiteX6" fmla="*/ 11582341 w 11904055"/>
              <a:gd name="connsiteY6" fmla="*/ 2503750 h 3602353"/>
              <a:gd name="connsiteX7" fmla="*/ 10782012 w 11904055"/>
              <a:gd name="connsiteY7" fmla="*/ 2174396 h 3602353"/>
              <a:gd name="connsiteX8" fmla="*/ 10969399 w 11904055"/>
              <a:gd name="connsiteY8" fmla="*/ 2244113 h 3602353"/>
              <a:gd name="connsiteX9" fmla="*/ 11033422 w 11904055"/>
              <a:gd name="connsiteY9" fmla="*/ 2723518 h 3602353"/>
              <a:gd name="connsiteX10" fmla="*/ 10361662 w 11904055"/>
              <a:gd name="connsiteY10" fmla="*/ 3602352 h 3602353"/>
              <a:gd name="connsiteX11" fmla="*/ 9500727 w 11904055"/>
              <a:gd name="connsiteY11" fmla="*/ 3602352 h 3602353"/>
              <a:gd name="connsiteX12" fmla="*/ 10489995 w 11904055"/>
              <a:gd name="connsiteY12" fmla="*/ 2308135 h 3602353"/>
              <a:gd name="connsiteX13" fmla="*/ 10782012 w 11904055"/>
              <a:gd name="connsiteY13" fmla="*/ 2174396 h 3602353"/>
              <a:gd name="connsiteX14" fmla="*/ 1691966 w 11904055"/>
              <a:gd name="connsiteY14" fmla="*/ 1637118 h 3602353"/>
              <a:gd name="connsiteX15" fmla="*/ 1879354 w 11904055"/>
              <a:gd name="connsiteY15" fmla="*/ 1706836 h 3602353"/>
              <a:gd name="connsiteX16" fmla="*/ 1943376 w 11904055"/>
              <a:gd name="connsiteY16" fmla="*/ 2186241 h 3602353"/>
              <a:gd name="connsiteX17" fmla="*/ 860935 w 11904055"/>
              <a:gd name="connsiteY17" fmla="*/ 3602352 h 3602353"/>
              <a:gd name="connsiteX18" fmla="*/ 0 w 11904055"/>
              <a:gd name="connsiteY18" fmla="*/ 3602352 h 3602353"/>
              <a:gd name="connsiteX19" fmla="*/ 0 w 11904055"/>
              <a:gd name="connsiteY19" fmla="*/ 3602351 h 3602353"/>
              <a:gd name="connsiteX20" fmla="*/ 1399949 w 11904055"/>
              <a:gd name="connsiteY20" fmla="*/ 1770858 h 3602353"/>
              <a:gd name="connsiteX21" fmla="*/ 1691966 w 11904055"/>
              <a:gd name="connsiteY21" fmla="*/ 1637118 h 3602353"/>
              <a:gd name="connsiteX22" fmla="*/ 8108140 w 11904055"/>
              <a:gd name="connsiteY22" fmla="*/ 1412767 h 3602353"/>
              <a:gd name="connsiteX23" fmla="*/ 8295528 w 11904055"/>
              <a:gd name="connsiteY23" fmla="*/ 1482484 h 3602353"/>
              <a:gd name="connsiteX24" fmla="*/ 8359550 w 11904055"/>
              <a:gd name="connsiteY24" fmla="*/ 1961890 h 3602353"/>
              <a:gd name="connsiteX25" fmla="*/ 7105620 w 11904055"/>
              <a:gd name="connsiteY25" fmla="*/ 3602352 h 3602353"/>
              <a:gd name="connsiteX26" fmla="*/ 6244685 w 11904055"/>
              <a:gd name="connsiteY26" fmla="*/ 3602352 h 3602353"/>
              <a:gd name="connsiteX27" fmla="*/ 7816123 w 11904055"/>
              <a:gd name="connsiteY27" fmla="*/ 1546506 h 3602353"/>
              <a:gd name="connsiteX28" fmla="*/ 8108140 w 11904055"/>
              <a:gd name="connsiteY28" fmla="*/ 1412767 h 3602353"/>
              <a:gd name="connsiteX29" fmla="*/ 9385014 w 11904055"/>
              <a:gd name="connsiteY29" fmla="*/ 1161427 h 3602353"/>
              <a:gd name="connsiteX30" fmla="*/ 9572402 w 11904055"/>
              <a:gd name="connsiteY30" fmla="*/ 1231145 h 3602353"/>
              <a:gd name="connsiteX31" fmla="*/ 9636423 w 11904055"/>
              <a:gd name="connsiteY31" fmla="*/ 1710549 h 3602353"/>
              <a:gd name="connsiteX32" fmla="*/ 8190375 w 11904055"/>
              <a:gd name="connsiteY32" fmla="*/ 3602352 h 3602353"/>
              <a:gd name="connsiteX33" fmla="*/ 7329441 w 11904055"/>
              <a:gd name="connsiteY33" fmla="*/ 3602352 h 3602353"/>
              <a:gd name="connsiteX34" fmla="*/ 9092997 w 11904055"/>
              <a:gd name="connsiteY34" fmla="*/ 1295167 h 3602353"/>
              <a:gd name="connsiteX35" fmla="*/ 9385014 w 11904055"/>
              <a:gd name="connsiteY35" fmla="*/ 1161427 h 3602353"/>
              <a:gd name="connsiteX36" fmla="*/ 3104652 w 11904055"/>
              <a:gd name="connsiteY36" fmla="*/ 1140248 h 3602353"/>
              <a:gd name="connsiteX37" fmla="*/ 3292040 w 11904055"/>
              <a:gd name="connsiteY37" fmla="*/ 1209966 h 3602353"/>
              <a:gd name="connsiteX38" fmla="*/ 3356063 w 11904055"/>
              <a:gd name="connsiteY38" fmla="*/ 1689371 h 3602353"/>
              <a:gd name="connsiteX39" fmla="*/ 1893826 w 11904055"/>
              <a:gd name="connsiteY39" fmla="*/ 3602352 h 3602353"/>
              <a:gd name="connsiteX40" fmla="*/ 1032889 w 11904055"/>
              <a:gd name="connsiteY40" fmla="*/ 3602352 h 3602353"/>
              <a:gd name="connsiteX41" fmla="*/ 2812635 w 11904055"/>
              <a:gd name="connsiteY41" fmla="*/ 1273988 h 3602353"/>
              <a:gd name="connsiteX42" fmla="*/ 3104652 w 11904055"/>
              <a:gd name="connsiteY42" fmla="*/ 1140248 h 3602353"/>
              <a:gd name="connsiteX43" fmla="*/ 10527184 w 11904055"/>
              <a:gd name="connsiteY43" fmla="*/ 1087492 h 3602353"/>
              <a:gd name="connsiteX44" fmla="*/ 10714572 w 11904055"/>
              <a:gd name="connsiteY44" fmla="*/ 1157209 h 3602353"/>
              <a:gd name="connsiteX45" fmla="*/ 10778593 w 11904055"/>
              <a:gd name="connsiteY45" fmla="*/ 1636614 h 3602353"/>
              <a:gd name="connsiteX46" fmla="*/ 9276031 w 11904055"/>
              <a:gd name="connsiteY46" fmla="*/ 3602352 h 3602353"/>
              <a:gd name="connsiteX47" fmla="*/ 8415095 w 11904055"/>
              <a:gd name="connsiteY47" fmla="*/ 3602352 h 3602353"/>
              <a:gd name="connsiteX48" fmla="*/ 10235167 w 11904055"/>
              <a:gd name="connsiteY48" fmla="*/ 1221231 h 3602353"/>
              <a:gd name="connsiteX49" fmla="*/ 10527184 w 11904055"/>
              <a:gd name="connsiteY49" fmla="*/ 1087492 h 3602353"/>
              <a:gd name="connsiteX50" fmla="*/ 4425492 w 11904055"/>
              <a:gd name="connsiteY50" fmla="*/ 821528 h 3602353"/>
              <a:gd name="connsiteX51" fmla="*/ 4612880 w 11904055"/>
              <a:gd name="connsiteY51" fmla="*/ 891246 h 3602353"/>
              <a:gd name="connsiteX52" fmla="*/ 4676903 w 11904055"/>
              <a:gd name="connsiteY52" fmla="*/ 1370650 h 3602353"/>
              <a:gd name="connsiteX53" fmla="*/ 2971045 w 11904055"/>
              <a:gd name="connsiteY53" fmla="*/ 3602352 h 3602353"/>
              <a:gd name="connsiteX54" fmla="*/ 2228075 w 11904055"/>
              <a:gd name="connsiteY54" fmla="*/ 3602352 h 3602353"/>
              <a:gd name="connsiteX55" fmla="*/ 2235176 w 11904055"/>
              <a:gd name="connsiteY55" fmla="*/ 3482988 h 3602353"/>
              <a:gd name="connsiteX56" fmla="*/ 2294666 w 11904055"/>
              <a:gd name="connsiteY56" fmla="*/ 3360904 h 3602353"/>
              <a:gd name="connsiteX57" fmla="*/ 4133476 w 11904055"/>
              <a:gd name="connsiteY57" fmla="*/ 955268 h 3602353"/>
              <a:gd name="connsiteX58" fmla="*/ 4425492 w 11904055"/>
              <a:gd name="connsiteY58" fmla="*/ 821528 h 3602353"/>
              <a:gd name="connsiteX59" fmla="*/ 5787281 w 11904055"/>
              <a:gd name="connsiteY59" fmla="*/ 372647 h 3602353"/>
              <a:gd name="connsiteX60" fmla="*/ 5974669 w 11904055"/>
              <a:gd name="connsiteY60" fmla="*/ 442365 h 3602353"/>
              <a:gd name="connsiteX61" fmla="*/ 6038692 w 11904055"/>
              <a:gd name="connsiteY61" fmla="*/ 921770 h 3602353"/>
              <a:gd name="connsiteX62" fmla="*/ 3989720 w 11904055"/>
              <a:gd name="connsiteY62" fmla="*/ 3602352 h 3602353"/>
              <a:gd name="connsiteX63" fmla="*/ 3227852 w 11904055"/>
              <a:gd name="connsiteY63" fmla="*/ 3602353 h 3602353"/>
              <a:gd name="connsiteX64" fmla="*/ 3233358 w 11904055"/>
              <a:gd name="connsiteY64" fmla="*/ 3509800 h 3602353"/>
              <a:gd name="connsiteX65" fmla="*/ 3292848 w 11904055"/>
              <a:gd name="connsiteY65" fmla="*/ 3387715 h 3602353"/>
              <a:gd name="connsiteX66" fmla="*/ 5495264 w 11904055"/>
              <a:gd name="connsiteY66" fmla="*/ 506388 h 3602353"/>
              <a:gd name="connsiteX67" fmla="*/ 5787281 w 11904055"/>
              <a:gd name="connsiteY67" fmla="*/ 372647 h 3602353"/>
              <a:gd name="connsiteX68" fmla="*/ 6896315 w 11904055"/>
              <a:gd name="connsiteY68" fmla="*/ 289347 h 3602353"/>
              <a:gd name="connsiteX69" fmla="*/ 7083704 w 11904055"/>
              <a:gd name="connsiteY69" fmla="*/ 359064 h 3602353"/>
              <a:gd name="connsiteX70" fmla="*/ 7147725 w 11904055"/>
              <a:gd name="connsiteY70" fmla="*/ 838469 h 3602353"/>
              <a:gd name="connsiteX71" fmla="*/ 5035081 w 11904055"/>
              <a:gd name="connsiteY71" fmla="*/ 3602353 h 3602353"/>
              <a:gd name="connsiteX72" fmla="*/ 4174147 w 11904055"/>
              <a:gd name="connsiteY72" fmla="*/ 3602352 h 3602353"/>
              <a:gd name="connsiteX73" fmla="*/ 6604298 w 11904055"/>
              <a:gd name="connsiteY73" fmla="*/ 423088 h 3602353"/>
              <a:gd name="connsiteX74" fmla="*/ 6896315 w 11904055"/>
              <a:gd name="connsiteY74" fmla="*/ 289347 h 3602353"/>
              <a:gd name="connsiteX75" fmla="*/ 8134781 w 11904055"/>
              <a:gd name="connsiteY75" fmla="*/ 587 h 3602353"/>
              <a:gd name="connsiteX76" fmla="*/ 8322169 w 11904055"/>
              <a:gd name="connsiteY76" fmla="*/ 70304 h 3602353"/>
              <a:gd name="connsiteX77" fmla="*/ 8386192 w 11904055"/>
              <a:gd name="connsiteY77" fmla="*/ 549710 h 3602353"/>
              <a:gd name="connsiteX78" fmla="*/ 6052827 w 11904055"/>
              <a:gd name="connsiteY78" fmla="*/ 3602352 h 3602353"/>
              <a:gd name="connsiteX79" fmla="*/ 5191892 w 11904055"/>
              <a:gd name="connsiteY79" fmla="*/ 3602352 h 3602353"/>
              <a:gd name="connsiteX80" fmla="*/ 7842765 w 11904055"/>
              <a:gd name="connsiteY80" fmla="*/ 134328 h 3602353"/>
              <a:gd name="connsiteX81" fmla="*/ 8134781 w 11904055"/>
              <a:gd name="connsiteY81" fmla="*/ 587 h 360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1904055" h="3602353">
                <a:moveTo>
                  <a:pt x="11582341" y="2503750"/>
                </a:moveTo>
                <a:cubicBezTo>
                  <a:pt x="11648102" y="2507602"/>
                  <a:pt x="11713456" y="2530454"/>
                  <a:pt x="11769730" y="2573468"/>
                </a:cubicBezTo>
                <a:cubicBezTo>
                  <a:pt x="11919793" y="2688173"/>
                  <a:pt x="11948456" y="2902810"/>
                  <a:pt x="11833752" y="3052873"/>
                </a:cubicBezTo>
                <a:lnTo>
                  <a:pt x="11413744" y="3602352"/>
                </a:lnTo>
                <a:lnTo>
                  <a:pt x="10552808" y="3602352"/>
                </a:lnTo>
                <a:lnTo>
                  <a:pt x="11290325" y="2637490"/>
                </a:lnTo>
                <a:cubicBezTo>
                  <a:pt x="11362015" y="2543701"/>
                  <a:pt x="11472742" y="2497333"/>
                  <a:pt x="11582341" y="2503750"/>
                </a:cubicBezTo>
                <a:close/>
                <a:moveTo>
                  <a:pt x="10782012" y="2174396"/>
                </a:moveTo>
                <a:cubicBezTo>
                  <a:pt x="10847772" y="2178246"/>
                  <a:pt x="10913126" y="2201099"/>
                  <a:pt x="10969399" y="2244113"/>
                </a:cubicBezTo>
                <a:cubicBezTo>
                  <a:pt x="11119462" y="2358818"/>
                  <a:pt x="11148126" y="2573455"/>
                  <a:pt x="11033422" y="2723518"/>
                </a:cubicBezTo>
                <a:lnTo>
                  <a:pt x="10361662" y="3602352"/>
                </a:lnTo>
                <a:lnTo>
                  <a:pt x="9500727" y="3602352"/>
                </a:lnTo>
                <a:lnTo>
                  <a:pt x="10489995" y="2308135"/>
                </a:lnTo>
                <a:cubicBezTo>
                  <a:pt x="10561685" y="2214346"/>
                  <a:pt x="10672411" y="2167978"/>
                  <a:pt x="10782012" y="2174396"/>
                </a:cubicBezTo>
                <a:close/>
                <a:moveTo>
                  <a:pt x="1691966" y="1637118"/>
                </a:moveTo>
                <a:cubicBezTo>
                  <a:pt x="1757726" y="1640968"/>
                  <a:pt x="1823080" y="1663822"/>
                  <a:pt x="1879354" y="1706836"/>
                </a:cubicBezTo>
                <a:cubicBezTo>
                  <a:pt x="2029417" y="1821540"/>
                  <a:pt x="2058080" y="2036178"/>
                  <a:pt x="1943376" y="2186241"/>
                </a:cubicBezTo>
                <a:lnTo>
                  <a:pt x="860935" y="3602352"/>
                </a:lnTo>
                <a:lnTo>
                  <a:pt x="0" y="3602352"/>
                </a:lnTo>
                <a:lnTo>
                  <a:pt x="0" y="3602351"/>
                </a:lnTo>
                <a:lnTo>
                  <a:pt x="1399949" y="1770858"/>
                </a:lnTo>
                <a:cubicBezTo>
                  <a:pt x="1471639" y="1677069"/>
                  <a:pt x="1582366" y="1630701"/>
                  <a:pt x="1691966" y="1637118"/>
                </a:cubicBezTo>
                <a:close/>
                <a:moveTo>
                  <a:pt x="8108140" y="1412767"/>
                </a:moveTo>
                <a:cubicBezTo>
                  <a:pt x="8173900" y="1416618"/>
                  <a:pt x="8239254" y="1439471"/>
                  <a:pt x="8295528" y="1482484"/>
                </a:cubicBezTo>
                <a:cubicBezTo>
                  <a:pt x="8445591" y="1597188"/>
                  <a:pt x="8474254" y="1811827"/>
                  <a:pt x="8359550" y="1961890"/>
                </a:cubicBezTo>
                <a:lnTo>
                  <a:pt x="7105620" y="3602352"/>
                </a:lnTo>
                <a:lnTo>
                  <a:pt x="6244685" y="3602352"/>
                </a:lnTo>
                <a:lnTo>
                  <a:pt x="7816123" y="1546506"/>
                </a:lnTo>
                <a:cubicBezTo>
                  <a:pt x="7887814" y="1452716"/>
                  <a:pt x="7998540" y="1406349"/>
                  <a:pt x="8108140" y="1412767"/>
                </a:cubicBezTo>
                <a:close/>
                <a:moveTo>
                  <a:pt x="9385014" y="1161427"/>
                </a:moveTo>
                <a:cubicBezTo>
                  <a:pt x="9450774" y="1165277"/>
                  <a:pt x="9516128" y="1188130"/>
                  <a:pt x="9572402" y="1231145"/>
                </a:cubicBezTo>
                <a:cubicBezTo>
                  <a:pt x="9722465" y="1345849"/>
                  <a:pt x="9751129" y="1560486"/>
                  <a:pt x="9636423" y="1710549"/>
                </a:cubicBezTo>
                <a:lnTo>
                  <a:pt x="8190375" y="3602352"/>
                </a:lnTo>
                <a:lnTo>
                  <a:pt x="7329441" y="3602352"/>
                </a:lnTo>
                <a:lnTo>
                  <a:pt x="9092997" y="1295167"/>
                </a:lnTo>
                <a:cubicBezTo>
                  <a:pt x="9164687" y="1201377"/>
                  <a:pt x="9275414" y="1155009"/>
                  <a:pt x="9385014" y="1161427"/>
                </a:cubicBezTo>
                <a:close/>
                <a:moveTo>
                  <a:pt x="3104652" y="1140248"/>
                </a:moveTo>
                <a:cubicBezTo>
                  <a:pt x="3170412" y="1144098"/>
                  <a:pt x="3235766" y="1166952"/>
                  <a:pt x="3292040" y="1209966"/>
                </a:cubicBezTo>
                <a:cubicBezTo>
                  <a:pt x="3442103" y="1324671"/>
                  <a:pt x="3470767" y="1539308"/>
                  <a:pt x="3356063" y="1689371"/>
                </a:cubicBezTo>
                <a:lnTo>
                  <a:pt x="1893826" y="3602352"/>
                </a:lnTo>
                <a:lnTo>
                  <a:pt x="1032889" y="3602352"/>
                </a:lnTo>
                <a:lnTo>
                  <a:pt x="2812635" y="1273988"/>
                </a:lnTo>
                <a:cubicBezTo>
                  <a:pt x="2884326" y="1180199"/>
                  <a:pt x="2995052" y="1133831"/>
                  <a:pt x="3104652" y="1140248"/>
                </a:cubicBezTo>
                <a:close/>
                <a:moveTo>
                  <a:pt x="10527184" y="1087492"/>
                </a:moveTo>
                <a:cubicBezTo>
                  <a:pt x="10592944" y="1091342"/>
                  <a:pt x="10658298" y="1114195"/>
                  <a:pt x="10714572" y="1157209"/>
                </a:cubicBezTo>
                <a:cubicBezTo>
                  <a:pt x="10864635" y="1271913"/>
                  <a:pt x="10893299" y="1486551"/>
                  <a:pt x="10778593" y="1636614"/>
                </a:cubicBezTo>
                <a:lnTo>
                  <a:pt x="9276031" y="3602352"/>
                </a:lnTo>
                <a:lnTo>
                  <a:pt x="8415095" y="3602352"/>
                </a:lnTo>
                <a:lnTo>
                  <a:pt x="10235167" y="1221231"/>
                </a:lnTo>
                <a:cubicBezTo>
                  <a:pt x="10306857" y="1127442"/>
                  <a:pt x="10417583" y="1081074"/>
                  <a:pt x="10527184" y="1087492"/>
                </a:cubicBezTo>
                <a:close/>
                <a:moveTo>
                  <a:pt x="4425492" y="821528"/>
                </a:moveTo>
                <a:cubicBezTo>
                  <a:pt x="4491251" y="825379"/>
                  <a:pt x="4556607" y="848231"/>
                  <a:pt x="4612880" y="891246"/>
                </a:cubicBezTo>
                <a:cubicBezTo>
                  <a:pt x="4762943" y="1005950"/>
                  <a:pt x="4791607" y="1220588"/>
                  <a:pt x="4676903" y="1370650"/>
                </a:cubicBezTo>
                <a:lnTo>
                  <a:pt x="2971045" y="3602352"/>
                </a:lnTo>
                <a:lnTo>
                  <a:pt x="2228075" y="3602352"/>
                </a:lnTo>
                <a:lnTo>
                  <a:pt x="2235176" y="3482988"/>
                </a:lnTo>
                <a:cubicBezTo>
                  <a:pt x="2246274" y="3439971"/>
                  <a:pt x="2265990" y="3398420"/>
                  <a:pt x="2294666" y="3360904"/>
                </a:cubicBezTo>
                <a:lnTo>
                  <a:pt x="4133476" y="955268"/>
                </a:lnTo>
                <a:cubicBezTo>
                  <a:pt x="4205166" y="861479"/>
                  <a:pt x="4315892" y="815111"/>
                  <a:pt x="4425492" y="821528"/>
                </a:cubicBezTo>
                <a:close/>
                <a:moveTo>
                  <a:pt x="5787281" y="372647"/>
                </a:moveTo>
                <a:cubicBezTo>
                  <a:pt x="5853041" y="376498"/>
                  <a:pt x="5918396" y="399351"/>
                  <a:pt x="5974669" y="442365"/>
                </a:cubicBezTo>
                <a:cubicBezTo>
                  <a:pt x="6124732" y="557070"/>
                  <a:pt x="6153396" y="771707"/>
                  <a:pt x="6038692" y="921770"/>
                </a:cubicBezTo>
                <a:lnTo>
                  <a:pt x="3989720" y="3602352"/>
                </a:lnTo>
                <a:lnTo>
                  <a:pt x="3227852" y="3602353"/>
                </a:lnTo>
                <a:lnTo>
                  <a:pt x="3233358" y="3509800"/>
                </a:lnTo>
                <a:cubicBezTo>
                  <a:pt x="3244456" y="3466782"/>
                  <a:pt x="3264173" y="3425231"/>
                  <a:pt x="3292848" y="3387715"/>
                </a:cubicBezTo>
                <a:lnTo>
                  <a:pt x="5495264" y="506388"/>
                </a:lnTo>
                <a:cubicBezTo>
                  <a:pt x="5566956" y="412598"/>
                  <a:pt x="5677682" y="366230"/>
                  <a:pt x="5787281" y="372647"/>
                </a:cubicBezTo>
                <a:close/>
                <a:moveTo>
                  <a:pt x="6896315" y="289347"/>
                </a:moveTo>
                <a:cubicBezTo>
                  <a:pt x="6962075" y="293197"/>
                  <a:pt x="7027430" y="316050"/>
                  <a:pt x="7083704" y="359064"/>
                </a:cubicBezTo>
                <a:cubicBezTo>
                  <a:pt x="7233766" y="473768"/>
                  <a:pt x="7262430" y="688406"/>
                  <a:pt x="7147725" y="838469"/>
                </a:cubicBezTo>
                <a:lnTo>
                  <a:pt x="5035081" y="3602353"/>
                </a:lnTo>
                <a:lnTo>
                  <a:pt x="4174147" y="3602352"/>
                </a:lnTo>
                <a:lnTo>
                  <a:pt x="6604298" y="423088"/>
                </a:lnTo>
                <a:cubicBezTo>
                  <a:pt x="6675989" y="329298"/>
                  <a:pt x="6786715" y="282930"/>
                  <a:pt x="6896315" y="289347"/>
                </a:cubicBezTo>
                <a:close/>
                <a:moveTo>
                  <a:pt x="8134781" y="587"/>
                </a:moveTo>
                <a:cubicBezTo>
                  <a:pt x="8200542" y="4437"/>
                  <a:pt x="8265896" y="27291"/>
                  <a:pt x="8322169" y="70304"/>
                </a:cubicBezTo>
                <a:cubicBezTo>
                  <a:pt x="8472232" y="185009"/>
                  <a:pt x="8500896" y="399647"/>
                  <a:pt x="8386192" y="549710"/>
                </a:cubicBezTo>
                <a:lnTo>
                  <a:pt x="6052827" y="3602352"/>
                </a:lnTo>
                <a:lnTo>
                  <a:pt x="5191892" y="3602352"/>
                </a:lnTo>
                <a:lnTo>
                  <a:pt x="7842765" y="134328"/>
                </a:lnTo>
                <a:cubicBezTo>
                  <a:pt x="7914455" y="40538"/>
                  <a:pt x="8025182" y="-5830"/>
                  <a:pt x="8134781" y="5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89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45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4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1852" y="653142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05502" y="2576900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183677" y="4500658"/>
            <a:ext cx="4454434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903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08129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48760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2047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1835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28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5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59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036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222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50272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94938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7741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680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2997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9526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86982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3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471050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922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86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111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2419556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9533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3521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190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2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32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1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20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3069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1420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70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6803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873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45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3102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5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08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1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2439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2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4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0629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709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908315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2894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1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48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8451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g trắ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hidden="1"/>
          <p:cNvSpPr/>
          <p:nvPr/>
        </p:nvSpPr>
        <p:spPr>
          <a:xfrm>
            <a:off x="0" y="4306957"/>
            <a:ext cx="12192000" cy="2551043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85000"/>
                  <a:alpha val="61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73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6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3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3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95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8540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45244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05138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65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873719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0803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228225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42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908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0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517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801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06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9250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33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6631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71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945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14576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5826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7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514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144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88709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033049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034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174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636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2AE78-78C5-4911-B617-90D14010A947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C48E1-C97E-4AE3-8E59-52BB45A6FE56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D00879-9F70-419E-802C-A97259DEE847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E194F9D-92C5-494D-A71F-52F797241779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5DE85-99CD-45CA-B40D-D66A355C3F5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48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8638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7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9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1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51250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4460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274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6878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95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1684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5190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FFAE0EAC-63AB-4BD1-8B15-C5927ED27C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2000" y="286210"/>
            <a:ext cx="3708000" cy="28575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98DB8-AD5E-4960-9117-DDCB8C59E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3" y="2333762"/>
            <a:ext cx="3885714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7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6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89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076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20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9142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699194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021750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8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0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81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52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1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6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732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620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0955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17958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861119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80706" y="395209"/>
            <a:ext cx="11617291" cy="2908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58527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8466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398405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68343" y="2695539"/>
            <a:ext cx="2161509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525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729574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8212091" y="1515298"/>
            <a:ext cx="3300639" cy="47801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E1361B6-8316-4AC7-8C5C-5371D9A5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0179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8937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100498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85566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7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E11D5-FC20-4F11-B608-DAD4A015A020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9E39-5FEC-4327-B717-E1654827E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722" r:id="rId13"/>
    <p:sldLayoutId id="2147483790" r:id="rId14"/>
    <p:sldLayoutId id="21474837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0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5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2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4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73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71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0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0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1504092" y="223553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474423" y="535536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4" name="Freeform: Shape 373">
            <a:extLst>
              <a:ext uri="{FF2B5EF4-FFF2-40B4-BE49-F238E27FC236}">
                <a16:creationId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5" name="Freeform: Shape 374">
            <a:extLst>
              <a:ext uri="{FF2B5EF4-FFF2-40B4-BE49-F238E27FC236}">
                <a16:creationId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8" name="Freeform: Shape 377">
            <a:extLst>
              <a:ext uri="{FF2B5EF4-FFF2-40B4-BE49-F238E27FC236}">
                <a16:creationId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0" name="Freeform: Shape 379">
            <a:extLst>
              <a:ext uri="{FF2B5EF4-FFF2-40B4-BE49-F238E27FC236}">
                <a16:creationId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1" name="Freeform: Shape 370">
            <a:extLst>
              <a:ext uri="{FF2B5EF4-FFF2-40B4-BE49-F238E27FC236}">
                <a16:creationId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9" name="Freeform: Shape 368">
            <a:extLst>
              <a:ext uri="{FF2B5EF4-FFF2-40B4-BE49-F238E27FC236}">
                <a16:creationId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현 96">
              <a:extLst>
                <a:ext uri="{FF2B5EF4-FFF2-40B4-BE49-F238E27FC236}">
                  <a16:creationId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현 97">
              <a:extLst>
                <a:ext uri="{FF2B5EF4-FFF2-40B4-BE49-F238E27FC236}">
                  <a16:creationId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현 96">
              <a:extLst>
                <a:ext uri="{FF2B5EF4-FFF2-40B4-BE49-F238E27FC236}">
                  <a16:creationId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8959590" y="2449348"/>
            <a:ext cx="1468868" cy="2950707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7654355" y="4043694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321758" y="3334801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01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306" name="Picture 305">
            <a:extLst>
              <a:ext uri="{FF2B5EF4-FFF2-40B4-BE49-F238E27FC236}">
                <a16:creationId xmlns:a16="http://schemas.microsoft.com/office/drawing/2014/main" id="{DA5B0824-DD50-495F-BD9B-E96DE822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82" y="1763201"/>
            <a:ext cx="4940777" cy="4987438"/>
          </a:xfrm>
          <a:prstGeom prst="rect">
            <a:avLst/>
          </a:prstGeom>
        </p:spPr>
      </p:pic>
      <p:grpSp>
        <p:nvGrpSpPr>
          <p:cNvPr id="308" name="Group 307">
            <a:extLst>
              <a:ext uri="{FF2B5EF4-FFF2-40B4-BE49-F238E27FC236}">
                <a16:creationId xmlns:a16="http://schemas.microsoft.com/office/drawing/2014/main" id="{E0DFA6F4-6EA5-4292-9FC4-0D542B40F14E}"/>
              </a:ext>
            </a:extLst>
          </p:cNvPr>
          <p:cNvGrpSpPr/>
          <p:nvPr/>
        </p:nvGrpSpPr>
        <p:grpSpPr>
          <a:xfrm>
            <a:off x="281903" y="244468"/>
            <a:ext cx="1468868" cy="2950707"/>
            <a:chOff x="7185244" y="414682"/>
            <a:chExt cx="2544566" cy="4087609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B7A594E-6E65-4BD4-BACD-B3D20898A6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14A7121-0CA8-4285-B860-BF22CCD17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51AA362E-8550-4760-91B1-211F1C004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603DC0A0-75E4-496B-996E-88AFA643F1AF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DE28A625-D2F9-445F-A80C-C324382DAFEA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EFA82535-5488-488E-8C6C-5E40887D2F0F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4F0B3EC-EEB9-4B35-A550-9479A877630D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07D73F7-1C86-446F-9FFA-4DFB5814727F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E923340E-903D-4766-936B-0D34D2EADA86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6E431362-8B40-4247-AFCD-ED35341F8CF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B727C772-F0A2-4362-ADBB-698BA3A20F14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7A154F8C-C928-4989-8B69-0C12E0A68F3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62BC5220-5FCF-43D8-B387-12E8D33FCAC6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28F6633-42C6-48CE-A619-712CF93419AD}"/>
                </a:ext>
              </a:extLst>
            </p:cNvPr>
            <p:cNvGrpSpPr/>
            <p:nvPr/>
          </p:nvGrpSpPr>
          <p:grpSpPr>
            <a:xfrm>
              <a:off x="8012538" y="960625"/>
              <a:ext cx="1184376" cy="1181258"/>
              <a:chOff x="8012538" y="960625"/>
              <a:chExt cx="1184376" cy="1181258"/>
            </a:xfrm>
            <a:effectLst/>
          </p:grpSpPr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E8BE3B9F-267C-4D7B-8A36-BC7A611C777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D0E060B9-4070-49C4-9DB9-5EE0D0C3C261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776920E6-9AD6-4E5E-8E27-E0D9667642A3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BF8C07E2-432B-4E77-9AD2-CF6B0B5530FA}"/>
                  </a:ext>
                </a:extLst>
              </p:cNvPr>
              <p:cNvSpPr/>
              <p:nvPr/>
            </p:nvSpPr>
            <p:spPr>
              <a:xfrm>
                <a:off x="8222282" y="960625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FFA0112-F028-4E7B-97B5-F847285055C2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6208A123-4ABF-4B34-8122-8EE4867BC97F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60F94366-91D2-4A41-BBE5-130C36817173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B02A4783-9170-4501-B58D-40D53DBC3F7D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9715910B-7EFE-4D95-AB70-977C046188D1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712A131B-4F7C-4C93-BAC2-881A948B9AFA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41A2D6B2-B2E5-416B-A26F-806B475C8A9D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59098C0F-1E57-412A-9944-1CD519B0B30C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4EE9F00A-7D3B-4E01-81DD-BA6AB7FC3FAB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29B69F3-E6E2-47CE-B766-E4E7B731F6E0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BDCF0D0-B0BB-4CA0-9D35-6C05DB250A4B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2EDDC4AA-A9BD-49C9-B65E-9728DF7A6AEF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C8E47C0B-510F-4EEE-B76B-AF2EBA746AAC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AAC4E150-55D7-49E5-AC8B-23E3B159459B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B2D8C7D0-004B-4EBE-9E2F-58F289534BC7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704018B6-B60A-4420-8F4D-A49906BBDD05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5B840056-4133-4733-9DC2-1C9EBA29E559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FD25C82F-AD2E-4DD7-ADDA-2E80F8C5FCEA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E10C2E2B-9A5A-48AD-97A9-F4E1EBEB9AC2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2071528" y="184895"/>
            <a:ext cx="800174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  <a:endParaRPr lang="en-US" altLang="ko-K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vi-VN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CHI TIÊU</a:t>
            </a:r>
          </a:p>
          <a:p>
            <a:pPr lvl="0" algn="ctr">
              <a:defRPr/>
            </a:pPr>
            <a:r>
              <a:rPr lang="en-US" altLang="ko-K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23891" y="3158247"/>
            <a:ext cx="5747258" cy="3183349"/>
          </a:xfrm>
          <a:prstGeom prst="roundRect">
            <a:avLst/>
          </a:prstGeom>
          <a:solidFill>
            <a:srgbClr val="96EA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altLang="ko-KR" sz="40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dung:</a:t>
            </a:r>
          </a:p>
          <a:p>
            <a:pPr algn="ctr"/>
            <a:r>
              <a:rPr lang="vi-VN" altLang="ko-KR" sz="3200" b="1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 hành và vận dụng sắp xếp khoản chi ưu tiên trong một số tình huống cụ thể.</a:t>
            </a:r>
            <a:endParaRPr lang="ko-KR" altLang="en-US" sz="3200" b="1" i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A7AAB0C3-FD26-4F31-97D2-6CA07662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18" y="1793265"/>
            <a:ext cx="4221574" cy="40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A0AB3DE-DF9B-4E50-940F-1FD2BB2B4C8D}"/>
              </a:ext>
            </a:extLst>
          </p:cNvPr>
          <p:cNvSpPr txBox="1">
            <a:spLocks/>
          </p:cNvSpPr>
          <p:nvPr/>
        </p:nvSpPr>
        <p:spPr>
          <a:xfrm flipH="1">
            <a:off x="389161" y="1988396"/>
            <a:ext cx="3845667" cy="256408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8" name="Freeform 52">
            <a:extLst>
              <a:ext uri="{FF2B5EF4-FFF2-40B4-BE49-F238E27FC236}">
                <a16:creationId xmlns:a16="http://schemas.microsoft.com/office/drawing/2014/main" id="{A4D0D9F7-AE41-45A9-AECE-D99EBAC39418}"/>
              </a:ext>
            </a:extLst>
          </p:cNvPr>
          <p:cNvSpPr/>
          <p:nvPr/>
        </p:nvSpPr>
        <p:spPr>
          <a:xfrm>
            <a:off x="381280" y="1975360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Block Arc 11">
            <a:extLst>
              <a:ext uri="{FF2B5EF4-FFF2-40B4-BE49-F238E27FC236}">
                <a16:creationId xmlns:a16="http://schemas.microsoft.com/office/drawing/2014/main" id="{69CE1615-8AE1-4755-8E43-7B919545B6B2}"/>
              </a:ext>
            </a:extLst>
          </p:cNvPr>
          <p:cNvSpPr/>
          <p:nvPr/>
        </p:nvSpPr>
        <p:spPr>
          <a:xfrm rot="10800000">
            <a:off x="7499849" y="1705192"/>
            <a:ext cx="232734" cy="37868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C3564E-B1D7-44CC-A604-8C6D8DB07325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Chuẩn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bị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67287" y="928209"/>
            <a:ext cx="5772912" cy="865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trước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67287" y="1930426"/>
            <a:ext cx="5772912" cy="13566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Thẻ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màu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đỏ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),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đẹp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hương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4967287" y="3441079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truyền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cư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minh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tranh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,…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4967287" y="5152808"/>
            <a:ext cx="5772912" cy="147106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Theo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dõi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quy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nơi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tuần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vi-VN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2 SGK/109)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058733" y="1449564"/>
            <a:ext cx="2667000" cy="213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2072832" y="2790070"/>
            <a:ext cx="2667000" cy="799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085687" y="3604238"/>
            <a:ext cx="2667000" cy="468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044634" y="3589159"/>
            <a:ext cx="2801889" cy="2118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7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>
            <a:extLst>
              <a:ext uri="{FF2B5EF4-FFF2-40B4-BE49-F238E27FC236}">
                <a16:creationId xmlns:a16="http://schemas.microsoft.com/office/drawing/2014/main" id="{3B352E8D-5E13-4ACD-957C-CBD6DEC272C0}"/>
              </a:ext>
            </a:extLst>
          </p:cNvPr>
          <p:cNvSpPr/>
          <p:nvPr/>
        </p:nvSpPr>
        <p:spPr>
          <a:xfrm>
            <a:off x="951" y="-47247"/>
            <a:ext cx="610790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A6FD69-6004-443E-8850-EF987F66691A}"/>
              </a:ext>
            </a:extLst>
          </p:cNvPr>
          <p:cNvGrpSpPr/>
          <p:nvPr/>
        </p:nvGrpSpPr>
        <p:grpSpPr>
          <a:xfrm rot="21046937">
            <a:off x="3548076" y="1125247"/>
            <a:ext cx="2712035" cy="2507877"/>
            <a:chOff x="8479089" y="1262387"/>
            <a:chExt cx="6147593" cy="56848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80488D-F4C7-458A-A8B7-C1ABB828AFC0}"/>
                </a:ext>
              </a:extLst>
            </p:cNvPr>
            <p:cNvGrpSpPr/>
            <p:nvPr/>
          </p:nvGrpSpPr>
          <p:grpSpPr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7CBEC376-C192-440B-8194-D924B81A8762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96F61D6-6F30-49E5-8990-D0E2659265BE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8BBEF53-0532-4F2C-91D7-EE813E349B75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D8B9533-017D-48EE-AF7F-853201865C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6313D5B4-9579-47A0-9542-9059CD05E4CB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501C042-F033-472E-84C7-596539BF7FC9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7024BD0-81B3-48E7-A4E4-4C6E9D59887C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59077F-D78F-4F72-B835-721D85D66054}"/>
                </a:ext>
              </a:extLst>
            </p:cNvPr>
            <p:cNvGrpSpPr/>
            <p:nvPr/>
          </p:nvGrpSpPr>
          <p:grpSpPr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FA51BDA-9E5F-49BA-AD4C-BCDF4E7A373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4096AA8-9CAE-46CA-86D1-9A824BFCBC18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790CA9-0EFA-400F-83F7-79FDEFBB84F9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937A1C0-6051-48CA-B549-E2F3F15BFD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0D6C56A-AE6E-4FA7-BF23-EF6390091311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72A129-81DD-4AF2-A48D-BCDDA10A283E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5F82E-36F6-4F44-96B8-226BADA4B39D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8031F8-A8E7-4B74-90DC-ADC887AAB31F}"/>
                </a:ext>
              </a:extLst>
            </p:cNvPr>
            <p:cNvGrpSpPr/>
            <p:nvPr/>
          </p:nvGrpSpPr>
          <p:grpSpPr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D248612-2468-41E8-BF92-FA96B66737B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665D374-1CCD-44DC-B722-C9F04CC6C166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494CE6F-7CE0-49AA-AD4E-A03A8B464825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E1949E-7875-4E7A-8F92-6306DAA2D616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B97B1F9-3F94-47A2-A65F-198ED6D0641D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A326406-7037-4AA6-B244-9D084044466C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FFD3C0B-7922-4E30-85BF-6456E2BBD1F8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1388E3-8EE3-4146-9FAD-C9BFC38BCCE9}"/>
                </a:ext>
              </a:extLst>
            </p:cNvPr>
            <p:cNvGrpSpPr/>
            <p:nvPr/>
          </p:nvGrpSpPr>
          <p:grpSpPr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E540BA9-525B-42DE-8A9C-A357F4A01CDE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455889F-53FB-4E73-879B-F2A52C1C306E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000256E-7023-443F-8B16-BEA62B00ABB3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74AC44C-B460-4A8E-AB88-4CB7C7DC5D90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C1D4433-3660-45D1-AEA5-08ABAD0D5BF1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C6DA44E-DD44-4AE2-AD19-0F0F683F6DD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0E57E5B-E396-436E-9CD2-899D1BFC09FD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C5FFA5-AB21-4F41-8E5B-44C9C25D624A}"/>
                </a:ext>
              </a:extLst>
            </p:cNvPr>
            <p:cNvGrpSpPr/>
            <p:nvPr/>
          </p:nvGrpSpPr>
          <p:grpSpPr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5729B65-A9F2-4153-BD37-241D1A423E5C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D53C9FD-E2C1-4FF8-913C-DFD3580571DC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4FCA6C-9149-4035-BDE5-FCDC104DF19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25E19BA-4335-4A76-9097-AE0652209EBB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A883243-FB40-4F67-86E5-D86305DCE2BF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009B8F6-6718-4D92-9195-0CEDBEA1327D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0FE00D-6F54-4BB0-A8CB-C1EFE3ED815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FB101A-532C-4A6C-8A66-BF57A6359ADE}"/>
                </a:ext>
              </a:extLst>
            </p:cNvPr>
            <p:cNvGrpSpPr/>
            <p:nvPr/>
          </p:nvGrpSpPr>
          <p:grpSpPr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A25ED3E-0AC7-49DD-9535-2F315C1551AF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8AEA80C-8106-40EF-B4AD-B76DAD15E418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FBA3D4F-6198-4278-A640-42F2415C2BE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37E08-59C6-4BBC-AEDD-91BCA9BF9FA7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2BD79C6-2A24-4BB1-8F3E-85E785394918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4D6628B-74D7-464A-BA13-2AF6E2BC1C1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5ED13DB-3407-4DC7-9666-861AA8C4F91F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B0ABEC1-E4DF-4CDC-9B09-372F35A3B4D8}"/>
                </a:ext>
              </a:extLst>
            </p:cNvPr>
            <p:cNvGrpSpPr/>
            <p:nvPr/>
          </p:nvGrpSpPr>
          <p:grpSpPr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07D1AA-4892-46C2-A72C-F33BDC886F5E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82FBCD1-0AF1-49E5-9ECB-BC5AC84D4E0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5461BBE-5B4E-4546-A712-E35784872D6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8D74A61-43CD-4E38-A5EA-769BD3FEDF39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A7C963D-6434-41DE-B5EC-77D6F266CB8B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EFB54BD-2A34-488B-BBEC-E0F26D97850F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0D50B2F-0546-41E1-8E55-3F3249F87C63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956869-DE70-4BC4-9D59-605951C9CC67}"/>
                </a:ext>
              </a:extLst>
            </p:cNvPr>
            <p:cNvGrpSpPr/>
            <p:nvPr/>
          </p:nvGrpSpPr>
          <p:grpSpPr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EF78951-D2B6-47BD-AE82-C5A4F334550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CF68AB6-D845-44CC-B54D-611D83CC7A5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3EF97B3-C607-4E0A-85E9-7307355D494E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D0E8E99-B2DD-4E53-94F4-D133AA13326A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9A00484-0FDA-4391-80B3-F5C71280F7DD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2BFE9E-6CA4-4FE2-9CDD-A5C73817F3E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951888D-C9F8-45D1-BEBE-D61274F42B0E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80E53A-BDA6-421E-A0B9-F9D6AFA8ACB1}"/>
                </a:ext>
              </a:extLst>
            </p:cNvPr>
            <p:cNvGrpSpPr/>
            <p:nvPr/>
          </p:nvGrpSpPr>
          <p:grpSpPr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9039BBA-D40D-4CB7-B4AA-86985E567B9D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7A01CAC-B4C3-43F2-8B31-50C78933503D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2824BCF-C908-47D7-AC49-1016651DC2A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1F7F81-16E9-44DC-81D9-432F3C3341B5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C845730-26CE-48B4-8A1C-230683961DC0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223C227-32B1-48C4-AAC1-983A5230481C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CF5501-65C5-4741-9767-96A5AC167606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AAD456-113D-41AE-8A6B-24A8B9D8A2C0}"/>
                </a:ext>
              </a:extLst>
            </p:cNvPr>
            <p:cNvGrpSpPr/>
            <p:nvPr/>
          </p:nvGrpSpPr>
          <p:grpSpPr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37CF1B-6A06-492F-AB9F-4180E8BE1186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96EC87-32C3-41B3-87D0-ADC9C93666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1906DD1-7E15-45FA-9421-FE86855FBE58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AA96BA5-89C9-4AC8-B03E-338614BB400D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CF0038E-0734-457A-8448-B1E9B6917CAD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606E579-0018-4EB5-AA93-62A7D628D0E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E5310F-D99B-452D-B914-EF3509EEF9E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A2579E-15DA-4F58-946A-670FA68FC341}"/>
                </a:ext>
              </a:extLst>
            </p:cNvPr>
            <p:cNvGrpSpPr/>
            <p:nvPr/>
          </p:nvGrpSpPr>
          <p:grpSpPr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AE6580-0F31-401E-BBEA-C1D3225F98F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AE7BFF-2E5B-441B-8605-6F0A0DECCFDD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301271A-CCD4-402C-B7E7-A2A1C4A10E17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241F4B-5BCF-43C6-8119-F48C4F7C9C6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9AEF944-1305-4B09-A66B-37BD06A09226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6BC2747-95CA-4B63-A5B6-9A1514447DE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AC05EB-0E92-42B7-A7CB-B626787E712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4CCFEC-3126-4488-8245-043DB154C8E5}"/>
                </a:ext>
              </a:extLst>
            </p:cNvPr>
            <p:cNvGrpSpPr/>
            <p:nvPr/>
          </p:nvGrpSpPr>
          <p:grpSpPr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C3DBB1F-F6F8-480E-829B-58B662225AD0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C199419-29C2-4E95-9B7F-9DA43F2AE16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1485636-A858-4F7D-B597-BB741E068B3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666CA0-8EC7-4C8A-B422-0E6360155EE4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39209B4-B036-4AB5-8861-A700E479FABC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DA2F69A-D570-4EE4-918B-6D888C25D347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2821853-B73D-4349-8245-39B6F3BE450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C6061-78E0-4B01-A15E-2D68FA822329}"/>
              </a:ext>
            </a:extLst>
          </p:cNvPr>
          <p:cNvGrpSpPr/>
          <p:nvPr/>
        </p:nvGrpSpPr>
        <p:grpSpPr>
          <a:xfrm>
            <a:off x="130736" y="3662859"/>
            <a:ext cx="5631920" cy="1498769"/>
            <a:chOff x="3960971" y="2767117"/>
            <a:chExt cx="4267200" cy="1321489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7BC4723-8B3C-4124-BA0D-34545987152A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B3C118E-6047-4870-9502-BB0D98B0FDD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840F45B-9168-40A3-945D-2F943D87EDB5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A8D5DF7-E9AD-4F8C-BA87-80F46B940A9A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1D70-814B-48D3-B5F4-333E57241CA9}"/>
              </a:ext>
            </a:extLst>
          </p:cNvPr>
          <p:cNvGrpSpPr/>
          <p:nvPr/>
        </p:nvGrpSpPr>
        <p:grpSpPr>
          <a:xfrm>
            <a:off x="893567" y="1044660"/>
            <a:ext cx="2104784" cy="2892498"/>
            <a:chOff x="5892963" y="1332011"/>
            <a:chExt cx="3157176" cy="433874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D88CC80-D5A6-4052-8C5D-3B1DD1FEEC3D}"/>
                </a:ext>
              </a:extLst>
            </p:cNvPr>
            <p:cNvGrpSpPr/>
            <p:nvPr/>
          </p:nvGrpSpPr>
          <p:grpSpPr>
            <a:xfrm rot="2136013">
              <a:off x="8411096" y="3929385"/>
              <a:ext cx="639043" cy="764323"/>
              <a:chOff x="5704433" y="717502"/>
              <a:chExt cx="7365528" cy="8809481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03DCB4E-F3E9-43B7-B6EF-8F86A41FB245}"/>
                  </a:ext>
                </a:extLst>
              </p:cNvPr>
              <p:cNvSpPr/>
              <p:nvPr/>
            </p:nvSpPr>
            <p:spPr>
              <a:xfrm>
                <a:off x="11674968" y="8268753"/>
                <a:ext cx="765879" cy="1258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25E0D73-1CD2-43D8-82E2-909BF47D4CC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6C77C80-D026-4023-8AD8-F1D38649D6C6}"/>
                  </a:ext>
                </a:extLst>
              </p:cNvPr>
              <p:cNvSpPr/>
              <p:nvPr/>
            </p:nvSpPr>
            <p:spPr>
              <a:xfrm>
                <a:off x="5704433" y="5540923"/>
                <a:ext cx="793232" cy="589649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C27A452-60BD-4626-8D9D-B1C151BAF798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0718587-081C-4A4F-B08B-FE9BD2B55DE2}"/>
                  </a:ext>
                </a:extLst>
              </p:cNvPr>
              <p:cNvSpPr/>
              <p:nvPr/>
            </p:nvSpPr>
            <p:spPr>
              <a:xfrm>
                <a:off x="10143209" y="2425829"/>
                <a:ext cx="2926752" cy="3993512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2C026964-43E1-4419-9A00-43112E2B442D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BA3988E-0E57-4348-8CE5-99E866B08BCF}"/>
                  </a:ext>
                </a:extLst>
              </p:cNvPr>
              <p:cNvSpPr/>
              <p:nvPr/>
            </p:nvSpPr>
            <p:spPr>
              <a:xfrm>
                <a:off x="7708809" y="717502"/>
                <a:ext cx="2543812" cy="6236443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A54B633-5FA7-450E-AB9C-6C467F3D1F28}"/>
                </a:ext>
              </a:extLst>
            </p:cNvPr>
            <p:cNvGrpSpPr/>
            <p:nvPr/>
          </p:nvGrpSpPr>
          <p:grpSpPr>
            <a:xfrm rot="2136013">
              <a:off x="7755136" y="4884570"/>
              <a:ext cx="328396" cy="339235"/>
              <a:chOff x="5365048" y="1982197"/>
              <a:chExt cx="7362621" cy="7605634"/>
            </a:xfrm>
          </p:grpSpPr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8FFE0B65-DD8E-4E2C-8BA7-7E1EB44133A6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EEF1A9D-1F23-495D-B7E1-63B35590EE33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D92F89C-8E41-4D06-9EAF-816682DF16CB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E0461A0-CED9-46B4-854D-08025B6507A5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C33FCDF-964A-44AD-B5E0-1572C598AF29}"/>
                  </a:ext>
                </a:extLst>
              </p:cNvPr>
              <p:cNvSpPr/>
              <p:nvPr/>
            </p:nvSpPr>
            <p:spPr>
              <a:xfrm>
                <a:off x="9871173" y="3444023"/>
                <a:ext cx="1940058" cy="2975318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D6D2F1D-3C7E-43A4-9FEF-75F80DD102C5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96E5-AD4F-400D-9A81-CFC464AE8E7C}"/>
                  </a:ext>
                </a:extLst>
              </p:cNvPr>
              <p:cNvSpPr/>
              <p:nvPr/>
            </p:nvSpPr>
            <p:spPr>
              <a:xfrm>
                <a:off x="7708809" y="1982197"/>
                <a:ext cx="2543813" cy="497175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E73A97A-3B81-43E3-BCFC-A846F605D889}"/>
                </a:ext>
              </a:extLst>
            </p:cNvPr>
            <p:cNvGrpSpPr/>
            <p:nvPr/>
          </p:nvGrpSpPr>
          <p:grpSpPr>
            <a:xfrm rot="2136013">
              <a:off x="6701995" y="3224189"/>
              <a:ext cx="793579" cy="899338"/>
              <a:chOff x="5365051" y="479822"/>
              <a:chExt cx="8036930" cy="9108006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15E702-35BD-4EB1-B922-EDCAD4D35EEF}"/>
                  </a:ext>
                </a:extLst>
              </p:cNvPr>
              <p:cNvSpPr/>
              <p:nvPr/>
            </p:nvSpPr>
            <p:spPr>
              <a:xfrm>
                <a:off x="11674978" y="8268752"/>
                <a:ext cx="1052698" cy="1319076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A8A72FC-53DB-4452-98B0-A26E2788C51F}"/>
                  </a:ext>
                </a:extLst>
              </p:cNvPr>
              <p:cNvSpPr/>
              <p:nvPr/>
            </p:nvSpPr>
            <p:spPr>
              <a:xfrm>
                <a:off x="9107333" y="6879848"/>
                <a:ext cx="3333521" cy="1613813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047168D-7C6D-4E7A-9173-657116034246}"/>
                  </a:ext>
                </a:extLst>
              </p:cNvPr>
              <p:cNvSpPr/>
              <p:nvPr/>
            </p:nvSpPr>
            <p:spPr>
              <a:xfrm>
                <a:off x="5365051" y="5540920"/>
                <a:ext cx="1132614" cy="45288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8CB382D-160D-46FA-9516-C511D89ABF73}"/>
                  </a:ext>
                </a:extLst>
              </p:cNvPr>
              <p:cNvSpPr/>
              <p:nvPr/>
            </p:nvSpPr>
            <p:spPr>
              <a:xfrm>
                <a:off x="6149703" y="5215816"/>
                <a:ext cx="1586462" cy="2373445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6527C-05D1-4369-9A76-147FBB61F08A}"/>
                  </a:ext>
                </a:extLst>
              </p:cNvPr>
              <p:cNvSpPr/>
              <p:nvPr/>
            </p:nvSpPr>
            <p:spPr>
              <a:xfrm>
                <a:off x="9871175" y="2566273"/>
                <a:ext cx="3530806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F0F1E51-74FA-4A14-9C0C-0FC2F66E3310}"/>
                  </a:ext>
                </a:extLst>
              </p:cNvPr>
              <p:cNvSpPr/>
              <p:nvPr/>
            </p:nvSpPr>
            <p:spPr>
              <a:xfrm>
                <a:off x="7585443" y="3324704"/>
                <a:ext cx="2667181" cy="46264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0EEAD09-3674-4417-80AF-A0CBCA1FB41A}"/>
                  </a:ext>
                </a:extLst>
              </p:cNvPr>
              <p:cNvSpPr/>
              <p:nvPr/>
            </p:nvSpPr>
            <p:spPr>
              <a:xfrm>
                <a:off x="7708807" y="479822"/>
                <a:ext cx="2543816" cy="6474125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40822F98-1569-4209-9D0B-705FE2A8E558}"/>
                </a:ext>
              </a:extLst>
            </p:cNvPr>
            <p:cNvGrpSpPr/>
            <p:nvPr/>
          </p:nvGrpSpPr>
          <p:grpSpPr>
            <a:xfrm rot="2337799">
              <a:off x="7280335" y="4139970"/>
              <a:ext cx="1037364" cy="714454"/>
              <a:chOff x="3667032" y="1708483"/>
              <a:chExt cx="8105829" cy="5582653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FE7CF864-0290-45FB-954F-B49F22132E5B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F3AF2B7-9327-446C-88F3-40CC3CB62D35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5373FB-0E0D-4573-B615-B14C91E220B6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C6DAF9B9-8F53-49B8-AFEA-9D834E378026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78CF611-EC7D-4B5E-8DB5-33839D972947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ADBA83E-71F9-41AE-8DE1-9B8B525B5992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A5CA6EC-7F98-4B4D-B33C-8C3FAA53F279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FA341A-60D2-4B02-A1FF-E957F7823702}"/>
                </a:ext>
              </a:extLst>
            </p:cNvPr>
            <p:cNvGrpSpPr/>
            <p:nvPr/>
          </p:nvGrpSpPr>
          <p:grpSpPr>
            <a:xfrm rot="2337799">
              <a:off x="7745862" y="3494984"/>
              <a:ext cx="649220" cy="447131"/>
              <a:chOff x="3667032" y="1708483"/>
              <a:chExt cx="8105829" cy="5582653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9513D33-A533-4296-A3C1-1E9D0B742CD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787A83A-1095-4335-885E-B84D618F56E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1A9301FB-9C5E-449C-887F-C3D25704FB2E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C1DBC04E-0347-4DB7-803B-7B535C89886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6BE048F-4463-4F04-8629-0AD7D4528129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EB7D75D-D27C-4319-888A-45A57BDCA164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D14D434-3F6F-47DE-AE61-B135EF346478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EBCB548-441D-4161-AE5D-12BDE4908C51}"/>
                </a:ext>
              </a:extLst>
            </p:cNvPr>
            <p:cNvGrpSpPr/>
            <p:nvPr/>
          </p:nvGrpSpPr>
          <p:grpSpPr>
            <a:xfrm rot="2136013">
              <a:off x="7805715" y="2028888"/>
              <a:ext cx="937516" cy="1062458"/>
              <a:chOff x="5365048" y="479821"/>
              <a:chExt cx="8036930" cy="9108010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160FEC-6D02-44E9-8981-94AB96A34F84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DD75A70-5A27-402C-9AE0-48DC449564FB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DADA5C2-D98A-4BCC-8AD7-780D5D17078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A4C0018-33A9-43B7-A6BB-0952E043641C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10C3AA6-FD19-4263-86E1-ACC9FA8C93B2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794BBA1-C8D6-4A59-892F-02A301C66C96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7C8B29A-62E9-4119-9CC6-0632B3D96105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75D20B1-1097-45B7-8D34-5A27A0746B09}"/>
                </a:ext>
              </a:extLst>
            </p:cNvPr>
            <p:cNvGrpSpPr/>
            <p:nvPr/>
          </p:nvGrpSpPr>
          <p:grpSpPr>
            <a:xfrm rot="2136013">
              <a:off x="6860236" y="2305546"/>
              <a:ext cx="710712" cy="805428"/>
              <a:chOff x="5365048" y="479821"/>
              <a:chExt cx="8036930" cy="9108010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0B1543E2-AF70-4532-91BC-C4073027C80A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41C7111-C207-4D39-84B0-6007665543C4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D89AFF-1DBE-4F8F-AF48-856DA3C5F35D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B094BF1-4D09-488C-B457-33C3418BA341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078C927-1C2D-417E-9BBE-C09BDE7CF8DA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D02436E-A732-468B-AD4A-390872939F01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CEB32C-B281-4CDA-B7A0-734976DE0F06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EBF4F6-85D3-4D4C-AC83-2E04531CD2B3}"/>
                </a:ext>
              </a:extLst>
            </p:cNvPr>
            <p:cNvGrpSpPr/>
            <p:nvPr/>
          </p:nvGrpSpPr>
          <p:grpSpPr>
            <a:xfrm rot="1367973">
              <a:off x="5949600" y="3715561"/>
              <a:ext cx="585778" cy="403438"/>
              <a:chOff x="3667032" y="1708483"/>
              <a:chExt cx="8105829" cy="5582653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ECFF65F-1D8A-45B1-9AC5-95899B9DFD77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2C7DCDC-E28E-40B1-9AC9-CA8615D723E7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A2C26BE-88F7-455D-B1C1-5A962CC86481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4E1EF34-C4C2-4AC8-A005-E933CFF40AE9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E2B7950-DDC0-437E-94AB-7950446DB5EB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B832230-9058-4B0A-A65A-E408DF54BA9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A660A3F-AB56-4C2D-BC8C-69F002E4DFC3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FF1C338-7506-4E99-BEB7-B76A3DCD0F6A}"/>
                </a:ext>
              </a:extLst>
            </p:cNvPr>
            <p:cNvGrpSpPr/>
            <p:nvPr/>
          </p:nvGrpSpPr>
          <p:grpSpPr>
            <a:xfrm rot="1367973">
              <a:off x="8547152" y="5333290"/>
              <a:ext cx="489993" cy="337468"/>
              <a:chOff x="3667032" y="1708483"/>
              <a:chExt cx="8105829" cy="5582653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0EEA463-49B5-48C0-B41A-AB6B791CC2C1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9592146-CFD3-4BC9-96D3-EC2113C55F3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A622B31-2BF5-4939-B5A7-78F8C77DA1F4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CD0B8B0E-3D4A-4902-9A07-A9E2B1C8A1A3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8C21853-E555-4F9A-A225-31F2AFFF4424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5565B3-79FF-4CDB-BE42-3BCFFE0724EA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9CD17BE-A92A-4318-830B-5A2766E03B7E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2BE1511-D21D-4901-AEB6-650496B436CE}"/>
                </a:ext>
              </a:extLst>
            </p:cNvPr>
            <p:cNvGrpSpPr/>
            <p:nvPr/>
          </p:nvGrpSpPr>
          <p:grpSpPr>
            <a:xfrm rot="2136013">
              <a:off x="5892963" y="1332011"/>
              <a:ext cx="1076804" cy="1220310"/>
              <a:chOff x="5365048" y="479821"/>
              <a:chExt cx="8036930" cy="9108010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EEF53E4-D619-4F87-BEFB-5E75221DDB22}"/>
                  </a:ext>
                </a:extLst>
              </p:cNvPr>
              <p:cNvSpPr/>
              <p:nvPr/>
            </p:nvSpPr>
            <p:spPr>
              <a:xfrm>
                <a:off x="11674969" y="8268753"/>
                <a:ext cx="1052700" cy="131907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2E21953-8F5F-41F0-9451-E8721E37392F}"/>
                  </a:ext>
                </a:extLst>
              </p:cNvPr>
              <p:cNvSpPr/>
              <p:nvPr/>
            </p:nvSpPr>
            <p:spPr>
              <a:xfrm>
                <a:off x="9107326" y="6879846"/>
                <a:ext cx="3333521" cy="1613816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12DBDD2-7890-45F3-9F89-9618FD3AEF48}"/>
                  </a:ext>
                </a:extLst>
              </p:cNvPr>
              <p:cNvSpPr/>
              <p:nvPr/>
            </p:nvSpPr>
            <p:spPr>
              <a:xfrm>
                <a:off x="5365048" y="5540922"/>
                <a:ext cx="1132617" cy="45288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D982E81-DCD1-477F-A06E-05F08395430B}"/>
                  </a:ext>
                </a:extLst>
              </p:cNvPr>
              <p:cNvSpPr/>
              <p:nvPr/>
            </p:nvSpPr>
            <p:spPr>
              <a:xfrm>
                <a:off x="6149698" y="5215816"/>
                <a:ext cx="1586463" cy="2373441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41E5C80-30B4-49E3-9FB7-CA609F8B58A3}"/>
                  </a:ext>
                </a:extLst>
              </p:cNvPr>
              <p:cNvSpPr/>
              <p:nvPr/>
            </p:nvSpPr>
            <p:spPr>
              <a:xfrm>
                <a:off x="9871174" y="2566277"/>
                <a:ext cx="3530804" cy="385306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84A6508-0586-4452-A9FB-188CEA0B4533}"/>
                  </a:ext>
                </a:extLst>
              </p:cNvPr>
              <p:cNvSpPr/>
              <p:nvPr/>
            </p:nvSpPr>
            <p:spPr>
              <a:xfrm>
                <a:off x="7585440" y="3324702"/>
                <a:ext cx="2667179" cy="4626397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D5E6C3D1-57A5-4C07-BF2C-C5C6C2C4F5D1}"/>
                  </a:ext>
                </a:extLst>
              </p:cNvPr>
              <p:cNvSpPr/>
              <p:nvPr/>
            </p:nvSpPr>
            <p:spPr>
              <a:xfrm>
                <a:off x="7708808" y="479821"/>
                <a:ext cx="2543813" cy="647412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804ACE0-C45F-475D-A050-BAD374A55873}"/>
                </a:ext>
              </a:extLst>
            </p:cNvPr>
            <p:cNvGrpSpPr/>
            <p:nvPr/>
          </p:nvGrpSpPr>
          <p:grpSpPr>
            <a:xfrm rot="3050128">
              <a:off x="5818076" y="2832032"/>
              <a:ext cx="546062" cy="376084"/>
              <a:chOff x="3667032" y="1708483"/>
              <a:chExt cx="8105829" cy="5582653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D64449-524B-4FAE-BA48-277165F59F03}"/>
                  </a:ext>
                </a:extLst>
              </p:cNvPr>
              <p:cNvSpPr/>
              <p:nvPr/>
            </p:nvSpPr>
            <p:spPr>
              <a:xfrm>
                <a:off x="9698517" y="2576706"/>
                <a:ext cx="2074344" cy="108432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9791A1E-B811-40A3-B834-24F8968E0F63}"/>
                  </a:ext>
                </a:extLst>
              </p:cNvPr>
              <p:cNvSpPr/>
              <p:nvPr/>
            </p:nvSpPr>
            <p:spPr>
              <a:xfrm>
                <a:off x="8589117" y="2576628"/>
                <a:ext cx="1989499" cy="976664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0A208DB-752E-4A31-AA18-22566636D23F}"/>
                  </a:ext>
                </a:extLst>
              </p:cNvPr>
              <p:cNvSpPr/>
              <p:nvPr/>
            </p:nvSpPr>
            <p:spPr>
              <a:xfrm>
                <a:off x="3667032" y="1708483"/>
                <a:ext cx="1121354" cy="723455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05DD9197-0938-4D3F-9316-963F8AD6BA30}"/>
                  </a:ext>
                </a:extLst>
              </p:cNvPr>
              <p:cNvSpPr/>
              <p:nvPr/>
            </p:nvSpPr>
            <p:spPr>
              <a:xfrm>
                <a:off x="6683920" y="3191564"/>
                <a:ext cx="1627771" cy="4087516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1EED2E-A5BA-4ADE-B930-E2C9D88311A6}"/>
                  </a:ext>
                </a:extLst>
              </p:cNvPr>
              <p:cNvSpPr/>
              <p:nvPr/>
            </p:nvSpPr>
            <p:spPr>
              <a:xfrm>
                <a:off x="4296520" y="1708483"/>
                <a:ext cx="1917154" cy="191715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77E00E-3726-4DCF-846C-FB066ABCA4B8}"/>
                  </a:ext>
                </a:extLst>
              </p:cNvPr>
              <p:cNvSpPr/>
              <p:nvPr/>
            </p:nvSpPr>
            <p:spPr>
              <a:xfrm>
                <a:off x="7479717" y="2106307"/>
                <a:ext cx="2206536" cy="1434953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CBE80BD-D4AC-4EF2-B003-E9DDEEC36F25}"/>
                  </a:ext>
                </a:extLst>
              </p:cNvPr>
              <p:cNvSpPr/>
              <p:nvPr/>
            </p:nvSpPr>
            <p:spPr>
              <a:xfrm>
                <a:off x="5888120" y="1744657"/>
                <a:ext cx="2170362" cy="5546479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19E25D52-8241-457D-8F5E-2F7E6CD5B88F}"/>
              </a:ext>
            </a:extLst>
          </p:cNvPr>
          <p:cNvSpPr txBox="1"/>
          <p:nvPr/>
        </p:nvSpPr>
        <p:spPr>
          <a:xfrm>
            <a:off x="5769519" y="2452597"/>
            <a:ext cx="64643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  <a:latin typeface="times" panose="02020603050405020304" pitchFamily="18" charset="0"/>
                <a:cs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8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27023" y="2248275"/>
            <a:ext cx="958096" cy="780795"/>
            <a:chOff x="5324331" y="1449052"/>
            <a:chExt cx="958096" cy="780795"/>
          </a:xfrm>
        </p:grpSpPr>
        <p:sp>
          <p:nvSpPr>
            <p:cNvPr id="6" name="Oval 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327022" y="3704230"/>
            <a:ext cx="958096" cy="780795"/>
            <a:chOff x="5324331" y="1449052"/>
            <a:chExt cx="958096" cy="780795"/>
          </a:xfrm>
        </p:grpSpPr>
        <p:sp>
          <p:nvSpPr>
            <p:cNvPr id="29" name="Oval 28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27023" y="5267179"/>
            <a:ext cx="958096" cy="780795"/>
            <a:chOff x="5324331" y="1449052"/>
            <a:chExt cx="958096" cy="780795"/>
          </a:xfrm>
        </p:grpSpPr>
        <p:sp>
          <p:nvSpPr>
            <p:cNvPr id="36" name="Oval 35"/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5287617" y="194364"/>
            <a:ext cx="736092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1: </a:t>
            </a:r>
            <a:endParaRPr lang="en-US" sz="32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5116" y="2107582"/>
            <a:ext cx="5882377" cy="71356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Trò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: “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sắm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”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97956" y="3404494"/>
            <a:ext cx="5882377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Luật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chơi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gian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phút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324523" y="4973398"/>
            <a:ext cx="5855809" cy="1077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bày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do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endParaRPr lang="en-US" sz="36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30007"/>
              </p:ext>
            </p:extLst>
          </p:nvPr>
        </p:nvGraphicFramePr>
        <p:xfrm>
          <a:off x="0" y="45723"/>
          <a:ext cx="5391166" cy="6812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6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Món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phí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năm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học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mới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Chuẩn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bị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nghỉ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hè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điển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54.000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Vở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20.000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Áo phông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chơi xếp hình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Bút xóa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Bút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màu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Bộ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vợt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cầu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lông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140.000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Truyện tranh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Cờ vua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83.000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Quả bóng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Sách 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Thước kẻ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Đồ bơi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Sổ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Giày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150.000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Mũ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65.000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Cặp sách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120.000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0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</a:rPr>
                        <a:t>Tổng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tiền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.............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83" marR="4618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8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5BD337C0-3A63-4C7B-9064-95EB41F3143E}"/>
              </a:ext>
            </a:extLst>
          </p:cNvPr>
          <p:cNvSpPr/>
          <p:nvPr/>
        </p:nvSpPr>
        <p:spPr>
          <a:xfrm>
            <a:off x="91842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Rounded Rectangle 30">
            <a:extLst>
              <a:ext uri="{FF2B5EF4-FFF2-40B4-BE49-F238E27FC236}">
                <a16:creationId xmlns:a16="http://schemas.microsoft.com/office/drawing/2014/main" id="{63552E8C-5AEC-4658-842E-0083EA682BC5}"/>
              </a:ext>
            </a:extLst>
          </p:cNvPr>
          <p:cNvSpPr/>
          <p:nvPr/>
        </p:nvSpPr>
        <p:spPr>
          <a:xfrm>
            <a:off x="3627103" y="2070947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Rounded Rectangle 30">
            <a:extLst>
              <a:ext uri="{FF2B5EF4-FFF2-40B4-BE49-F238E27FC236}">
                <a16:creationId xmlns:a16="http://schemas.microsoft.com/office/drawing/2014/main" id="{757A0D88-4F89-4C04-81E8-CAF2A1819EE4}"/>
              </a:ext>
            </a:extLst>
          </p:cNvPr>
          <p:cNvSpPr/>
          <p:nvPr/>
        </p:nvSpPr>
        <p:spPr>
          <a:xfrm>
            <a:off x="633578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Rounded Rectangle 30">
            <a:extLst>
              <a:ext uri="{FF2B5EF4-FFF2-40B4-BE49-F238E27FC236}">
                <a16:creationId xmlns:a16="http://schemas.microsoft.com/office/drawing/2014/main" id="{45CA819F-B098-4C64-88BA-3632FA820D66}"/>
              </a:ext>
            </a:extLst>
          </p:cNvPr>
          <p:cNvSpPr/>
          <p:nvPr/>
        </p:nvSpPr>
        <p:spPr>
          <a:xfrm>
            <a:off x="9044464" y="2047874"/>
            <a:ext cx="2576629" cy="43529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42053" y="275082"/>
            <a:ext cx="9825968" cy="1016044"/>
          </a:xfrm>
        </p:spPr>
        <p:txBody>
          <a:bodyPr>
            <a:noAutofit/>
          </a:bodyPr>
          <a:lstStyle/>
          <a:p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kiện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chế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mỗi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cân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b="1" i="1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en-US" sz="2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4D52A82-0321-43A6-B25E-7EAD71EC0C4F}"/>
              </a:ext>
            </a:extLst>
          </p:cNvPr>
          <p:cNvGrpSpPr>
            <a:grpSpLocks noChangeAspect="1"/>
          </p:cNvGrpSpPr>
          <p:nvPr/>
        </p:nvGrpSpPr>
        <p:grpSpPr>
          <a:xfrm rot="1801412">
            <a:off x="3175237" y="1663958"/>
            <a:ext cx="639630" cy="336045"/>
            <a:chOff x="5009213" y="4726700"/>
            <a:chExt cx="538826" cy="283085"/>
          </a:xfrm>
          <a:solidFill>
            <a:schemeClr val="accent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DCBB9F15-621C-48FE-B813-371FAC4B4F40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A04B006-12CF-423A-AAFB-1FEF5ED104A2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6B68F65-D524-4184-84DC-4F18470E8B7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5875254" y="1663880"/>
            <a:ext cx="639631" cy="336045"/>
            <a:chOff x="5009213" y="4726700"/>
            <a:chExt cx="538826" cy="283085"/>
          </a:xfrm>
          <a:solidFill>
            <a:schemeClr val="accent2"/>
          </a:solidFill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133B1AB-5C79-41EE-8274-A5DB4520284B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86587B0-9847-4308-AEEE-4BB9EA752C2A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6594156-D60F-4FB4-A444-F43DB15E742A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8575272" y="1663879"/>
            <a:ext cx="639630" cy="336045"/>
            <a:chOff x="5009213" y="4726700"/>
            <a:chExt cx="538826" cy="283085"/>
          </a:xfrm>
          <a:solidFill>
            <a:schemeClr val="accent3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1BE9BBC4-F181-4D3B-9C69-8BB2953109E8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27D4EB3A-F48B-4705-A804-F23B59B93A33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F5713A-D215-479F-B2BB-6FD21FFB6F18}"/>
              </a:ext>
            </a:extLst>
          </p:cNvPr>
          <p:cNvGrpSpPr>
            <a:grpSpLocks noChangeAspect="1"/>
          </p:cNvGrpSpPr>
          <p:nvPr/>
        </p:nvGrpSpPr>
        <p:grpSpPr>
          <a:xfrm rot="1800000">
            <a:off x="11275289" y="1663879"/>
            <a:ext cx="639630" cy="336045"/>
            <a:chOff x="5009213" y="4726700"/>
            <a:chExt cx="538826" cy="283085"/>
          </a:xfrm>
          <a:solidFill>
            <a:schemeClr val="accent4"/>
          </a:solidFill>
        </p:grpSpPr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D236082-AF55-4F54-94E8-E78C59F9169E}"/>
                </a:ext>
              </a:extLst>
            </p:cNvPr>
            <p:cNvSpPr/>
            <p:nvPr/>
          </p:nvSpPr>
          <p:spPr>
            <a:xfrm>
              <a:off x="5009213" y="4754381"/>
              <a:ext cx="367511" cy="255404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7AF86D6-278D-42B6-A1D6-784E28850B31}"/>
                </a:ext>
              </a:extLst>
            </p:cNvPr>
            <p:cNvSpPr/>
            <p:nvPr/>
          </p:nvSpPr>
          <p:spPr>
            <a:xfrm rot="5400000">
              <a:off x="5344914" y="4763256"/>
              <a:ext cx="239682" cy="166569"/>
            </a:xfrm>
            <a:custGeom>
              <a:avLst/>
              <a:gdLst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259"/>
                <a:gd name="connsiteY0" fmla="*/ 212361 h 212361"/>
                <a:gd name="connsiteX1" fmla="*/ 232348 w 367259"/>
                <a:gd name="connsiteY1" fmla="*/ 32479 h 212361"/>
                <a:gd name="connsiteX2" fmla="*/ 0 w 367259"/>
                <a:gd name="connsiteY2" fmla="*/ 0 h 212361"/>
                <a:gd name="connsiteX3" fmla="*/ 367259 w 367259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12361"/>
                <a:gd name="connsiteX1" fmla="*/ 232348 w 367511"/>
                <a:gd name="connsiteY1" fmla="*/ 32479 h 212361"/>
                <a:gd name="connsiteX2" fmla="*/ 0 w 367511"/>
                <a:gd name="connsiteY2" fmla="*/ 0 h 212361"/>
                <a:gd name="connsiteX3" fmla="*/ 367259 w 367511"/>
                <a:gd name="connsiteY3" fmla="*/ 212361 h 212361"/>
                <a:gd name="connsiteX0" fmla="*/ 367259 w 367511"/>
                <a:gd name="connsiteY0" fmla="*/ 212361 h 255404"/>
                <a:gd name="connsiteX1" fmla="*/ 232348 w 367511"/>
                <a:gd name="connsiteY1" fmla="*/ 32479 h 255404"/>
                <a:gd name="connsiteX2" fmla="*/ 0 w 367511"/>
                <a:gd name="connsiteY2" fmla="*/ 0 h 255404"/>
                <a:gd name="connsiteX3" fmla="*/ 367259 w 367511"/>
                <a:gd name="connsiteY3" fmla="*/ 212361 h 2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511" h="255404">
                  <a:moveTo>
                    <a:pt x="367259" y="212361"/>
                  </a:moveTo>
                  <a:cubicBezTo>
                    <a:pt x="372256" y="149902"/>
                    <a:pt x="302301" y="59962"/>
                    <a:pt x="232348" y="32479"/>
                  </a:cubicBezTo>
                  <a:cubicBezTo>
                    <a:pt x="157397" y="1665"/>
                    <a:pt x="99934" y="3331"/>
                    <a:pt x="0" y="0"/>
                  </a:cubicBezTo>
                  <a:cubicBezTo>
                    <a:pt x="74951" y="213193"/>
                    <a:pt x="212360" y="321456"/>
                    <a:pt x="367259" y="21236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5840" y="2825496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bắt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buộc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5613" y="2859023"/>
            <a:ext cx="2438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ý </a:t>
            </a:r>
            <a:r>
              <a:rPr lang="en-US" sz="2800" i="1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thiết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4762" y="2883407"/>
            <a:ext cx="243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thích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99316" y="2890639"/>
            <a:ext cx="243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Ưu</a:t>
            </a:r>
            <a:r>
              <a:rPr lang="en-US" sz="2800" i="1" dirty="0"/>
              <a:t> </a:t>
            </a:r>
            <a:r>
              <a:rPr lang="en-US" sz="2800" i="1" dirty="0" err="1"/>
              <a:t>tiên</a:t>
            </a:r>
            <a:r>
              <a:rPr lang="en-US" sz="2800" i="1" dirty="0"/>
              <a:t> </a:t>
            </a:r>
            <a:r>
              <a:rPr lang="en-US" sz="2800" i="1" dirty="0" err="1"/>
              <a:t>mua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thứ</a:t>
            </a:r>
            <a:r>
              <a:rPr lang="en-US" sz="2800" i="1" dirty="0"/>
              <a:t> </a:t>
            </a:r>
            <a:r>
              <a:rPr lang="en-US" sz="2800" i="1" dirty="0" err="1"/>
              <a:t>đáp</a:t>
            </a:r>
            <a:r>
              <a:rPr lang="en-US" sz="2800" i="1" dirty="0"/>
              <a:t> </a:t>
            </a:r>
            <a:r>
              <a:rPr lang="en-US" sz="2800" i="1" dirty="0" err="1"/>
              <a:t>ứng</a:t>
            </a:r>
            <a:r>
              <a:rPr lang="en-US" sz="2800" i="1" dirty="0"/>
              <a:t> </a:t>
            </a:r>
            <a:r>
              <a:rPr lang="en-US" sz="2800" i="1" dirty="0" err="1"/>
              <a:t>nhu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giải</a:t>
            </a:r>
            <a:r>
              <a:rPr lang="en-US" sz="2800" i="1" dirty="0"/>
              <a:t> </a:t>
            </a:r>
            <a:r>
              <a:rPr lang="en-US" sz="2800" i="1" dirty="0" err="1"/>
              <a:t>trí</a:t>
            </a:r>
            <a:r>
              <a:rPr lang="en-US" sz="2800" i="1" dirty="0"/>
              <a:t> </a:t>
            </a:r>
            <a:r>
              <a:rPr lang="en-US" sz="2800" i="1" dirty="0" err="1"/>
              <a:t>cá</a:t>
            </a:r>
            <a:r>
              <a:rPr lang="en-US" sz="2800" i="1" dirty="0"/>
              <a:t> </a:t>
            </a:r>
            <a:r>
              <a:rPr lang="en-US" sz="2800" i="1" dirty="0" err="1"/>
              <a:t>nhân</a:t>
            </a:r>
            <a:r>
              <a:rPr lang="en-US" sz="2800" i="1" dirty="0"/>
              <a:t>.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609344" y="2231136"/>
            <a:ext cx="1789448" cy="65950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1:</a:t>
            </a:r>
          </a:p>
        </p:txBody>
      </p:sp>
      <p:sp>
        <p:nvSpPr>
          <p:cNvPr id="27" name="Down Arrow Callout 26"/>
          <p:cNvSpPr/>
          <p:nvPr/>
        </p:nvSpPr>
        <p:spPr>
          <a:xfrm>
            <a:off x="4354837" y="2240847"/>
            <a:ext cx="1789448" cy="659503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2:</a:t>
            </a:r>
          </a:p>
        </p:txBody>
      </p:sp>
      <p:sp>
        <p:nvSpPr>
          <p:cNvPr id="28" name="Down Arrow Callout 27"/>
          <p:cNvSpPr/>
          <p:nvPr/>
        </p:nvSpPr>
        <p:spPr>
          <a:xfrm>
            <a:off x="7053986" y="2241414"/>
            <a:ext cx="1789448" cy="659503"/>
          </a:xfrm>
          <a:prstGeom prst="down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3:</a:t>
            </a:r>
          </a:p>
        </p:txBody>
      </p:sp>
      <p:sp>
        <p:nvSpPr>
          <p:cNvPr id="29" name="Down Arrow Callout 28"/>
          <p:cNvSpPr/>
          <p:nvPr/>
        </p:nvSpPr>
        <p:spPr>
          <a:xfrm>
            <a:off x="9748540" y="2241414"/>
            <a:ext cx="1789448" cy="659503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u="sng" dirty="0" err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</a:t>
            </a:r>
            <a:r>
              <a:rPr lang="en-US" sz="2800" i="1" u="sng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4:</a:t>
            </a:r>
          </a:p>
        </p:txBody>
      </p:sp>
    </p:spTree>
    <p:extLst>
      <p:ext uri="{BB962C8B-B14F-4D97-AF65-F5344CB8AC3E}">
        <p14:creationId xmlns:p14="http://schemas.microsoft.com/office/powerpoint/2010/main" val="1154484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4" grpId="0"/>
      <p:bldP spid="23" grpId="0"/>
      <p:bldP spid="24" grpId="0"/>
      <p:bldP spid="25" grpId="0"/>
      <p:bldP spid="7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C780D9-2B3C-460E-B36A-A9182DF37AA6}"/>
              </a:ext>
            </a:extLst>
          </p:cNvPr>
          <p:cNvSpPr/>
          <p:nvPr/>
        </p:nvSpPr>
        <p:spPr>
          <a:xfrm>
            <a:off x="-5526" y="0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6766465" y="5321207"/>
            <a:ext cx="4845803" cy="1289567"/>
            <a:chOff x="3960971" y="2767117"/>
            <a:chExt cx="4267200" cy="1321489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115" name="Frame 114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21336" y="816102"/>
            <a:ext cx="5995416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68314074-F6DB-49A6-9B3B-E2199791E55F}"/>
              </a:ext>
            </a:extLst>
          </p:cNvPr>
          <p:cNvSpPr/>
          <p:nvPr/>
        </p:nvSpPr>
        <p:spPr>
          <a:xfrm>
            <a:off x="6093236" y="800100"/>
            <a:ext cx="6068283" cy="6057900"/>
          </a:xfrm>
          <a:prstGeom prst="frame">
            <a:avLst>
              <a:gd name="adj1" fmla="val 23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5A503-4ADB-46D4-B617-ABF0322727D6}"/>
              </a:ext>
            </a:extLst>
          </p:cNvPr>
          <p:cNvGrpSpPr/>
          <p:nvPr/>
        </p:nvGrpSpPr>
        <p:grpSpPr>
          <a:xfrm>
            <a:off x="591663" y="5386953"/>
            <a:ext cx="4845803" cy="1289567"/>
            <a:chOff x="3960971" y="2767117"/>
            <a:chExt cx="4267200" cy="1321489"/>
          </a:xfrm>
        </p:grpSpPr>
        <p:sp>
          <p:nvSpPr>
            <p:cNvPr id="18" name="Freeform: Shape 109">
              <a:extLst>
                <a:ext uri="{FF2B5EF4-FFF2-40B4-BE49-F238E27FC236}">
                  <a16:creationId xmlns:a16="http://schemas.microsoft.com/office/drawing/2014/main" id="{BE3066DD-C0E0-4E2B-A70A-DEE168EA8E2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9" name="Freeform: Shape 110">
              <a:extLst>
                <a:ext uri="{FF2B5EF4-FFF2-40B4-BE49-F238E27FC236}">
                  <a16:creationId xmlns:a16="http://schemas.microsoft.com/office/drawing/2014/main" id="{50790DE5-A95E-4B4B-8A61-221BF5436FEA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0" name="Freeform: Shape 111">
              <a:extLst>
                <a:ext uri="{FF2B5EF4-FFF2-40B4-BE49-F238E27FC236}">
                  <a16:creationId xmlns:a16="http://schemas.microsoft.com/office/drawing/2014/main" id="{6C36AAEF-5E21-4C02-B2F2-91FA7FF45AA6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21" name="Freeform: Shape 112">
              <a:extLst>
                <a:ext uri="{FF2B5EF4-FFF2-40B4-BE49-F238E27FC236}">
                  <a16:creationId xmlns:a16="http://schemas.microsoft.com/office/drawing/2014/main" id="{F4E6982B-6E54-46A4-B2FE-B46AB487536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6" y="1"/>
            <a:ext cx="10070284" cy="816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54109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92024" y="1005841"/>
            <a:ext cx="5650992" cy="5166726"/>
          </a:xfrm>
          <a:prstGeom prst="downArrowCallout">
            <a:avLst>
              <a:gd name="adj1" fmla="val 14653"/>
              <a:gd name="adj2" fmla="val 25000"/>
              <a:gd name="adj3" fmla="val 18465"/>
              <a:gd name="adj4" fmla="val 77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TH1: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hôm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nay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dự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bút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trường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M.,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kịp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 H.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dùng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xôi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M.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gói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Cả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cùng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nhau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vẻ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xác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034885" y="5127342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1,2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6272784" y="996697"/>
            <a:ext cx="5724144" cy="5166726"/>
          </a:xfrm>
          <a:prstGeom prst="downArrowCallout">
            <a:avLst>
              <a:gd name="adj1" fmla="val 14653"/>
              <a:gd name="adj2" fmla="val 25000"/>
              <a:gd name="adj3" fmla="val 17049"/>
              <a:gd name="adj4" fmla="val 78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TH2: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kiệm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100.000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,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hoạch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quyển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truyện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50.000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hộp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khẩu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trang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25.000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đợt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khí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ô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nhiễm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Nhưng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Nhớ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nhật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chiếc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kẹp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tóc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60.000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tặng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latin typeface="times" panose="02020603050405020304" pitchFamily="18" charset="0"/>
                <a:cs typeface="times" panose="02020603050405020304" pitchFamily="18" charset="0"/>
              </a:rPr>
              <a:t>mẹ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T.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món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sao</a:t>
            </a:r>
            <a:r>
              <a:rPr lang="en-US" sz="2400" i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209038" y="5164905"/>
            <a:ext cx="1879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28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" panose="02020603050405020304" pitchFamily="18" charset="0"/>
                <a:cs typeface="times" panose="02020603050405020304" pitchFamily="18" charset="0"/>
              </a:rPr>
              <a:t> 3,4</a:t>
            </a:r>
          </a:p>
        </p:txBody>
      </p:sp>
    </p:spTree>
    <p:extLst>
      <p:ext uri="{BB962C8B-B14F-4D97-AF65-F5344CB8AC3E}">
        <p14:creationId xmlns:p14="http://schemas.microsoft.com/office/powerpoint/2010/main" val="2615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6" grpId="0" animBg="1"/>
      <p:bldP spid="12" grpId="0" animBg="1"/>
      <p:bldP spid="15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6" y="4101689"/>
            <a:ext cx="3054096" cy="246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Flowchart: Punched Tape 33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0" y="-10624"/>
            <a:ext cx="7301948" cy="3962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sẻ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trị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hơn.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1" name="Flowchart: Punched Tape 150">
            <a:extLst>
              <a:ext uri="{FF2B5EF4-FFF2-40B4-BE49-F238E27FC236}">
                <a16:creationId xmlns:a16="http://schemas.microsoft.com/office/drawing/2014/main" id="{A12B7DA7-FFAF-45A7-8F4F-4974F4585105}"/>
              </a:ext>
            </a:extLst>
          </p:cNvPr>
          <p:cNvSpPr/>
          <p:nvPr/>
        </p:nvSpPr>
        <p:spPr>
          <a:xfrm>
            <a:off x="3273287" y="2887578"/>
            <a:ext cx="7763932" cy="368253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đem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cuộc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2" name="Cloud 1"/>
          <p:cNvSpPr/>
          <p:nvPr/>
        </p:nvSpPr>
        <p:spPr>
          <a:xfrm>
            <a:off x="7436795" y="235895"/>
            <a:ext cx="3465576" cy="2405165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r>
              <a:rPr lang="en-US" sz="36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88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4F3E3B-641F-4638-A082-33A6A65A5D39}"/>
              </a:ext>
            </a:extLst>
          </p:cNvPr>
          <p:cNvSpPr/>
          <p:nvPr/>
        </p:nvSpPr>
        <p:spPr>
          <a:xfrm>
            <a:off x="11407" y="-74008"/>
            <a:ext cx="12191997" cy="865056"/>
          </a:xfrm>
          <a:prstGeom prst="rect">
            <a:avLst/>
          </a:prstGeom>
          <a:solidFill>
            <a:srgbClr val="F7A60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 vụ </a:t>
            </a: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Xác định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72324-823D-4835-8ED5-F3A5622C3067}"/>
              </a:ext>
            </a:extLst>
          </p:cNvPr>
          <p:cNvSpPr txBox="1"/>
          <p:nvPr/>
        </p:nvSpPr>
        <p:spPr>
          <a:xfrm>
            <a:off x="267439" y="921069"/>
            <a:ext cx="1172034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b="1" i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nhóm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4 HS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đóng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vai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vật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huống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3 SGK/46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đưa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quyết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ea typeface="맑은 고딕" panose="020B0503020000020004" pitchFamily="34" charset="-127"/>
              <a:cs typeface="times" panose="02020603050405020304" pitchFamily="18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5057775" y="3141464"/>
            <a:ext cx="2299798" cy="1595139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luận</a:t>
            </a:r>
            <a:endParaRPr lang="en-US" sz="28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C3405EF-FB82-4417-B5DA-8AFAE3494FA1}"/>
              </a:ext>
            </a:extLst>
          </p:cNvPr>
          <p:cNvGrpSpPr/>
          <p:nvPr/>
        </p:nvGrpSpPr>
        <p:grpSpPr>
          <a:xfrm>
            <a:off x="2373630" y="5468112"/>
            <a:ext cx="4740401" cy="1243584"/>
            <a:chOff x="-2665501" y="1930801"/>
            <a:chExt cx="12183754" cy="4016330"/>
          </a:xfrm>
        </p:grpSpPr>
        <p:sp>
          <p:nvSpPr>
            <p:cNvPr id="95" name="Freeform 2">
              <a:extLst>
                <a:ext uri="{FF2B5EF4-FFF2-40B4-BE49-F238E27FC236}">
                  <a16:creationId xmlns:a16="http://schemas.microsoft.com/office/drawing/2014/main" id="{036DB8F0-32A7-42C8-B578-440944EE46CC}"/>
                </a:ext>
              </a:extLst>
            </p:cNvPr>
            <p:cNvSpPr/>
            <p:nvPr/>
          </p:nvSpPr>
          <p:spPr>
            <a:xfrm>
              <a:off x="-2665501" y="1930804"/>
              <a:ext cx="12183754" cy="4016327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2684A7C-FB99-4C63-8A69-68F5E4B56AA3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4363" y="2085383"/>
            <a:ext cx="4983412" cy="445085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ưu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nên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chung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ứng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người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Lựa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chọn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455312" y="2104275"/>
            <a:ext cx="4662325" cy="459029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tắc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tiêu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yếu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thiết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cá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hoàn</a:t>
            </a:r>
            <a:r>
              <a:rPr lang="en-US" sz="3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dirty="0" err="1"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6EA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EB84A709-C8AC-4938-A2D2-479A91F72D9C}"/>
              </a:ext>
            </a:extLst>
          </p:cNvPr>
          <p:cNvSpPr/>
          <p:nvPr/>
        </p:nvSpPr>
        <p:spPr>
          <a:xfrm rot="2082592">
            <a:off x="-448300" y="618593"/>
            <a:ext cx="4907674" cy="5645087"/>
          </a:xfrm>
          <a:custGeom>
            <a:avLst/>
            <a:gdLst>
              <a:gd name="connsiteX0" fmla="*/ 7329514 w 7361511"/>
              <a:gd name="connsiteY0" fmla="*/ 6454811 h 8467631"/>
              <a:gd name="connsiteX1" fmla="*/ 7361511 w 7361511"/>
              <a:gd name="connsiteY1" fmla="*/ 6501004 h 8467631"/>
              <a:gd name="connsiteX2" fmla="*/ 7329514 w 7361511"/>
              <a:gd name="connsiteY2" fmla="*/ 6523168 h 8467631"/>
              <a:gd name="connsiteX3" fmla="*/ 6718721 w 7361511"/>
              <a:gd name="connsiteY3" fmla="*/ 5573039 h 8467631"/>
              <a:gd name="connsiteX4" fmla="*/ 7003911 w 7361511"/>
              <a:gd name="connsiteY4" fmla="*/ 5984755 h 8467631"/>
              <a:gd name="connsiteX5" fmla="*/ 7003911 w 7361511"/>
              <a:gd name="connsiteY5" fmla="*/ 6748710 h 8467631"/>
              <a:gd name="connsiteX6" fmla="*/ 6718721 w 7361511"/>
              <a:gd name="connsiteY6" fmla="*/ 6946257 h 8467631"/>
              <a:gd name="connsiteX7" fmla="*/ 6107928 w 7361511"/>
              <a:gd name="connsiteY7" fmla="*/ 4691266 h 8467631"/>
              <a:gd name="connsiteX8" fmla="*/ 6393118 w 7361511"/>
              <a:gd name="connsiteY8" fmla="*/ 5102982 h 8467631"/>
              <a:gd name="connsiteX9" fmla="*/ 6393118 w 7361511"/>
              <a:gd name="connsiteY9" fmla="*/ 7171798 h 8467631"/>
              <a:gd name="connsiteX10" fmla="*/ 6107927 w 7361511"/>
              <a:gd name="connsiteY10" fmla="*/ 7369346 h 8467631"/>
              <a:gd name="connsiteX11" fmla="*/ 5497135 w 7361511"/>
              <a:gd name="connsiteY11" fmla="*/ 3809494 h 8467631"/>
              <a:gd name="connsiteX12" fmla="*/ 5782325 w 7361511"/>
              <a:gd name="connsiteY12" fmla="*/ 4221209 h 8467631"/>
              <a:gd name="connsiteX13" fmla="*/ 5782325 w 7361511"/>
              <a:gd name="connsiteY13" fmla="*/ 7594887 h 8467631"/>
              <a:gd name="connsiteX14" fmla="*/ 5497135 w 7361511"/>
              <a:gd name="connsiteY14" fmla="*/ 7792435 h 8467631"/>
              <a:gd name="connsiteX15" fmla="*/ 4886343 w 7361511"/>
              <a:gd name="connsiteY15" fmla="*/ 2927723 h 8467631"/>
              <a:gd name="connsiteX16" fmla="*/ 5171533 w 7361511"/>
              <a:gd name="connsiteY16" fmla="*/ 3339438 h 8467631"/>
              <a:gd name="connsiteX17" fmla="*/ 5171533 w 7361511"/>
              <a:gd name="connsiteY17" fmla="*/ 8017975 h 8467631"/>
              <a:gd name="connsiteX18" fmla="*/ 4886344 w 7361511"/>
              <a:gd name="connsiteY18" fmla="*/ 8215522 h 8467631"/>
              <a:gd name="connsiteX19" fmla="*/ 4275550 w 7361511"/>
              <a:gd name="connsiteY19" fmla="*/ 2045951 h 8467631"/>
              <a:gd name="connsiteX20" fmla="*/ 4560740 w 7361511"/>
              <a:gd name="connsiteY20" fmla="*/ 2457665 h 8467631"/>
              <a:gd name="connsiteX21" fmla="*/ 4560740 w 7361511"/>
              <a:gd name="connsiteY21" fmla="*/ 8441064 h 8467631"/>
              <a:gd name="connsiteX22" fmla="*/ 4522386 w 7361511"/>
              <a:gd name="connsiteY22" fmla="*/ 8467631 h 8467631"/>
              <a:gd name="connsiteX23" fmla="*/ 4275550 w 7361511"/>
              <a:gd name="connsiteY23" fmla="*/ 8111286 h 8467631"/>
              <a:gd name="connsiteX24" fmla="*/ 3664757 w 7361511"/>
              <a:gd name="connsiteY24" fmla="*/ 1164178 h 8467631"/>
              <a:gd name="connsiteX25" fmla="*/ 3949947 w 7361511"/>
              <a:gd name="connsiteY25" fmla="*/ 1575893 h 8467631"/>
              <a:gd name="connsiteX26" fmla="*/ 3949947 w 7361511"/>
              <a:gd name="connsiteY26" fmla="*/ 7641229 h 8467631"/>
              <a:gd name="connsiteX27" fmla="*/ 3664757 w 7361511"/>
              <a:gd name="connsiteY27" fmla="*/ 7229513 h 8467631"/>
              <a:gd name="connsiteX28" fmla="*/ 3053964 w 7361511"/>
              <a:gd name="connsiteY28" fmla="*/ 282405 h 8467631"/>
              <a:gd name="connsiteX29" fmla="*/ 3339155 w 7361511"/>
              <a:gd name="connsiteY29" fmla="*/ 694122 h 8467631"/>
              <a:gd name="connsiteX30" fmla="*/ 3339154 w 7361511"/>
              <a:gd name="connsiteY30" fmla="*/ 6759456 h 8467631"/>
              <a:gd name="connsiteX31" fmla="*/ 3053964 w 7361511"/>
              <a:gd name="connsiteY31" fmla="*/ 6347740 h 8467631"/>
              <a:gd name="connsiteX32" fmla="*/ 895983 w 7361511"/>
              <a:gd name="connsiteY32" fmla="*/ 1269266 h 8467631"/>
              <a:gd name="connsiteX33" fmla="*/ 895983 w 7361511"/>
              <a:gd name="connsiteY33" fmla="*/ 3232367 h 8467631"/>
              <a:gd name="connsiteX34" fmla="*/ 610794 w 7361511"/>
              <a:gd name="connsiteY34" fmla="*/ 2820653 h 8467631"/>
              <a:gd name="connsiteX35" fmla="*/ 610794 w 7361511"/>
              <a:gd name="connsiteY35" fmla="*/ 1466813 h 8467631"/>
              <a:gd name="connsiteX36" fmla="*/ 2728361 w 7361511"/>
              <a:gd name="connsiteY36" fmla="*/ 0 h 8467631"/>
              <a:gd name="connsiteX37" fmla="*/ 2728361 w 7361511"/>
              <a:gd name="connsiteY37" fmla="*/ 5877683 h 8467631"/>
              <a:gd name="connsiteX38" fmla="*/ 2443171 w 7361511"/>
              <a:gd name="connsiteY38" fmla="*/ 5465968 h 8467631"/>
              <a:gd name="connsiteX39" fmla="*/ 2443171 w 7361511"/>
              <a:gd name="connsiteY39" fmla="*/ 197548 h 8467631"/>
              <a:gd name="connsiteX40" fmla="*/ 0 w 7361511"/>
              <a:gd name="connsiteY40" fmla="*/ 1889902 h 8467631"/>
              <a:gd name="connsiteX41" fmla="*/ 285190 w 7361511"/>
              <a:gd name="connsiteY41" fmla="*/ 1692355 h 8467631"/>
              <a:gd name="connsiteX42" fmla="*/ 285190 w 7361511"/>
              <a:gd name="connsiteY42" fmla="*/ 2350594 h 8467631"/>
              <a:gd name="connsiteX43" fmla="*/ 0 w 7361511"/>
              <a:gd name="connsiteY43" fmla="*/ 1938879 h 8467631"/>
              <a:gd name="connsiteX44" fmla="*/ 2117569 w 7361511"/>
              <a:gd name="connsiteY44" fmla="*/ 423088 h 8467631"/>
              <a:gd name="connsiteX45" fmla="*/ 2117569 w 7361511"/>
              <a:gd name="connsiteY45" fmla="*/ 4995912 h 8467631"/>
              <a:gd name="connsiteX46" fmla="*/ 1832379 w 7361511"/>
              <a:gd name="connsiteY46" fmla="*/ 4584197 h 8467631"/>
              <a:gd name="connsiteX47" fmla="*/ 1832379 w 7361511"/>
              <a:gd name="connsiteY47" fmla="*/ 620636 h 8467631"/>
              <a:gd name="connsiteX48" fmla="*/ 1506777 w 7361511"/>
              <a:gd name="connsiteY48" fmla="*/ 846176 h 8467631"/>
              <a:gd name="connsiteX49" fmla="*/ 1506777 w 7361511"/>
              <a:gd name="connsiteY49" fmla="*/ 4114141 h 8467631"/>
              <a:gd name="connsiteX50" fmla="*/ 1221587 w 7361511"/>
              <a:gd name="connsiteY50" fmla="*/ 3702425 h 8467631"/>
              <a:gd name="connsiteX51" fmla="*/ 1221587 w 7361511"/>
              <a:gd name="connsiteY51" fmla="*/ 1043724 h 84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361511" h="8467631">
                <a:moveTo>
                  <a:pt x="7329514" y="6454811"/>
                </a:moveTo>
                <a:lnTo>
                  <a:pt x="7361511" y="6501004"/>
                </a:lnTo>
                <a:lnTo>
                  <a:pt x="7329514" y="6523168"/>
                </a:lnTo>
                <a:close/>
                <a:moveTo>
                  <a:pt x="6718721" y="5573039"/>
                </a:moveTo>
                <a:lnTo>
                  <a:pt x="7003911" y="5984755"/>
                </a:lnTo>
                <a:lnTo>
                  <a:pt x="7003911" y="6748710"/>
                </a:lnTo>
                <a:lnTo>
                  <a:pt x="6718721" y="6946257"/>
                </a:lnTo>
                <a:close/>
                <a:moveTo>
                  <a:pt x="6107928" y="4691266"/>
                </a:moveTo>
                <a:lnTo>
                  <a:pt x="6393118" y="5102982"/>
                </a:lnTo>
                <a:lnTo>
                  <a:pt x="6393118" y="7171798"/>
                </a:lnTo>
                <a:lnTo>
                  <a:pt x="6107927" y="7369346"/>
                </a:lnTo>
                <a:close/>
                <a:moveTo>
                  <a:pt x="5497135" y="3809494"/>
                </a:moveTo>
                <a:lnTo>
                  <a:pt x="5782325" y="4221209"/>
                </a:lnTo>
                <a:lnTo>
                  <a:pt x="5782325" y="7594887"/>
                </a:lnTo>
                <a:lnTo>
                  <a:pt x="5497135" y="7792435"/>
                </a:lnTo>
                <a:close/>
                <a:moveTo>
                  <a:pt x="4886343" y="2927723"/>
                </a:moveTo>
                <a:lnTo>
                  <a:pt x="5171533" y="3339438"/>
                </a:lnTo>
                <a:lnTo>
                  <a:pt x="5171533" y="8017975"/>
                </a:lnTo>
                <a:lnTo>
                  <a:pt x="4886344" y="8215522"/>
                </a:lnTo>
                <a:close/>
                <a:moveTo>
                  <a:pt x="4275550" y="2045951"/>
                </a:moveTo>
                <a:lnTo>
                  <a:pt x="4560740" y="2457665"/>
                </a:lnTo>
                <a:lnTo>
                  <a:pt x="4560740" y="8441064"/>
                </a:lnTo>
                <a:lnTo>
                  <a:pt x="4522386" y="8467631"/>
                </a:lnTo>
                <a:lnTo>
                  <a:pt x="4275550" y="8111286"/>
                </a:lnTo>
                <a:close/>
                <a:moveTo>
                  <a:pt x="3664757" y="1164178"/>
                </a:moveTo>
                <a:lnTo>
                  <a:pt x="3949947" y="1575893"/>
                </a:lnTo>
                <a:lnTo>
                  <a:pt x="3949947" y="7641229"/>
                </a:lnTo>
                <a:lnTo>
                  <a:pt x="3664757" y="7229513"/>
                </a:lnTo>
                <a:close/>
                <a:moveTo>
                  <a:pt x="3053964" y="282405"/>
                </a:moveTo>
                <a:lnTo>
                  <a:pt x="3339155" y="694122"/>
                </a:lnTo>
                <a:lnTo>
                  <a:pt x="3339154" y="6759456"/>
                </a:lnTo>
                <a:lnTo>
                  <a:pt x="3053964" y="6347740"/>
                </a:lnTo>
                <a:close/>
                <a:moveTo>
                  <a:pt x="895983" y="1269266"/>
                </a:moveTo>
                <a:lnTo>
                  <a:pt x="895983" y="3232367"/>
                </a:lnTo>
                <a:lnTo>
                  <a:pt x="610794" y="2820653"/>
                </a:lnTo>
                <a:lnTo>
                  <a:pt x="610794" y="1466813"/>
                </a:lnTo>
                <a:close/>
                <a:moveTo>
                  <a:pt x="2728361" y="0"/>
                </a:moveTo>
                <a:lnTo>
                  <a:pt x="2728361" y="5877683"/>
                </a:lnTo>
                <a:lnTo>
                  <a:pt x="2443171" y="5465968"/>
                </a:lnTo>
                <a:lnTo>
                  <a:pt x="2443171" y="197548"/>
                </a:lnTo>
                <a:close/>
                <a:moveTo>
                  <a:pt x="0" y="1889902"/>
                </a:moveTo>
                <a:lnTo>
                  <a:pt x="285190" y="1692355"/>
                </a:lnTo>
                <a:lnTo>
                  <a:pt x="285190" y="2350594"/>
                </a:lnTo>
                <a:lnTo>
                  <a:pt x="0" y="1938879"/>
                </a:lnTo>
                <a:close/>
                <a:moveTo>
                  <a:pt x="2117569" y="423088"/>
                </a:moveTo>
                <a:lnTo>
                  <a:pt x="2117569" y="4995912"/>
                </a:lnTo>
                <a:lnTo>
                  <a:pt x="1832379" y="4584197"/>
                </a:lnTo>
                <a:lnTo>
                  <a:pt x="1832379" y="620636"/>
                </a:lnTo>
                <a:close/>
                <a:moveTo>
                  <a:pt x="1506777" y="846176"/>
                </a:moveTo>
                <a:lnTo>
                  <a:pt x="1506777" y="4114141"/>
                </a:lnTo>
                <a:lnTo>
                  <a:pt x="1221587" y="3702425"/>
                </a:lnTo>
                <a:lnTo>
                  <a:pt x="1221587" y="1043724"/>
                </a:lnTo>
                <a:close/>
              </a:path>
            </a:pathLst>
          </a:custGeom>
          <a:solidFill>
            <a:schemeClr val="accent1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78038" y="1035225"/>
            <a:ext cx="8913962" cy="2062103"/>
            <a:chOff x="7206643" y="578791"/>
            <a:chExt cx="10601158" cy="3093155"/>
          </a:xfrm>
        </p:grpSpPr>
        <p:sp>
          <p:nvSpPr>
            <p:cNvPr id="9" name="TextBox 8"/>
            <p:cNvSpPr txBox="1"/>
            <p:nvPr/>
          </p:nvSpPr>
          <p:spPr>
            <a:xfrm>
              <a:off x="8500075" y="578791"/>
              <a:ext cx="9307726" cy="3093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nhóm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thấy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cách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kiểm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soát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chi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tiêu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mà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chứng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kiến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32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01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5234D4CF-C1FA-40A3-A0CF-9CDBD6DC754C}"/>
              </a:ext>
            </a:extLst>
          </p:cNvPr>
          <p:cNvSpPr/>
          <p:nvPr/>
        </p:nvSpPr>
        <p:spPr>
          <a:xfrm>
            <a:off x="812801" y="711200"/>
            <a:ext cx="2388771" cy="5435600"/>
          </a:xfrm>
          <a:custGeom>
            <a:avLst/>
            <a:gdLst>
              <a:gd name="connsiteX0" fmla="*/ 0 w 3583156"/>
              <a:gd name="connsiteY0" fmla="*/ 0 h 8153400"/>
              <a:gd name="connsiteX1" fmla="*/ 3583156 w 3583156"/>
              <a:gd name="connsiteY1" fmla="*/ 0 h 8153400"/>
              <a:gd name="connsiteX2" fmla="*/ 3583156 w 3583156"/>
              <a:gd name="connsiteY2" fmla="*/ 3894509 h 8153400"/>
              <a:gd name="connsiteX3" fmla="*/ 3443915 w 3583156"/>
              <a:gd name="connsiteY3" fmla="*/ 3894509 h 8153400"/>
              <a:gd name="connsiteX4" fmla="*/ 3443915 w 3583156"/>
              <a:gd name="connsiteY4" fmla="*/ 139241 h 8153400"/>
              <a:gd name="connsiteX5" fmla="*/ 139241 w 3583156"/>
              <a:gd name="connsiteY5" fmla="*/ 139241 h 8153400"/>
              <a:gd name="connsiteX6" fmla="*/ 139241 w 3583156"/>
              <a:gd name="connsiteY6" fmla="*/ 8014159 h 8153400"/>
              <a:gd name="connsiteX7" fmla="*/ 323849 w 3583156"/>
              <a:gd name="connsiteY7" fmla="*/ 8014159 h 8153400"/>
              <a:gd name="connsiteX8" fmla="*/ 323849 w 3583156"/>
              <a:gd name="connsiteY8" fmla="*/ 8153400 h 8153400"/>
              <a:gd name="connsiteX9" fmla="*/ 0 w 3583156"/>
              <a:gd name="connsiteY9" fmla="*/ 8153400 h 815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156" h="8153400">
                <a:moveTo>
                  <a:pt x="0" y="0"/>
                </a:moveTo>
                <a:lnTo>
                  <a:pt x="3583156" y="0"/>
                </a:lnTo>
                <a:lnTo>
                  <a:pt x="3583156" y="3894509"/>
                </a:lnTo>
                <a:lnTo>
                  <a:pt x="3443915" y="3894509"/>
                </a:lnTo>
                <a:lnTo>
                  <a:pt x="3443915" y="139241"/>
                </a:lnTo>
                <a:lnTo>
                  <a:pt x="139241" y="139241"/>
                </a:lnTo>
                <a:lnTo>
                  <a:pt x="139241" y="8014159"/>
                </a:lnTo>
                <a:lnTo>
                  <a:pt x="323849" y="8014159"/>
                </a:lnTo>
                <a:lnTo>
                  <a:pt x="323849" y="8153400"/>
                </a:lnTo>
                <a:lnTo>
                  <a:pt x="0" y="8153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456" y="72000"/>
            <a:ext cx="915633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u="sng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zh-CN" sz="4400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zh-CN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zh-CN" sz="4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BẠN,</a:t>
            </a:r>
            <a:r>
              <a:rPr kumimoji="0" lang="en-US" altLang="zh-CN" sz="4400" b="1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TÔI</a:t>
            </a:r>
            <a:endParaRPr kumimoji="0" lang="zh-CN" altLang="en-US" sz="4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E1AA285-90AD-4A5E-BE92-EB69D454AF01}"/>
              </a:ext>
            </a:extLst>
          </p:cNvPr>
          <p:cNvGrpSpPr/>
          <p:nvPr/>
        </p:nvGrpSpPr>
        <p:grpSpPr>
          <a:xfrm>
            <a:off x="1178532" y="5152633"/>
            <a:ext cx="3963237" cy="1054698"/>
            <a:chOff x="3960971" y="2767117"/>
            <a:chExt cx="4267200" cy="1321489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372E30A-71E7-4290-9400-9976481B1E89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1C4A27E-D425-4D9B-B3E3-77B704ABD65D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37E5CFC-DBDF-4BA3-8214-83D6D0BA920A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898D73C-C3C1-4B5F-8BBB-8FD378963F43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312552" y="3291535"/>
            <a:ext cx="8844289" cy="1569660"/>
            <a:chOff x="7206643" y="852382"/>
            <a:chExt cx="10518299" cy="2354491"/>
          </a:xfrm>
        </p:grpSpPr>
        <p:sp>
          <p:nvSpPr>
            <p:cNvPr id="152" name="TextBox 151"/>
            <p:cNvSpPr txBox="1"/>
            <p:nvPr/>
          </p:nvSpPr>
          <p:spPr>
            <a:xfrm>
              <a:off x="8417215" y="852382"/>
              <a:ext cx="9307727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theo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cặp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trong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chủ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này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cần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thay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đổi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hoặc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cố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gắng</a:t>
              </a:r>
              <a:r>
                <a:rPr lang="en-US" altLang="ko-KR" sz="28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8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02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69A2C4E-6FCC-4024-83C7-2C116167424C}"/>
              </a:ext>
            </a:extLst>
          </p:cNvPr>
          <p:cNvGrpSpPr/>
          <p:nvPr/>
        </p:nvGrpSpPr>
        <p:grpSpPr>
          <a:xfrm>
            <a:off x="3298882" y="5029641"/>
            <a:ext cx="8893118" cy="1569660"/>
            <a:chOff x="7206643" y="982229"/>
            <a:chExt cx="10302728" cy="2354491"/>
          </a:xfrm>
        </p:grpSpPr>
        <p:sp>
          <p:nvSpPr>
            <p:cNvPr id="155" name="TextBox 154"/>
            <p:cNvSpPr txBox="1"/>
            <p:nvPr/>
          </p:nvSpPr>
          <p:spPr>
            <a:xfrm>
              <a:off x="8458262" y="982229"/>
              <a:ext cx="9051109" cy="235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Hoạt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động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cá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b="1" dirty="0" err="1">
                  <a:latin typeface="times" panose="02020603050405020304" pitchFamily="18" charset="0"/>
                  <a:cs typeface="times" panose="02020603050405020304" pitchFamily="18" charset="0"/>
                </a:rPr>
                <a:t>nhân</a:t>
              </a:r>
              <a:r>
                <a:rPr lang="en-US" altLang="ko-KR" sz="3200" b="1" dirty="0">
                  <a:latin typeface="times" panose="02020603050405020304" pitchFamily="18" charset="0"/>
                  <a:cs typeface="times" panose="02020603050405020304" pitchFamily="18" charset="0"/>
                </a:rPr>
                <a:t>: 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Chia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sẽ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nhận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xét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về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mình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Những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điều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bạn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đã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Chưa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làm</a:t>
              </a:r>
              <a:r>
                <a:rPr lang="en-US" altLang="ko-KR" sz="32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altLang="ko-KR" sz="3200" i="1" dirty="0" err="1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được</a:t>
              </a:r>
              <a:r>
                <a:rPr lang="en-US" altLang="ko-KR" sz="2400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?</a:t>
              </a:r>
              <a:endParaRPr lang="ko-KR" altLang="en-US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206643" y="982229"/>
              <a:ext cx="1251619" cy="138499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5400" b="1" dirty="0">
                  <a:cs typeface="Arial" pitchFamily="34" charset="0"/>
                </a:rPr>
                <a:t>03</a:t>
              </a:r>
              <a:endParaRPr lang="ko-KR" altLang="en-US" sz="5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3">
            <a:extLst>
              <a:ext uri="{FF2B5EF4-FFF2-40B4-BE49-F238E27FC236}">
                <a16:creationId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-181973" y="1162149"/>
            <a:ext cx="2188737" cy="5288886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213273" y="1991400"/>
            <a:ext cx="10813035" cy="7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355571" y="2952926"/>
            <a:ext cx="10670737" cy="918776"/>
          </a:xfrm>
          <a:prstGeom prst="rect">
            <a:avLst/>
          </a:prstGeom>
          <a:solidFill>
            <a:srgbClr val="96EA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705512" y="1876971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883747" y="2863044"/>
            <a:ext cx="1493509" cy="720650"/>
            <a:chOff x="4333508" y="1884368"/>
            <a:chExt cx="1493509" cy="720650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84368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430741" y="2683901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2194173" y="2893257"/>
            <a:ext cx="9805987" cy="871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điểm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xét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mức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phù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0" lvl="0" indent="0">
              <a:buNone/>
              <a:defRPr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bảng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sau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:(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nhiệm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6 SGK/46):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61BD2F-5732-4052-B316-8EDEE7ED5C28}"/>
              </a:ext>
            </a:extLst>
          </p:cNvPr>
          <p:cNvSpPr/>
          <p:nvPr/>
        </p:nvSpPr>
        <p:spPr>
          <a:xfrm>
            <a:off x="1167585" y="118918"/>
            <a:ext cx="10336203" cy="1048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603EDE-CCA3-41AC-8F3F-62FE4A555F60}"/>
              </a:ext>
            </a:extLst>
          </p:cNvPr>
          <p:cNvSpPr txBox="1"/>
          <p:nvPr/>
        </p:nvSpPr>
        <p:spPr>
          <a:xfrm>
            <a:off x="1359249" y="248478"/>
            <a:ext cx="997132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F6DF19FE-B62B-44EC-967F-9DD96F9FB3B2}"/>
              </a:ext>
            </a:extLst>
          </p:cNvPr>
          <p:cNvSpPr txBox="1">
            <a:spLocks/>
          </p:cNvSpPr>
          <p:nvPr/>
        </p:nvSpPr>
        <p:spPr>
          <a:xfrm>
            <a:off x="2171700" y="2134832"/>
            <a:ext cx="9558338" cy="5318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thuận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lợi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khó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khăn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6" y="3939642"/>
            <a:ext cx="7386784" cy="291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432" y="4142178"/>
            <a:ext cx="1345268" cy="14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25" y="5157447"/>
            <a:ext cx="1635783" cy="129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9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6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6F2188-CB25-4838-A352-8F3DCCC5CCC0}"/>
              </a:ext>
            </a:extLst>
          </p:cNvPr>
          <p:cNvSpPr/>
          <p:nvPr/>
        </p:nvSpPr>
        <p:spPr>
          <a:xfrm>
            <a:off x="-36923" y="594360"/>
            <a:ext cx="9436955" cy="4189046"/>
          </a:xfrm>
          <a:prstGeom prst="cloudCallout">
            <a:avLst>
              <a:gd name="adj1" fmla="val 41159"/>
              <a:gd name="adj2" fmla="val -258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tắc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soát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?</a:t>
            </a:r>
            <a:endParaRPr lang="en-US" sz="2800" dirty="0">
              <a:effectLst/>
              <a:latin typeface="times" panose="02020603050405020304" pitchFamily="18" charset="0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5" name="그룹 54">
            <a:extLst>
              <a:ext uri="{FF2B5EF4-FFF2-40B4-BE49-F238E27FC236}">
                <a16:creationId xmlns:a16="http://schemas.microsoft.com/office/drawing/2014/main" id="{A39ACFC6-D3BB-4CA7-9070-DE2A922BA65F}"/>
              </a:ext>
            </a:extLst>
          </p:cNvPr>
          <p:cNvGrpSpPr/>
          <p:nvPr/>
        </p:nvGrpSpPr>
        <p:grpSpPr>
          <a:xfrm>
            <a:off x="8447624" y="3759290"/>
            <a:ext cx="3556379" cy="2826670"/>
            <a:chOff x="3854258" y="1056963"/>
            <a:chExt cx="4671709" cy="37131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23" name="Teardrop 30">
                <a:extLst>
                  <a:ext uri="{FF2B5EF4-FFF2-40B4-BE49-F238E27FC236}">
                    <a16:creationId xmlns:a16="http://schemas.microsoft.com/office/drawing/2014/main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4" name="Rounded Rectangle 110">
                <a:extLst>
                  <a:ext uri="{FF2B5EF4-FFF2-40B4-BE49-F238E27FC236}">
                    <a16:creationId xmlns:a16="http://schemas.microsoft.com/office/drawing/2014/main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5" name="Rounded Rectangle 111">
                <a:extLst>
                  <a:ext uri="{FF2B5EF4-FFF2-40B4-BE49-F238E27FC236}">
                    <a16:creationId xmlns:a16="http://schemas.microsoft.com/office/drawing/2014/main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6" name="Rounded Rectangle 112">
                <a:extLst>
                  <a:ext uri="{FF2B5EF4-FFF2-40B4-BE49-F238E27FC236}">
                    <a16:creationId xmlns:a16="http://schemas.microsoft.com/office/drawing/2014/main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Rounded Rectangle 113">
                <a:extLst>
                  <a:ext uri="{FF2B5EF4-FFF2-40B4-BE49-F238E27FC236}">
                    <a16:creationId xmlns:a16="http://schemas.microsoft.com/office/drawing/2014/main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le 114">
                <a:extLst>
                  <a:ext uri="{FF2B5EF4-FFF2-40B4-BE49-F238E27FC236}">
                    <a16:creationId xmlns:a16="http://schemas.microsoft.com/office/drawing/2014/main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115">
                <a:extLst>
                  <a:ext uri="{FF2B5EF4-FFF2-40B4-BE49-F238E27FC236}">
                    <a16:creationId xmlns:a16="http://schemas.microsoft.com/office/drawing/2014/main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116">
                <a:extLst>
                  <a:ext uri="{FF2B5EF4-FFF2-40B4-BE49-F238E27FC236}">
                    <a16:creationId xmlns:a16="http://schemas.microsoft.com/office/drawing/2014/main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117">
                <a:extLst>
                  <a:ext uri="{FF2B5EF4-FFF2-40B4-BE49-F238E27FC236}">
                    <a16:creationId xmlns:a16="http://schemas.microsoft.com/office/drawing/2014/main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2"/>
              <a:ext cx="677334" cy="1442552"/>
              <a:chOff x="6777274" y="1831285"/>
              <a:chExt cx="552841" cy="117741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5"/>
                <a:ext cx="385719" cy="718118"/>
                <a:chOff x="6783521" y="1654812"/>
                <a:chExt cx="726841" cy="1353205"/>
              </a:xfrm>
            </p:grpSpPr>
            <p:sp>
              <p:nvSpPr>
                <p:cNvPr id="21" name="Freeform 121">
                  <a:extLst>
                    <a:ext uri="{FF2B5EF4-FFF2-40B4-BE49-F238E27FC236}">
                      <a16:creationId xmlns:a16="http://schemas.microsoft.com/office/drawing/2014/main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22" name="Freeform 122">
                  <a:extLst>
                    <a:ext uri="{FF2B5EF4-FFF2-40B4-BE49-F238E27FC236}">
                      <a16:creationId xmlns:a16="http://schemas.microsoft.com/office/drawing/2014/main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0" name="Freeform 124">
                <a:extLst>
                  <a:ext uri="{FF2B5EF4-FFF2-40B4-BE49-F238E27FC236}">
                    <a16:creationId xmlns:a16="http://schemas.microsoft.com/office/drawing/2014/main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7" name="그룹 66">
            <a:extLst>
              <a:ext uri="{FF2B5EF4-FFF2-40B4-BE49-F238E27FC236}">
                <a16:creationId xmlns:a16="http://schemas.microsoft.com/office/drawing/2014/main" id="{B8DDBA36-BF74-4133-A6F5-C16C9439C38B}"/>
              </a:ext>
            </a:extLst>
          </p:cNvPr>
          <p:cNvGrpSpPr/>
          <p:nvPr/>
        </p:nvGrpSpPr>
        <p:grpSpPr>
          <a:xfrm>
            <a:off x="7780618" y="3972056"/>
            <a:ext cx="1959484" cy="2032891"/>
            <a:chOff x="2934131" y="1326889"/>
            <a:chExt cx="3277252" cy="344262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1012</Words>
  <Application>Microsoft Office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Section Break Slide Master</vt:lpstr>
      <vt:lpstr>Contents Slide Master</vt:lpstr>
      <vt:lpstr>Cover and End Slide Master</vt:lpstr>
      <vt:lpstr>1_Section Break Slide Master</vt:lpstr>
      <vt:lpstr>1_Contents Slide Master</vt:lpstr>
      <vt:lpstr>1_Cover and End Slide Master</vt:lpstr>
      <vt:lpstr>2_Contents Slide Master</vt:lpstr>
      <vt:lpstr>3_Contents Slide Master</vt:lpstr>
      <vt:lpstr>4_Contents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co</cp:lastModifiedBy>
  <cp:revision>65</cp:revision>
  <dcterms:created xsi:type="dcterms:W3CDTF">2021-05-24T13:49:18Z</dcterms:created>
  <dcterms:modified xsi:type="dcterms:W3CDTF">2021-08-10T14:40:50Z</dcterms:modified>
</cp:coreProperties>
</file>