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p3" ContentType="audio/mpeg"/>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7" r:id="rId2"/>
    <p:sldId id="298" r:id="rId3"/>
    <p:sldId id="259" r:id="rId4"/>
    <p:sldId id="300" r:id="rId5"/>
    <p:sldId id="299" r:id="rId6"/>
    <p:sldId id="260" r:id="rId7"/>
    <p:sldId id="263" r:id="rId8"/>
    <p:sldId id="268"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8" r:id="rId22"/>
    <p:sldId id="313" r:id="rId23"/>
    <p:sldId id="314" r:id="rId24"/>
    <p:sldId id="315" r:id="rId25"/>
    <p:sldId id="262" r:id="rId26"/>
    <p:sldId id="316" r:id="rId27"/>
    <p:sldId id="317" r:id="rId28"/>
    <p:sldId id="318" r:id="rId29"/>
    <p:sldId id="279"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15"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27/8/2021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18</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41914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6" name="Footer Placeholder 5">
            <a:extLst>
              <a:ext uri="{FF2B5EF4-FFF2-40B4-BE49-F238E27FC236}">
                <a16:creationId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8" name="Footer Placeholder 7">
            <a:extLst>
              <a:ext uri="{FF2B5EF4-FFF2-40B4-BE49-F238E27FC236}">
                <a16:creationId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4" name="Footer Placeholder 3">
            <a:extLst>
              <a:ext uri="{FF2B5EF4-FFF2-40B4-BE49-F238E27FC236}">
                <a16:creationId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3" name="Footer Placeholder 2">
            <a:extLst>
              <a:ext uri="{FF2B5EF4-FFF2-40B4-BE49-F238E27FC236}">
                <a16:creationId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6" name="Footer Placeholder 5">
            <a:extLst>
              <a:ext uri="{FF2B5EF4-FFF2-40B4-BE49-F238E27FC236}">
                <a16:creationId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27/8/2021</a:t>
            </a:fld>
            <a:endParaRPr lang="en-US"/>
          </a:p>
        </p:txBody>
      </p:sp>
      <p:sp>
        <p:nvSpPr>
          <p:cNvPr id="6" name="Footer Placeholder 5">
            <a:extLst>
              <a:ext uri="{FF2B5EF4-FFF2-40B4-BE49-F238E27FC236}">
                <a16:creationId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27/8/2021</a:t>
            </a:fld>
            <a:endParaRPr lang="en-US"/>
          </a:p>
        </p:txBody>
      </p:sp>
      <p:sp>
        <p:nvSpPr>
          <p:cNvPr id="5" name="Footer Placeholder 4">
            <a:extLst>
              <a:ext uri="{FF2B5EF4-FFF2-40B4-BE49-F238E27FC236}">
                <a16:creationId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2.bin"/><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32.png"/><Relationship Id="rId10" Type="http://schemas.openxmlformats.org/officeDocument/2006/relationships/image" Target="../media/image27.emf"/><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9.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42.png"/><Relationship Id="rId12" Type="http://schemas.openxmlformats.org/officeDocument/2006/relationships/image" Target="../media/image37.wmf"/><Relationship Id="rId2" Type="http://schemas.openxmlformats.org/officeDocument/2006/relationships/slideLayout" Target="../slideLayouts/slideLayout12.xml"/><Relationship Id="rId16" Type="http://schemas.openxmlformats.org/officeDocument/2006/relationships/image" Target="../media/image39.wmf"/><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oleObject" Target="../embeddings/oleObject7.bin"/><Relationship Id="rId5" Type="http://schemas.openxmlformats.org/officeDocument/2006/relationships/image" Target="../media/image40.png"/><Relationship Id="rId1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slide" Target="slide22.xml"/><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27.xml"/><Relationship Id="rId3" Type="http://schemas.openxmlformats.org/officeDocument/2006/relationships/image" Target="../media/image45.png"/><Relationship Id="rId7" Type="http://schemas.openxmlformats.org/officeDocument/2006/relationships/image" Target="../media/image56.png"/><Relationship Id="rId12" Type="http://schemas.openxmlformats.org/officeDocument/2006/relationships/slide" Target="slide26.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25.xml"/><Relationship Id="rId5" Type="http://schemas.openxmlformats.org/officeDocument/2006/relationships/image" Target="../media/image54.png"/><Relationship Id="rId15" Type="http://schemas.openxmlformats.org/officeDocument/2006/relationships/image" Target="../media/image48.pn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8.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emf"/><Relationship Id="rId3" Type="http://schemas.openxmlformats.org/officeDocument/2006/relationships/audio" Target="../media/audio4.wav"/><Relationship Id="rId7" Type="http://schemas.openxmlformats.org/officeDocument/2006/relationships/image" Target="../media/image61.png"/><Relationship Id="rId12" Type="http://schemas.openxmlformats.org/officeDocument/2006/relationships/image" Target="../media/image64.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15.emf"/><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6.emf"/></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emf"/><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audio" Target="../media/audio5.wav"/><Relationship Id="rId9" Type="http://schemas.openxmlformats.org/officeDocument/2006/relationships/slide" Target="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id="{8EBCBA5C-E4A1-483B-8D83-B052252464A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79D93D-D814-403F-A375-26AABD49D622}"/>
              </a:ext>
            </a:extLst>
          </p:cNvPr>
          <p:cNvPicPr>
            <a:picLocks noChangeAspect="1"/>
          </p:cNvPicPr>
          <p:nvPr/>
        </p:nvPicPr>
        <p:blipFill>
          <a:blip r:embed="rId4"/>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DE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id="{06723B46-851E-4497-A856-DC11FDC8C0C3}"/>
              </a:ext>
            </a:extLst>
          </p:cNvPr>
          <p:cNvGraphicFramePr>
            <a:graphicFrameLocks noChangeAspect="1"/>
          </p:cNvGraphicFramePr>
          <p:nvPr>
            <p:extLst/>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29"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a16="http://schemas.microsoft.com/office/drawing/2014/main"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id="{9637CC8F-9ED8-45FB-97B0-4AD8EBBB4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085B93A-56C9-46F8-B750-F625D6B7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a16="http://schemas.microsoft.com/office/drawing/2014/main"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a16="http://schemas.microsoft.com/office/drawing/2014/main"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a16="http://schemas.microsoft.com/office/drawing/2014/main" id="{2F292E69-6346-48E6-818F-B1792ACF5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0" name="文本框 3">
              <a:extLst>
                <a:ext uri="{FF2B5EF4-FFF2-40B4-BE49-F238E27FC236}">
                  <a16:creationId xmlns:a16="http://schemas.microsoft.com/office/drawing/2014/main"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id="{C91E41E1-37A9-461D-8D2D-CDC605863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id="{C9607409-DE6F-475E-8544-9580FA036801}"/>
              </a:ext>
            </a:extLst>
          </p:cNvPr>
          <p:cNvPicPr>
            <a:picLocks noChangeAspect="1"/>
          </p:cNvPicPr>
          <p:nvPr/>
        </p:nvPicPr>
        <p:blipFill>
          <a:blip r:embed="rId5"/>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56"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57"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id="{AFB69C70-1F49-40C1-A49D-D26F0EA3D7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id="{2A54FC39-0A63-430B-B47C-022B98766FCA}"/>
              </a:ext>
            </a:extLst>
          </p:cNvPr>
          <p:cNvPicPr>
            <a:picLocks noChangeAspect="1"/>
          </p:cNvPicPr>
          <p:nvPr/>
        </p:nvPicPr>
        <p:blipFill rotWithShape="1">
          <a:blip r:embed="rId10"/>
          <a:srcRect t="17562" b="19327"/>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id="{7AFF2176-CEA6-4504-A815-AAB8EC92542C}"/>
              </a:ext>
            </a:extLst>
          </p:cNvPr>
          <p:cNvPicPr>
            <a:picLocks noChangeAspect="1"/>
          </p:cNvPicPr>
          <p:nvPr/>
        </p:nvPicPr>
        <p:blipFill rotWithShape="1">
          <a:blip r:embed="rId6"/>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id="{3081DED2-F639-4A1A-8E48-1FA24AD44542}"/>
              </a:ext>
            </a:extLst>
          </p:cNvPr>
          <p:cNvPicPr>
            <a:picLocks noChangeAspect="1"/>
          </p:cNvPicPr>
          <p:nvPr/>
        </p:nvPicPr>
        <p:blipFill>
          <a:blip r:embed="rId7"/>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id="{05EB0B8E-A4D7-446D-B534-2D265E991C10}"/>
              </a:ext>
            </a:extLst>
          </p:cNvPr>
          <p:cNvPicPr>
            <a:picLocks noChangeAspect="1"/>
          </p:cNvPicPr>
          <p:nvPr/>
        </p:nvPicPr>
        <p:blipFill>
          <a:blip r:embed="rId8"/>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712BF1-8DAB-42D8-9B35-736A3FD9EF21}"/>
              </a:ext>
            </a:extLst>
          </p:cNvPr>
          <p:cNvPicPr>
            <a:picLocks noChangeAspect="1"/>
          </p:cNvPicPr>
          <p:nvPr/>
        </p:nvPicPr>
        <p:blipFill>
          <a:blip r:embed="rId10"/>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172575-C474-46FF-B21D-109F8BAC9602}"/>
              </a:ext>
            </a:extLst>
          </p:cNvPr>
          <p:cNvPicPr>
            <a:picLocks noChangeAspect="1"/>
          </p:cNvPicPr>
          <p:nvPr/>
        </p:nvPicPr>
        <p:blipFill>
          <a:blip r:embed="rId13"/>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a16="http://schemas.microsoft.com/office/drawing/2014/main"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80"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a16="http://schemas.microsoft.com/office/drawing/2014/main"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81"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a16="http://schemas.microsoft.com/office/drawing/2014/main"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id="{7382E933-2B4C-4579-91C2-691EF7C6A2AB}"/>
              </a:ext>
            </a:extLst>
          </p:cNvPr>
          <p:cNvPicPr>
            <a:picLocks noChangeAspect="1"/>
          </p:cNvPicPr>
          <p:nvPr/>
        </p:nvPicPr>
        <p:blipFill>
          <a:blip r:embed="rId9"/>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id="{B0719562-DFB6-4139-AFE2-D69F451B4150}"/>
              </a:ext>
            </a:extLst>
          </p:cNvPr>
          <p:cNvPicPr>
            <a:picLocks noChangeAspect="1"/>
          </p:cNvPicPr>
          <p:nvPr/>
        </p:nvPicPr>
        <p:blipFill>
          <a:blip r:embed="rId4"/>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id="{54A22D52-FB92-482B-92CB-D89C82C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id="{A41A0C86-3372-419B-B2D0-04899A1F0A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110"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a16="http://schemas.microsoft.com/office/drawing/2014/main"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111"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a16="http://schemas.microsoft.com/office/drawing/2014/main"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id="{E2B302AA-E678-465E-A609-27CADA460BE9}"/>
              </a:ext>
            </a:extLst>
          </p:cNvPr>
          <p:cNvGraphicFramePr>
            <a:graphicFrameLocks noChangeAspect="1"/>
          </p:cNvGraphicFramePr>
          <p:nvPr>
            <p:extLst/>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12"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a16="http://schemas.microsoft.com/office/drawing/2014/main"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13"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a16="http://schemas.microsoft.com/office/drawing/2014/main"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10" name="组 9"/>
          <p:cNvGrpSpPr/>
          <p:nvPr/>
        </p:nvGrpSpPr>
        <p:grpSpPr>
          <a:xfrm>
            <a:off x="3637286" y="1836629"/>
            <a:ext cx="8554714" cy="2141124"/>
            <a:chOff x="3309660" y="2164123"/>
            <a:chExt cx="8554714" cy="2141124"/>
          </a:xfrm>
        </p:grpSpPr>
        <p:sp>
          <p:nvSpPr>
            <p:cNvPr id="4" name="文本框 3"/>
            <p:cNvSpPr txBox="1"/>
            <p:nvPr/>
          </p:nvSpPr>
          <p:spPr>
            <a:xfrm>
              <a:off x="3309660" y="2981808"/>
              <a:ext cx="8554714" cy="1323439"/>
            </a:xfrm>
            <a:prstGeom prst="rect">
              <a:avLst/>
            </a:prstGeom>
            <a:noFill/>
          </p:spPr>
          <p:txBody>
            <a:bodyPr wrap="none" rtlCol="0">
              <a:spAutoFit/>
            </a:bodyPr>
            <a:lstStyle/>
            <a:p>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598883" cy="2354036"/>
            <a:chOff x="1200479" y="1272676"/>
            <a:chExt cx="7598883"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5147563" cy="1323439"/>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hình thành </a:t>
              </a:r>
            </a:p>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0892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7" y="2692981"/>
            <a:ext cx="5201343" cy="3909813"/>
          </a:xfrm>
          <a:prstGeom prst="rect">
            <a:avLst/>
          </a:prstGeom>
        </p:spPr>
      </p:pic>
      <p:grpSp>
        <p:nvGrpSpPr>
          <p:cNvPr id="8" name="组 7"/>
          <p:cNvGrpSpPr/>
          <p:nvPr/>
        </p:nvGrpSpPr>
        <p:grpSpPr>
          <a:xfrm>
            <a:off x="510600" y="698575"/>
            <a:ext cx="4001979" cy="1363219"/>
            <a:chOff x="4039357" y="2144221"/>
            <a:chExt cx="4001979" cy="1363219"/>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vi-VN" altLang="zh-CN" sz="8000" dirty="0">
                  <a:solidFill>
                    <a:schemeClr val="tx1">
                      <a:lumMod val="85000"/>
                      <a:lumOff val="15000"/>
                    </a:schemeClr>
                  </a:solidFill>
                  <a:ea typeface="微软雅黑" panose="020B0503020204020204" pitchFamily="34" charset="-122"/>
                  <a:cs typeface="HappyZcool-2016" charset="-122"/>
                </a:rPr>
                <a:t>Nội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39357" y="2144221"/>
              <a:ext cx="3954929" cy="1323439"/>
            </a:xfrm>
            <a:prstGeom prst="rect">
              <a:avLst/>
            </a:prstGeom>
            <a:noFill/>
          </p:spPr>
          <p:txBody>
            <a:bodyPr wrap="none" rtlCol="0">
              <a:spAutoFit/>
            </a:bodyPr>
            <a:lstStyle/>
            <a:p>
              <a:r>
                <a:rPr kumimoji="1" lang="vi-VN" altLang="zh-CN" sz="8000" dirty="0">
                  <a:solidFill>
                    <a:srgbClr val="A18560"/>
                  </a:solidFill>
                  <a:ea typeface="微软雅黑" panose="020B0503020204020204" pitchFamily="34" charset="-122"/>
                  <a:cs typeface="HappyZcool-2016" charset="-122"/>
                </a:rPr>
                <a:t>Nội dung</a:t>
              </a:r>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4898297" y="826612"/>
            <a:ext cx="6239071" cy="1467617"/>
            <a:chOff x="1934287" y="1769633"/>
            <a:chExt cx="6239071" cy="1467617"/>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4521559" cy="553998"/>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4" name="组 13"/>
          <p:cNvGrpSpPr/>
          <p:nvPr/>
        </p:nvGrpSpPr>
        <p:grpSpPr>
          <a:xfrm>
            <a:off x="4898297" y="2108445"/>
            <a:ext cx="5098246" cy="1467617"/>
            <a:chOff x="1934287" y="1769633"/>
            <a:chExt cx="5098246" cy="1467617"/>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380734" cy="553998"/>
            </a:xfrm>
            <a:prstGeom prst="rect">
              <a:avLst/>
            </a:prstGeom>
            <a:noFill/>
          </p:spPr>
          <p:txBody>
            <a:bodyPr wrap="none" rtlCol="0">
              <a:spAutoFit/>
            </a:bodyPr>
            <a:lstStyle/>
            <a:p>
              <a:r>
                <a:rPr kumimoji="1" lang="en-US" altLang="zh-CN" sz="3000" dirty="0">
                  <a:solidFill>
                    <a:srgbClr val="A18560"/>
                  </a:solidFill>
                  <a:ea typeface="微软雅黑" panose="020B0503020204020204" pitchFamily="34" charset="-122"/>
                  <a:cs typeface="HappyZcool-2016" charset="-122"/>
                </a:rPr>
                <a:t>2—</a:t>
              </a:r>
              <a:r>
                <a:rPr kumimoji="1" lang="vi-VN" altLang="zh-CN" sz="3000" dirty="0">
                  <a:solidFill>
                    <a:srgbClr val="A18560"/>
                  </a:solidFill>
                  <a:ea typeface="微软雅黑" panose="020B0503020204020204" pitchFamily="34" charset="-122"/>
                  <a:cs typeface="HappyZcool-2016" charset="-122"/>
                </a:rPr>
                <a:t>Vẽ </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hình</a:t>
              </a:r>
              <a:r>
                <a:rPr kumimoji="1" lang="vi-VN" altLang="zh-CN" sz="3000" dirty="0">
                  <a:solidFill>
                    <a:srgbClr val="A18560"/>
                  </a:solidFill>
                  <a:ea typeface="微软雅黑" panose="020B0503020204020204" pitchFamily="34" charset="-122"/>
                  <a:cs typeface="HappyZcool-2016" charset="-122"/>
                </a:rPr>
                <a:t> chữ nhật</a:t>
              </a:r>
              <a:endParaRPr kumimoji="1" lang="zh-CN" altLang="en-US" sz="3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4898297" y="3492601"/>
            <a:ext cx="5507332" cy="1467617"/>
            <a:chOff x="1934287" y="1769633"/>
            <a:chExt cx="5507332" cy="1467617"/>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3789820" cy="1015663"/>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a:t>
              </a:r>
            </a:p>
            <a:p>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của hình chữ nhật</a:t>
              </a:r>
            </a:p>
          </p:txBody>
        </p:sp>
      </p:grpSp>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859464" cy="2354036"/>
            <a:chOff x="1200479" y="1272676"/>
            <a:chExt cx="78594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365755" y="2109962"/>
              <a:ext cx="5694188" cy="646331"/>
            </a:xfrm>
            <a:prstGeom prst="rect">
              <a:avLst/>
            </a:prstGeom>
            <a:noFill/>
          </p:spPr>
          <p:txBody>
            <a:bodyPr wrap="none" rtlCol="0">
              <a:spAutoFit/>
            </a:bodyPr>
            <a:lstStyle/>
            <a:p>
              <a:r>
                <a:rPr kumimoji="1" lang="en-US"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id="{49BD717F-6300-4275-9E08-E48520D57A8B}"/>
              </a:ext>
            </a:extLst>
          </p:cNvPr>
          <p:cNvPicPr>
            <a:picLocks noChangeAspect="1"/>
          </p:cNvPicPr>
          <p:nvPr/>
        </p:nvPicPr>
        <p:blipFill>
          <a:blip r:embed="rId7"/>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1391</Words>
  <Application>Microsoft Office PowerPoint</Application>
  <PresentationFormat>Widescreen</PresentationFormat>
  <Paragraphs>272</Paragraphs>
  <Slides>30</Slides>
  <Notes>22</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等线</vt:lpstr>
      <vt:lpstr>微软雅黑</vt:lpstr>
      <vt:lpstr>Arial</vt:lpstr>
      <vt:lpstr>Calibri</vt:lpstr>
      <vt:lpstr>Calibri Light</vt:lpstr>
      <vt:lpstr>HappyZcool-2016</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2021-08-27T12:00:24Z</dcterms:created>
  <dcterms:modified xsi:type="dcterms:W3CDTF">2021-08-27T12:06:50Z</dcterms:modified>
</cp:coreProperties>
</file>