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8690" r:id="rId2"/>
    <p:sldId id="18691" r:id="rId3"/>
    <p:sldId id="267" r:id="rId4"/>
    <p:sldId id="256" r:id="rId5"/>
    <p:sldId id="258" r:id="rId6"/>
    <p:sldId id="257" r:id="rId7"/>
    <p:sldId id="18693" r:id="rId8"/>
    <p:sldId id="18694" r:id="rId9"/>
    <p:sldId id="18699" r:id="rId10"/>
    <p:sldId id="18702" r:id="rId11"/>
    <p:sldId id="18700" r:id="rId12"/>
    <p:sldId id="18703" r:id="rId13"/>
    <p:sldId id="18704" r:id="rId14"/>
    <p:sldId id="376" r:id="rId15"/>
    <p:sldId id="18706" r:id="rId16"/>
    <p:sldId id="18705" r:id="rId17"/>
    <p:sldId id="18707" r:id="rId18"/>
    <p:sldId id="18709" r:id="rId19"/>
    <p:sldId id="18710" r:id="rId20"/>
    <p:sldId id="18711" r:id="rId21"/>
    <p:sldId id="18701" r:id="rId22"/>
    <p:sldId id="18712" r:id="rId23"/>
    <p:sldId id="18713" r:id="rId24"/>
    <p:sldId id="18714" r:id="rId25"/>
    <p:sldId id="18716" r:id="rId26"/>
    <p:sldId id="18717" r:id="rId27"/>
    <p:sldId id="18718" r:id="rId28"/>
    <p:sldId id="18719" r:id="rId29"/>
    <p:sldId id="18720" r:id="rId30"/>
    <p:sldId id="18721" r:id="rId31"/>
    <p:sldId id="18815" r:id="rId32"/>
    <p:sldId id="18818" r:id="rId33"/>
    <p:sldId id="263" r:id="rId34"/>
    <p:sldId id="18697" r:id="rId35"/>
    <p:sldId id="18820" r:id="rId36"/>
    <p:sldId id="18821" r:id="rId37"/>
    <p:sldId id="18822" r:id="rId38"/>
    <p:sldId id="18823" r:id="rId39"/>
    <p:sldId id="18824" r:id="rId40"/>
    <p:sldId id="1882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8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32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64CA9-ADD6-4D40-AC30-2FC5C4223F5B}" type="datetimeFigureOut">
              <a:rPr lang="en-US" smtClean="0"/>
              <a:t>6/19/2021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00787-A147-435B-98CA-5A8EDB6E0338}" type="slidenum">
              <a:rPr lang="en-US" smtClean="0"/>
              <a:t>‹#›</a:t>
            </a:fld>
            <a:endParaRPr lang="en-US"/>
          </a:p>
        </p:txBody>
      </p:sp>
    </p:spTree>
    <p:extLst>
      <p:ext uri="{BB962C8B-B14F-4D97-AF65-F5344CB8AC3E}">
        <p14:creationId xmlns:p14="http://schemas.microsoft.com/office/powerpoint/2010/main" val="291235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B4512-CB9F-4570-8605-DEEB3CC51E2C}" type="slidenum">
              <a:rPr lang="en-US" smtClean="0"/>
              <a:t>4</a:t>
            </a:fld>
            <a:endParaRPr lang="en-US"/>
          </a:p>
        </p:txBody>
      </p:sp>
    </p:spTree>
    <p:extLst>
      <p:ext uri="{BB962C8B-B14F-4D97-AF65-F5344CB8AC3E}">
        <p14:creationId xmlns:p14="http://schemas.microsoft.com/office/powerpoint/2010/main" val="24191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B4512-CB9F-4570-8605-DEEB3CC51E2C}" type="slidenum">
              <a:rPr lang="en-US" smtClean="0"/>
              <a:t>7</a:t>
            </a:fld>
            <a:endParaRPr lang="en-US"/>
          </a:p>
        </p:txBody>
      </p:sp>
    </p:spTree>
    <p:extLst>
      <p:ext uri="{BB962C8B-B14F-4D97-AF65-F5344CB8AC3E}">
        <p14:creationId xmlns:p14="http://schemas.microsoft.com/office/powerpoint/2010/main" val="30142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32</a:t>
            </a:fld>
            <a:endParaRPr lang="zh-CN" altLang="en-US"/>
          </a:p>
        </p:txBody>
      </p:sp>
    </p:spTree>
    <p:extLst>
      <p:ext uri="{BB962C8B-B14F-4D97-AF65-F5344CB8AC3E}">
        <p14:creationId xmlns:p14="http://schemas.microsoft.com/office/powerpoint/2010/main" val="255117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33</a:t>
            </a:fld>
            <a:endParaRPr lang="zh-CN" altLang="en-US"/>
          </a:p>
        </p:txBody>
      </p:sp>
    </p:spTree>
    <p:extLst>
      <p:ext uri="{BB962C8B-B14F-4D97-AF65-F5344CB8AC3E}">
        <p14:creationId xmlns:p14="http://schemas.microsoft.com/office/powerpoint/2010/main" val="218025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FB47-A0D2-48F1-ADB7-51D884E594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EBEC69-295B-4BAF-A610-9BDB975F1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51609C-9508-4FB5-866B-ABBB6F147DFB}"/>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5" name="Footer Placeholder 4">
            <a:extLst>
              <a:ext uri="{FF2B5EF4-FFF2-40B4-BE49-F238E27FC236}">
                <a16:creationId xmlns:a16="http://schemas.microsoft.com/office/drawing/2014/main" id="{5A29BDEF-9F46-4BC7-9A39-2D60DCFA2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5D9E-06A3-44F0-838F-A0D04D86E0F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67214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F8A5-5FF8-442E-969D-5370C5850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8E286-37DD-4B6D-A3FD-B3C4A2367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32E12-BF0D-4CE9-A7C0-32026CD8923D}"/>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5" name="Footer Placeholder 4">
            <a:extLst>
              <a:ext uri="{FF2B5EF4-FFF2-40B4-BE49-F238E27FC236}">
                <a16:creationId xmlns:a16="http://schemas.microsoft.com/office/drawing/2014/main" id="{0D55BD6B-10C5-4A01-979C-A00395C4E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1E2-8804-4DBE-9910-CE28D866E35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9003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BDEF2-105F-4CCC-94D8-3717797665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ECC467-C9BF-40DC-B584-C33379B58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705A6-69AF-46FD-87E0-BDC21EE8C386}"/>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5" name="Footer Placeholder 4">
            <a:extLst>
              <a:ext uri="{FF2B5EF4-FFF2-40B4-BE49-F238E27FC236}">
                <a16:creationId xmlns:a16="http://schemas.microsoft.com/office/drawing/2014/main" id="{F991B450-3712-4BA2-9E3E-39553E57F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87BDA-0DC0-42CB-A0E8-8EE57D35FC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259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13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73024191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66700" y="659902"/>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14179292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D459-C426-47C2-85E6-187AC01EC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F4A3F-7AFD-4776-9396-AF4F0708C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138F9-018C-4FDC-9E3B-8FAB3FF1F13D}"/>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5" name="Footer Placeholder 4">
            <a:extLst>
              <a:ext uri="{FF2B5EF4-FFF2-40B4-BE49-F238E27FC236}">
                <a16:creationId xmlns:a16="http://schemas.microsoft.com/office/drawing/2014/main" id="{79DB70FA-1EC1-4CD5-9B09-03E0A7ED5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A808E-C159-481B-A4E1-903B1B442C15}"/>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04135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1667-4748-4F8F-BA23-5795FA97A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4682E6-40F4-4694-BB38-99CD10ED7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758B3-B2C7-4D87-B290-1741257A3872}"/>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5" name="Footer Placeholder 4">
            <a:extLst>
              <a:ext uri="{FF2B5EF4-FFF2-40B4-BE49-F238E27FC236}">
                <a16:creationId xmlns:a16="http://schemas.microsoft.com/office/drawing/2014/main" id="{B626FE93-814D-4F52-821F-EDC31CD0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2045B-EBA0-4EC1-9E77-2CE24F76A4C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18325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A70A-D24C-4061-ADE6-E709C710EF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6804A9-30C9-4609-BC37-5F834A760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815E3-BCBF-4D2E-AA71-53B1E5A219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17582-F0CB-41F1-8831-F1CF25E1553F}"/>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6" name="Footer Placeholder 5">
            <a:extLst>
              <a:ext uri="{FF2B5EF4-FFF2-40B4-BE49-F238E27FC236}">
                <a16:creationId xmlns:a16="http://schemas.microsoft.com/office/drawing/2014/main" id="{4FDEA00B-1772-49B2-8B00-3A46B9304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A85F4-C79B-468D-AAC6-B046E5A209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51011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4328-46B9-4BC7-AC8C-B77B6D0124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3A2B9-8AD6-477B-96E8-FD943F34C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FCE065-1BE9-4EB3-BBA6-B65978B4A0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C9712-BF5A-45A1-8583-78302C98D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9D909-413A-48EC-A108-95F55156A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4E9158-F8B4-49EC-AD3D-E9759F41323E}"/>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8" name="Footer Placeholder 7">
            <a:extLst>
              <a:ext uri="{FF2B5EF4-FFF2-40B4-BE49-F238E27FC236}">
                <a16:creationId xmlns:a16="http://schemas.microsoft.com/office/drawing/2014/main" id="{2CC2A5AF-9432-4677-A5BD-2A3796CD3A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BD153-BF79-4FD1-8061-148C677E535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01902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2075-53A4-47FC-97E8-24048159A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26E53A-93FE-4835-A1F3-1659BEA0B251}"/>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4" name="Footer Placeholder 3">
            <a:extLst>
              <a:ext uri="{FF2B5EF4-FFF2-40B4-BE49-F238E27FC236}">
                <a16:creationId xmlns:a16="http://schemas.microsoft.com/office/drawing/2014/main" id="{36F70D5D-42C4-4787-90ED-DA74D3CBF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E4B2A7-9A91-4DD6-9903-195EF3292CD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72340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73AAB-7A31-4F38-AF20-664E612C2002}"/>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3" name="Footer Placeholder 2">
            <a:extLst>
              <a:ext uri="{FF2B5EF4-FFF2-40B4-BE49-F238E27FC236}">
                <a16:creationId xmlns:a16="http://schemas.microsoft.com/office/drawing/2014/main" id="{5EF8CDF1-2E6D-47FE-8BF6-AFD85BFF13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B01F4-A2C1-45C8-B563-A26BE43498CE}"/>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46541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DFE5-B618-4637-B508-43AA5DBA59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508C6-184A-4AF6-8FA1-5BA04E8FF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6FAF1-CB08-410D-A663-C7A177C47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E8FD1-B135-4454-9C69-91D47AFA1504}"/>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6" name="Footer Placeholder 5">
            <a:extLst>
              <a:ext uri="{FF2B5EF4-FFF2-40B4-BE49-F238E27FC236}">
                <a16:creationId xmlns:a16="http://schemas.microsoft.com/office/drawing/2014/main" id="{A7828EAF-2DCA-4C41-BAE8-AC0284DBD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968C7-2D26-43C6-878E-EAC49B15BBA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77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477-BFB9-49F0-9484-5FCBA7357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7A0A8-426E-4496-AE47-C3A68846B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9CB9CE-7C8E-4527-A496-F58341EF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60070-E4FB-4258-A8BF-CCB8CCCE3DF3}"/>
              </a:ext>
            </a:extLst>
          </p:cNvPr>
          <p:cNvSpPr>
            <a:spLocks noGrp="1"/>
          </p:cNvSpPr>
          <p:nvPr>
            <p:ph type="dt" sz="half" idx="10"/>
          </p:nvPr>
        </p:nvSpPr>
        <p:spPr/>
        <p:txBody>
          <a:bodyPr/>
          <a:lstStyle/>
          <a:p>
            <a:fld id="{3532CBE5-6D54-48A3-81CF-B1011CF1F661}" type="datetimeFigureOut">
              <a:rPr lang="en-US" smtClean="0"/>
              <a:t>6/19/2021</a:t>
            </a:fld>
            <a:endParaRPr lang="en-US"/>
          </a:p>
        </p:txBody>
      </p:sp>
      <p:sp>
        <p:nvSpPr>
          <p:cNvPr id="6" name="Footer Placeholder 5">
            <a:extLst>
              <a:ext uri="{FF2B5EF4-FFF2-40B4-BE49-F238E27FC236}">
                <a16:creationId xmlns:a16="http://schemas.microsoft.com/office/drawing/2014/main" id="{B6AD434F-1C30-4BBA-9F1B-A6208913A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B749E-84E9-4FF2-8772-00A4309E625B}"/>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323353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DA4FF-C6B2-498F-9288-D310670CF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F798F-AE42-4977-A625-2302616A3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B164F-F494-4824-B46D-48A35EE2E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2CBE5-6D54-48A3-81CF-B1011CF1F661}" type="datetimeFigureOut">
              <a:rPr lang="en-US" smtClean="0"/>
              <a:t>6/19/2021</a:t>
            </a:fld>
            <a:endParaRPr lang="en-US"/>
          </a:p>
        </p:txBody>
      </p:sp>
      <p:sp>
        <p:nvSpPr>
          <p:cNvPr id="5" name="Footer Placeholder 4">
            <a:extLst>
              <a:ext uri="{FF2B5EF4-FFF2-40B4-BE49-F238E27FC236}">
                <a16:creationId xmlns:a16="http://schemas.microsoft.com/office/drawing/2014/main" id="{7D623E4C-AF53-4A47-93FE-142E39225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78F357-5313-4225-849F-2AE1F5FDA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7F80-9955-4369-B80C-65D812421B90}" type="slidenum">
              <a:rPr lang="en-US" smtClean="0"/>
              <a:t>‹#›</a:t>
            </a:fld>
            <a:endParaRPr lang="en-US"/>
          </a:p>
        </p:txBody>
      </p:sp>
    </p:spTree>
    <p:extLst>
      <p:ext uri="{BB962C8B-B14F-4D97-AF65-F5344CB8AC3E}">
        <p14:creationId xmlns:p14="http://schemas.microsoft.com/office/powerpoint/2010/main" val="330865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https://sim-portal.ru/wp-content/uploads/2021/03/0-87753-5d2aed22-orig1-b61eed21-20210312_145320_754871.pn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https://sim-portal.ru/wp-content/uploads/2021/03/0-87753-5d2aed22-orig1-b61eed21-20210312_145320_754871.png" TargetMode="External"/><Relationship Id="rId5" Type="http://schemas.microsoft.com/office/2007/relationships/media" Target="../media/media3.mp3"/><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https://sim-portal.ru/wp-content/uploads/2021/03/0-87753-5d2aed22-orig1-b61eed21-20210312_145320_754871.png" TargetMode="External"/><Relationship Id="rId4" Type="http://schemas.openxmlformats.org/officeDocument/2006/relationships/audio" Target="../media/media2.mp3"/><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78F4C-B2CB-479E-845C-71A314DC1172}"/>
              </a:ext>
            </a:extLst>
          </p:cNvPr>
          <p:cNvPicPr>
            <a:picLocks noChangeAspect="1"/>
          </p:cNvPicPr>
          <p:nvPr/>
        </p:nvPicPr>
        <p:blipFill>
          <a:blip r:embed="rId2"/>
          <a:stretch>
            <a:fillRect/>
          </a:stretch>
        </p:blipFill>
        <p:spPr>
          <a:xfrm>
            <a:off x="536203" y="268605"/>
            <a:ext cx="5293661" cy="6320790"/>
          </a:xfrm>
          <a:prstGeom prst="rect">
            <a:avLst/>
          </a:prstGeom>
        </p:spPr>
      </p:pic>
      <p:sp>
        <p:nvSpPr>
          <p:cNvPr id="4" name="TextBox 3">
            <a:extLst>
              <a:ext uri="{FF2B5EF4-FFF2-40B4-BE49-F238E27FC236}">
                <a16:creationId xmlns:a16="http://schemas.microsoft.com/office/drawing/2014/main" id="{C44B3D8D-842C-4149-80E6-CCAA4CFE5DCB}"/>
              </a:ext>
            </a:extLst>
          </p:cNvPr>
          <p:cNvSpPr txBox="1"/>
          <p:nvPr/>
        </p:nvSpPr>
        <p:spPr>
          <a:xfrm flipH="1">
            <a:off x="6096000" y="1259175"/>
            <a:ext cx="5408526" cy="4339650"/>
          </a:xfrm>
          <a:prstGeom prst="rect">
            <a:avLst/>
          </a:prstGeom>
          <a:noFill/>
        </p:spPr>
        <p:txBody>
          <a:bodyPr wrap="square" rtlCol="0">
            <a:spAutoFit/>
          </a:bodyPr>
          <a:lstStyle/>
          <a:p>
            <a:pPr algn="ct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Mít</a:t>
            </a:r>
            <a:r>
              <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Đặc</a:t>
            </a:r>
            <a:r>
              <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biết</a:t>
            </a:r>
            <a:r>
              <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13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tuốt</a:t>
            </a:r>
            <a:endParaRPr lang="en-US" sz="13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6150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5104865" y="2541600"/>
            <a:ext cx="6261340"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200" dirty="0">
                <a:solidFill>
                  <a:srgbClr val="FF0000"/>
                </a:solidFill>
                <a:latin typeface="#9Slide05 SVNBulgary" pitchFamily="2" charset="0"/>
              </a:rPr>
              <a:t>I. </a:t>
            </a:r>
          </a:p>
          <a:p>
            <a:pPr marL="0" indent="0" algn="ctr">
              <a:buNone/>
            </a:pPr>
            <a:r>
              <a:rPr lang="en-US" sz="9200" dirty="0" err="1">
                <a:solidFill>
                  <a:srgbClr val="FF0000"/>
                </a:solidFill>
                <a:latin typeface="#9Slide05 SVNBulgary" pitchFamily="2" charset="0"/>
              </a:rPr>
              <a:t>Tìm</a:t>
            </a:r>
            <a:r>
              <a:rPr lang="en-US" sz="9200" dirty="0">
                <a:solidFill>
                  <a:srgbClr val="FF0000"/>
                </a:solidFill>
                <a:latin typeface="#9Slide05 SVNBulgary" pitchFamily="2" charset="0"/>
              </a:rPr>
              <a:t> </a:t>
            </a:r>
            <a:r>
              <a:rPr lang="en-US" sz="9200" dirty="0" err="1">
                <a:solidFill>
                  <a:srgbClr val="FF0000"/>
                </a:solidFill>
                <a:latin typeface="#9Slide05 SVNBulgary" pitchFamily="2" charset="0"/>
              </a:rPr>
              <a:t>hiểu</a:t>
            </a:r>
            <a:r>
              <a:rPr lang="en-US" sz="9200" dirty="0">
                <a:solidFill>
                  <a:srgbClr val="FF0000"/>
                </a:solidFill>
                <a:latin typeface="#9Slide05 SVNBulgary" pitchFamily="2" charset="0"/>
              </a:rPr>
              <a:t> </a:t>
            </a:r>
            <a:r>
              <a:rPr lang="en-US" sz="9200" dirty="0" err="1">
                <a:solidFill>
                  <a:srgbClr val="FF0000"/>
                </a:solidFill>
                <a:latin typeface="#9Slide05 SVNBulgary" pitchFamily="2" charset="0"/>
              </a:rPr>
              <a:t>chung</a:t>
            </a:r>
            <a:endParaRPr lang="en-US" sz="9200" dirty="0">
              <a:solidFill>
                <a:srgbClr val="FF0000"/>
              </a:solidFill>
              <a:latin typeface="#9Slide05 SVNBulgary" pitchFamily="2" charset="0"/>
            </a:endParaRPr>
          </a:p>
        </p:txBody>
      </p:sp>
    </p:spTree>
    <p:extLst>
      <p:ext uri="{BB962C8B-B14F-4D97-AF65-F5344CB8AC3E}">
        <p14:creationId xmlns:p14="http://schemas.microsoft.com/office/powerpoint/2010/main" val="31462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50A134-B912-4D6F-ACD2-1EC191F2D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2" y="0"/>
            <a:ext cx="7125586" cy="6858000"/>
          </a:xfrm>
          <a:prstGeom prst="rect">
            <a:avLst/>
          </a:prstGeom>
        </p:spPr>
      </p:pic>
      <p:sp>
        <p:nvSpPr>
          <p:cNvPr id="7" name="AutoShape 2">
            <a:extLst>
              <a:ext uri="{FF2B5EF4-FFF2-40B4-BE49-F238E27FC236}">
                <a16:creationId xmlns:a16="http://schemas.microsoft.com/office/drawing/2014/main" id="{C71DBFD6-9C13-4D43-8BC2-985767257F45}"/>
              </a:ext>
            </a:extLst>
          </p:cNvPr>
          <p:cNvSpPr>
            <a:spLocks noChangeArrowheads="1"/>
          </p:cNvSpPr>
          <p:nvPr/>
        </p:nvSpPr>
        <p:spPr bwMode="auto">
          <a:xfrm>
            <a:off x="4919111" y="1114385"/>
            <a:ext cx="6202547" cy="3053579"/>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algn="just" rtl="0" eaLnBrk="1" fontAlgn="t" latinLnBrk="0" hangingPunct="1">
              <a:spcBef>
                <a:spcPts val="0"/>
              </a:spcBef>
              <a:spcAft>
                <a:spcPts val="0"/>
              </a:spcAft>
            </a:pPr>
            <a:endParaRPr lang="en-US" sz="3600" b="0" i="0" u="none" strike="noStrike" dirty="0">
              <a:effectLst/>
              <a:latin typeface="#9Slide03 Arima Madurai" panose="00000500000000000000" pitchFamily="2" charset="0"/>
              <a:cs typeface="#9Slide03 Arima Madurai" panose="00000500000000000000" pitchFamily="2" charset="0"/>
            </a:endParaRPr>
          </a:p>
        </p:txBody>
      </p:sp>
      <p:sp>
        <p:nvSpPr>
          <p:cNvPr id="8" name="TextBox 7">
            <a:extLst>
              <a:ext uri="{FF2B5EF4-FFF2-40B4-BE49-F238E27FC236}">
                <a16:creationId xmlns:a16="http://schemas.microsoft.com/office/drawing/2014/main" id="{AADCC71F-C884-4152-8776-54C5D1F4E846}"/>
              </a:ext>
            </a:extLst>
          </p:cNvPr>
          <p:cNvSpPr txBox="1"/>
          <p:nvPr/>
        </p:nvSpPr>
        <p:spPr>
          <a:xfrm>
            <a:off x="5563909" y="2041009"/>
            <a:ext cx="5302978" cy="1200329"/>
          </a:xfrm>
          <a:prstGeom prst="rect">
            <a:avLst/>
          </a:prstGeom>
          <a:noFill/>
        </p:spPr>
        <p:txBody>
          <a:bodyPr wrap="square">
            <a:spAutoFit/>
          </a:bodyPr>
          <a:lstStyle/>
          <a:p>
            <a:pPr marL="0" algn="ctr" rtl="0" eaLnBrk="1" fontAlgn="t" latinLnBrk="0" hangingPunct="1">
              <a:spcBef>
                <a:spcPts val="0"/>
              </a:spcBef>
              <a:spcAft>
                <a:spcPts val="0"/>
              </a:spcAft>
            </a:pPr>
            <a:r>
              <a:rPr lang="en-US" sz="7200" i="0" u="none" strike="noStrike" kern="1200" dirty="0" err="1">
                <a:effectLst/>
                <a:latin typeface="#9Slide05 SVNBulgary" pitchFamily="2" charset="0"/>
                <a:cs typeface="#9Slide03 Arima Madurai" panose="00000500000000000000" pitchFamily="2" charset="0"/>
              </a:rPr>
              <a:t>Trình</a:t>
            </a:r>
            <a:r>
              <a:rPr lang="en-US" sz="7200" i="0" u="none" strike="noStrike" kern="1200" dirty="0">
                <a:effectLst/>
                <a:latin typeface="#9Slide05 SVNBulgary" pitchFamily="2" charset="0"/>
                <a:cs typeface="#9Slide03 Arima Madurai" panose="00000500000000000000" pitchFamily="2" charset="0"/>
              </a:rPr>
              <a:t> </a:t>
            </a:r>
            <a:r>
              <a:rPr lang="en-US" sz="7200" i="0" u="none" strike="noStrike" kern="1200" dirty="0" err="1">
                <a:effectLst/>
                <a:latin typeface="#9Slide05 SVNBulgary" pitchFamily="2" charset="0"/>
                <a:cs typeface="#9Slide03 Arima Madurai" panose="00000500000000000000" pitchFamily="2" charset="0"/>
              </a:rPr>
              <a:t>bày</a:t>
            </a:r>
            <a:r>
              <a:rPr lang="en-US" sz="7200" i="0" u="none" strike="noStrike" kern="1200" dirty="0">
                <a:effectLst/>
                <a:latin typeface="#9Slide05 SVNBulgary" pitchFamily="2" charset="0"/>
                <a:cs typeface="#9Slide03 Arima Madurai" panose="00000500000000000000" pitchFamily="2" charset="0"/>
              </a:rPr>
              <a:t> </a:t>
            </a:r>
            <a:r>
              <a:rPr lang="en-US" sz="7200" i="0" u="none" strike="noStrike" kern="1200" dirty="0" err="1">
                <a:effectLst/>
                <a:latin typeface="#9Slide05 SVNBulgary" pitchFamily="2" charset="0"/>
                <a:cs typeface="#9Slide03 Arima Madurai" panose="00000500000000000000" pitchFamily="2" charset="0"/>
              </a:rPr>
              <a:t>dự</a:t>
            </a:r>
            <a:r>
              <a:rPr lang="en-US" sz="7200" i="0" u="none" strike="noStrike" kern="1200" dirty="0">
                <a:effectLst/>
                <a:latin typeface="#9Slide05 SVNBulgary" pitchFamily="2" charset="0"/>
                <a:cs typeface="#9Slide03 Arima Madurai" panose="00000500000000000000" pitchFamily="2" charset="0"/>
              </a:rPr>
              <a:t> </a:t>
            </a:r>
            <a:r>
              <a:rPr lang="en-US" sz="7200" i="0" u="none" strike="noStrike" kern="1200" dirty="0" err="1">
                <a:effectLst/>
                <a:latin typeface="#9Slide05 SVNBulgary" pitchFamily="2" charset="0"/>
                <a:cs typeface="#9Slide03 Arima Madurai" panose="00000500000000000000" pitchFamily="2" charset="0"/>
              </a:rPr>
              <a:t>án</a:t>
            </a:r>
            <a:endParaRPr lang="en-US" sz="7200" i="0" u="none" strike="noStrike" dirty="0">
              <a:effectLst/>
              <a:latin typeface="#9Slide05 SVNBulgary" pitchFamily="2" charset="0"/>
              <a:cs typeface="#9Slide03 Arima Madurai" panose="00000500000000000000" pitchFamily="2" charset="0"/>
            </a:endParaRPr>
          </a:p>
        </p:txBody>
      </p:sp>
    </p:spTree>
    <p:extLst>
      <p:ext uri="{BB962C8B-B14F-4D97-AF65-F5344CB8AC3E}">
        <p14:creationId xmlns:p14="http://schemas.microsoft.com/office/powerpoint/2010/main" val="174804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2773289" y="494711"/>
            <a:ext cx="26981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6000" b="1"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1. Tác giả</a:t>
            </a:r>
            <a:endParaRPr kumimoji="0" lang="en-US" altLang="en-US" sz="6000" b="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323666" y="2013458"/>
            <a:ext cx="79444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Tên: </a:t>
            </a:r>
            <a:r>
              <a:rPr kumimoji="0" lang="nl-NL"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H</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on-</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đa</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Sô</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i</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-chi-</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rô</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(1906–1991)</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grpSp>
        <p:nvGrpSpPr>
          <p:cNvPr id="8" name="Group 7">
            <a:extLst>
              <a:ext uri="{FF2B5EF4-FFF2-40B4-BE49-F238E27FC236}">
                <a16:creationId xmlns:a16="http://schemas.microsoft.com/office/drawing/2014/main" id="{B1B06387-4DDF-4429-B3DD-E842AE524321}"/>
              </a:ext>
            </a:extLst>
          </p:cNvPr>
          <p:cNvGrpSpPr/>
          <p:nvPr/>
        </p:nvGrpSpPr>
        <p:grpSpPr>
          <a:xfrm>
            <a:off x="8585735" y="3471056"/>
            <a:ext cx="3606264" cy="3219135"/>
            <a:chOff x="4410596" y="0"/>
            <a:chExt cx="7781405" cy="6858000"/>
          </a:xfrm>
        </p:grpSpPr>
        <p:pic>
          <p:nvPicPr>
            <p:cNvPr id="9" name="Picture 8">
              <a:extLst>
                <a:ext uri="{FF2B5EF4-FFF2-40B4-BE49-F238E27FC236}">
                  <a16:creationId xmlns:a16="http://schemas.microsoft.com/office/drawing/2014/main" id="{E18D5E88-4E7A-4330-8A84-ADD65F709041}"/>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10" name="Rectangle: Rounded Corners 9">
              <a:extLst>
                <a:ext uri="{FF2B5EF4-FFF2-40B4-BE49-F238E27FC236}">
                  <a16:creationId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a:off x="8069624" y="231005"/>
            <a:ext cx="4122376"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C7574C7-7E79-45A7-B0B4-101DC5278783}"/>
              </a:ext>
            </a:extLst>
          </p:cNvPr>
          <p:cNvSpPr>
            <a:spLocks noChangeArrowheads="1"/>
          </p:cNvSpPr>
          <p:nvPr/>
        </p:nvSpPr>
        <p:spPr bwMode="auto">
          <a:xfrm>
            <a:off x="323666" y="3064630"/>
            <a:ext cx="79444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vi-VN"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Quê quán: </a:t>
            </a:r>
            <a:r>
              <a:rPr kumimoji="0" lang="vi-VN"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làng Komyo, quận Iwata, nay là thành Tenryu, thành phố Hamamatsu, tỉnh Shizouka, Nhật Bản.</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sp>
        <p:nvSpPr>
          <p:cNvPr id="13" name="Rectangle 3">
            <a:extLst>
              <a:ext uri="{FF2B5EF4-FFF2-40B4-BE49-F238E27FC236}">
                <a16:creationId xmlns:a16="http://schemas.microsoft.com/office/drawing/2014/main" id="{92E3BF73-C2DB-4D9F-9E10-4A28E315355C}"/>
              </a:ext>
            </a:extLst>
          </p:cNvPr>
          <p:cNvSpPr>
            <a:spLocks noChangeArrowheads="1"/>
          </p:cNvSpPr>
          <p:nvPr/>
        </p:nvSpPr>
        <p:spPr bwMode="auto">
          <a:xfrm>
            <a:off x="323666" y="5100687"/>
            <a:ext cx="79444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Sự</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nghiệp</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vi-VN"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Là người sáng lập ra hãng xe Honda.</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pic>
        <p:nvPicPr>
          <p:cNvPr id="14" name="Picture 13">
            <a:extLst>
              <a:ext uri="{FF2B5EF4-FFF2-40B4-BE49-F238E27FC236}">
                <a16:creationId xmlns:a16="http://schemas.microsoft.com/office/drawing/2014/main" id="{9759655D-3B0E-422E-B6EF-584C707E5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98" y="117397"/>
            <a:ext cx="821576" cy="754627"/>
          </a:xfrm>
          <a:prstGeom prst="rect">
            <a:avLst/>
          </a:prstGeom>
        </p:spPr>
      </p:pic>
    </p:spTree>
    <p:extLst>
      <p:ext uri="{BB962C8B-B14F-4D97-AF65-F5344CB8AC3E}">
        <p14:creationId xmlns:p14="http://schemas.microsoft.com/office/powerpoint/2010/main" val="128345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6729059" y="494711"/>
            <a:ext cx="341311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6000" b="1" dirty="0">
                <a:solidFill>
                  <a:srgbClr val="FF0000"/>
                </a:solidFill>
                <a:latin typeface="#9Slide05 SVNBulgary" pitchFamily="2" charset="0"/>
                <a:ea typeface="Calibri" panose="020F0502020204030204" pitchFamily="34" charset="0"/>
                <a:cs typeface="Times New Roman" panose="02020603050405020304" pitchFamily="18" charset="0"/>
              </a:rPr>
              <a:t>2</a:t>
            </a:r>
            <a:r>
              <a:rPr kumimoji="0" lang="nl-NL" altLang="en-US" sz="6000" b="1"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Tác phẩm</a:t>
            </a:r>
            <a:endParaRPr kumimoji="0" lang="en-US" altLang="en-US" sz="6000" b="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4392354" y="1984583"/>
            <a:ext cx="87388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Thể</a:t>
            </a:r>
            <a:r>
              <a:rPr kumimoji="0" lang="nl-NL"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loại</a:t>
            </a:r>
            <a:r>
              <a:rPr kumimoji="0" lang="nl-NL"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nl-NL"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Hồi</a:t>
            </a:r>
            <a:r>
              <a:rPr kumimoji="0" lang="nl-NL"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kí</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grpSp>
        <p:nvGrpSpPr>
          <p:cNvPr id="8" name="Group 7">
            <a:extLst>
              <a:ext uri="{FF2B5EF4-FFF2-40B4-BE49-F238E27FC236}">
                <a16:creationId xmlns:a16="http://schemas.microsoft.com/office/drawing/2014/main" id="{B1B06387-4DDF-4429-B3DD-E842AE524321}"/>
              </a:ext>
            </a:extLst>
          </p:cNvPr>
          <p:cNvGrpSpPr/>
          <p:nvPr/>
        </p:nvGrpSpPr>
        <p:grpSpPr>
          <a:xfrm flipH="1">
            <a:off x="0" y="3460530"/>
            <a:ext cx="3607906" cy="3219135"/>
            <a:chOff x="4410596" y="0"/>
            <a:chExt cx="7781405" cy="6858000"/>
          </a:xfrm>
        </p:grpSpPr>
        <p:pic>
          <p:nvPicPr>
            <p:cNvPr id="9" name="Picture 8">
              <a:extLst>
                <a:ext uri="{FF2B5EF4-FFF2-40B4-BE49-F238E27FC236}">
                  <a16:creationId xmlns:a16="http://schemas.microsoft.com/office/drawing/2014/main" id="{E18D5E88-4E7A-4330-8A84-ADD65F709041}"/>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10" name="Rectangle: Rounded Corners 9">
              <a:extLst>
                <a:ext uri="{FF2B5EF4-FFF2-40B4-BE49-F238E27FC236}">
                  <a16:creationId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a16="http://schemas.microsoft.com/office/drawing/2014/main" id="{D9ADD8A1-892B-4C85-9BC2-32C25E6F79F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flipH="1">
            <a:off x="17516" y="252950"/>
            <a:ext cx="3997892"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9C7574C7-7E79-45A7-B0B4-101DC5278783}"/>
              </a:ext>
            </a:extLst>
          </p:cNvPr>
          <p:cNvSpPr>
            <a:spLocks noChangeArrowheads="1"/>
          </p:cNvSpPr>
          <p:nvPr/>
        </p:nvSpPr>
        <p:spPr bwMode="auto">
          <a:xfrm>
            <a:off x="4420748" y="2918168"/>
            <a:ext cx="73507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eaLnBrk="0" fontAlgn="base" hangingPunct="0">
              <a:spcBef>
                <a:spcPct val="0"/>
              </a:spcBef>
              <a:spcAft>
                <a:spcPct val="0"/>
              </a:spcAft>
              <a:buFont typeface="Wingdings" panose="05000000000000000000" pitchFamily="2" charset="2"/>
              <a:buChar char="ü"/>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Xuất</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xứ</a:t>
            </a:r>
            <a:r>
              <a:rPr kumimoji="0" lang="vi-VN" altLang="en-US" sz="3200" b="1"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lang="vi-VN" sz="3200" dirty="0">
                <a:latin typeface="#9Slide03 Arima Madurai" panose="00000500000000000000" pitchFamily="2" charset="0"/>
                <a:cs typeface="#9Slide03 Arima Madurai" panose="00000500000000000000" pitchFamily="2" charset="0"/>
              </a:rPr>
              <a:t>Trích từ </a:t>
            </a:r>
            <a:r>
              <a:rPr lang="en-US" sz="3200" dirty="0">
                <a:latin typeface="#9Slide03 Arima Madurai" panose="00000500000000000000" pitchFamily="2" charset="0"/>
                <a:cs typeface="#9Slide03 Arima Madurai" panose="00000500000000000000" pitchFamily="2" charset="0"/>
              </a:rPr>
              <a:t>“</a:t>
            </a:r>
            <a:r>
              <a:rPr lang="vi-VN" sz="3200" dirty="0">
                <a:latin typeface="#9Slide03 Arima Madurai" panose="00000500000000000000" pitchFamily="2" charset="0"/>
                <a:cs typeface="#9Slide03 Arima Madurai" panose="00000500000000000000" pitchFamily="2" charset="0"/>
              </a:rPr>
              <a:t>Biển giấc mơ thành sức mạnh đi tới</a:t>
            </a:r>
            <a:r>
              <a:rPr lang="en-US" sz="3200" dirty="0">
                <a:latin typeface="#9Slide03 Arima Madurai" panose="00000500000000000000" pitchFamily="2" charset="0"/>
                <a:cs typeface="#9Slide03 Arima Madurai" panose="00000500000000000000" pitchFamily="2" charset="0"/>
              </a:rPr>
              <a:t>”</a:t>
            </a:r>
            <a:r>
              <a:rPr lang="vi-VN" sz="3200" dirty="0">
                <a:latin typeface="#9Slide03 Arima Madurai" panose="00000500000000000000" pitchFamily="2" charset="0"/>
                <a:cs typeface="#9Slide03 Arima Madurai" panose="00000500000000000000" pitchFamily="2" charset="0"/>
              </a:rPr>
              <a:t> (Bản lí lịch đời tôi).</a:t>
            </a:r>
            <a:endParaRPr lang="en-US" sz="3200" dirty="0">
              <a:latin typeface="#9Slide03 Arima Madurai" panose="00000500000000000000" pitchFamily="2" charset="0"/>
              <a:cs typeface="#9Slide03 Arima Madurai" panose="00000500000000000000" pitchFamily="2" charset="0"/>
            </a:endParaRPr>
          </a:p>
        </p:txBody>
      </p:sp>
      <p:sp>
        <p:nvSpPr>
          <p:cNvPr id="13" name="Rectangle 3">
            <a:extLst>
              <a:ext uri="{FF2B5EF4-FFF2-40B4-BE49-F238E27FC236}">
                <a16:creationId xmlns:a16="http://schemas.microsoft.com/office/drawing/2014/main" id="{92E3BF73-C2DB-4D9F-9E10-4A28E315355C}"/>
              </a:ext>
            </a:extLst>
          </p:cNvPr>
          <p:cNvSpPr>
            <a:spLocks noChangeArrowheads="1"/>
          </p:cNvSpPr>
          <p:nvPr/>
        </p:nvSpPr>
        <p:spPr bwMode="auto">
          <a:xfrm>
            <a:off x="4420748" y="4288643"/>
            <a:ext cx="73791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Phương</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thức</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biểu</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đạt</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Tự</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sự</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kết</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hợp</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miêu</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tả</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và</a:t>
            </a:r>
            <a:r>
              <a:rPr kumimoji="0" lang="en-US" altLang="en-US" sz="3200" b="0"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3200" dirty="0" err="1">
                <a:latin typeface="#9Slide03 Arima Madurai" panose="00000500000000000000" pitchFamily="2" charset="0"/>
                <a:ea typeface="Calibri" panose="020F0502020204030204" pitchFamily="34" charset="0"/>
                <a:cs typeface="#9Slide03 Arima Madurai" panose="00000500000000000000" pitchFamily="2" charset="0"/>
              </a:rPr>
              <a:t>biểu</a:t>
            </a:r>
            <a:r>
              <a:rPr lang="en-US" altLang="en-US" sz="3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3200" dirty="0" err="1">
                <a:latin typeface="#9Slide03 Arima Madurai" panose="00000500000000000000" pitchFamily="2" charset="0"/>
                <a:ea typeface="Calibri" panose="020F0502020204030204" pitchFamily="34" charset="0"/>
                <a:cs typeface="#9Slide03 Arima Madurai" panose="00000500000000000000" pitchFamily="2" charset="0"/>
              </a:rPr>
              <a:t>cảm</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sp>
        <p:nvSpPr>
          <p:cNvPr id="15" name="Rectangle 3">
            <a:extLst>
              <a:ext uri="{FF2B5EF4-FFF2-40B4-BE49-F238E27FC236}">
                <a16:creationId xmlns:a16="http://schemas.microsoft.com/office/drawing/2014/main" id="{FC69FA2B-216F-4DDA-97B2-7A561136BCFC}"/>
              </a:ext>
            </a:extLst>
          </p:cNvPr>
          <p:cNvSpPr>
            <a:spLocks noChangeArrowheads="1"/>
          </p:cNvSpPr>
          <p:nvPr/>
        </p:nvSpPr>
        <p:spPr bwMode="auto">
          <a:xfrm>
            <a:off x="4420748" y="5659118"/>
            <a:ext cx="73791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3200" b="1"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Bố</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1" i="0" u="none" strike="noStrike" cap="none" normalizeH="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cục</a:t>
            </a:r>
            <a:r>
              <a:rPr kumimoji="0" lang="en-US" altLang="en-US" sz="3200" b="1" i="0" u="none" strike="noStrike" cap="none" normalizeH="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3200" b="0" i="0" u="none" strike="noStrike" cap="none" normalizeH="0" baseline="0" dirty="0">
                <a:ln>
                  <a:noFill/>
                </a:ln>
                <a:effectLst/>
                <a:latin typeface="#9Slide03 Arima Madurai" panose="00000500000000000000" pitchFamily="2" charset="0"/>
                <a:ea typeface="Calibri" panose="020F0502020204030204" pitchFamily="34" charset="0"/>
                <a:cs typeface="#9Slide03 Arima Madurai" panose="00000500000000000000" pitchFamily="2" charset="0"/>
              </a:rPr>
              <a:t>3 </a:t>
            </a:r>
            <a:r>
              <a:rPr kumimoji="0" lang="en-US" altLang="en-US" sz="3200" b="0" i="0" u="none" strike="noStrike" cap="none" normalizeH="0" baseline="0" dirty="0" err="1">
                <a:ln>
                  <a:noFill/>
                </a:ln>
                <a:effectLst/>
                <a:latin typeface="#9Slide03 Arima Madurai" panose="00000500000000000000" pitchFamily="2" charset="0"/>
                <a:ea typeface="Calibri" panose="020F0502020204030204" pitchFamily="34" charset="0"/>
                <a:cs typeface="#9Slide03 Arima Madurai" panose="00000500000000000000" pitchFamily="2" charset="0"/>
              </a:rPr>
              <a:t>phần</a:t>
            </a:r>
            <a:endParaRPr kumimoji="0" lang="vi-VN" altLang="en-US" sz="3200" b="0" i="0" u="none" strike="noStrike" cap="none" normalizeH="0" baseline="0" dirty="0">
              <a:ln>
                <a:noFill/>
              </a:ln>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598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402331-C563-44A3-80C3-FDB09EF54180}"/>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33951" b="45309"/>
          <a:stretch/>
        </p:blipFill>
        <p:spPr>
          <a:xfrm>
            <a:off x="390892" y="1129269"/>
            <a:ext cx="11410215" cy="1791982"/>
          </a:xfrm>
          <a:prstGeom prst="rect">
            <a:avLst/>
          </a:prstGeom>
        </p:spPr>
      </p:pic>
      <p:sp>
        <p:nvSpPr>
          <p:cNvPr id="8" name="Text Box 18">
            <a:extLst>
              <a:ext uri="{FF2B5EF4-FFF2-40B4-BE49-F238E27FC236}">
                <a16:creationId xmlns:a16="http://schemas.microsoft.com/office/drawing/2014/main" id="{59095A5F-81A3-44A0-AA7C-AE6753DE9C2C}"/>
              </a:ext>
            </a:extLst>
          </p:cNvPr>
          <p:cNvSpPr txBox="1">
            <a:spLocks noChangeArrowheads="1"/>
          </p:cNvSpPr>
          <p:nvPr/>
        </p:nvSpPr>
        <p:spPr bwMode="auto">
          <a:xfrm>
            <a:off x="1620079" y="1514603"/>
            <a:ext cx="9322904" cy="1107981"/>
          </a:xfrm>
          <a:prstGeom prst="rect">
            <a:avLst/>
          </a:prstGeom>
          <a:noFill/>
          <a:ln w="9525">
            <a:noFill/>
            <a:miter lim="800000"/>
            <a:headEnd/>
            <a:tailEnd/>
          </a:ln>
        </p:spPr>
        <p:txBody>
          <a:bodyPr wrap="square" lIns="121905" tIns="60953" rIns="121905" bIns="60953">
            <a:spAutoFit/>
          </a:bodyPr>
          <a:lstStyle/>
          <a:p>
            <a:pPr algn="just"/>
            <a:r>
              <a:rPr lang="vi-VN" sz="3200" b="1" dirty="0">
                <a:latin typeface="#9Slide03 Arima Madurai" panose="00000500000000000000" pitchFamily="2" charset="0"/>
                <a:ea typeface="Calibri" panose="020F0502020204030204" pitchFamily="34" charset="0"/>
                <a:cs typeface="#9Slide03 Arima Madurai" panose="00000500000000000000" pitchFamily="2" charset="0"/>
              </a:rPr>
              <a:t>Phần 1</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 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ừ đầu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không diễn tả được</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Xuất thân và tuổi thơ của nhân vật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tôi</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9" name="Picture 8">
            <a:extLst>
              <a:ext uri="{FF2B5EF4-FFF2-40B4-BE49-F238E27FC236}">
                <a16:creationId xmlns:a16="http://schemas.microsoft.com/office/drawing/2014/main" id="{C956F242-01CB-4D5A-A41A-54F7176DDFA7}"/>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54136" b="26945"/>
          <a:stretch/>
        </p:blipFill>
        <p:spPr>
          <a:xfrm>
            <a:off x="390892" y="3115427"/>
            <a:ext cx="11410215" cy="1634624"/>
          </a:xfrm>
          <a:prstGeom prst="rect">
            <a:avLst/>
          </a:prstGeom>
        </p:spPr>
      </p:pic>
      <p:sp>
        <p:nvSpPr>
          <p:cNvPr id="10" name="Text Box 18">
            <a:extLst>
              <a:ext uri="{FF2B5EF4-FFF2-40B4-BE49-F238E27FC236}">
                <a16:creationId xmlns:a16="http://schemas.microsoft.com/office/drawing/2014/main" id="{1F2D7DFE-B4EE-47F7-9453-E3D32A58391E}"/>
              </a:ext>
            </a:extLst>
          </p:cNvPr>
          <p:cNvSpPr txBox="1">
            <a:spLocks noChangeArrowheads="1"/>
          </p:cNvSpPr>
          <p:nvPr/>
        </p:nvSpPr>
        <p:spPr bwMode="auto">
          <a:xfrm>
            <a:off x="1620079" y="3404807"/>
            <a:ext cx="9322904" cy="1107981"/>
          </a:xfrm>
          <a:prstGeom prst="rect">
            <a:avLst/>
          </a:prstGeom>
          <a:noFill/>
          <a:ln w="9525">
            <a:noFill/>
            <a:miter lim="800000"/>
            <a:headEnd/>
            <a:tailEnd/>
          </a:ln>
        </p:spPr>
        <p:txBody>
          <a:bodyPr wrap="square" lIns="121905" tIns="60953" rIns="121905" bIns="60953">
            <a:spAutoFit/>
          </a:bodyPr>
          <a:lstStyle/>
          <a:p>
            <a:pPr algn="just"/>
            <a:r>
              <a:rPr lang="vi-VN" sz="3200" b="1" dirty="0">
                <a:latin typeface="#9Slide03 Arima Madurai" panose="00000500000000000000" pitchFamily="2" charset="0"/>
                <a:ea typeface="Calibri" panose="020F0502020204030204" pitchFamily="34" charset="0"/>
                <a:cs typeface="#9Slide03 Arima Madurai" panose="00000500000000000000" pitchFamily="2" charset="0"/>
              </a:rPr>
              <a:t>Phần 2</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 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iếp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chạy đi xem</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 Quãng thời gian đi học và niềm hứng thú của nhân vật tôi với </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ô </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t</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ô</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11" name="Picture 10">
            <a:extLst>
              <a:ext uri="{FF2B5EF4-FFF2-40B4-BE49-F238E27FC236}">
                <a16:creationId xmlns:a16="http://schemas.microsoft.com/office/drawing/2014/main" id="{4A407087-D891-4F70-BA57-EE9495D0DCB8}"/>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72361"/>
          <a:stretch/>
        </p:blipFill>
        <p:spPr>
          <a:xfrm>
            <a:off x="373795" y="4878285"/>
            <a:ext cx="11410215" cy="2387987"/>
          </a:xfrm>
          <a:prstGeom prst="rect">
            <a:avLst/>
          </a:prstGeom>
        </p:spPr>
      </p:pic>
      <p:sp>
        <p:nvSpPr>
          <p:cNvPr id="12" name="Text Box 18">
            <a:extLst>
              <a:ext uri="{FF2B5EF4-FFF2-40B4-BE49-F238E27FC236}">
                <a16:creationId xmlns:a16="http://schemas.microsoft.com/office/drawing/2014/main" id="{A7BD5F29-306B-40A3-9A4D-69F9542EE16E}"/>
              </a:ext>
            </a:extLst>
          </p:cNvPr>
          <p:cNvSpPr txBox="1">
            <a:spLocks noChangeArrowheads="1"/>
          </p:cNvSpPr>
          <p:nvPr/>
        </p:nvSpPr>
        <p:spPr bwMode="auto">
          <a:xfrm>
            <a:off x="1709531" y="5274689"/>
            <a:ext cx="9243090" cy="1107981"/>
          </a:xfrm>
          <a:prstGeom prst="rect">
            <a:avLst/>
          </a:prstGeom>
          <a:noFill/>
          <a:ln w="9525">
            <a:noFill/>
            <a:miter lim="800000"/>
            <a:headEnd/>
            <a:tailEnd/>
          </a:ln>
        </p:spPr>
        <p:txBody>
          <a:bodyPr wrap="square" lIns="121905" tIns="60953" rIns="121905" bIns="60953">
            <a:spAutoFit/>
          </a:bodyPr>
          <a:lstStyle/>
          <a:p>
            <a:pPr algn="just"/>
            <a:r>
              <a:rPr lang="vi-VN" sz="3200" b="1" dirty="0">
                <a:latin typeface="#9Slide03 Arima Madurai" panose="00000500000000000000" pitchFamily="2" charset="0"/>
                <a:ea typeface="Calibri" panose="020F0502020204030204" pitchFamily="34" charset="0"/>
                <a:cs typeface="#9Slide03 Arima Madurai" panose="00000500000000000000" pitchFamily="2" charset="0"/>
              </a:rPr>
              <a:t>Phần 3</a:t>
            </a:r>
            <a:r>
              <a:rPr lang="en-US" sz="3200" dirty="0">
                <a:latin typeface="#9Slide03 Arima Madurai" panose="00000500000000000000" pitchFamily="2" charset="0"/>
                <a:ea typeface="Calibri" panose="020F0502020204030204" pitchFamily="34" charset="0"/>
                <a:cs typeface="#9Slide03 Arima Madurai" panose="00000500000000000000" pitchFamily="2" charset="0"/>
              </a:rPr>
              <a:t>: C</a:t>
            </a:r>
            <a:r>
              <a:rPr lang="vi-VN" sz="3200" dirty="0">
                <a:latin typeface="#9Slide03 Arima Madurai" panose="00000500000000000000" pitchFamily="2" charset="0"/>
                <a:ea typeface="Calibri" panose="020F0502020204030204" pitchFamily="34" charset="0"/>
                <a:cs typeface="#9Slide03 Arima Madurai" panose="00000500000000000000" pitchFamily="2" charset="0"/>
              </a:rPr>
              <a:t>òn lại: Kỉ niệm đi xem cuộc biểu diễn máy bay của nhân vật tôi.</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5" name="TextBox 14">
            <a:extLst>
              <a:ext uri="{FF2B5EF4-FFF2-40B4-BE49-F238E27FC236}">
                <a16:creationId xmlns:a16="http://schemas.microsoft.com/office/drawing/2014/main" id="{4CA6F04D-CCFE-40B8-B17A-E31F7B48D071}"/>
              </a:ext>
            </a:extLst>
          </p:cNvPr>
          <p:cNvSpPr txBox="1"/>
          <p:nvPr/>
        </p:nvSpPr>
        <p:spPr>
          <a:xfrm>
            <a:off x="3615193" y="241735"/>
            <a:ext cx="6097604" cy="769441"/>
          </a:xfrm>
          <a:prstGeom prst="rect">
            <a:avLst/>
          </a:prstGeom>
          <a:noFill/>
        </p:spPr>
        <p:txBody>
          <a:bodyPr wrap="square">
            <a:spAutoFit/>
          </a:bodyPr>
          <a:lstStyle/>
          <a:p>
            <a:pPr algn="just"/>
            <a:r>
              <a:rPr lang="en-US" sz="4400" b="1"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Bố</a:t>
            </a:r>
            <a:r>
              <a:rPr lang="en-US" sz="4400" b="1"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cục</a:t>
            </a:r>
            <a:r>
              <a:rPr lang="en-US" sz="4400" b="1"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3 </a:t>
            </a:r>
            <a:r>
              <a:rPr lang="en-US" sz="4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phần</a:t>
            </a:r>
            <a:endParaRPr lang="en-US" sz="44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71156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5108846" y="2541599"/>
            <a:ext cx="6454344"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200" dirty="0">
                <a:solidFill>
                  <a:srgbClr val="FF0000"/>
                </a:solidFill>
                <a:latin typeface="#9Slide05 SVNBulgary" pitchFamily="2" charset="0"/>
              </a:rPr>
              <a:t>II. </a:t>
            </a:r>
          </a:p>
          <a:p>
            <a:pPr marL="0" indent="0" algn="ctr">
              <a:buNone/>
            </a:pPr>
            <a:r>
              <a:rPr lang="en-US" sz="9200" dirty="0" err="1">
                <a:solidFill>
                  <a:srgbClr val="FF0000"/>
                </a:solidFill>
                <a:latin typeface="#9Slide05 SVNBulgary" pitchFamily="2" charset="0"/>
              </a:rPr>
              <a:t>Tìm</a:t>
            </a:r>
            <a:r>
              <a:rPr lang="en-US" sz="9200" dirty="0">
                <a:solidFill>
                  <a:srgbClr val="FF0000"/>
                </a:solidFill>
                <a:latin typeface="#9Slide05 SVNBulgary" pitchFamily="2" charset="0"/>
              </a:rPr>
              <a:t> </a:t>
            </a:r>
            <a:r>
              <a:rPr lang="en-US" sz="9200" dirty="0" err="1">
                <a:solidFill>
                  <a:srgbClr val="FF0000"/>
                </a:solidFill>
                <a:latin typeface="#9Slide05 SVNBulgary" pitchFamily="2" charset="0"/>
              </a:rPr>
              <a:t>hiểu</a:t>
            </a:r>
            <a:r>
              <a:rPr lang="en-US" sz="9200" dirty="0">
                <a:solidFill>
                  <a:srgbClr val="FF0000"/>
                </a:solidFill>
                <a:latin typeface="#9Slide05 SVNBulgary" pitchFamily="2" charset="0"/>
              </a:rPr>
              <a:t> chi </a:t>
            </a:r>
            <a:r>
              <a:rPr lang="en-US" sz="9200" dirty="0" err="1">
                <a:solidFill>
                  <a:srgbClr val="FF0000"/>
                </a:solidFill>
                <a:latin typeface="#9Slide05 SVNBulgary" pitchFamily="2" charset="0"/>
              </a:rPr>
              <a:t>tiết</a:t>
            </a:r>
            <a:endParaRPr lang="en-US" sz="9200" dirty="0">
              <a:solidFill>
                <a:srgbClr val="FF0000"/>
              </a:solidFill>
              <a:latin typeface="#9Slide05 SVNBulgary" pitchFamily="2" charset="0"/>
            </a:endParaRPr>
          </a:p>
        </p:txBody>
      </p:sp>
    </p:spTree>
    <p:extLst>
      <p:ext uri="{BB962C8B-B14F-4D97-AF65-F5344CB8AC3E}">
        <p14:creationId xmlns:p14="http://schemas.microsoft.com/office/powerpoint/2010/main" val="102874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3077835997"/>
              </p:ext>
            </p:extLst>
          </p:nvPr>
        </p:nvGraphicFramePr>
        <p:xfrm>
          <a:off x="0" y="10300"/>
          <a:ext cx="12192000" cy="6847700"/>
        </p:xfrm>
        <a:graphic>
          <a:graphicData uri="http://schemas.openxmlformats.org/drawingml/2006/table">
            <a:tbl>
              <a:tblPr firstRow="1" firstCol="1" bandRow="1">
                <a:tableStyleId>{5C22544A-7EE6-4342-B048-85BDC9FD1C3A}</a:tableStyleId>
              </a:tblPr>
              <a:tblGrid>
                <a:gridCol w="4105072">
                  <a:extLst>
                    <a:ext uri="{9D8B030D-6E8A-4147-A177-3AD203B41FA5}">
                      <a16:colId xmlns:a16="http://schemas.microsoft.com/office/drawing/2014/main" val="2680816474"/>
                    </a:ext>
                  </a:extLst>
                </a:gridCol>
                <a:gridCol w="8086928">
                  <a:extLst>
                    <a:ext uri="{9D8B030D-6E8A-4147-A177-3AD203B41FA5}">
                      <a16:colId xmlns:a16="http://schemas.microsoft.com/office/drawing/2014/main" val="1158659643"/>
                    </a:ext>
                  </a:extLst>
                </a:gridCol>
              </a:tblGrid>
              <a:tr h="836581">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1: </a:t>
                      </a:r>
                      <a:r>
                        <a:rPr lang="en-US" sz="2800" dirty="0" err="1">
                          <a:solidFill>
                            <a:srgbClr val="FF0000"/>
                          </a:solidFill>
                          <a:effectLst/>
                          <a:latin typeface="#9Slide03 Arima Madurai" panose="00000500000000000000" pitchFamily="2" charset="0"/>
                          <a:cs typeface="#9Slide03 Arima Madurai" panose="00000500000000000000" pitchFamily="2" charset="0"/>
                        </a:rPr>
                        <a:t>Hoạt</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động</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nhóm</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và</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trả</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lời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các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câu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hỏi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sau</a:t>
                      </a:r>
                      <a:r>
                        <a:rPr lang="en-US" sz="2800" dirty="0">
                          <a:solidFill>
                            <a:srgbClr val="FF0000"/>
                          </a:solidFill>
                          <a:effectLst/>
                          <a:latin typeface="#9Slide03 Arima Madurai" panose="00000500000000000000" pitchFamily="2" charset="0"/>
                          <a:cs typeface="#9Slide03 Arima Madurai" panose="00000500000000000000" pitchFamily="2" charset="0"/>
                        </a:rPr>
                        <a:t>:</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97692">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Yêu</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Trả</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1578580">
                <a:tc>
                  <a:txBody>
                    <a:bodyPr/>
                    <a:lstStyle/>
                    <a:p>
                      <a:pPr algn="just"/>
                      <a:r>
                        <a:rPr lang="nl-NL" sz="2800" b="0" dirty="0">
                          <a:solidFill>
                            <a:srgbClr val="0070C0"/>
                          </a:solidFill>
                          <a:effectLst/>
                          <a:latin typeface="#9Slide03 Arima Madurai" panose="00000500000000000000" pitchFamily="2" charset="0"/>
                          <a:cs typeface="#9Slide03 Arima Madurai" panose="00000500000000000000" pitchFamily="2" charset="0"/>
                        </a:rPr>
                        <a:t>1. Phần đầu của hồi kí, tác giả đã giới thiệu những thông tin gì?</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r h="1507733">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2. </a:t>
                      </a:r>
                      <a:r>
                        <a:rPr lang="nl-NL" sz="2800" b="0" dirty="0">
                          <a:solidFill>
                            <a:srgbClr val="0070C0"/>
                          </a:solidFill>
                          <a:effectLst/>
                          <a:latin typeface="#9Slide03 Arima Madurai" panose="00000500000000000000" pitchFamily="2" charset="0"/>
                          <a:cs typeface="#9Slide03 Arima Madurai" panose="00000500000000000000" pitchFamily="2" charset="0"/>
                        </a:rPr>
                        <a:t>Những thông tin đó thể hiện đặc điểm gì của hồi kí?</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477530"/>
                  </a:ext>
                </a:extLst>
              </a:tr>
              <a:tr h="890846">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3. </a:t>
                      </a:r>
                      <a:r>
                        <a:rPr lang="nl-NL" sz="2800" b="0" dirty="0">
                          <a:solidFill>
                            <a:srgbClr val="0070C0"/>
                          </a:solidFill>
                          <a:effectLst/>
                          <a:latin typeface="#9Slide03 Arima Madurai" panose="00000500000000000000" pitchFamily="2" charset="0"/>
                          <a:cs typeface="#9Slide03 Arima Madurai" panose="00000500000000000000" pitchFamily="2" charset="0"/>
                        </a:rPr>
                        <a:t>Nhân vật tôi có sở thích là gì khi còn nhỏ?</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5042396"/>
                  </a:ext>
                </a:extLst>
              </a:tr>
              <a:tr h="1336268">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4. </a:t>
                      </a:r>
                      <a:r>
                        <a:rPr lang="nl-NL" sz="2800" b="0" dirty="0">
                          <a:solidFill>
                            <a:srgbClr val="0070C0"/>
                          </a:solidFill>
                          <a:effectLst/>
                          <a:latin typeface="#9Slide03 Arima Madurai" panose="00000500000000000000" pitchFamily="2" charset="0"/>
                          <a:cs typeface="#9Slide03 Arima Madurai" panose="00000500000000000000" pitchFamily="2" charset="0"/>
                        </a:rPr>
                        <a:t>Việc nhân vật nhớ lại sở thích khi còn nhỏ có ý nghĩa gì?</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028850"/>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9793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254853890"/>
              </p:ext>
            </p:extLst>
          </p:nvPr>
        </p:nvGraphicFramePr>
        <p:xfrm>
          <a:off x="0" y="-2"/>
          <a:ext cx="12192000" cy="6900711"/>
        </p:xfrm>
        <a:graphic>
          <a:graphicData uri="http://schemas.openxmlformats.org/drawingml/2006/table">
            <a:tbl>
              <a:tblPr firstRow="1" firstCol="1" bandRow="1">
                <a:tableStyleId>{5C22544A-7EE6-4342-B048-85BDC9FD1C3A}</a:tableStyleId>
              </a:tblPr>
              <a:tblGrid>
                <a:gridCol w="2463800">
                  <a:extLst>
                    <a:ext uri="{9D8B030D-6E8A-4147-A177-3AD203B41FA5}">
                      <a16:colId xmlns:a16="http://schemas.microsoft.com/office/drawing/2014/main" val="2680816474"/>
                    </a:ext>
                  </a:extLst>
                </a:gridCol>
                <a:gridCol w="9728200">
                  <a:extLst>
                    <a:ext uri="{9D8B030D-6E8A-4147-A177-3AD203B41FA5}">
                      <a16:colId xmlns:a16="http://schemas.microsoft.com/office/drawing/2014/main" val="1158659643"/>
                    </a:ext>
                  </a:extLst>
                </a:gridCol>
              </a:tblGrid>
              <a:tr h="673102">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1</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60400">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Yêu</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0070C0"/>
                          </a:solidFill>
                          <a:effectLst/>
                          <a:latin typeface="#9Slide03 Arima Madurai" panose="00000500000000000000" pitchFamily="2" charset="0"/>
                          <a:cs typeface="#9Slide03 Arima Madurai" panose="00000500000000000000" pitchFamily="2" charset="0"/>
                        </a:rPr>
                        <a:t>Trả</a:t>
                      </a:r>
                      <a:r>
                        <a:rPr lang="en-US" sz="2800" b="1" dirty="0">
                          <a:solidFill>
                            <a:srgbClr val="0070C0"/>
                          </a:solidFill>
                          <a:effectLst/>
                          <a:latin typeface="#9Slide03 Arima Madurai" panose="00000500000000000000" pitchFamily="2" charset="0"/>
                          <a:cs typeface="#9Slide03 Arima Madurai" panose="00000500000000000000" pitchFamily="2" charset="0"/>
                        </a:rPr>
                        <a:t> </a:t>
                      </a:r>
                      <a:r>
                        <a:rPr lang="en-US" sz="28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5567209">
                <a:tc>
                  <a:txBody>
                    <a:bodyPr/>
                    <a:lstStyle/>
                    <a:p>
                      <a:pPr algn="just"/>
                      <a:r>
                        <a:rPr lang="nl-NL" sz="2800" dirty="0">
                          <a:solidFill>
                            <a:srgbClr val="0070C0"/>
                          </a:solidFill>
                          <a:effectLst/>
                          <a:latin typeface="#9Slide03 Arima Madurai" panose="00000500000000000000" pitchFamily="2" charset="0"/>
                          <a:cs typeface="#9Slide03 Arima Madurai" panose="00000500000000000000" pitchFamily="2" charset="0"/>
                        </a:rPr>
                        <a:t>1. Phần đầu của hồi kí, tác giả đã giới thiệu những thông tin gì?</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nl-NL" sz="2800" dirty="0">
                          <a:effectLst/>
                          <a:latin typeface="#9Slide03 Arima Madurai" panose="00000500000000000000" pitchFamily="2" charset="0"/>
                          <a:cs typeface="#9Slide03 Arima Madurai" panose="00000500000000000000" pitchFamily="2" charset="0"/>
                        </a:rPr>
                        <a:t>1. Phần đầu của hồi kí, tác giả đã giới thiệu những thông tin: </a:t>
                      </a:r>
                      <a:endParaRPr lang="en-US" sz="2800" dirty="0">
                        <a:effectLst/>
                        <a:latin typeface="#9Slide03 Arima Madurai" panose="00000500000000000000" pitchFamily="2" charset="0"/>
                        <a:cs typeface="#9Slide03 Arima Madurai" panose="00000500000000000000" pitchFamily="2" charset="0"/>
                      </a:endParaRPr>
                    </a:p>
                    <a:p>
                      <a:pPr algn="just">
                        <a:tabLst>
                          <a:tab pos="412115" algn="l"/>
                        </a:tabLst>
                      </a:pPr>
                      <a:r>
                        <a:rPr lang="en-US" sz="2800" kern="100" dirty="0">
                          <a:effectLst/>
                          <a:latin typeface="#9Slide03 Arima Madurai" panose="00000500000000000000" pitchFamily="2" charset="0"/>
                          <a:cs typeface="#9Slide03 Arima Madurai" panose="00000500000000000000" pitchFamily="2" charset="0"/>
                        </a:rPr>
                        <a:t>- </a:t>
                      </a:r>
                      <a:r>
                        <a:rPr lang="en-US" sz="2800" kern="100" dirty="0" err="1">
                          <a:effectLst/>
                          <a:latin typeface="#9Slide03 Arima Madurai" panose="00000500000000000000" pitchFamily="2" charset="0"/>
                          <a:cs typeface="#9Slide03 Arima Madurai" panose="00000500000000000000" pitchFamily="2" charset="0"/>
                        </a:rPr>
                        <a:t>Xuất</a:t>
                      </a:r>
                      <a:r>
                        <a:rPr lang="en-US" sz="2800" kern="100" dirty="0">
                          <a:effectLst/>
                          <a:latin typeface="#9Slide03 Arima Madurai" panose="00000500000000000000" pitchFamily="2" charset="0"/>
                          <a:cs typeface="#9Slide03 Arima Madurai" panose="00000500000000000000" pitchFamily="2" charset="0"/>
                        </a:rPr>
                        <a:t> </a:t>
                      </a:r>
                      <a:r>
                        <a:rPr lang="en-US" sz="2800" kern="100" dirty="0" err="1">
                          <a:effectLst/>
                          <a:latin typeface="#9Slide03 Arima Madurai" panose="00000500000000000000" pitchFamily="2" charset="0"/>
                          <a:cs typeface="#9Slide03 Arima Madurai" panose="00000500000000000000" pitchFamily="2" charset="0"/>
                        </a:rPr>
                        <a:t>thân</a:t>
                      </a:r>
                      <a:r>
                        <a:rPr lang="en-US" sz="2800" kern="100" dirty="0">
                          <a:effectLst/>
                          <a:latin typeface="#9Slide03 Arima Madurai" panose="00000500000000000000" pitchFamily="2" charset="0"/>
                          <a:cs typeface="#9Slide03 Arima Madurai" panose="00000500000000000000" pitchFamily="2" charset="0"/>
                        </a:rPr>
                        <a:t>:</a:t>
                      </a:r>
                      <a:endParaRPr lang="en-US" sz="2800" dirty="0">
                        <a:effectLst/>
                        <a:latin typeface="#9Slide03 Arima Madurai" panose="00000500000000000000" pitchFamily="2" charset="0"/>
                        <a:cs typeface="#9Slide03 Arima Madurai" panose="00000500000000000000" pitchFamily="2" charset="0"/>
                      </a:endParaRPr>
                    </a:p>
                    <a:p>
                      <a:r>
                        <a:rPr lang="vi-VN" sz="2800" dirty="0">
                          <a:effectLst/>
                          <a:latin typeface="#9Slide03 Arima Madurai" panose="00000500000000000000" pitchFamily="2" charset="0"/>
                          <a:cs typeface="#9Slide03 Arima Madurai" panose="00000500000000000000" pitchFamily="2" charset="0"/>
                        </a:rPr>
                        <a:t>+ Sinh năm 1906.</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Quê: Làng Komyo, quận Iwata, nay là thành Tenryu, thành phố Hamamatsu, tỉnh Shizouka.</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Cha là Gihei, làm nghề thợ rèn.</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Nhà rất nghèo, đời ông làm nông.</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Là trưởng nam trong gia đình, hàng ngày phải cõng em gái đến trường, giúp cha đạp ống thổi lửa.</a:t>
                      </a:r>
                      <a:endParaRPr lang="en-US" sz="2800" dirty="0">
                        <a:effectLst/>
                        <a:latin typeface="#9Slide03 Arima Madurai" panose="00000500000000000000" pitchFamily="2" charset="0"/>
                        <a:cs typeface="#9Slide03 Arima Madurai" panose="00000500000000000000" pitchFamily="2" charset="0"/>
                      </a:endParaRPr>
                    </a:p>
                    <a:p>
                      <a:r>
                        <a:rPr lang="en-US" sz="2800" dirty="0">
                          <a:effectLst/>
                          <a:latin typeface="#9Slide03 Arima Madurai" panose="00000500000000000000" pitchFamily="2" charset="0"/>
                          <a:cs typeface="#9Slide03 Arima Madurai" panose="00000500000000000000" pitchFamily="2" charset="0"/>
                        </a:rPr>
                        <a:t>- </a:t>
                      </a:r>
                      <a:r>
                        <a:rPr lang="en-US" sz="2800" dirty="0" err="1">
                          <a:effectLst/>
                          <a:latin typeface="#9Slide03 Arima Madurai" panose="00000500000000000000" pitchFamily="2" charset="0"/>
                          <a:cs typeface="#9Slide03 Arima Madurai" panose="00000500000000000000" pitchFamily="2" charset="0"/>
                        </a:rPr>
                        <a:t>Thời</a:t>
                      </a:r>
                      <a:r>
                        <a:rPr lang="en-US" sz="2800" dirty="0">
                          <a:effectLst/>
                          <a:latin typeface="#9Slide03 Arima Madurai" panose="00000500000000000000" pitchFamily="2" charset="0"/>
                          <a:cs typeface="#9Slide03 Arima Madurai" panose="00000500000000000000" pitchFamily="2" charset="0"/>
                        </a:rPr>
                        <a:t> </a:t>
                      </a:r>
                      <a:r>
                        <a:rPr lang="en-US" sz="2800" dirty="0" err="1">
                          <a:effectLst/>
                          <a:latin typeface="#9Slide03 Arima Madurai" panose="00000500000000000000" pitchFamily="2" charset="0"/>
                          <a:cs typeface="#9Slide03 Arima Madurai" panose="00000500000000000000" pitchFamily="2" charset="0"/>
                        </a:rPr>
                        <a:t>thơ</a:t>
                      </a:r>
                      <a:r>
                        <a:rPr lang="en-US" sz="2800" dirty="0">
                          <a:effectLst/>
                          <a:latin typeface="#9Slide03 Arima Madurai" panose="00000500000000000000" pitchFamily="2" charset="0"/>
                          <a:cs typeface="#9Slide03 Arima Madurai" panose="00000500000000000000" pitchFamily="2" charset="0"/>
                        </a:rPr>
                        <a:t> </a:t>
                      </a:r>
                      <a:r>
                        <a:rPr lang="en-US" sz="2800" dirty="0" err="1">
                          <a:effectLst/>
                          <a:latin typeface="#9Slide03 Arima Madurai" panose="00000500000000000000" pitchFamily="2" charset="0"/>
                          <a:cs typeface="#9Slide03 Arima Madurai" panose="00000500000000000000" pitchFamily="2" charset="0"/>
                        </a:rPr>
                        <a:t>ấu</a:t>
                      </a:r>
                      <a:r>
                        <a:rPr lang="en-US" sz="2800" dirty="0">
                          <a:effectLst/>
                          <a:latin typeface="#9Slide03 Arima Madurai" panose="00000500000000000000" pitchFamily="2" charset="0"/>
                          <a:cs typeface="#9Slide03 Arima Madurai" panose="00000500000000000000" pitchFamily="2" charset="0"/>
                        </a:rPr>
                        <a:t>:</a:t>
                      </a:r>
                    </a:p>
                    <a:p>
                      <a:pPr algn="just"/>
                      <a:r>
                        <a:rPr lang="vi-VN" sz="2800" dirty="0">
                          <a:effectLst/>
                          <a:latin typeface="#9Slide03 Arima Madurai" panose="00000500000000000000" pitchFamily="2" charset="0"/>
                          <a:cs typeface="#9Slide03 Arima Madurai" panose="00000500000000000000" pitchFamily="2" charset="0"/>
                        </a:rPr>
                        <a:t>+ Lớn lên trong tiếng phì phò thổi của ống thổi lò, với âm thanh chan chát của tiếng đe, tiếng búa. </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Hay được ông cõng đến tiệm xay lúa chơi.</a:t>
                      </a:r>
                      <a:endParaRPr lang="en-US" sz="2800" dirty="0">
                        <a:effectLst/>
                        <a:latin typeface="#9Slide03 Arima Madurai" panose="00000500000000000000" pitchFamily="2"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8626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3443769372"/>
              </p:ext>
            </p:extLst>
          </p:nvPr>
        </p:nvGraphicFramePr>
        <p:xfrm>
          <a:off x="0" y="0"/>
          <a:ext cx="12192000" cy="6900711"/>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2680816474"/>
                    </a:ext>
                  </a:extLst>
                </a:gridCol>
                <a:gridCol w="10020300">
                  <a:extLst>
                    <a:ext uri="{9D8B030D-6E8A-4147-A177-3AD203B41FA5}">
                      <a16:colId xmlns:a16="http://schemas.microsoft.com/office/drawing/2014/main" val="1158659643"/>
                    </a:ext>
                  </a:extLst>
                </a:gridCol>
              </a:tblGrid>
              <a:tr h="673102">
                <a:tc gridSpan="2">
                  <a:txBody>
                    <a:bodyPr/>
                    <a:lstStyle/>
                    <a:p>
                      <a:pPr algn="ctr"/>
                      <a:r>
                        <a:rPr lang="en-US" sz="3200" dirty="0" err="1">
                          <a:solidFill>
                            <a:srgbClr val="FF0000"/>
                          </a:solidFill>
                          <a:effectLst/>
                          <a:latin typeface="#9Slide03 Arima Madurai" panose="00000500000000000000" pitchFamily="2" charset="0"/>
                          <a:cs typeface="#9Slide03 Arima Madurai" panose="00000500000000000000" pitchFamily="2" charset="0"/>
                        </a:rPr>
                        <a:t>Đáp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án</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Phiếu</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học</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tập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số</a:t>
                      </a:r>
                      <a:r>
                        <a:rPr lang="en-US" sz="3200" dirty="0">
                          <a:solidFill>
                            <a:srgbClr val="FF0000"/>
                          </a:solidFill>
                          <a:effectLst/>
                          <a:latin typeface="#9Slide03 Arima Madurai" panose="00000500000000000000" pitchFamily="2" charset="0"/>
                          <a:cs typeface="#9Slide03 Arima Madurai" panose="00000500000000000000" pitchFamily="2" charset="0"/>
                        </a:rPr>
                        <a:t> 1</a:t>
                      </a:r>
                      <a:endParaRPr lang="en-US" sz="32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60400">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Yêu</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Trả</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5567209">
                <a:tc>
                  <a:txBody>
                    <a:bodyPr/>
                    <a:lstStyle/>
                    <a:p>
                      <a:pPr algn="just"/>
                      <a:r>
                        <a:rPr lang="en-US" sz="3200" dirty="0">
                          <a:solidFill>
                            <a:srgbClr val="0070C0"/>
                          </a:solidFill>
                          <a:effectLst/>
                          <a:latin typeface="#9Slide03 Arima Madurai" panose="00000500000000000000" pitchFamily="2" charset="0"/>
                          <a:cs typeface="#9Slide03 Arima Madurai" panose="00000500000000000000" pitchFamily="2" charset="0"/>
                        </a:rPr>
                        <a:t>2. </a:t>
                      </a:r>
                      <a:r>
                        <a:rPr lang="nl-NL" sz="3200" dirty="0">
                          <a:solidFill>
                            <a:srgbClr val="0070C0"/>
                          </a:solidFill>
                          <a:effectLst/>
                          <a:latin typeface="#9Slide03 Arima Madurai" panose="00000500000000000000" pitchFamily="2" charset="0"/>
                          <a:cs typeface="#9Slide03 Arima Madurai" panose="00000500000000000000" pitchFamily="2" charset="0"/>
                        </a:rPr>
                        <a:t>Những thông tin đó thể hiện đặc điểm gì của hồi kí?</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500" dirty="0">
                        <a:effectLst/>
                        <a:latin typeface="#9Slide03 Arima Madurai" panose="00000500000000000000" pitchFamily="2" charset="0"/>
                        <a:cs typeface="#9Slide03 Arima Madurai" panose="00000500000000000000" pitchFamily="2" charset="0"/>
                      </a:endParaRPr>
                    </a:p>
                    <a:p>
                      <a:pPr algn="just"/>
                      <a:r>
                        <a:rPr lang="en-US" sz="3200" dirty="0">
                          <a:effectLst/>
                          <a:latin typeface="#9Slide03 Arima Madurai" panose="00000500000000000000" pitchFamily="2" charset="0"/>
                          <a:cs typeface="#9Slide03 Arima Madurai" panose="00000500000000000000" pitchFamily="2" charset="0"/>
                        </a:rPr>
                        <a:t>2. </a:t>
                      </a:r>
                      <a:r>
                        <a:rPr lang="nl-NL" sz="3200" dirty="0">
                          <a:effectLst/>
                          <a:latin typeface="#9Slide03 Arima Madurai" panose="00000500000000000000" pitchFamily="2" charset="0"/>
                          <a:cs typeface="#9Slide03 Arima Madurai" panose="00000500000000000000" pitchFamily="2" charset="0"/>
                        </a:rPr>
                        <a:t>Những thông tin đó thể hiện </a:t>
                      </a:r>
                      <a:r>
                        <a:rPr lang="en-US" sz="3200" dirty="0" err="1">
                          <a:effectLst/>
                          <a:latin typeface="#9Slide03 Arima Madurai" panose="00000500000000000000" pitchFamily="2" charset="0"/>
                          <a:cs typeface="#9Slide03 Arima Madurai" panose="00000500000000000000" pitchFamily="2" charset="0"/>
                        </a:rPr>
                        <a:t>tính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xác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thực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thông</a:t>
                      </a:r>
                      <a:r>
                        <a:rPr lang="en-US" sz="3200" dirty="0">
                          <a:effectLst/>
                          <a:latin typeface="#9Slide03 Arima Madurai" panose="00000500000000000000" pitchFamily="2" charset="0"/>
                          <a:cs typeface="#9Slide03 Arima Madurai" panose="00000500000000000000" pitchFamily="2" charset="0"/>
                        </a:rPr>
                        <a:t> qua:</a:t>
                      </a: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Ngôi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thứ</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nhất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truyện</a:t>
                      </a:r>
                      <a:r>
                        <a:rPr lang="en-US" sz="3200" dirty="0">
                          <a:effectLst/>
                          <a:latin typeface="#9Slide03 Arima Madurai" panose="00000500000000000000" pitchFamily="2" charset="0"/>
                          <a:cs typeface="#9Slide03 Arima Madurai" panose="00000500000000000000" pitchFamily="2" charset="0"/>
                        </a:rPr>
                        <a:t> qua </a:t>
                      </a:r>
                      <a:r>
                        <a:rPr lang="en-US" sz="3200" dirty="0" err="1">
                          <a:effectLst/>
                          <a:latin typeface="#9Slide03 Arima Madurai" panose="00000500000000000000" pitchFamily="2" charset="0"/>
                          <a:cs typeface="#9Slide03 Arima Madurai" panose="00000500000000000000" pitchFamily="2" charset="0"/>
                        </a:rPr>
                        <a:t>đó</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hiện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nhìn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bộc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lộ</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rõ</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suy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nghĩ</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tình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cảm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chính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tác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giả</a:t>
                      </a:r>
                      <a:r>
                        <a:rPr lang="en-US" sz="3200" dirty="0">
                          <a:effectLst/>
                          <a:latin typeface="#9Slide03 Arima Madurai" panose="00000500000000000000" pitchFamily="2" charset="0"/>
                          <a:cs typeface="#9Slide03 Arima Madurai" panose="00000500000000000000" pitchFamily="2" charset="0"/>
                        </a:rPr>
                        <a:t>.</a:t>
                      </a: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Thời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gian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địa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điểm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rõ</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ràng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Tôi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sinh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năm</a:t>
                      </a:r>
                      <a:r>
                        <a:rPr lang="en-US" sz="3200" dirty="0">
                          <a:effectLst/>
                          <a:latin typeface="#9Slide03 Arima Madurai" panose="00000500000000000000" pitchFamily="2" charset="0"/>
                          <a:cs typeface="#9Slide03 Arima Madurai" panose="00000500000000000000" pitchFamily="2" charset="0"/>
                        </a:rPr>
                        <a:t> 1906 </a:t>
                      </a:r>
                      <a:r>
                        <a:rPr lang="en-US" sz="3200" dirty="0" err="1">
                          <a:effectLst/>
                          <a:latin typeface="#9Slide03 Arima Madurai" panose="00000500000000000000" pitchFamily="2" charset="0"/>
                          <a:cs typeface="#9Slide03 Arima Madurai" panose="00000500000000000000" pitchFamily="2" charset="0"/>
                        </a:rPr>
                        <a:t>tại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làng</a:t>
                      </a:r>
                      <a:r>
                        <a:rPr lang="en-US" sz="3200" dirty="0">
                          <a:effectLst/>
                          <a:latin typeface="#9Slide03 Arima Madurai" panose="00000500000000000000" pitchFamily="2" charset="0"/>
                          <a:cs typeface="#9Slide03 Arima Madurai" panose="00000500000000000000" pitchFamily="2" charset="0"/>
                        </a:rPr>
                        <a:t> Ko-mi-</a:t>
                      </a:r>
                      <a:r>
                        <a:rPr lang="en-US" sz="3200" dirty="0" err="1">
                          <a:effectLst/>
                          <a:latin typeface="#9Slide03 Arima Madurai" panose="00000500000000000000" pitchFamily="2" charset="0"/>
                          <a:cs typeface="#9Slide03 Arima Madurai" panose="00000500000000000000" pitchFamily="2" charset="0"/>
                        </a:rPr>
                        <a:t>rô</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Komyo</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quận</a:t>
                      </a:r>
                      <a:r>
                        <a:rPr lang="en-US" sz="3200" dirty="0">
                          <a:effectLst/>
                          <a:latin typeface="#9Slide03 Arima Madurai" panose="00000500000000000000" pitchFamily="2" charset="0"/>
                          <a:cs typeface="#9Slide03 Arima Madurai" panose="00000500000000000000" pitchFamily="2" charset="0"/>
                        </a:rPr>
                        <a:t> I-qua-ta (Iwata) nay </a:t>
                      </a:r>
                      <a:r>
                        <a:rPr lang="en-US" sz="3200" dirty="0" err="1">
                          <a:effectLst/>
                          <a:latin typeface="#9Slide03 Arima Madurai" panose="00000500000000000000" pitchFamily="2" charset="0"/>
                          <a:cs typeface="#9Slide03 Arima Madurai" panose="00000500000000000000" pitchFamily="2" charset="0"/>
                        </a:rPr>
                        <a:t>là</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thành</a:t>
                      </a:r>
                      <a:r>
                        <a:rPr lang="en-US" sz="3200" dirty="0">
                          <a:effectLst/>
                          <a:latin typeface="#9Slide03 Arima Madurai" panose="00000500000000000000" pitchFamily="2" charset="0"/>
                          <a:cs typeface="#9Slide03 Arima Madurai" panose="00000500000000000000" pitchFamily="2" charset="0"/>
                        </a:rPr>
                        <a:t> Ten-</a:t>
                      </a:r>
                      <a:r>
                        <a:rPr lang="en-US" sz="3200" dirty="0" err="1">
                          <a:effectLst/>
                          <a:latin typeface="#9Slide03 Arima Madurai" panose="00000500000000000000" pitchFamily="2" charset="0"/>
                          <a:cs typeface="#9Slide03 Arima Madurai" panose="00000500000000000000" pitchFamily="2" charset="0"/>
                        </a:rPr>
                        <a:t>ri</a:t>
                      </a:r>
                      <a:r>
                        <a:rPr lang="en-US" sz="3200" dirty="0">
                          <a:effectLst/>
                          <a:latin typeface="#9Slide03 Arima Madurai" panose="00000500000000000000" pitchFamily="2" charset="0"/>
                          <a:cs typeface="#9Slide03 Arima Madurai" panose="00000500000000000000" pitchFamily="2" charset="0"/>
                        </a:rPr>
                        <a:t>-u (</a:t>
                      </a:r>
                      <a:r>
                        <a:rPr lang="en-US" sz="3200" dirty="0" err="1">
                          <a:effectLst/>
                          <a:latin typeface="#9Slide03 Arima Madurai" panose="00000500000000000000" pitchFamily="2" charset="0"/>
                          <a:cs typeface="#9Slide03 Arima Madurai" panose="00000500000000000000" pitchFamily="2" charset="0"/>
                        </a:rPr>
                        <a:t>Tenryu</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thuộc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thành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phố</a:t>
                      </a:r>
                      <a:r>
                        <a:rPr lang="en-US" sz="3200" dirty="0">
                          <a:effectLst/>
                          <a:latin typeface="#9Slide03 Arima Madurai" panose="00000500000000000000" pitchFamily="2" charset="0"/>
                          <a:cs typeface="#9Slide03 Arima Madurai" panose="00000500000000000000" pitchFamily="2" charset="0"/>
                        </a:rPr>
                        <a:t> Ha-ma-</a:t>
                      </a:r>
                      <a:r>
                        <a:rPr lang="en-US" sz="3200" dirty="0" err="1">
                          <a:effectLst/>
                          <a:latin typeface="#9Slide03 Arima Madurai" panose="00000500000000000000" pitchFamily="2" charset="0"/>
                          <a:cs typeface="#9Slide03 Arima Madurai" panose="00000500000000000000" pitchFamily="2" charset="0"/>
                        </a:rPr>
                        <a:t>mát</a:t>
                      </a:r>
                      <a:r>
                        <a:rPr lang="en-US" sz="3200" dirty="0">
                          <a:effectLst/>
                          <a:latin typeface="#9Slide03 Arima Madurai" panose="00000500000000000000" pitchFamily="2" charset="0"/>
                          <a:cs typeface="#9Slide03 Arima Madurai" panose="00000500000000000000" pitchFamily="2" charset="0"/>
                        </a:rPr>
                        <a:t>-</a:t>
                      </a:r>
                      <a:r>
                        <a:rPr lang="en-US" sz="3200" dirty="0" err="1">
                          <a:effectLst/>
                          <a:latin typeface="#9Slide03 Arima Madurai" panose="00000500000000000000" pitchFamily="2" charset="0"/>
                          <a:cs typeface="#9Slide03 Arima Madurai" panose="00000500000000000000" pitchFamily="2" charset="0"/>
                        </a:rPr>
                        <a:t>su</a:t>
                      </a:r>
                      <a:r>
                        <a:rPr lang="en-US" sz="3200" dirty="0">
                          <a:effectLst/>
                          <a:latin typeface="#9Slide03 Arima Madurai" panose="00000500000000000000" pitchFamily="2" charset="0"/>
                          <a:cs typeface="#9Slide03 Arima Madurai" panose="00000500000000000000" pitchFamily="2" charset="0"/>
                        </a:rPr>
                        <a:t>(Hamamatsu), </a:t>
                      </a:r>
                      <a:r>
                        <a:rPr lang="en-US" sz="3200" dirty="0" err="1">
                          <a:effectLst/>
                          <a:latin typeface="#9Slide03 Arima Madurai" panose="00000500000000000000" pitchFamily="2" charset="0"/>
                          <a:cs typeface="#9Slide03 Arima Madurai" panose="00000500000000000000" pitchFamily="2" charset="0"/>
                        </a:rPr>
                        <a:t>tỉnh</a:t>
                      </a:r>
                      <a:r>
                        <a:rPr lang="en-US" sz="3200" dirty="0">
                          <a:effectLst/>
                          <a:latin typeface="#9Slide03 Arima Madurai" panose="00000500000000000000" pitchFamily="2" charset="0"/>
                          <a:cs typeface="#9Slide03 Arima Madurai" panose="00000500000000000000" pitchFamily="2" charset="0"/>
                        </a:rPr>
                        <a:t> Si-</a:t>
                      </a:r>
                      <a:r>
                        <a:rPr lang="en-US" sz="3200" dirty="0" err="1">
                          <a:effectLst/>
                          <a:latin typeface="#9Slide03 Arima Madurai" panose="00000500000000000000" pitchFamily="2" charset="0"/>
                          <a:cs typeface="#9Slide03 Arima Madurai" panose="00000500000000000000" pitchFamily="2" charset="0"/>
                        </a:rPr>
                        <a:t>dư</a:t>
                      </a:r>
                      <a:r>
                        <a:rPr lang="en-US" sz="3200" dirty="0">
                          <a:effectLst/>
                          <a:latin typeface="#9Slide03 Arima Madurai" panose="00000500000000000000" pitchFamily="2" charset="0"/>
                          <a:cs typeface="#9Slide03 Arima Madurai" panose="00000500000000000000" pitchFamily="2" charset="0"/>
                        </a:rPr>
                        <a:t>-ô-ca (Shizuoka).</a:t>
                      </a: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Tác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giả</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bộc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lộ</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cảm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xúc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chân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thực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thông</a:t>
                      </a:r>
                      <a:r>
                        <a:rPr lang="en-US" sz="3200" dirty="0">
                          <a:effectLst/>
                          <a:latin typeface="#9Slide03 Arima Madurai" panose="00000500000000000000" pitchFamily="2" charset="0"/>
                          <a:cs typeface="#9Slide03 Arima Madurai" panose="00000500000000000000" pitchFamily="2" charset="0"/>
                        </a:rPr>
                        <a:t> qua </a:t>
                      </a:r>
                      <a:r>
                        <a:rPr lang="en-US" sz="3200" dirty="0" err="1">
                          <a:effectLst/>
                          <a:latin typeface="#9Slide03 Arima Madurai" panose="00000500000000000000" pitchFamily="2" charset="0"/>
                          <a:cs typeface="#9Slide03 Arima Madurai" panose="00000500000000000000" pitchFamily="2" charset="0"/>
                        </a:rPr>
                        <a:t>việc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kỉ</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niệm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hết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sức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bình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dị</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suy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nghĩ</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rất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trẻ</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thơ</a:t>
                      </a:r>
                      <a:r>
                        <a:rPr lang="en-US" sz="3200" dirty="0">
                          <a:effectLst/>
                          <a:latin typeface="#9Slide03 Arima Madurai" panose="00000500000000000000" pitchFamily="2" charset="0"/>
                          <a:cs typeface="#9Slide03 Arima Madurai" panose="00000500000000000000" pitchFamily="2" charset="0"/>
                        </a:rPr>
                        <a:t> non </a:t>
                      </a:r>
                      <a:r>
                        <a:rPr lang="en-US" sz="3200" dirty="0" err="1">
                          <a:effectLst/>
                          <a:latin typeface="#9Slide03 Arima Madurai" panose="00000500000000000000" pitchFamily="2" charset="0"/>
                          <a:cs typeface="#9Slide03 Arima Madurai" panose="00000500000000000000" pitchFamily="2" charset="0"/>
                        </a:rPr>
                        <a:t>dại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dưới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góc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nhìn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một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đứa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trẻ</a:t>
                      </a:r>
                      <a:r>
                        <a:rPr lang="en-US" sz="3200" dirty="0">
                          <a:effectLst/>
                          <a:latin typeface="#9Slide03 Arima Madurai" panose="00000500000000000000" pitchFamily="2" charset="0"/>
                          <a:cs typeface="#9Slide03 Arima Madurai" panose="00000500000000000000" pitchFamily="2" charset="0"/>
                        </a:rPr>
                        <a:t>.</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5197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2957648859"/>
              </p:ext>
            </p:extLst>
          </p:nvPr>
        </p:nvGraphicFramePr>
        <p:xfrm>
          <a:off x="0" y="16280"/>
          <a:ext cx="12192000" cy="6841721"/>
        </p:xfrm>
        <a:graphic>
          <a:graphicData uri="http://schemas.openxmlformats.org/drawingml/2006/table">
            <a:tbl>
              <a:tblPr firstRow="1" firstCol="1" bandRow="1">
                <a:tableStyleId>{5C22544A-7EE6-4342-B048-85BDC9FD1C3A}</a:tableStyleId>
              </a:tblPr>
              <a:tblGrid>
                <a:gridCol w="3229583">
                  <a:extLst>
                    <a:ext uri="{9D8B030D-6E8A-4147-A177-3AD203B41FA5}">
                      <a16:colId xmlns:a16="http://schemas.microsoft.com/office/drawing/2014/main" val="2680816474"/>
                    </a:ext>
                  </a:extLst>
                </a:gridCol>
                <a:gridCol w="8962417">
                  <a:extLst>
                    <a:ext uri="{9D8B030D-6E8A-4147-A177-3AD203B41FA5}">
                      <a16:colId xmlns:a16="http://schemas.microsoft.com/office/drawing/2014/main" val="1158659643"/>
                    </a:ext>
                  </a:extLst>
                </a:gridCol>
              </a:tblGrid>
              <a:tr h="696334">
                <a:tc gridSpan="2">
                  <a:txBody>
                    <a:bodyPr/>
                    <a:lstStyle/>
                    <a:p>
                      <a:pPr algn="ctr"/>
                      <a:r>
                        <a:rPr lang="en-US" sz="3200" dirty="0" err="1">
                          <a:solidFill>
                            <a:srgbClr val="FF0000"/>
                          </a:solidFill>
                          <a:effectLst/>
                          <a:latin typeface="#9Slide03 Arima Madurai" panose="00000500000000000000" pitchFamily="2" charset="0"/>
                          <a:cs typeface="#9Slide03 Arima Madurai" panose="00000500000000000000" pitchFamily="2" charset="0"/>
                        </a:rPr>
                        <a:t>Đáp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án</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Phiếu</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học</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tập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số</a:t>
                      </a:r>
                      <a:r>
                        <a:rPr lang="en-US" sz="3200" dirty="0">
                          <a:solidFill>
                            <a:srgbClr val="FF0000"/>
                          </a:solidFill>
                          <a:effectLst/>
                          <a:latin typeface="#9Slide03 Arima Madurai" panose="00000500000000000000" pitchFamily="2" charset="0"/>
                          <a:cs typeface="#9Slide03 Arima Madurai" panose="00000500000000000000" pitchFamily="2" charset="0"/>
                        </a:rPr>
                        <a:t> 1</a:t>
                      </a:r>
                      <a:endParaRPr lang="en-US" sz="32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633500"/>
                  </a:ext>
                </a:extLst>
              </a:tr>
              <a:tr h="683194">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Yêu</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70C0"/>
                          </a:solidFill>
                          <a:effectLst/>
                          <a:latin typeface="#9Slide03 Arima Madurai" panose="00000500000000000000" pitchFamily="2" charset="0"/>
                          <a:cs typeface="#9Slide03 Arima Madurai" panose="00000500000000000000" pitchFamily="2" charset="0"/>
                        </a:rPr>
                        <a:t>Trả</a:t>
                      </a:r>
                      <a:r>
                        <a:rPr lang="en-US" sz="3200" b="1" dirty="0">
                          <a:solidFill>
                            <a:srgbClr val="0070C0"/>
                          </a:solidFill>
                          <a:effectLst/>
                          <a:latin typeface="#9Slide03 Arima Madurai" panose="00000500000000000000" pitchFamily="2" charset="0"/>
                          <a:cs typeface="#9Slide03 Arima Madurai" panose="00000500000000000000" pitchFamily="2" charset="0"/>
                        </a:rPr>
                        <a:t> </a:t>
                      </a:r>
                      <a:r>
                        <a:rPr lang="en-US" sz="32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32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4203688"/>
                  </a:ext>
                </a:extLst>
              </a:tr>
              <a:tr h="2323807">
                <a:tc>
                  <a:txBody>
                    <a:bodyPr/>
                    <a:lstStyle/>
                    <a:p>
                      <a:pPr algn="just"/>
                      <a:r>
                        <a:rPr lang="en-US" sz="3200" dirty="0">
                          <a:solidFill>
                            <a:srgbClr val="0070C0"/>
                          </a:solidFill>
                          <a:effectLst/>
                          <a:latin typeface="#9Slide03 Arima Madurai" panose="00000500000000000000" pitchFamily="2" charset="0"/>
                          <a:cs typeface="#9Slide03 Arima Madurai" panose="00000500000000000000" pitchFamily="2" charset="0"/>
                        </a:rPr>
                        <a:t>3. </a:t>
                      </a:r>
                      <a:r>
                        <a:rPr lang="nl-NL" sz="3200" dirty="0">
                          <a:solidFill>
                            <a:srgbClr val="0070C0"/>
                          </a:solidFill>
                          <a:effectLst/>
                          <a:latin typeface="#9Slide03 Arima Madurai" panose="00000500000000000000" pitchFamily="2" charset="0"/>
                          <a:cs typeface="#9Slide03 Arima Madurai" panose="00000500000000000000" pitchFamily="2" charset="0"/>
                        </a:rPr>
                        <a:t>Nhân vật tôi có sở thích là gì khi còn nhỏ?</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500" dirty="0">
                        <a:effectLst/>
                        <a:latin typeface="#9Slide03 Arima Madurai" panose="00000500000000000000" pitchFamily="2" charset="0"/>
                        <a:cs typeface="#9Slide03 Arima Madurai" panose="00000500000000000000" pitchFamily="2" charset="0"/>
                      </a:endParaRPr>
                    </a:p>
                    <a:p>
                      <a:pPr algn="just"/>
                      <a:endParaRPr lang="en-US" sz="3200" dirty="0">
                        <a:effectLst/>
                        <a:latin typeface="#9Slide03 Arima Madurai" panose="00000500000000000000" pitchFamily="2" charset="0"/>
                        <a:cs typeface="#9Slide03 Arima Madurai" panose="00000500000000000000" pitchFamily="2" charset="0"/>
                      </a:endParaRPr>
                    </a:p>
                    <a:p>
                      <a:pPr algn="just"/>
                      <a:r>
                        <a:rPr lang="en-US" sz="3200" dirty="0">
                          <a:effectLst/>
                          <a:latin typeface="#9Slide03 Arima Madurai" panose="00000500000000000000" pitchFamily="2" charset="0"/>
                          <a:cs typeface="#9Slide03 Arima Madurai" panose="00000500000000000000" pitchFamily="2" charset="0"/>
                        </a:rPr>
                        <a:t>3. </a:t>
                      </a:r>
                      <a:r>
                        <a:rPr lang="vi-VN" sz="3200" dirty="0">
                          <a:effectLst/>
                          <a:latin typeface="#9Slide03 Arima Madurai" panose="00000500000000000000" pitchFamily="2" charset="0"/>
                          <a:cs typeface="#9Slide03 Arima Madurai" panose="00000500000000000000" pitchFamily="2" charset="0"/>
                        </a:rPr>
                        <a:t>Thể hiện sự hứng thú với kĩ thuật, máy móc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động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cơ</a:t>
                      </a:r>
                      <a:r>
                        <a:rPr lang="vi-VN" sz="3200" dirty="0">
                          <a:effectLst/>
                          <a:latin typeface="#9Slide03 Arima Madurai" panose="00000500000000000000" pitchFamily="2" charset="0"/>
                          <a:cs typeface="#9Slide03 Arima Madurai" panose="00000500000000000000" pitchFamily="2" charset="0"/>
                        </a:rPr>
                        <a:t> từ </a:t>
                      </a:r>
                      <a:r>
                        <a:rPr lang="en-US" sz="3200" dirty="0" err="1">
                          <a:effectLst/>
                          <a:latin typeface="#9Slide03 Arima Madurai" panose="00000500000000000000" pitchFamily="2" charset="0"/>
                          <a:cs typeface="#9Slide03 Arima Madurai" panose="00000500000000000000" pitchFamily="2" charset="0"/>
                        </a:rPr>
                        <a:t>hồi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nhỏ</a:t>
                      </a:r>
                      <a:r>
                        <a:rPr lang="en-US" sz="3200" dirty="0">
                          <a:effectLst/>
                          <a:latin typeface="#9Slide03 Arima Madurai" panose="00000500000000000000" pitchFamily="2" charset="0"/>
                          <a:cs typeface="#9Slide03 Arima Madurai" panose="00000500000000000000" pitchFamily="2" charset="0"/>
                        </a:rPr>
                        <a:t>.</a:t>
                      </a: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2966658"/>
                  </a:ext>
                </a:extLst>
              </a:tr>
              <a:tr h="313838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0070C0"/>
                          </a:solidFill>
                          <a:effectLst/>
                          <a:latin typeface="#9Slide03 Arima Madurai" panose="00000500000000000000" pitchFamily="2" charset="0"/>
                          <a:cs typeface="#9Slide03 Arima Madurai" panose="00000500000000000000" pitchFamily="2" charset="0"/>
                        </a:rPr>
                        <a:t>4. </a:t>
                      </a:r>
                      <a:r>
                        <a:rPr lang="nl-NL" sz="3200" dirty="0">
                          <a:solidFill>
                            <a:srgbClr val="0070C0"/>
                          </a:solidFill>
                          <a:effectLst/>
                          <a:latin typeface="#9Slide03 Arima Madurai" panose="00000500000000000000" pitchFamily="2" charset="0"/>
                          <a:cs typeface="#9Slide03 Arima Madurai" panose="00000500000000000000" pitchFamily="2" charset="0"/>
                        </a:rPr>
                        <a:t>Việc nhân vật nhớ lại sở thích khi còn nhỏ có ý nghĩa gì?</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1137" marR="41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nl-NL" sz="3200" dirty="0">
                        <a:effectLst/>
                        <a:latin typeface="#9Slide03 Arima Madurai" panose="00000500000000000000" pitchFamily="2" charset="0"/>
                        <a:cs typeface="#9Slide03 Arima Madurai"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dirty="0">
                          <a:effectLst/>
                          <a:latin typeface="#9Slide03 Arima Madurai" panose="00000500000000000000" pitchFamily="2" charset="0"/>
                          <a:cs typeface="#9Slide03 Arima Madurai" panose="00000500000000000000" pitchFamily="2" charset="0"/>
                        </a:rPr>
                        <a:t>4. Việc nhân vật nhớ lại sở thích khi còn nhỏ có ý nghĩ:T</a:t>
                      </a:r>
                      <a:r>
                        <a:rPr lang="en-US" sz="3200" dirty="0" err="1">
                          <a:effectLst/>
                          <a:latin typeface="#9Slide03 Arima Madurai" panose="00000500000000000000" pitchFamily="2" charset="0"/>
                          <a:cs typeface="#9Slide03 Arima Madurai" panose="00000500000000000000" pitchFamily="2" charset="0"/>
                        </a:rPr>
                        <a:t>hể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hiện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tình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cảm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của</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cậu</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dành</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cho</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ông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thông</a:t>
                      </a:r>
                      <a:r>
                        <a:rPr lang="en-US" sz="3200" dirty="0">
                          <a:effectLst/>
                          <a:latin typeface="#9Slide03 Arima Madurai" panose="00000500000000000000" pitchFamily="2" charset="0"/>
                          <a:cs typeface="#9Slide03 Arima Madurai" panose="00000500000000000000" pitchFamily="2" charset="0"/>
                        </a:rPr>
                        <a:t> qua </a:t>
                      </a:r>
                      <a:r>
                        <a:rPr lang="en-US" sz="3200" dirty="0" err="1">
                          <a:effectLst/>
                          <a:latin typeface="#9Slide03 Arima Madurai" panose="00000500000000000000" pitchFamily="2" charset="0"/>
                          <a:cs typeface="#9Slide03 Arima Madurai" panose="00000500000000000000" pitchFamily="2" charset="0"/>
                        </a:rPr>
                        <a:t>kể</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kỉ</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niệm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được</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ông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cõng</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đến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tiệm</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xay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lúa</a:t>
                      </a:r>
                      <a:r>
                        <a:rPr lang="en-US" sz="3200" dirty="0">
                          <a:effectLst/>
                          <a:latin typeface="#9Slide03 Arima Madurai" panose="00000500000000000000" pitchFamily="2" charset="0"/>
                          <a:cs typeface="#9Slide03 Arima Madurai" panose="00000500000000000000" pitchFamily="2" charset="0"/>
                        </a:rPr>
                        <a:t>.</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a:p>
                      <a:pPr algn="just"/>
                      <a:endParaRPr lang="en-US" sz="3200" dirty="0">
                        <a:effectLst/>
                        <a:latin typeface="#9Slide03 Arima Madurai" panose="00000500000000000000" pitchFamily="2" charset="0"/>
                        <a:cs typeface="#9Slide03 Arima Madurai" panose="00000500000000000000" pitchFamily="2" charset="0"/>
                      </a:endParaRPr>
                    </a:p>
                  </a:txBody>
                  <a:tcPr marL="41137" marR="41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098657"/>
                  </a:ext>
                </a:extLst>
              </a:tr>
            </a:tbl>
          </a:graphicData>
        </a:graphic>
      </p:graphicFrame>
      <p:sp>
        <p:nvSpPr>
          <p:cNvPr id="5" name="Rectangle 1">
            <a:extLst>
              <a:ext uri="{FF2B5EF4-FFF2-40B4-BE49-F238E27FC236}">
                <a16:creationId xmlns:a16="http://schemas.microsoft.com/office/drawing/2014/main" id="{931E0A57-6CE2-4DB8-925A-4404724C7BE6}"/>
              </a:ext>
            </a:extLst>
          </p:cNvPr>
          <p:cNvSpPr>
            <a:spLocks noChangeArrowheads="1"/>
          </p:cNvSpPr>
          <p:nvPr/>
        </p:nvSpPr>
        <p:spPr bwMode="auto">
          <a:xfrm>
            <a:off x="421957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630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5ABBD7A-F742-4928-8ABE-23B9D2638235}"/>
              </a:ext>
            </a:extLst>
          </p:cNvPr>
          <p:cNvGrpSpPr/>
          <p:nvPr/>
        </p:nvGrpSpPr>
        <p:grpSpPr>
          <a:xfrm>
            <a:off x="363855" y="459168"/>
            <a:ext cx="11464290" cy="5939663"/>
            <a:chOff x="274320" y="593312"/>
            <a:chExt cx="11464290" cy="5939663"/>
          </a:xfrm>
        </p:grpSpPr>
        <p:pic>
          <p:nvPicPr>
            <p:cNvPr id="2049" name="Picture 1" descr="Этикет для детей. Учусь правилам поведения. Незнайка на улице - Сим-Портал">
              <a:extLst>
                <a:ext uri="{FF2B5EF4-FFF2-40B4-BE49-F238E27FC236}">
                  <a16:creationId xmlns:a16="http://schemas.microsoft.com/office/drawing/2014/main" id="{407ED479-9612-40CC-8F36-7F5970C8303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4320" y="593312"/>
              <a:ext cx="4067810" cy="593966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a:extLst>
                <a:ext uri="{FF2B5EF4-FFF2-40B4-BE49-F238E27FC236}">
                  <a16:creationId xmlns:a16="http://schemas.microsoft.com/office/drawing/2014/main" id="{F6544809-BEB2-41B7-98F0-1F426B39AA82}"/>
                </a:ext>
              </a:extLst>
            </p:cNvPr>
            <p:cNvSpPr>
              <a:spLocks noChangeArrowheads="1"/>
            </p:cNvSpPr>
            <p:nvPr/>
          </p:nvSpPr>
          <p:spPr bwMode="auto">
            <a:xfrm>
              <a:off x="4606290" y="674370"/>
              <a:ext cx="7132320" cy="5017770"/>
            </a:xfrm>
            <a:prstGeom prst="wedgeEllipseCallout">
              <a:avLst>
                <a:gd name="adj1" fmla="val -43421"/>
                <a:gd name="adj2" fmla="val 56861"/>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algn="just" rtl="0" eaLnBrk="1" fontAlgn="t" latinLnBrk="0" hangingPunct="1">
                <a:spcBef>
                  <a:spcPts val="0"/>
                </a:spcBef>
                <a:spcAft>
                  <a:spcPts val="0"/>
                </a:spcAft>
              </a:pPr>
              <a:endParaRPr lang="en-US" sz="3600" b="0" i="0" u="none" strike="noStrike" dirty="0">
                <a:effectLst/>
                <a:latin typeface="#9Slide03 Arima Madurai" panose="00000500000000000000" pitchFamily="2" charset="0"/>
                <a:cs typeface="#9Slide03 Arima Madurai" panose="00000500000000000000" pitchFamily="2" charset="0"/>
              </a:endParaRPr>
            </a:p>
          </p:txBody>
        </p:sp>
        <p:sp>
          <p:nvSpPr>
            <p:cNvPr id="7" name="TextBox 6">
              <a:extLst>
                <a:ext uri="{FF2B5EF4-FFF2-40B4-BE49-F238E27FC236}">
                  <a16:creationId xmlns:a16="http://schemas.microsoft.com/office/drawing/2014/main" id="{4C0E6698-7D4A-46FE-B422-F001FE4EFFC2}"/>
                </a:ext>
              </a:extLst>
            </p:cNvPr>
            <p:cNvSpPr txBox="1"/>
            <p:nvPr/>
          </p:nvSpPr>
          <p:spPr>
            <a:xfrm>
              <a:off x="5123498" y="1295251"/>
              <a:ext cx="6097904" cy="3970318"/>
            </a:xfrm>
            <a:prstGeom prst="rect">
              <a:avLst/>
            </a:prstGeom>
            <a:noFill/>
          </p:spPr>
          <p:txBody>
            <a:bodyPr wrap="square">
              <a:spAutoFit/>
            </a:bodyPr>
            <a:lstStyle/>
            <a:p>
              <a:pPr marL="0" algn="ctr" rtl="0" eaLnBrk="1" fontAlgn="t" latinLnBrk="0" hangingPunct="1">
                <a:spcBef>
                  <a:spcPts val="0"/>
                </a:spcBef>
                <a:spcAft>
                  <a:spcPts val="0"/>
                </a:spcAft>
              </a:pPr>
              <a:r>
                <a:rPr lang="en-US" sz="3600" b="1" i="0" u="none" strike="noStrike" kern="1200" dirty="0">
                  <a:effectLst/>
                  <a:latin typeface="#9Slide03 Arima Madurai" panose="00000500000000000000" pitchFamily="2" charset="0"/>
                  <a:cs typeface="#9Slide03 Arima Madurai" panose="00000500000000000000" pitchFamily="2" charset="0"/>
                </a:rPr>
                <a:t>Xin </a:t>
              </a:r>
              <a:r>
                <a:rPr lang="en-US" sz="3600" b="1" i="0" u="none" strike="noStrike" kern="1200" dirty="0" err="1">
                  <a:effectLst/>
                  <a:latin typeface="#9Slide03 Arima Madurai" panose="00000500000000000000" pitchFamily="2" charset="0"/>
                  <a:cs typeface="#9Slide03 Arima Madurai" panose="00000500000000000000" pitchFamily="2" charset="0"/>
                </a:rPr>
                <a:t>chào</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các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bạn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là</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Mít</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Đặc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Ngày</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mai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sẽ</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phải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thuyết</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trình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về</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thể</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loại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Kí</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trước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lớp</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Vì</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hồi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hộp</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nhầm</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lẫn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các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kiến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thức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Hãy</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giúp</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mình</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hệ</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thống</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lại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kiến</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thức</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về</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thể</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loại</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kí</a:t>
              </a:r>
              <a:r>
                <a:rPr lang="en-US" sz="3600" b="1" i="0" u="none" strike="noStrike" kern="1200" dirty="0">
                  <a:effectLst/>
                  <a:latin typeface="#9Slide03 Arima Madurai" panose="00000500000000000000" pitchFamily="2" charset="0"/>
                  <a:cs typeface="#9Slide03 Arima Madurai" panose="00000500000000000000" pitchFamily="2" charset="0"/>
                </a:rPr>
                <a:t> </a:t>
              </a:r>
              <a:r>
                <a:rPr lang="en-US" sz="3600" b="1" i="0" u="none" strike="noStrike" kern="1200" dirty="0" err="1">
                  <a:effectLst/>
                  <a:latin typeface="#9Slide03 Arima Madurai" panose="00000500000000000000" pitchFamily="2" charset="0"/>
                  <a:cs typeface="#9Slide03 Arima Madurai" panose="00000500000000000000" pitchFamily="2" charset="0"/>
                </a:rPr>
                <a:t>nhé</a:t>
              </a:r>
              <a:r>
                <a:rPr lang="en-US" sz="3600" b="1" i="0" u="none" strike="noStrike" kern="1200" dirty="0">
                  <a:effectLst/>
                  <a:latin typeface="#9Slide03 Arima Madurai" panose="00000500000000000000" pitchFamily="2" charset="0"/>
                  <a:cs typeface="#9Slide03 Arima Madurai" panose="00000500000000000000" pitchFamily="2" charset="0"/>
                </a:rPr>
                <a:t>!</a:t>
              </a:r>
              <a:endParaRPr lang="en-US" sz="3600" b="0" i="0" u="none" strike="noStrike" dirty="0">
                <a:effectLst/>
                <a:latin typeface="#9Slide03 Arima Madurai" panose="00000500000000000000" pitchFamily="2" charset="0"/>
                <a:cs typeface="#9Slide03 Arima Madurai" panose="00000500000000000000" pitchFamily="2" charset="0"/>
              </a:endParaRPr>
            </a:p>
          </p:txBody>
        </p:sp>
      </p:grpSp>
    </p:spTree>
    <p:extLst>
      <p:ext uri="{BB962C8B-B14F-4D97-AF65-F5344CB8AC3E}">
        <p14:creationId xmlns:p14="http://schemas.microsoft.com/office/powerpoint/2010/main" val="295808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653644" y="422285"/>
            <a:ext cx="1088471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6000"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1. Xuất thân và tuổi thơ của nhân vật “tôi”</a:t>
            </a:r>
            <a:endParaRPr kumimoji="0" lang="en-US" altLang="en-US" sz="600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4618411" y="2018176"/>
            <a:ext cx="725486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a:lnSpc>
                <a:spcPct val="150000"/>
              </a:lnSpc>
              <a:buFont typeface="Wingdings" panose="05000000000000000000" pitchFamily="2" charset="2"/>
              <a:buChar char="ü"/>
            </a:pPr>
            <a:r>
              <a:rPr lang="en-US" sz="3200" dirty="0">
                <a:latin typeface="#9Slide03 Arima Madurai" panose="00000500000000000000" pitchFamily="2" charset="0"/>
                <a:cs typeface="#9Slide03 Arima Madurai" panose="00000500000000000000" pitchFamily="2" charset="0"/>
              </a:rPr>
              <a:t>Gia </a:t>
            </a:r>
            <a:r>
              <a:rPr lang="en-US" sz="3200" dirty="0" err="1">
                <a:latin typeface="#9Slide03 Arima Madurai" panose="00000500000000000000" pitchFamily="2" charset="0"/>
                <a:cs typeface="#9Slide03 Arima Madurai" panose="00000500000000000000" pitchFamily="2" charset="0"/>
              </a:rPr>
              <a:t>đình</a:t>
            </a:r>
            <a:r>
              <a:rPr lang="en-US" sz="3200" dirty="0">
                <a:latin typeface="#9Slide03 Arima Madurai" panose="00000500000000000000" pitchFamily="2" charset="0"/>
                <a:cs typeface="#9Slide03 Arima Madurai" panose="00000500000000000000" pitchFamily="2" charset="0"/>
              </a:rPr>
              <a:t> </a:t>
            </a:r>
            <a:r>
              <a:rPr lang="vi-VN" sz="3200" dirty="0">
                <a:latin typeface="#9Slide03 Arima Madurai" panose="00000500000000000000" pitchFamily="2" charset="0"/>
                <a:cs typeface="#9Slide03 Arima Madurai" panose="00000500000000000000" pitchFamily="2" charset="0"/>
              </a:rPr>
              <a:t>nghèo</a:t>
            </a:r>
            <a:r>
              <a:rPr lang="en-US" sz="3200" dirty="0">
                <a:latin typeface="#9Slide03 Arima Madurai" panose="00000500000000000000" pitchFamily="2" charset="0"/>
                <a:cs typeface="#9Slide03 Arima Madurai" panose="00000500000000000000" pitchFamily="2" charset="0"/>
              </a:rPr>
              <a:t> ở </a:t>
            </a:r>
            <a:r>
              <a:rPr lang="vi-VN" sz="3200" dirty="0">
                <a:latin typeface="#9Slide03 Arima Madurai" panose="00000500000000000000" pitchFamily="2" charset="0"/>
                <a:cs typeface="#9Slide03 Arima Madurai" panose="00000500000000000000" pitchFamily="2" charset="0"/>
              </a:rPr>
              <a:t>tỉnh Shizouka</a:t>
            </a:r>
            <a:endParaRPr lang="en-US" sz="3200" dirty="0">
              <a:latin typeface="#9Slide03 Arima Madurai" panose="00000500000000000000" pitchFamily="2" charset="0"/>
              <a:cs typeface="#9Slide03 Arima Madurai" panose="00000500000000000000" pitchFamily="2" charset="0"/>
            </a:endParaRPr>
          </a:p>
          <a:p>
            <a:pPr marL="457200" indent="-457200" algn="just">
              <a:lnSpc>
                <a:spcPct val="150000"/>
              </a:lnSpc>
              <a:buFont typeface="Wingdings" panose="05000000000000000000" pitchFamily="2" charset="2"/>
              <a:buChar char="ü"/>
            </a:pPr>
            <a:r>
              <a:rPr lang="en-US" sz="3200" dirty="0">
                <a:latin typeface="#9Slide03 Arima Madurai" panose="00000500000000000000" pitchFamily="2" charset="0"/>
                <a:cs typeface="#9Slide03 Arima Madurai" panose="00000500000000000000" pitchFamily="2" charset="0"/>
              </a:rPr>
              <a:t>C</a:t>
            </a:r>
            <a:r>
              <a:rPr lang="vi-VN" sz="3200" dirty="0">
                <a:latin typeface="#9Slide03 Arima Madurai" panose="00000500000000000000" pitchFamily="2" charset="0"/>
                <a:cs typeface="#9Slide03 Arima Madurai" panose="00000500000000000000" pitchFamily="2" charset="0"/>
              </a:rPr>
              <a:t>uộc sống vất vả. </a:t>
            </a:r>
            <a:endParaRPr lang="en-US" sz="3200" dirty="0">
              <a:latin typeface="#9Slide03 Arima Madurai" panose="00000500000000000000" pitchFamily="2" charset="0"/>
              <a:cs typeface="#9Slide03 Arima Madurai" panose="00000500000000000000" pitchFamily="2" charset="0"/>
            </a:endParaRPr>
          </a:p>
        </p:txBody>
      </p:sp>
      <p:grpSp>
        <p:nvGrpSpPr>
          <p:cNvPr id="16" name="Group 15">
            <a:extLst>
              <a:ext uri="{FF2B5EF4-FFF2-40B4-BE49-F238E27FC236}">
                <a16:creationId xmlns:a16="http://schemas.microsoft.com/office/drawing/2014/main" id="{D2625A5C-54AF-45A4-BE74-886EB1B1B405}"/>
              </a:ext>
            </a:extLst>
          </p:cNvPr>
          <p:cNvGrpSpPr/>
          <p:nvPr/>
        </p:nvGrpSpPr>
        <p:grpSpPr>
          <a:xfrm>
            <a:off x="876923" y="2277704"/>
            <a:ext cx="3306800" cy="924613"/>
            <a:chOff x="4409750" y="2660119"/>
            <a:chExt cx="6078985" cy="2035072"/>
          </a:xfrm>
        </p:grpSpPr>
        <p:pic>
          <p:nvPicPr>
            <p:cNvPr id="17" name="Picture 16">
              <a:extLst>
                <a:ext uri="{FF2B5EF4-FFF2-40B4-BE49-F238E27FC236}">
                  <a16:creationId xmlns:a16="http://schemas.microsoft.com/office/drawing/2014/main" id="{4C75DE58-4D70-4D03-AEC6-B6867C545024}"/>
                </a:ext>
              </a:extLst>
            </p:cNvPr>
            <p:cNvPicPr>
              <a:picLocks noChangeAspect="1"/>
            </p:cNvPicPr>
            <p:nvPr/>
          </p:nvPicPr>
          <p:blipFill rotWithShape="1">
            <a:blip r:embed="rId2">
              <a:extLst>
                <a:ext uri="{28A0092B-C50C-407E-A947-70E740481C1C}">
                  <a14:useLocalDpi xmlns:a14="http://schemas.microsoft.com/office/drawing/2010/main" val="0"/>
                </a:ext>
              </a:extLst>
            </a:blip>
            <a:srcRect b="74892"/>
            <a:stretch/>
          </p:blipFill>
          <p:spPr>
            <a:xfrm>
              <a:off x="4409750" y="2660119"/>
              <a:ext cx="6078985" cy="2035072"/>
            </a:xfrm>
            <a:prstGeom prst="rect">
              <a:avLst/>
            </a:prstGeom>
          </p:spPr>
        </p:pic>
        <p:sp>
          <p:nvSpPr>
            <p:cNvPr id="18" name="TextBox 43">
              <a:extLst>
                <a:ext uri="{FF2B5EF4-FFF2-40B4-BE49-F238E27FC236}">
                  <a16:creationId xmlns:a16="http://schemas.microsoft.com/office/drawing/2014/main" id="{B4C37A4A-A37C-4F6D-A54B-5672C7597BFE}"/>
                </a:ext>
              </a:extLst>
            </p:cNvPr>
            <p:cNvSpPr txBox="1">
              <a:spLocks noChangeArrowheads="1"/>
            </p:cNvSpPr>
            <p:nvPr/>
          </p:nvSpPr>
          <p:spPr bwMode="auto">
            <a:xfrm>
              <a:off x="5032930" y="3259985"/>
              <a:ext cx="3700796" cy="977164"/>
            </a:xfrm>
            <a:prstGeom prst="rect">
              <a:avLst/>
            </a:prstGeom>
            <a:noFill/>
            <a:ln w="9525">
              <a:noFill/>
              <a:miter lim="800000"/>
              <a:headEnd/>
              <a:tailEnd/>
            </a:ln>
          </p:spPr>
          <p:txBody>
            <a:bodyPr wrap="square">
              <a:spAutoFit/>
            </a:bodyPr>
            <a:lstStyle/>
            <a:p>
              <a:pPr algn="just"/>
              <a:r>
                <a:rPr lang="en-US" altLang="zh-CN" sz="3200" dirty="0" err="1">
                  <a:latin typeface="#9Slide03 Arima Madurai Black" panose="00000A00000000000000" pitchFamily="2" charset="0"/>
                  <a:cs typeface="#9Slide03 Arima Madurai Black" panose="00000A00000000000000" pitchFamily="2" charset="0"/>
                </a:rPr>
                <a:t>Xuất</a:t>
              </a:r>
              <a:r>
                <a:rPr lang="en-US" altLang="zh-CN" sz="3200" dirty="0">
                  <a:latin typeface="#9Slide03 Arima Madurai Black" panose="00000A00000000000000" pitchFamily="2" charset="0"/>
                  <a:cs typeface="#9Slide03 Arima Madurai Black" panose="00000A00000000000000" pitchFamily="2" charset="0"/>
                </a:rPr>
                <a:t> </a:t>
              </a:r>
              <a:r>
                <a:rPr lang="en-US" altLang="zh-CN" sz="3200" dirty="0" err="1">
                  <a:latin typeface="#9Slide03 Arima Madurai Black" panose="00000A00000000000000" pitchFamily="2" charset="0"/>
                  <a:cs typeface="#9Slide03 Arima Madurai Black" panose="00000A00000000000000" pitchFamily="2" charset="0"/>
                </a:rPr>
                <a:t>thân</a:t>
              </a:r>
              <a:endParaRPr lang="en-US" altLang="zh-CN" sz="3200" dirty="0">
                <a:latin typeface="#9Slide03 Arima Madurai Black" panose="00000A00000000000000" pitchFamily="2" charset="0"/>
                <a:cs typeface="#9Slide03 Arima Madurai Black" panose="00000A00000000000000" pitchFamily="2" charset="0"/>
              </a:endParaRPr>
            </a:p>
          </p:txBody>
        </p:sp>
      </p:grpSp>
      <p:grpSp>
        <p:nvGrpSpPr>
          <p:cNvPr id="19" name="Group 18">
            <a:extLst>
              <a:ext uri="{FF2B5EF4-FFF2-40B4-BE49-F238E27FC236}">
                <a16:creationId xmlns:a16="http://schemas.microsoft.com/office/drawing/2014/main" id="{ED9D56CB-C03E-411F-8302-E023F6F426BA}"/>
              </a:ext>
            </a:extLst>
          </p:cNvPr>
          <p:cNvGrpSpPr/>
          <p:nvPr/>
        </p:nvGrpSpPr>
        <p:grpSpPr>
          <a:xfrm>
            <a:off x="876923" y="4633420"/>
            <a:ext cx="3306800" cy="924613"/>
            <a:chOff x="4409750" y="2660119"/>
            <a:chExt cx="6078985" cy="2035072"/>
          </a:xfrm>
        </p:grpSpPr>
        <p:pic>
          <p:nvPicPr>
            <p:cNvPr id="20" name="Picture 19">
              <a:extLst>
                <a:ext uri="{FF2B5EF4-FFF2-40B4-BE49-F238E27FC236}">
                  <a16:creationId xmlns:a16="http://schemas.microsoft.com/office/drawing/2014/main" id="{1B7D90BD-387C-4636-B7F6-21ECBA435E43}"/>
                </a:ext>
              </a:extLst>
            </p:cNvPr>
            <p:cNvPicPr>
              <a:picLocks noChangeAspect="1"/>
            </p:cNvPicPr>
            <p:nvPr/>
          </p:nvPicPr>
          <p:blipFill rotWithShape="1">
            <a:blip r:embed="rId2">
              <a:extLst>
                <a:ext uri="{28A0092B-C50C-407E-A947-70E740481C1C}">
                  <a14:useLocalDpi xmlns:a14="http://schemas.microsoft.com/office/drawing/2010/main" val="0"/>
                </a:ext>
              </a:extLst>
            </a:blip>
            <a:srcRect b="74892"/>
            <a:stretch/>
          </p:blipFill>
          <p:spPr>
            <a:xfrm>
              <a:off x="4409750" y="2660119"/>
              <a:ext cx="6078985" cy="2035072"/>
            </a:xfrm>
            <a:prstGeom prst="rect">
              <a:avLst/>
            </a:prstGeom>
          </p:spPr>
        </p:pic>
        <p:sp>
          <p:nvSpPr>
            <p:cNvPr id="21" name="TextBox 43">
              <a:extLst>
                <a:ext uri="{FF2B5EF4-FFF2-40B4-BE49-F238E27FC236}">
                  <a16:creationId xmlns:a16="http://schemas.microsoft.com/office/drawing/2014/main" id="{04F25BD3-62D3-44AD-8BBD-A74EDA598910}"/>
                </a:ext>
              </a:extLst>
            </p:cNvPr>
            <p:cNvSpPr txBox="1">
              <a:spLocks noChangeArrowheads="1"/>
            </p:cNvSpPr>
            <p:nvPr/>
          </p:nvSpPr>
          <p:spPr bwMode="auto">
            <a:xfrm>
              <a:off x="5032930" y="3259985"/>
              <a:ext cx="3700796" cy="977164"/>
            </a:xfrm>
            <a:prstGeom prst="rect">
              <a:avLst/>
            </a:prstGeom>
            <a:noFill/>
            <a:ln w="9525">
              <a:noFill/>
              <a:miter lim="800000"/>
              <a:headEnd/>
              <a:tailEnd/>
            </a:ln>
          </p:spPr>
          <p:txBody>
            <a:bodyPr wrap="square">
              <a:spAutoFit/>
            </a:bodyPr>
            <a:lstStyle/>
            <a:p>
              <a:pPr algn="just"/>
              <a:r>
                <a:rPr lang="en-US" altLang="zh-CN" sz="3200" dirty="0" err="1">
                  <a:latin typeface="#9Slide03 Arima Madurai Black" panose="00000A00000000000000" pitchFamily="2" charset="0"/>
                  <a:cs typeface="#9Slide03 Arima Madurai Black" panose="00000A00000000000000" pitchFamily="2" charset="0"/>
                </a:rPr>
                <a:t>Tuổi</a:t>
              </a:r>
              <a:r>
                <a:rPr lang="en-US" altLang="zh-CN" sz="3200" dirty="0">
                  <a:latin typeface="#9Slide03 Arima Madurai Black" panose="00000A00000000000000" pitchFamily="2" charset="0"/>
                  <a:cs typeface="#9Slide03 Arima Madurai Black" panose="00000A00000000000000" pitchFamily="2" charset="0"/>
                </a:rPr>
                <a:t> </a:t>
              </a:r>
              <a:r>
                <a:rPr lang="en-US" altLang="zh-CN" sz="3200" dirty="0" err="1">
                  <a:latin typeface="#9Slide03 Arima Madurai Black" panose="00000A00000000000000" pitchFamily="2" charset="0"/>
                  <a:cs typeface="#9Slide03 Arima Madurai Black" panose="00000A00000000000000" pitchFamily="2" charset="0"/>
                </a:rPr>
                <a:t>thơ</a:t>
              </a:r>
              <a:endParaRPr lang="en-US" altLang="zh-CN" sz="3200" dirty="0">
                <a:latin typeface="#9Slide03 Arima Madurai Black" panose="00000A00000000000000" pitchFamily="2" charset="0"/>
                <a:ea typeface="微软雅黑" pitchFamily="34" charset="-122"/>
                <a:cs typeface="#9Slide03 Arima Madurai Black" panose="00000A00000000000000" pitchFamily="2" charset="0"/>
              </a:endParaRPr>
            </a:p>
          </p:txBody>
        </p:sp>
      </p:grpSp>
      <p:sp>
        <p:nvSpPr>
          <p:cNvPr id="22" name="Rectangle 3">
            <a:extLst>
              <a:ext uri="{FF2B5EF4-FFF2-40B4-BE49-F238E27FC236}">
                <a16:creationId xmlns:a16="http://schemas.microsoft.com/office/drawing/2014/main" id="{52BED520-506A-48A9-9961-910A891F90F1}"/>
              </a:ext>
            </a:extLst>
          </p:cNvPr>
          <p:cNvSpPr>
            <a:spLocks noChangeArrowheads="1"/>
          </p:cNvSpPr>
          <p:nvPr/>
        </p:nvSpPr>
        <p:spPr bwMode="auto">
          <a:xfrm>
            <a:off x="4710223" y="4419898"/>
            <a:ext cx="409353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latin typeface="#9Slide03 Arima Madurai" panose="00000500000000000000" pitchFamily="2" charset="0"/>
                <a:cs typeface="#9Slide03 Arima Madurai" panose="00000500000000000000" pitchFamily="2" charset="0"/>
              </a:rPr>
              <a:t>Sớm</a:t>
            </a:r>
            <a:r>
              <a:rPr lang="en-US" sz="3200" dirty="0">
                <a:latin typeface="#9Slide03 Arima Madurai" panose="00000500000000000000" pitchFamily="2" charset="0"/>
                <a:cs typeface="#9Slide03 Arima Madurai" panose="00000500000000000000" pitchFamily="2" charset="0"/>
              </a:rPr>
              <a:t> t</a:t>
            </a:r>
            <a:r>
              <a:rPr lang="vi-VN" sz="3200" dirty="0">
                <a:latin typeface="#9Slide03 Arima Madurai" panose="00000500000000000000" pitchFamily="2" charset="0"/>
                <a:cs typeface="#9Slide03 Arima Madurai" panose="00000500000000000000" pitchFamily="2" charset="0"/>
              </a:rPr>
              <a:t>iếp xúc và có hứng thú với k</a:t>
            </a:r>
            <a:r>
              <a:rPr lang="en-US" sz="3200" dirty="0">
                <a:latin typeface="#9Slide03 Arima Madurai" panose="00000500000000000000" pitchFamily="2" charset="0"/>
                <a:cs typeface="#9Slide03 Arima Madurai" panose="00000500000000000000" pitchFamily="2" charset="0"/>
              </a:rPr>
              <a:t>ĩ</a:t>
            </a:r>
            <a:r>
              <a:rPr lang="vi-VN" sz="3200" dirty="0">
                <a:latin typeface="#9Slide03 Arima Madurai" panose="00000500000000000000" pitchFamily="2" charset="0"/>
                <a:cs typeface="#9Slide03 Arima Madurai" panose="00000500000000000000" pitchFamily="2" charset="0"/>
              </a:rPr>
              <a:t> thu</a:t>
            </a:r>
            <a:r>
              <a:rPr lang="en-US" sz="3200" dirty="0">
                <a:latin typeface="#9Slide03 Arima Madurai" panose="00000500000000000000" pitchFamily="2" charset="0"/>
                <a:cs typeface="#9Slide03 Arima Madurai" panose="00000500000000000000" pitchFamily="2" charset="0"/>
              </a:rPr>
              <a:t>ậ</a:t>
            </a:r>
            <a:r>
              <a:rPr lang="vi-VN" sz="3200" dirty="0">
                <a:latin typeface="#9Slide03 Arima Madurai" panose="00000500000000000000" pitchFamily="2" charset="0"/>
                <a:cs typeface="#9Slide03 Arima Madurai" panose="00000500000000000000" pitchFamily="2" charset="0"/>
              </a:rPr>
              <a:t>t, động cơ, máy móc</a:t>
            </a:r>
            <a:endParaRPr lang="en-US" sz="3200" dirty="0">
              <a:latin typeface="#9Slide03 Arima Madurai" panose="00000500000000000000" pitchFamily="2" charset="0"/>
              <a:cs typeface="#9Slide03 Arima Madurai" panose="00000500000000000000" pitchFamily="2" charset="0"/>
            </a:endParaRPr>
          </a:p>
        </p:txBody>
      </p:sp>
      <p:pic>
        <p:nvPicPr>
          <p:cNvPr id="23" name="Picture 22">
            <a:extLst>
              <a:ext uri="{FF2B5EF4-FFF2-40B4-BE49-F238E27FC236}">
                <a16:creationId xmlns:a16="http://schemas.microsoft.com/office/drawing/2014/main" id="{9D939144-4E9C-45E2-9FF7-786211C3A9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278" b="77778" l="18646" r="56354">
                        <a14:foregroundMark x1="53906" y1="56481" x2="52812" y2="65648"/>
                        <a14:foregroundMark x1="52812" y1="65648" x2="38542" y2="72407"/>
                        <a14:foregroundMark x1="38542" y1="72407" x2="22552" y2="70926"/>
                        <a14:foregroundMark x1="22552" y1="70926" x2="18333" y2="57870"/>
                        <a14:foregroundMark x1="18333" y1="57870" x2="21302" y2="52593"/>
                        <a14:foregroundMark x1="21302" y1="52593" x2="21354" y2="52593"/>
                        <a14:foregroundMark x1="18646" y1="51204" x2="20313" y2="77870"/>
                        <a14:foregroundMark x1="54115" y1="52593" x2="55365" y2="74815"/>
                        <a14:foregroundMark x1="55260" y1="51574" x2="56406" y2="52593"/>
                        <a14:foregroundMark x1="31042" y1="24815" x2="36354" y2="20278"/>
                        <a14:foregroundMark x1="36354" y1="20278" x2="36198" y2="23056"/>
                        <a14:foregroundMark x1="37604" y1="23889" x2="36615" y2="22315"/>
                        <a14:foregroundMark x1="29323" y1="28426" x2="32292" y2="23241"/>
                        <a14:foregroundMark x1="32292" y1="23241" x2="32344" y2="23148"/>
                      </a14:backgroundRemoval>
                    </a14:imgEffect>
                  </a14:imgLayer>
                </a14:imgProps>
              </a:ext>
            </a:extLst>
          </a:blip>
          <a:srcRect l="17772" t="17537" r="44321" b="30392"/>
          <a:stretch/>
        </p:blipFill>
        <p:spPr>
          <a:xfrm>
            <a:off x="9125344" y="4511496"/>
            <a:ext cx="3066656" cy="2369529"/>
          </a:xfrm>
          <a:prstGeom prst="rect">
            <a:avLst/>
          </a:prstGeom>
        </p:spPr>
      </p:pic>
    </p:spTree>
    <p:extLst>
      <p:ext uri="{BB962C8B-B14F-4D97-AF65-F5344CB8AC3E}">
        <p14:creationId xmlns:p14="http://schemas.microsoft.com/office/powerpoint/2010/main" val="17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3530180006"/>
              </p:ext>
            </p:extLst>
          </p:nvPr>
        </p:nvGraphicFramePr>
        <p:xfrm>
          <a:off x="0" y="0"/>
          <a:ext cx="12192000" cy="6843802"/>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629733321"/>
                    </a:ext>
                  </a:extLst>
                </a:gridCol>
              </a:tblGrid>
              <a:tr h="523163">
                <a:tc>
                  <a:txBody>
                    <a:bodyPr/>
                    <a:lstStyle/>
                    <a:p>
                      <a:pPr algn="ctr"/>
                      <a:endParaRPr lang="en-US" sz="50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2: </a:t>
                      </a:r>
                      <a:r>
                        <a:rPr lang="en-US" sz="2800" dirty="0" err="1">
                          <a:solidFill>
                            <a:srgbClr val="FF0000"/>
                          </a:solidFill>
                          <a:effectLst/>
                          <a:latin typeface="#9Slide03 Arima Madurai" panose="00000500000000000000" pitchFamily="2" charset="0"/>
                          <a:cs typeface="#9Slide03 Arima Madurai" panose="00000500000000000000" pitchFamily="2" charset="0"/>
                        </a:rPr>
                        <a:t>Hoạt</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động</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nhóm</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và</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trả</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lời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các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câu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hỏi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sau</a:t>
                      </a:r>
                      <a:r>
                        <a:rPr lang="en-US" sz="2800" dirty="0">
                          <a:solidFill>
                            <a:srgbClr val="FF0000"/>
                          </a:solidFill>
                          <a:effectLst/>
                          <a:latin typeface="#9Slide03 Arima Madurai" panose="00000500000000000000" pitchFamily="2" charset="0"/>
                          <a:cs typeface="#9Slide03 Arima Madurai" panose="00000500000000000000" pitchFamily="2" charset="0"/>
                        </a:rPr>
                        <a:t>:</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5106126"/>
                  </a:ext>
                </a:extLst>
              </a:tr>
              <a:tr h="1672439">
                <a:tc>
                  <a:txBody>
                    <a:bodyPr/>
                    <a:lstStyle/>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1. </a:t>
                      </a:r>
                      <a:r>
                        <a:rPr lang="en-US" sz="2800" b="0" dirty="0" err="1">
                          <a:solidFill>
                            <a:schemeClr val="tx1"/>
                          </a:solidFill>
                          <a:effectLst/>
                          <a:latin typeface="#9Slide03 Arima Madurai" panose="00000500000000000000" pitchFamily="2" charset="0"/>
                          <a:cs typeface="#9Slide03 Arima Madurai" panose="00000500000000000000" pitchFamily="2" charset="0"/>
                        </a:rPr>
                        <a:t>Câu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bé</a:t>
                      </a:r>
                      <a:r>
                        <a:rPr lang="en-US" sz="2800" b="0" dirty="0">
                          <a:solidFill>
                            <a:schemeClr val="tx1"/>
                          </a:solidFill>
                          <a:effectLst/>
                          <a:latin typeface="#9Slide03 Arima Madurai" panose="00000500000000000000" pitchFamily="2" charset="0"/>
                          <a:cs typeface="#9Slide03 Arima Madurai" panose="00000500000000000000" pitchFamily="2" charset="0"/>
                        </a:rPr>
                        <a:t> Hon-da </a:t>
                      </a:r>
                      <a:r>
                        <a:rPr lang="en-US" sz="2800" b="0" dirty="0" err="1">
                          <a:solidFill>
                            <a:schemeClr val="tx1"/>
                          </a:solidFill>
                          <a:effectLst/>
                          <a:latin typeface="#9Slide03 Arima Madurai" panose="00000500000000000000" pitchFamily="2" charset="0"/>
                          <a:cs typeface="#9Slide03 Arima Madurai" panose="00000500000000000000" pitchFamily="2" charset="0"/>
                        </a:rPr>
                        <a:t>học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kém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môn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nào</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kern="100" dirty="0">
                          <a:solidFill>
                            <a:schemeClr val="tx1"/>
                          </a:solidFill>
                          <a:effectLst/>
                          <a:latin typeface="#9Slide03 Arima Madurai" panose="00000500000000000000" pitchFamily="2" charset="0"/>
                          <a:cs typeface="#9Slide03 Arima Madurai" panose="00000500000000000000" pitchFamily="2" charset="0"/>
                        </a:rPr>
                        <a:t> chi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tiết</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nào</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nói</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lên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niềm</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yêu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của</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800" b="0" kern="100" dirty="0">
                          <a:solidFill>
                            <a:schemeClr val="tx1"/>
                          </a:solidFill>
                          <a:effectLst/>
                          <a:latin typeface="#9Slide03 Arima Madurai" panose="00000500000000000000" pitchFamily="2" charset="0"/>
                          <a:cs typeface="#9Slide03 Arima Madurai" panose="00000500000000000000" pitchFamily="2" charset="0"/>
                        </a:rPr>
                        <a:t> Hon-</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đa</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với</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kĩ</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thuật</a:t>
                      </a:r>
                      <a:r>
                        <a:rPr lang="en-US" sz="2800" b="0" kern="100" dirty="0">
                          <a:solidFill>
                            <a:schemeClr val="tx1"/>
                          </a:solidFill>
                          <a:effectLst/>
                          <a:latin typeface="#9Slide03 Arima Madurai" panose="00000500000000000000" pitchFamily="2" charset="0"/>
                          <a:cs typeface="#9Slide03 Arima Madurai" panose="00000500000000000000" pitchFamily="2" charset="0"/>
                        </a:rPr>
                        <a:t>?</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40317"/>
                  </a:ext>
                </a:extLst>
              </a:tr>
              <a:tr h="477840">
                <a:tc>
                  <a:txBody>
                    <a:bodyPr/>
                    <a:lstStyle/>
                    <a:p>
                      <a:pPr algn="just"/>
                      <a:endParaRPr lang="en-US" sz="500" b="0" kern="10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kern="100" dirty="0">
                          <a:solidFill>
                            <a:schemeClr val="tx1"/>
                          </a:solidFill>
                          <a:effectLst/>
                          <a:latin typeface="#9Slide03 Arima Madurai" panose="00000500000000000000" pitchFamily="2" charset="0"/>
                          <a:cs typeface="#9Slide03 Arima Madurai" panose="00000500000000000000" pitchFamily="2" charset="0"/>
                        </a:rPr>
                        <a:t>2. </a:t>
                      </a:r>
                      <a:r>
                        <a:rPr lang="en-US" sz="2800" b="0" dirty="0" err="1">
                          <a:solidFill>
                            <a:schemeClr val="tx1"/>
                          </a:solidFill>
                          <a:effectLst/>
                          <a:latin typeface="#9Slide03 Arima Madurai" panose="00000500000000000000" pitchFamily="2" charset="0"/>
                          <a:cs typeface="#9Slide03 Arima Madurai" panose="00000500000000000000" pitchFamily="2" charset="0"/>
                        </a:rPr>
                        <a:t>Tranh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minh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họa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cho</a:t>
                      </a:r>
                      <a:r>
                        <a:rPr lang="en-US" sz="2800" b="0" dirty="0">
                          <a:solidFill>
                            <a:schemeClr val="tx1"/>
                          </a:solidFill>
                          <a:effectLst/>
                          <a:latin typeface="#9Slide03 Arima Madurai" panose="00000500000000000000" pitchFamily="2" charset="0"/>
                          <a:cs typeface="#9Slide03 Arima Madurai" panose="00000500000000000000" pitchFamily="2" charset="0"/>
                        </a:rPr>
                        <a:t> chi </a:t>
                      </a:r>
                      <a:r>
                        <a:rPr lang="en-US" sz="2800" b="0" dirty="0" err="1">
                          <a:solidFill>
                            <a:schemeClr val="tx1"/>
                          </a:solidFill>
                          <a:effectLst/>
                          <a:latin typeface="#9Slide03 Arima Madurai" panose="00000500000000000000" pitchFamily="2" charset="0"/>
                          <a:cs typeface="#9Slide03 Arima Madurai" panose="00000500000000000000" pitchFamily="2" charset="0"/>
                        </a:rPr>
                        <a:t>tiết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việc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gì</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trong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truyện</a:t>
                      </a:r>
                      <a:r>
                        <a:rPr lang="en-US" sz="2800" b="0" dirty="0">
                          <a:solidFill>
                            <a:schemeClr val="tx1"/>
                          </a:solidFill>
                          <a:effectLst/>
                          <a:latin typeface="#9Slide03 Arima Madurai" panose="00000500000000000000" pitchFamily="2" charset="0"/>
                          <a:cs typeface="#9Slide03 Arima Madurai"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1793305"/>
                  </a:ext>
                </a:extLst>
              </a:tr>
              <a:tr h="358380">
                <a:tc>
                  <a:txBody>
                    <a:bodyPr/>
                    <a:lstStyle/>
                    <a:p>
                      <a:pPr algn="just"/>
                      <a:endParaRPr lang="en-US" sz="5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3. </a:t>
                      </a:r>
                      <a:r>
                        <a:rPr lang="nl-NL" sz="2800" b="0" dirty="0">
                          <a:solidFill>
                            <a:schemeClr val="tx1"/>
                          </a:solidFill>
                          <a:effectLst/>
                          <a:latin typeface="#9Slide03 Arima Madurai" panose="00000500000000000000" pitchFamily="2" charset="0"/>
                          <a:cs typeface="#9Slide03 Arima Madurai" panose="00000500000000000000" pitchFamily="2" charset="0"/>
                        </a:rPr>
                        <a:t>Tìm 3 từ mượn có trong phần 3?</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9Slide03 Arima Madurai" panose="00000500000000000000" pitchFamily="2" charset="0"/>
                          <a:cs typeface="#9Slide03 Arima Madurai" panose="00000500000000000000" pitchFamily="2" charset="0"/>
                        </a:rPr>
                        <a:t> </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076525"/>
                  </a:ext>
                </a:extLst>
              </a:tr>
              <a:tr h="358380">
                <a:tc>
                  <a:txBody>
                    <a:bodyPr/>
                    <a:lstStyle/>
                    <a:p>
                      <a:endParaRPr lang="en-US" sz="500" b="0" dirty="0">
                        <a:solidFill>
                          <a:schemeClr val="tx1"/>
                        </a:solidFill>
                        <a:effectLst/>
                        <a:latin typeface="#9Slide03 Arima Madurai" panose="00000500000000000000" pitchFamily="2" charset="0"/>
                        <a:cs typeface="#9Slide03 Arima Madurai" panose="00000500000000000000" pitchFamily="2" charset="0"/>
                      </a:endParaRPr>
                    </a:p>
                    <a:p>
                      <a:r>
                        <a:rPr lang="en-US" sz="2800" b="0" dirty="0">
                          <a:solidFill>
                            <a:schemeClr val="tx1"/>
                          </a:solidFill>
                          <a:effectLst/>
                          <a:latin typeface="#9Slide03 Arima Madurai" panose="00000500000000000000" pitchFamily="2" charset="0"/>
                          <a:cs typeface="#9Slide03 Arima Madurai" panose="00000500000000000000" pitchFamily="2" charset="0"/>
                        </a:rPr>
                        <a:t>4. Chi </a:t>
                      </a:r>
                      <a:r>
                        <a:rPr lang="en-US" sz="2800" b="0" dirty="0" err="1">
                          <a:solidFill>
                            <a:schemeClr val="tx1"/>
                          </a:solidFill>
                          <a:effectLst/>
                          <a:latin typeface="#9Slide03 Arima Madurai" panose="00000500000000000000" pitchFamily="2" charset="0"/>
                          <a:cs typeface="#9Slide03 Arima Madurai" panose="00000500000000000000" pitchFamily="2" charset="0"/>
                        </a:rPr>
                        <a:t>tiết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tôi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gí</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mũi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xuống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đất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ngửi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mùi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dầu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nói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lên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gì</a:t>
                      </a:r>
                      <a:r>
                        <a:rPr lang="en-US" sz="2800" b="0" dirty="0">
                          <a:solidFill>
                            <a:schemeClr val="tx1"/>
                          </a:solidFill>
                          <a:effectLst/>
                          <a:latin typeface="#9Slide03 Arima Madurai" panose="00000500000000000000" pitchFamily="2" charset="0"/>
                          <a:cs typeface="#9Slide03 Arima Madurai"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897898"/>
                  </a:ext>
                </a:extLst>
              </a:tr>
              <a:tr h="477840">
                <a:tc>
                  <a:txBody>
                    <a:bodyPr/>
                    <a:lstStyle/>
                    <a:p>
                      <a:pPr algn="just"/>
                      <a:endParaRPr lang="en-US" sz="5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5</a:t>
                      </a:r>
                      <a:r>
                        <a:rPr lang="en-US" sz="2800" b="0" kern="100" dirty="0">
                          <a:solidFill>
                            <a:schemeClr val="tx1"/>
                          </a:solidFill>
                          <a:effectLst/>
                          <a:latin typeface="#9Slide03 Arima Madurai" panose="00000500000000000000" pitchFamily="2" charset="0"/>
                          <a:cs typeface="#9Slide03 Arima Madurai" panose="00000500000000000000" pitchFamily="2" charset="0"/>
                        </a:rPr>
                        <a:t>. Theo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em</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trên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đã</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bộc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lộ</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thiên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hướng</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gì</a:t>
                      </a:r>
                      <a:r>
                        <a:rPr lang="en-US" sz="2800" b="0" kern="100" dirty="0">
                          <a:solidFill>
                            <a:schemeClr val="tx1"/>
                          </a:solidFill>
                          <a:effectLst/>
                          <a:latin typeface="#9Slide03 Arima Madurai" panose="00000500000000000000" pitchFamily="2" charset="0"/>
                          <a:cs typeface="#9Slide03 Arima Madurai" panose="00000500000000000000" pitchFamily="2" charset="0"/>
                        </a:rPr>
                        <a:t> ở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800" b="0" kern="100" dirty="0">
                          <a:solidFill>
                            <a:schemeClr val="tx1"/>
                          </a:solidFill>
                          <a:effectLst/>
                          <a:latin typeface="#9Slide03 Arima Madurai" panose="00000500000000000000" pitchFamily="2" charset="0"/>
                          <a:cs typeface="#9Slide03 Arima Madurai" panose="00000500000000000000" pitchFamily="2" charset="0"/>
                        </a:rPr>
                        <a:t>?</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9Slide03 Arima Madurai" panose="00000500000000000000" pitchFamily="2" charset="0"/>
                          <a:cs typeface="#9Slide03 Arima Madurai" panose="00000500000000000000" pitchFamily="2" charset="0"/>
                        </a:rPr>
                        <a:t> </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077294"/>
                  </a:ext>
                </a:extLst>
              </a:tr>
              <a:tr h="477840">
                <a:tc>
                  <a:txBody>
                    <a:bodyPr/>
                    <a:lstStyle/>
                    <a:p>
                      <a:pPr algn="just"/>
                      <a:endParaRPr lang="en-US" sz="5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6. </a:t>
                      </a:r>
                      <a:r>
                        <a:rPr lang="nl-NL" sz="2800" b="0" dirty="0">
                          <a:solidFill>
                            <a:schemeClr val="tx1"/>
                          </a:solidFill>
                          <a:effectLst/>
                          <a:latin typeface="#9Slide03 Arima Madurai" panose="00000500000000000000" pitchFamily="2" charset="0"/>
                          <a:cs typeface="#9Slide03 Arima Madurai" panose="00000500000000000000" pitchFamily="2" charset="0"/>
                        </a:rPr>
                        <a:t>Những chi tiết đó thể hiện đặc điểm gì của hồi kí?</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kern="10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14874"/>
                  </a:ext>
                </a:extLst>
              </a:tr>
            </a:tbl>
          </a:graphicData>
        </a:graphic>
      </p:graphicFrame>
      <p:sp>
        <p:nvSpPr>
          <p:cNvPr id="6" name="Rectangle 1">
            <a:extLst>
              <a:ext uri="{FF2B5EF4-FFF2-40B4-BE49-F238E27FC236}">
                <a16:creationId xmlns:a16="http://schemas.microsoft.com/office/drawing/2014/main" id="{F0A57A54-889D-47F7-A10D-20319F91CD38}"/>
              </a:ext>
            </a:extLst>
          </p:cNvPr>
          <p:cNvSpPr>
            <a:spLocks noChangeArrowheads="1"/>
          </p:cNvSpPr>
          <p:nvPr/>
        </p:nvSpPr>
        <p:spPr bwMode="auto">
          <a:xfrm>
            <a:off x="4162425"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16661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232525329"/>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629733321"/>
                    </a:ext>
                  </a:extLst>
                </a:gridCol>
              </a:tblGrid>
              <a:tr h="711108">
                <a:tc>
                  <a:txBody>
                    <a:bodyPr/>
                    <a:lstStyle/>
                    <a:p>
                      <a:pPr algn="ctr"/>
                      <a:endParaRPr lang="en-US" sz="105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2</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5106126"/>
                  </a:ext>
                </a:extLst>
              </a:tr>
              <a:tr h="6146892">
                <a:tc>
                  <a:txBody>
                    <a:bodyPr/>
                    <a:lstStyle/>
                    <a:p>
                      <a:pPr algn="just"/>
                      <a:r>
                        <a:rPr lang="en-US" sz="2800" dirty="0">
                          <a:solidFill>
                            <a:srgbClr val="0070C0"/>
                          </a:solidFill>
                          <a:effectLst/>
                          <a:latin typeface="#9Slide03 Arima Madurai" panose="00000500000000000000" pitchFamily="2" charset="0"/>
                          <a:cs typeface="#9Slide03 Arima Madurai" panose="00000500000000000000" pitchFamily="2" charset="0"/>
                        </a:rPr>
                        <a:t>1. </a:t>
                      </a:r>
                      <a:r>
                        <a:rPr lang="en-US" sz="2800" dirty="0" err="1">
                          <a:solidFill>
                            <a:srgbClr val="0070C0"/>
                          </a:solidFill>
                          <a:effectLst/>
                          <a:latin typeface="#9Slide03 Arima Madurai" panose="00000500000000000000" pitchFamily="2" charset="0"/>
                          <a:cs typeface="#9Slide03 Arima Madurai" panose="00000500000000000000" pitchFamily="2" charset="0"/>
                        </a:rPr>
                        <a:t>Câu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bé</a:t>
                      </a:r>
                      <a:r>
                        <a:rPr lang="en-US" sz="2800" dirty="0">
                          <a:solidFill>
                            <a:srgbClr val="0070C0"/>
                          </a:solidFill>
                          <a:effectLst/>
                          <a:latin typeface="#9Slide03 Arima Madurai" panose="00000500000000000000" pitchFamily="2" charset="0"/>
                          <a:cs typeface="#9Slide03 Arima Madurai" panose="00000500000000000000" pitchFamily="2" charset="0"/>
                        </a:rPr>
                        <a:t> Hon-da </a:t>
                      </a:r>
                      <a:r>
                        <a:rPr lang="en-US" sz="2800" dirty="0" err="1">
                          <a:solidFill>
                            <a:srgbClr val="0070C0"/>
                          </a:solidFill>
                          <a:effectLst/>
                          <a:latin typeface="#9Slide03 Arima Madurai" panose="00000500000000000000" pitchFamily="2" charset="0"/>
                          <a:cs typeface="#9Slide03 Arima Madurai" panose="00000500000000000000" pitchFamily="2" charset="0"/>
                        </a:rPr>
                        <a:t>học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kém</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môn</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nào</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kern="100" dirty="0">
                          <a:solidFill>
                            <a:srgbClr val="0070C0"/>
                          </a:solidFill>
                          <a:effectLst/>
                          <a:latin typeface="#9Slide03 Arima Madurai" panose="00000500000000000000" pitchFamily="2" charset="0"/>
                          <a:cs typeface="#9Slide03 Arima Madurai" panose="00000500000000000000" pitchFamily="2" charset="0"/>
                        </a:rPr>
                        <a:t> chi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tiết</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nào</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nói</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lên</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niềm</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yêu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thích</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của</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cậu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bé</a:t>
                      </a:r>
                      <a:r>
                        <a:rPr lang="en-US" sz="2800" kern="100" dirty="0">
                          <a:solidFill>
                            <a:srgbClr val="0070C0"/>
                          </a:solidFill>
                          <a:effectLst/>
                          <a:latin typeface="#9Slide03 Arima Madurai" panose="00000500000000000000" pitchFamily="2" charset="0"/>
                          <a:cs typeface="#9Slide03 Arima Madurai" panose="00000500000000000000" pitchFamily="2" charset="0"/>
                        </a:rPr>
                        <a:t> Hon-</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đa</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với</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máy</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móc</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kĩ</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thuật</a:t>
                      </a:r>
                      <a:r>
                        <a:rPr lang="en-US" sz="2800" kern="100" dirty="0">
                          <a:solidFill>
                            <a:srgbClr val="0070C0"/>
                          </a:solidFill>
                          <a:effectLst/>
                          <a:latin typeface="#9Slide03 Arima Madurai" panose="00000500000000000000" pitchFamily="2" charset="0"/>
                          <a:cs typeface="#9Slide03 Arima Madurai" panose="00000500000000000000" pitchFamily="2" charset="0"/>
                        </a:rPr>
                        <a:t>?</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pPr algn="just">
                        <a:tabLst>
                          <a:tab pos="412115" algn="l"/>
                        </a:tabLst>
                      </a:pP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800" b="0" kern="100" dirty="0">
                          <a:solidFill>
                            <a:schemeClr val="tx1"/>
                          </a:solidFill>
                          <a:effectLst/>
                          <a:latin typeface="#9Slide03 Arima Madurai" panose="00000500000000000000" pitchFamily="2" charset="0"/>
                          <a:cs typeface="#9Slide03 Arima Madurai" panose="00000500000000000000" pitchFamily="2" charset="0"/>
                        </a:rPr>
                        <a:t> Hon-</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đa</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học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kém</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môn</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thực</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vật</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và</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sinh</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kern="100" dirty="0" err="1">
                          <a:solidFill>
                            <a:schemeClr val="tx1"/>
                          </a:solidFill>
                          <a:effectLst/>
                          <a:latin typeface="#9Slide03 Arima Madurai" panose="00000500000000000000" pitchFamily="2" charset="0"/>
                          <a:cs typeface="#9Slide03 Arima Madurai" panose="00000500000000000000" pitchFamily="2" charset="0"/>
                        </a:rPr>
                        <a:t>vật</a:t>
                      </a:r>
                      <a:r>
                        <a:rPr lang="en-US" sz="2800" b="0" kern="10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khi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bắt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đầu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thấy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xuất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hiện</a:t>
                      </a:r>
                      <a:r>
                        <a:rPr lang="en-US" sz="2800" b="0" dirty="0">
                          <a:solidFill>
                            <a:schemeClr val="tx1"/>
                          </a:solidFill>
                          <a:effectLst/>
                          <a:latin typeface="#9Slide03 Arima Madurai" panose="00000500000000000000" pitchFamily="2" charset="0"/>
                          <a:cs typeface="#9Slide03 Arima Madurai" panose="00000500000000000000" pitchFamily="2" charset="0"/>
                        </a:rPr>
                        <a:t> pin, </a:t>
                      </a:r>
                      <a:r>
                        <a:rPr lang="en-US" sz="2800" b="0" dirty="0" err="1">
                          <a:solidFill>
                            <a:schemeClr val="tx1"/>
                          </a:solidFill>
                          <a:effectLst/>
                          <a:latin typeface="#9Slide03 Arima Madurai" panose="00000500000000000000" pitchFamily="2" charset="0"/>
                          <a:cs typeface="#9Slide03 Arima Madurai" panose="00000500000000000000" pitchFamily="2" charset="0"/>
                        </a:rPr>
                        <a:t>cân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ống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nghiệm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dirty="0">
                          <a:solidFill>
                            <a:schemeClr val="tx1"/>
                          </a:solidFill>
                          <a:effectLst/>
                          <a:latin typeface="#9Slide03 Arima Madurai" panose="00000500000000000000" pitchFamily="2" charset="0"/>
                          <a:cs typeface="#9Slide03 Arima Madurai" panose="00000500000000000000" pitchFamily="2" charset="0"/>
                        </a:rPr>
                        <a:t>. </a:t>
                      </a:r>
                    </a:p>
                    <a:p>
                      <a:pPr algn="just"/>
                      <a:r>
                        <a:rPr lang="vi-VN" sz="2800" b="0" dirty="0">
                          <a:solidFill>
                            <a:schemeClr val="tx1"/>
                          </a:solidFill>
                          <a:effectLst/>
                          <a:latin typeface="#9Slide03 Arima Madurai" panose="00000500000000000000" pitchFamily="2" charset="0"/>
                          <a:cs typeface="#9Slide03 Arima Madurai" panose="00000500000000000000" pitchFamily="2" charset="0"/>
                        </a:rPr>
                        <a:t>+ Khi xem ti vi bằng tai và mắt thì cảm nhận mọi việc nhạy bén hơn. Còn nhỏ khi làng có điện, cảm phúc những chú thợ điện với túi đồ nghề trèo lên cột điện nối dây cáp.</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algn="just"/>
                      <a:r>
                        <a:rPr lang="vi-VN" sz="2800" b="0" dirty="0">
                          <a:solidFill>
                            <a:schemeClr val="tx1"/>
                          </a:solidFill>
                          <a:effectLst/>
                          <a:latin typeface="#9Slide03 Arima Madurai" panose="00000500000000000000" pitchFamily="2" charset="0"/>
                          <a:cs typeface="#9Slide03 Arima Madurai" panose="00000500000000000000" pitchFamily="2" charset="0"/>
                        </a:rPr>
                        <a:t>+ Năm lớp 2 hoặc lớp 3, khi thấy oto liền bám theo, phần khích. Dí mũi xuống mặt đất, ngửi khịt khịt như chó ngửi, lấy tay quệt dầu rồi đưa lên mũi hít vào đầy lồng ngực. Nảy ra ước mơ sau này làm một chiếc xe. Sau đó, cứ đi học lại cõng em đi xem oto.</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p>
                      <a:pPr algn="just"/>
                      <a:r>
                        <a:rPr lang="vi-VN" sz="2800" b="0" dirty="0">
                          <a:solidFill>
                            <a:schemeClr val="tx1"/>
                          </a:solidFill>
                          <a:effectLst/>
                          <a:latin typeface="#9Slide03 Arima Madurai" panose="00000500000000000000" pitchFamily="2" charset="0"/>
                          <a:cs typeface="#9Slide03 Arima Madurai" panose="00000500000000000000" pitchFamily="2" charset="0"/>
                        </a:rPr>
                        <a:t>+ Khi học lớp 2, đi 20km xem biểu diễn máy bay ở Liên đội Bộ binh Ha-ma-mát-su.</a:t>
                      </a:r>
                      <a:endParaRPr lang="en-US" sz="2800" b="0" dirty="0">
                        <a:solidFill>
                          <a:schemeClr val="tx1"/>
                        </a:solidFill>
                        <a:effectLst/>
                        <a:latin typeface="#9Slide03 Arima Madurai" panose="00000500000000000000" pitchFamily="2" charset="0"/>
                        <a:cs typeface="#9Slide03 Arima Madurai" panose="00000500000000000000" pitchFamily="2"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40317"/>
                  </a:ext>
                </a:extLst>
              </a:tr>
            </a:tbl>
          </a:graphicData>
        </a:graphic>
      </p:graphicFrame>
    </p:spTree>
    <p:extLst>
      <p:ext uri="{BB962C8B-B14F-4D97-AF65-F5344CB8AC3E}">
        <p14:creationId xmlns:p14="http://schemas.microsoft.com/office/powerpoint/2010/main" val="373619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3907286718"/>
              </p:ext>
            </p:extLst>
          </p:nvPr>
        </p:nvGraphicFramePr>
        <p:xfrm>
          <a:off x="0" y="0"/>
          <a:ext cx="12192000" cy="6918606"/>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629733321"/>
                    </a:ext>
                  </a:extLst>
                </a:gridCol>
              </a:tblGrid>
              <a:tr h="563526">
                <a:tc>
                  <a:txBody>
                    <a:bodyPr/>
                    <a:lstStyle/>
                    <a:p>
                      <a:pPr algn="ctr"/>
                      <a:endParaRPr lang="en-US" sz="70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2</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5106126"/>
                  </a:ext>
                </a:extLst>
              </a:tr>
              <a:tr h="477840">
                <a:tc>
                  <a:txBody>
                    <a:bodyPr/>
                    <a:lstStyle/>
                    <a:p>
                      <a:pPr algn="just"/>
                      <a:endParaRPr lang="en-US" sz="500" kern="1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kern="100" dirty="0">
                          <a:solidFill>
                            <a:srgbClr val="0070C0"/>
                          </a:solidFill>
                          <a:effectLst/>
                          <a:latin typeface="#9Slide03 Arima Madurai" panose="00000500000000000000" pitchFamily="2" charset="0"/>
                          <a:cs typeface="#9Slide03 Arima Madurai" panose="00000500000000000000" pitchFamily="2" charset="0"/>
                        </a:rPr>
                        <a:t>2. </a:t>
                      </a:r>
                      <a:r>
                        <a:rPr lang="en-US" sz="2800" dirty="0" err="1">
                          <a:solidFill>
                            <a:srgbClr val="0070C0"/>
                          </a:solidFill>
                          <a:effectLst/>
                          <a:latin typeface="#9Slide03 Arima Madurai" panose="00000500000000000000" pitchFamily="2" charset="0"/>
                          <a:cs typeface="#9Slide03 Arima Madurai" panose="00000500000000000000" pitchFamily="2" charset="0"/>
                        </a:rPr>
                        <a:t>Tranh</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minh</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họa</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cho</a:t>
                      </a:r>
                      <a:r>
                        <a:rPr lang="en-US" sz="2800" dirty="0">
                          <a:solidFill>
                            <a:srgbClr val="0070C0"/>
                          </a:solidFill>
                          <a:effectLst/>
                          <a:latin typeface="#9Slide03 Arima Madurai" panose="00000500000000000000" pitchFamily="2" charset="0"/>
                          <a:cs typeface="#9Slide03 Arima Madurai" panose="00000500000000000000" pitchFamily="2" charset="0"/>
                        </a:rPr>
                        <a:t> chi </a:t>
                      </a:r>
                      <a:r>
                        <a:rPr lang="en-US" sz="2800" dirty="0" err="1">
                          <a:solidFill>
                            <a:srgbClr val="0070C0"/>
                          </a:solidFill>
                          <a:effectLst/>
                          <a:latin typeface="#9Slide03 Arima Madurai" panose="00000500000000000000" pitchFamily="2" charset="0"/>
                          <a:cs typeface="#9Slide03 Arima Madurai" panose="00000500000000000000" pitchFamily="2" charset="0"/>
                        </a:rPr>
                        <a:t>tiết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sự</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trong</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truyện</a:t>
                      </a:r>
                      <a:r>
                        <a:rPr lang="en-US" sz="2800" dirty="0">
                          <a:solidFill>
                            <a:srgbClr val="0070C0"/>
                          </a:solidFill>
                          <a:effectLst/>
                          <a:latin typeface="#9Slide03 Arima Madurai" panose="00000500000000000000" pitchFamily="2" charset="0"/>
                          <a:cs typeface="#9Slide03 Arima Madurai" panose="00000500000000000000" pitchFamily="2" charset="0"/>
                        </a:rPr>
                        <a:t>?</a:t>
                      </a:r>
                    </a:p>
                    <a:p>
                      <a:r>
                        <a:rPr lang="en-US" sz="2800" b="0" dirty="0">
                          <a:solidFill>
                            <a:schemeClr val="tx1"/>
                          </a:solidFill>
                          <a:effectLst/>
                          <a:latin typeface="#9Slide03 Arima Madurai" panose="00000500000000000000" pitchFamily="2" charset="0"/>
                          <a:cs typeface="#9Slide03 Arima Madurai" panose="00000500000000000000" pitchFamily="2" charset="0"/>
                        </a:rPr>
                        <a:t>- Minh </a:t>
                      </a:r>
                      <a:r>
                        <a:rPr lang="en-US" sz="2800" b="0" dirty="0" err="1">
                          <a:solidFill>
                            <a:schemeClr val="tx1"/>
                          </a:solidFill>
                          <a:effectLst/>
                          <a:latin typeface="#9Slide03 Arima Madurai" panose="00000500000000000000" pitchFamily="2" charset="0"/>
                          <a:cs typeface="#9Slide03 Arima Madurai" panose="00000500000000000000" pitchFamily="2" charset="0"/>
                        </a:rPr>
                        <a:t>họa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cho</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sở</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của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bé</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với</a:t>
                      </a:r>
                      <a:r>
                        <a:rPr lang="en-US" sz="2800" b="0" dirty="0">
                          <a:solidFill>
                            <a:schemeClr val="tx1"/>
                          </a:solidFill>
                          <a:effectLst/>
                          <a:latin typeface="#9Slide03 Arima Madurai" panose="00000500000000000000" pitchFamily="2" charset="0"/>
                          <a:cs typeface="#9Slide03 Arima Madurai" panose="00000500000000000000" pitchFamily="2" charset="0"/>
                        </a:rPr>
                        <a:t> pin, </a:t>
                      </a:r>
                      <a:r>
                        <a:rPr lang="en-US" sz="2800" b="0" dirty="0" err="1">
                          <a:solidFill>
                            <a:schemeClr val="tx1"/>
                          </a:solidFill>
                          <a:effectLst/>
                          <a:latin typeface="#9Slide03 Arima Madurai" panose="00000500000000000000" pitchFamily="2" charset="0"/>
                          <a:cs typeface="#9Slide03 Arima Madurai" panose="00000500000000000000" pitchFamily="2" charset="0"/>
                        </a:rPr>
                        <a:t>ống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nhiệm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và</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dirty="0">
                          <a:solidFill>
                            <a:schemeClr val="tx1"/>
                          </a:solidFill>
                          <a:effectLst/>
                          <a:latin typeface="#9Slide03 Arima Madurai" panose="00000500000000000000" pitchFamily="2" charset="0"/>
                          <a:cs typeface="#9Slide03 Arima Madurai" panose="00000500000000000000" pitchFamily="2" charset="0"/>
                        </a:rPr>
                        <a:t>.</a:t>
                      </a: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1793305"/>
                  </a:ext>
                </a:extLst>
              </a:tr>
              <a:tr h="358380">
                <a:tc>
                  <a:txBody>
                    <a:bodyPr/>
                    <a:lstStyle/>
                    <a:p>
                      <a:pPr algn="just"/>
                      <a:endParaRPr lang="en-US" sz="5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dirty="0">
                          <a:solidFill>
                            <a:srgbClr val="0070C0"/>
                          </a:solidFill>
                          <a:effectLst/>
                          <a:latin typeface="#9Slide03 Arima Madurai" panose="00000500000000000000" pitchFamily="2" charset="0"/>
                          <a:cs typeface="#9Slide03 Arima Madurai" panose="00000500000000000000" pitchFamily="2" charset="0"/>
                        </a:rPr>
                        <a:t>3. </a:t>
                      </a:r>
                      <a:r>
                        <a:rPr lang="nl-NL" sz="2800" dirty="0">
                          <a:solidFill>
                            <a:srgbClr val="0070C0"/>
                          </a:solidFill>
                          <a:effectLst/>
                          <a:latin typeface="#9Slide03 Arima Madurai" panose="00000500000000000000" pitchFamily="2" charset="0"/>
                          <a:cs typeface="#9Slide03 Arima Madurai" panose="00000500000000000000" pitchFamily="2" charset="0"/>
                        </a:rPr>
                        <a:t>Tìm 3 từ mượn có trong phần 3?</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từ</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mượn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có</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trong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phần</a:t>
                      </a:r>
                      <a:r>
                        <a:rPr lang="en-US" sz="2800" b="0" dirty="0">
                          <a:solidFill>
                            <a:schemeClr val="tx1"/>
                          </a:solidFill>
                          <a:effectLst/>
                          <a:latin typeface="#9Slide03 Arima Madurai" panose="00000500000000000000" pitchFamily="2" charset="0"/>
                          <a:cs typeface="#9Slide03 Arima Madurai" panose="00000500000000000000" pitchFamily="2" charset="0"/>
                        </a:rPr>
                        <a:t> 3 </a:t>
                      </a:r>
                      <a:r>
                        <a:rPr lang="en-US" sz="2800" b="0" dirty="0" err="1">
                          <a:solidFill>
                            <a:schemeClr val="tx1"/>
                          </a:solidFill>
                          <a:effectLst/>
                          <a:latin typeface="#9Slide03 Arima Madurai" panose="00000500000000000000" pitchFamily="2" charset="0"/>
                          <a:cs typeface="#9Slide03 Arima Madurai" panose="00000500000000000000" pitchFamily="2" charset="0"/>
                        </a:rPr>
                        <a:t>là</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tivi</a:t>
                      </a:r>
                      <a:r>
                        <a:rPr lang="en-US" sz="2800" b="0" dirty="0">
                          <a:solidFill>
                            <a:schemeClr val="tx1"/>
                          </a:solidFill>
                          <a:effectLst/>
                          <a:latin typeface="#9Slide03 Arima Madurai" panose="00000500000000000000" pitchFamily="2" charset="0"/>
                          <a:cs typeface="#9Slide03 Arima Madurai" panose="00000500000000000000" pitchFamily="2" charset="0"/>
                        </a:rPr>
                        <a:t>, pin, </a:t>
                      </a:r>
                      <a:r>
                        <a:rPr lang="en-US" sz="2800" b="0" dirty="0" err="1">
                          <a:solidFill>
                            <a:schemeClr val="tx1"/>
                          </a:solidFill>
                          <a:effectLst/>
                          <a:latin typeface="#9Slide03 Arima Madurai" panose="00000500000000000000" pitchFamily="2" charset="0"/>
                          <a:cs typeface="#9Slide03 Arima Madurai" panose="00000500000000000000" pitchFamily="2" charset="0"/>
                        </a:rPr>
                        <a:t>tuốc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ví</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oto</a:t>
                      </a:r>
                      <a:r>
                        <a:rPr lang="en-US" sz="2800" b="0" dirty="0">
                          <a:solidFill>
                            <a:schemeClr val="tx1"/>
                          </a:solidFill>
                          <a:effectLst/>
                          <a:latin typeface="#9Slide03 Arima Madurai" panose="00000500000000000000" pitchFamily="2" charset="0"/>
                          <a:cs typeface="#9Slide03 Arima Madurai" panose="00000500000000000000" pitchFamily="2" charset="0"/>
                        </a:rPr>
                        <a:t>.</a:t>
                      </a: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076525"/>
                  </a:ext>
                </a:extLst>
              </a:tr>
              <a:tr h="358380">
                <a:tc>
                  <a:txBody>
                    <a:bodyPr/>
                    <a:lstStyle/>
                    <a:p>
                      <a:endParaRPr lang="en-US" sz="500" dirty="0">
                        <a:solidFill>
                          <a:srgbClr val="0070C0"/>
                        </a:solidFill>
                        <a:effectLst/>
                        <a:latin typeface="#9Slide03 Arima Madurai" panose="00000500000000000000" pitchFamily="2" charset="0"/>
                        <a:cs typeface="#9Slide03 Arima Madurai" panose="00000500000000000000" pitchFamily="2" charset="0"/>
                      </a:endParaRPr>
                    </a:p>
                    <a:p>
                      <a:r>
                        <a:rPr lang="en-US" sz="2800" dirty="0">
                          <a:solidFill>
                            <a:srgbClr val="0070C0"/>
                          </a:solidFill>
                          <a:effectLst/>
                          <a:latin typeface="#9Slide03 Arima Madurai" panose="00000500000000000000" pitchFamily="2" charset="0"/>
                          <a:cs typeface="#9Slide03 Arima Madurai" panose="00000500000000000000" pitchFamily="2" charset="0"/>
                        </a:rPr>
                        <a:t>4. Chi </a:t>
                      </a:r>
                      <a:r>
                        <a:rPr lang="en-US" sz="2800" dirty="0" err="1">
                          <a:solidFill>
                            <a:srgbClr val="0070C0"/>
                          </a:solidFill>
                          <a:effectLst/>
                          <a:latin typeface="#9Slide03 Arima Madurai" panose="00000500000000000000" pitchFamily="2" charset="0"/>
                          <a:cs typeface="#9Slide03 Arima Madurai" panose="00000500000000000000" pitchFamily="2" charset="0"/>
                        </a:rPr>
                        <a:t>tiết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tôi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gí</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mũi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xuống</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đất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ngửi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mùi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dầu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máy</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nói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lên</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điều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a:t>
                      </a:r>
                    </a:p>
                    <a:p>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Nói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lên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mò</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thích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muốn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khám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phá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mới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của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cậu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bé</a:t>
                      </a:r>
                      <a:r>
                        <a:rPr lang="en-US" sz="2800" b="0" dirty="0">
                          <a:solidFill>
                            <a:schemeClr val="tx1"/>
                          </a:solidFill>
                          <a:effectLst/>
                          <a:latin typeface="#9Slide03 Arima Madurai" panose="00000500000000000000" pitchFamily="2" charset="0"/>
                          <a:cs typeface="#9Slide03 Arima Madurai" panose="00000500000000000000" pitchFamily="2" charset="0"/>
                        </a:rPr>
                        <a:t>. </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897898"/>
                  </a:ext>
                </a:extLst>
              </a:tr>
              <a:tr h="477840">
                <a:tc>
                  <a:txBody>
                    <a:bodyPr/>
                    <a:lstStyle/>
                    <a:p>
                      <a:pPr algn="just"/>
                      <a:endParaRPr lang="en-US" sz="5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dirty="0">
                          <a:solidFill>
                            <a:srgbClr val="0070C0"/>
                          </a:solidFill>
                          <a:effectLst/>
                          <a:latin typeface="#9Slide03 Arima Madurai" panose="00000500000000000000" pitchFamily="2" charset="0"/>
                          <a:cs typeface="#9Slide03 Arima Madurai" panose="00000500000000000000" pitchFamily="2" charset="0"/>
                        </a:rPr>
                        <a:t>5</a:t>
                      </a:r>
                      <a:r>
                        <a:rPr lang="en-US" sz="2800" kern="100" dirty="0">
                          <a:solidFill>
                            <a:srgbClr val="0070C0"/>
                          </a:solidFill>
                          <a:effectLst/>
                          <a:latin typeface="#9Slide03 Arima Madurai" panose="00000500000000000000" pitchFamily="2" charset="0"/>
                          <a:cs typeface="#9Slide03 Arima Madurai" panose="00000500000000000000" pitchFamily="2" charset="0"/>
                        </a:rPr>
                        <a:t>. Theo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em</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điều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trên</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đã</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bộc</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lộ</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thiên</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hướng</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gì</a:t>
                      </a:r>
                      <a:r>
                        <a:rPr lang="en-US" sz="2800" kern="100" dirty="0">
                          <a:solidFill>
                            <a:srgbClr val="0070C0"/>
                          </a:solidFill>
                          <a:effectLst/>
                          <a:latin typeface="#9Slide03 Arima Madurai" panose="00000500000000000000" pitchFamily="2" charset="0"/>
                          <a:cs typeface="#9Slide03 Arima Madurai" panose="00000500000000000000" pitchFamily="2" charset="0"/>
                        </a:rPr>
                        <a:t> ở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cậu</a:t>
                      </a:r>
                      <a:r>
                        <a:rPr lang="en-US" sz="2800" kern="100" dirty="0">
                          <a:solidFill>
                            <a:srgbClr val="0070C0"/>
                          </a:solidFill>
                          <a:effectLst/>
                          <a:latin typeface="#9Slide03 Arima Madurai" panose="00000500000000000000" pitchFamily="2" charset="0"/>
                          <a:cs typeface="#9Slide03 Arima Madurai" panose="00000500000000000000" pitchFamily="2" charset="0"/>
                        </a:rPr>
                        <a:t> </a:t>
                      </a:r>
                      <a:r>
                        <a:rPr lang="en-US" sz="2800" kern="100" dirty="0" err="1">
                          <a:solidFill>
                            <a:srgbClr val="0070C0"/>
                          </a:solidFill>
                          <a:effectLst/>
                          <a:latin typeface="#9Slide03 Arima Madurai" panose="00000500000000000000" pitchFamily="2" charset="0"/>
                          <a:cs typeface="#9Slide03 Arima Madurai" panose="00000500000000000000" pitchFamily="2" charset="0"/>
                        </a:rPr>
                        <a:t>bé</a:t>
                      </a:r>
                      <a:r>
                        <a:rPr lang="en-US" sz="2800" kern="100" dirty="0">
                          <a:solidFill>
                            <a:srgbClr val="0070C0"/>
                          </a:solidFill>
                          <a:effectLst/>
                          <a:latin typeface="#9Slide03 Arima Madurai" panose="00000500000000000000" pitchFamily="2" charset="0"/>
                          <a:cs typeface="#9Slide03 Arima Madurai" panose="00000500000000000000" pitchFamily="2" charset="0"/>
                        </a:rPr>
                        <a:t>?</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Càng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trưởng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thành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thì</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đam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mê</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hứng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thú</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với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máy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móc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kĩ</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thuật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càng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lớn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Có</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ước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mơ</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mong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muốn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sau</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này</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có</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thể</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tự</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làm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một</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chiếc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xe</a:t>
                      </a:r>
                      <a:r>
                        <a:rPr lang="en-US" sz="2800" b="0" dirty="0">
                          <a:solidFill>
                            <a:schemeClr val="tx1"/>
                          </a:solidFill>
                          <a:effectLst/>
                          <a:latin typeface="#9Slide03 Arima Madurai" panose="00000500000000000000" pitchFamily="2" charset="0"/>
                          <a:cs typeface="#9Slide03 Arima Madurai" panose="00000500000000000000" pitchFamily="2" charset="0"/>
                        </a:rPr>
                        <a:t>.</a:t>
                      </a: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077294"/>
                  </a:ext>
                </a:extLst>
              </a:tr>
              <a:tr h="477840">
                <a:tc>
                  <a:txBody>
                    <a:bodyPr/>
                    <a:lstStyle/>
                    <a:p>
                      <a:pPr algn="just"/>
                      <a:endParaRPr lang="en-US" sz="5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dirty="0">
                          <a:solidFill>
                            <a:srgbClr val="0070C0"/>
                          </a:solidFill>
                          <a:effectLst/>
                          <a:latin typeface="#9Slide03 Arima Madurai" panose="00000500000000000000" pitchFamily="2" charset="0"/>
                          <a:cs typeface="#9Slide03 Arima Madurai" panose="00000500000000000000" pitchFamily="2" charset="0"/>
                        </a:rPr>
                        <a:t>6. </a:t>
                      </a:r>
                      <a:r>
                        <a:rPr lang="nl-NL" sz="280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28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nl-NL" sz="2800" b="0" dirty="0">
                          <a:solidFill>
                            <a:schemeClr val="tx1"/>
                          </a:solidFill>
                          <a:effectLst/>
                          <a:latin typeface="#9Slide03 Arima Madurai" panose="00000500000000000000" pitchFamily="2" charset="0"/>
                          <a:cs typeface="#9Slide03 Arima Madurai" panose="00000500000000000000" pitchFamily="2" charset="0"/>
                        </a:rPr>
                        <a:t>Những thông tin đó thể hiện </a:t>
                      </a:r>
                      <a:r>
                        <a:rPr lang="en-US" sz="2800" b="0" dirty="0" err="1">
                          <a:solidFill>
                            <a:schemeClr val="tx1"/>
                          </a:solidFill>
                          <a:effectLst/>
                          <a:latin typeface="#9Slide03 Arima Madurai" panose="00000500000000000000" pitchFamily="2" charset="0"/>
                          <a:cs typeface="#9Slide03 Arima Madurai" panose="00000500000000000000" pitchFamily="2" charset="0"/>
                        </a:rPr>
                        <a:t>tính</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xác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thực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thông</a:t>
                      </a:r>
                      <a:r>
                        <a:rPr lang="en-US" sz="2800" b="0" dirty="0">
                          <a:solidFill>
                            <a:schemeClr val="tx1"/>
                          </a:solidFill>
                          <a:effectLst/>
                          <a:latin typeface="#9Slide03 Arima Madurai" panose="00000500000000000000" pitchFamily="2" charset="0"/>
                          <a:cs typeface="#9Slide03 Arima Madurai" panose="00000500000000000000" pitchFamily="2" charset="0"/>
                        </a:rPr>
                        <a:t> qua:</a:t>
                      </a: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Ngôi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kể</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thứ</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nhất</a:t>
                      </a:r>
                      <a:r>
                        <a:rPr lang="en-US" sz="2800" b="0" dirty="0">
                          <a:solidFill>
                            <a:schemeClr val="tx1"/>
                          </a:solidFill>
                          <a:effectLst/>
                          <a:latin typeface="#9Slide03 Arima Madurai" panose="00000500000000000000" pitchFamily="2" charset="0"/>
                          <a:cs typeface="#9Slide03 Arima Madurai" panose="00000500000000000000" pitchFamily="2" charset="0"/>
                        </a:rPr>
                        <a:t>.                                               + </a:t>
                      </a:r>
                      <a:r>
                        <a:rPr lang="en-US" sz="2800" b="0" dirty="0" err="1">
                          <a:solidFill>
                            <a:schemeClr val="tx1"/>
                          </a:solidFill>
                          <a:effectLst/>
                          <a:latin typeface="#9Slide03 Arima Madurai" panose="00000500000000000000" pitchFamily="2" charset="0"/>
                          <a:cs typeface="#9Slide03 Arima Madurai" panose="00000500000000000000" pitchFamily="2" charset="0"/>
                        </a:rPr>
                        <a:t>Thời</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gian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địa</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điểm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rõ</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ràng</a:t>
                      </a:r>
                      <a:r>
                        <a:rPr lang="en-US" sz="2800" b="0" dirty="0">
                          <a:solidFill>
                            <a:schemeClr val="tx1"/>
                          </a:solidFill>
                          <a:effectLst/>
                          <a:latin typeface="#9Slide03 Arima Madurai" panose="00000500000000000000" pitchFamily="2" charset="0"/>
                          <a:cs typeface="#9Slide03 Arima Madurai" panose="00000500000000000000" pitchFamily="2" charset="0"/>
                        </a:rPr>
                        <a:t>.</a:t>
                      </a:r>
                    </a:p>
                    <a:p>
                      <a:pPr algn="just"/>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Tác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giả</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bộc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lộ</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cảm</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xúc</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chân</a:t>
                      </a:r>
                      <a:r>
                        <a:rPr lang="en-US" sz="2800" b="0" dirty="0">
                          <a:solidFill>
                            <a:schemeClr val="tx1"/>
                          </a:solidFill>
                          <a:effectLst/>
                          <a:latin typeface="#9Slide03 Arima Madurai" panose="00000500000000000000" pitchFamily="2" charset="0"/>
                          <a:cs typeface="#9Slide03 Arima Madurai" panose="00000500000000000000" pitchFamily="2" charset="0"/>
                        </a:rPr>
                        <a:t> </a:t>
                      </a:r>
                      <a:r>
                        <a:rPr lang="en-US" sz="2800" b="0" dirty="0" err="1">
                          <a:solidFill>
                            <a:schemeClr val="tx1"/>
                          </a:solidFill>
                          <a:effectLst/>
                          <a:latin typeface="#9Slide03 Arima Madurai" panose="00000500000000000000" pitchFamily="2" charset="0"/>
                          <a:cs typeface="#9Slide03 Arima Madurai" panose="00000500000000000000" pitchFamily="2" charset="0"/>
                        </a:rPr>
                        <a:t>thực</a:t>
                      </a:r>
                      <a:r>
                        <a:rPr lang="en-US" sz="2800" b="0" dirty="0">
                          <a:solidFill>
                            <a:schemeClr val="tx1"/>
                          </a:solidFill>
                          <a:effectLst/>
                          <a:latin typeface="#9Slide03 Arima Madurai" panose="00000500000000000000" pitchFamily="2" charset="0"/>
                          <a:cs typeface="#9Slide03 Arima Madurai" panose="00000500000000000000" pitchFamily="2" charset="0"/>
                        </a:rPr>
                        <a:t>.</a:t>
                      </a:r>
                      <a:endParaRPr lang="en-US" sz="28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42383" marR="423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14874"/>
                  </a:ext>
                </a:extLst>
              </a:tr>
            </a:tbl>
          </a:graphicData>
        </a:graphic>
      </p:graphicFrame>
      <p:sp>
        <p:nvSpPr>
          <p:cNvPr id="6" name="Rectangle 1">
            <a:extLst>
              <a:ext uri="{FF2B5EF4-FFF2-40B4-BE49-F238E27FC236}">
                <a16:creationId xmlns:a16="http://schemas.microsoft.com/office/drawing/2014/main" id="{F0A57A54-889D-47F7-A10D-20319F91CD38}"/>
              </a:ext>
            </a:extLst>
          </p:cNvPr>
          <p:cNvSpPr>
            <a:spLocks noChangeArrowheads="1"/>
          </p:cNvSpPr>
          <p:nvPr/>
        </p:nvSpPr>
        <p:spPr bwMode="auto">
          <a:xfrm>
            <a:off x="4162425" y="1670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0721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204002" y="403250"/>
            <a:ext cx="117839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9Slide05 SVNBulgary" pitchFamily="2" charset="0"/>
                <a:ea typeface="Calibri" panose="020F0502020204030204" pitchFamily="34" charset="0"/>
                <a:cs typeface="Times New Roman" panose="02020603050405020304" pitchFamily="18" charset="0"/>
              </a:rPr>
              <a:t>2</a:t>
            </a:r>
            <a:r>
              <a:rPr kumimoji="0" lang="nl-NL" altLang="en-US" sz="5400"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Sự quan tâm, hứng thú của Hon-đa với kĩ thuật</a:t>
            </a:r>
            <a:endParaRPr kumimoji="0" lang="en-US" altLang="en-US" sz="5400" u="none" strike="noStrike" cap="none" normalizeH="0" baseline="0" dirty="0">
              <a:ln>
                <a:noFill/>
              </a:ln>
              <a:solidFill>
                <a:srgbClr val="FF0000"/>
              </a:solidFill>
              <a:effectLst/>
              <a:latin typeface="#9Slide05 SVNBulgary" pitchFamily="2" charset="0"/>
            </a:endParaRPr>
          </a:p>
        </p:txBody>
      </p:sp>
      <p:sp>
        <p:nvSpPr>
          <p:cNvPr id="6" name="Rectangle 3">
            <a:extLst>
              <a:ext uri="{FF2B5EF4-FFF2-40B4-BE49-F238E27FC236}">
                <a16:creationId xmlns:a16="http://schemas.microsoft.com/office/drawing/2014/main" id="{C52388F1-8064-4C11-8987-2AD5B6F65BC4}"/>
              </a:ext>
            </a:extLst>
          </p:cNvPr>
          <p:cNvSpPr>
            <a:spLocks noChangeArrowheads="1"/>
          </p:cNvSpPr>
          <p:nvPr/>
        </p:nvSpPr>
        <p:spPr bwMode="auto">
          <a:xfrm>
            <a:off x="6964324" y="1945160"/>
            <a:ext cx="456841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Càng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trưởng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thành</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thì</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đam</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mê</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hứng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thú</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với</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máy</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móc</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kĩ</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thuật</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càng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lớn</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4" name="Rectangle 3">
            <a:extLst>
              <a:ext uri="{FF2B5EF4-FFF2-40B4-BE49-F238E27FC236}">
                <a16:creationId xmlns:a16="http://schemas.microsoft.com/office/drawing/2014/main" id="{1E68E819-5E93-476A-A0C6-FF9F285484F7}"/>
              </a:ext>
            </a:extLst>
          </p:cNvPr>
          <p:cNvSpPr>
            <a:spLocks noChangeArrowheads="1"/>
          </p:cNvSpPr>
          <p:nvPr/>
        </p:nvSpPr>
        <p:spPr bwMode="auto">
          <a:xfrm>
            <a:off x="6964324" y="4625844"/>
            <a:ext cx="45684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ước</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mơ</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mong</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muốn</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sau</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này</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tự</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làm</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một</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chiếc</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xe</a:t>
            </a:r>
            <a:r>
              <a:rPr lang="en-US" sz="32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4" name="Picture 3">
            <a:extLst>
              <a:ext uri="{FF2B5EF4-FFF2-40B4-BE49-F238E27FC236}">
                <a16:creationId xmlns:a16="http://schemas.microsoft.com/office/drawing/2014/main" id="{09B22576-E458-40C2-BCEC-B9673A2EE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83" y="2306667"/>
            <a:ext cx="1551464" cy="1551464"/>
          </a:xfrm>
          <a:prstGeom prst="rect">
            <a:avLst/>
          </a:prstGeom>
        </p:spPr>
      </p:pic>
      <p:pic>
        <p:nvPicPr>
          <p:cNvPr id="24" name="Picture 23">
            <a:extLst>
              <a:ext uri="{FF2B5EF4-FFF2-40B4-BE49-F238E27FC236}">
                <a16:creationId xmlns:a16="http://schemas.microsoft.com/office/drawing/2014/main" id="{EFDD8BF1-050E-4797-BE73-D479C7FF1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83" y="4583312"/>
            <a:ext cx="1551464" cy="1551464"/>
          </a:xfrm>
          <a:prstGeom prst="rect">
            <a:avLst/>
          </a:prstGeom>
        </p:spPr>
      </p:pic>
      <p:pic>
        <p:nvPicPr>
          <p:cNvPr id="8" name="Picture 7">
            <a:extLst>
              <a:ext uri="{FF2B5EF4-FFF2-40B4-BE49-F238E27FC236}">
                <a16:creationId xmlns:a16="http://schemas.microsoft.com/office/drawing/2014/main" id="{C4943F6E-5B2B-43BA-A7A9-60C55D625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41" y="1609280"/>
            <a:ext cx="5043944" cy="4816457"/>
          </a:xfrm>
          <a:prstGeom prst="rect">
            <a:avLst/>
          </a:prstGeom>
        </p:spPr>
      </p:pic>
    </p:spTree>
    <p:extLst>
      <p:ext uri="{BB962C8B-B14F-4D97-AF65-F5344CB8AC3E}">
        <p14:creationId xmlns:p14="http://schemas.microsoft.com/office/powerpoint/2010/main" val="21464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756967680"/>
              </p:ext>
            </p:extLst>
          </p:nvPr>
        </p:nvGraphicFramePr>
        <p:xfrm>
          <a:off x="-12700" y="0"/>
          <a:ext cx="12192000" cy="6847658"/>
        </p:xfrm>
        <a:graphic>
          <a:graphicData uri="http://schemas.openxmlformats.org/drawingml/2006/table">
            <a:tbl>
              <a:tblPr firstRow="1" firstCol="1" bandRow="1">
                <a:tableStyleId>{5C22544A-7EE6-4342-B048-85BDC9FD1C3A}</a:tableStyleId>
              </a:tblPr>
              <a:tblGrid>
                <a:gridCol w="6375400">
                  <a:extLst>
                    <a:ext uri="{9D8B030D-6E8A-4147-A177-3AD203B41FA5}">
                      <a16:colId xmlns:a16="http://schemas.microsoft.com/office/drawing/2014/main" val="80297177"/>
                    </a:ext>
                  </a:extLst>
                </a:gridCol>
                <a:gridCol w="5816600">
                  <a:extLst>
                    <a:ext uri="{9D8B030D-6E8A-4147-A177-3AD203B41FA5}">
                      <a16:colId xmlns:a16="http://schemas.microsoft.com/office/drawing/2014/main" val="1683608617"/>
                    </a:ext>
                  </a:extLst>
                </a:gridCol>
              </a:tblGrid>
              <a:tr h="723899">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3: </a:t>
                      </a:r>
                      <a:r>
                        <a:rPr lang="en-US" sz="2800" dirty="0" err="1">
                          <a:solidFill>
                            <a:srgbClr val="FF0000"/>
                          </a:solidFill>
                          <a:effectLst/>
                          <a:latin typeface="#9Slide03 Arima Madurai" panose="00000500000000000000" pitchFamily="2" charset="0"/>
                          <a:cs typeface="#9Slide03 Arima Madurai" panose="00000500000000000000" pitchFamily="2" charset="0"/>
                        </a:rPr>
                        <a:t>Đọc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đoạn</a:t>
                      </a:r>
                      <a:r>
                        <a:rPr lang="en-US" sz="2800" dirty="0">
                          <a:solidFill>
                            <a:srgbClr val="FF0000"/>
                          </a:solidFill>
                          <a:effectLst/>
                          <a:latin typeface="#9Slide03 Arima Madurai" panose="00000500000000000000" pitchFamily="2" charset="0"/>
                          <a:cs typeface="#9Slide03 Arima Madurai" panose="00000500000000000000" pitchFamily="2" charset="0"/>
                        </a:rPr>
                        <a:t> 4, </a:t>
                      </a:r>
                      <a:r>
                        <a:rPr lang="en-US" sz="2800" dirty="0" err="1">
                          <a:solidFill>
                            <a:srgbClr val="FF0000"/>
                          </a:solidFill>
                          <a:effectLst/>
                          <a:latin typeface="#9Slide03 Arima Madurai" panose="00000500000000000000" pitchFamily="2" charset="0"/>
                          <a:cs typeface="#9Slide03 Arima Madurai" panose="00000500000000000000" pitchFamily="2" charset="0"/>
                        </a:rPr>
                        <a:t>hoạt</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động</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nhóm</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và</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trả</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lời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các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câu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hỏi</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sau</a:t>
                      </a:r>
                      <a:r>
                        <a:rPr lang="en-US" sz="2800" dirty="0">
                          <a:solidFill>
                            <a:srgbClr val="FF0000"/>
                          </a:solidFill>
                          <a:effectLst/>
                          <a:latin typeface="#9Slide03 Arima Madurai" panose="00000500000000000000" pitchFamily="2" charset="0"/>
                          <a:cs typeface="#9Slide03 Arima Madurai" panose="00000500000000000000" pitchFamily="2" charset="0"/>
                        </a:rPr>
                        <a:t>:</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20596">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Yêu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Trả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337081">
                <a:tc>
                  <a:txBody>
                    <a:bodyPr/>
                    <a:lstStyle/>
                    <a:p>
                      <a:pPr algn="just"/>
                      <a:r>
                        <a:rPr lang="nl-NL" sz="2800" b="0" dirty="0">
                          <a:solidFill>
                            <a:srgbClr val="0070C0"/>
                          </a:solidFill>
                          <a:effectLst/>
                          <a:latin typeface="#9Slide03 Arima Madurai" panose="00000500000000000000" pitchFamily="2" charset="0"/>
                          <a:cs typeface="#9Slide03 Arima Madurai" panose="00000500000000000000" pitchFamily="2" charset="0"/>
                        </a:rPr>
                        <a:t>1. </a:t>
                      </a:r>
                      <a:r>
                        <a:rPr lang="en-US" sz="2800" b="0" dirty="0" err="1">
                          <a:solidFill>
                            <a:srgbClr val="0070C0"/>
                          </a:solidFill>
                          <a:effectLst/>
                          <a:latin typeface="#9Slide03 Arima Madurai" panose="00000500000000000000" pitchFamily="2" charset="0"/>
                          <a:cs typeface="#9Slide03 Arima Madurai" panose="00000500000000000000" pitchFamily="2" charset="0"/>
                        </a:rPr>
                        <a:t>Tác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giả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kể</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lại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sự</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b="0" dirty="0">
                          <a:solidFill>
                            <a:srgbClr val="0070C0"/>
                          </a:solidFill>
                          <a:effectLst/>
                          <a:latin typeface="#9Slide03 Arima Madurai" panose="00000500000000000000" pitchFamily="2" charset="0"/>
                          <a:cs typeface="#9Slide03 Arima Madurai" panose="00000500000000000000" pitchFamily="2" charset="0"/>
                        </a:rPr>
                        <a:t> ra?</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10573"/>
                  </a:ext>
                </a:extLst>
              </a:tr>
              <a:tr h="1235963">
                <a:tc>
                  <a:txBody>
                    <a:bodyPr/>
                    <a:lstStyle/>
                    <a:p>
                      <a:r>
                        <a:rPr lang="en-US" sz="2800" b="0" dirty="0">
                          <a:solidFill>
                            <a:srgbClr val="0070C0"/>
                          </a:solidFill>
                          <a:effectLst/>
                          <a:latin typeface="#9Slide03 Arima Madurai" panose="00000500000000000000" pitchFamily="2" charset="0"/>
                          <a:cs typeface="#9Slide03 Arima Madurai" panose="00000500000000000000" pitchFamily="2" charset="0"/>
                        </a:rPr>
                        <a:t>2. </a:t>
                      </a:r>
                      <a:r>
                        <a:rPr lang="en-US" sz="2800" b="0" dirty="0" err="1">
                          <a:solidFill>
                            <a:srgbClr val="0070C0"/>
                          </a:solidFill>
                          <a:effectLst/>
                          <a:latin typeface="#9Slide03 Arima Madurai" panose="00000500000000000000" pitchFamily="2" charset="0"/>
                          <a:cs typeface="#9Slide03 Arima Madurai" panose="00000500000000000000" pitchFamily="2" charset="0"/>
                        </a:rPr>
                        <a:t>Cậu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bé</a:t>
                      </a:r>
                      <a:r>
                        <a:rPr lang="en-US" sz="2800" b="0" dirty="0">
                          <a:solidFill>
                            <a:srgbClr val="0070C0"/>
                          </a:solidFill>
                          <a:effectLst/>
                          <a:latin typeface="#9Slide03 Arima Madurai" panose="00000500000000000000" pitchFamily="2" charset="0"/>
                          <a:cs typeface="#9Slide03 Arima Madurai" panose="00000500000000000000" pitchFamily="2" charset="0"/>
                        </a:rPr>
                        <a:t> Hon-</a:t>
                      </a:r>
                      <a:r>
                        <a:rPr lang="en-US" sz="2800" b="0" dirty="0" err="1">
                          <a:solidFill>
                            <a:srgbClr val="0070C0"/>
                          </a:solidFill>
                          <a:effectLst/>
                          <a:latin typeface="#9Slide03 Arima Madurai" panose="00000500000000000000" pitchFamily="2" charset="0"/>
                          <a:cs typeface="#9Slide03 Arima Madurai" panose="00000500000000000000" pitchFamily="2" charset="0"/>
                        </a:rPr>
                        <a:t>đa</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làm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để</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được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xem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máy</a:t>
                      </a:r>
                      <a:r>
                        <a:rPr lang="en-US" sz="2800" b="0" dirty="0">
                          <a:solidFill>
                            <a:srgbClr val="0070C0"/>
                          </a:solidFill>
                          <a:effectLst/>
                          <a:latin typeface="#9Slide03 Arima Madurai" panose="00000500000000000000" pitchFamily="2" charset="0"/>
                          <a:cs typeface="#9Slide03 Arima Madurai" panose="00000500000000000000" pitchFamily="2" charset="0"/>
                        </a:rPr>
                        <a:t> bay </a:t>
                      </a:r>
                      <a:r>
                        <a:rPr lang="en-US" sz="2800" b="0" dirty="0" err="1">
                          <a:solidFill>
                            <a:srgbClr val="0070C0"/>
                          </a:solidFill>
                          <a:effectLst/>
                          <a:latin typeface="#9Slide03 Arima Madurai" panose="00000500000000000000" pitchFamily="2" charset="0"/>
                          <a:cs typeface="#9Slide03 Arima Madurai" panose="00000500000000000000" pitchFamily="2" charset="0"/>
                        </a:rPr>
                        <a:t>thật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biểu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b="0" dirty="0">
                          <a:solidFill>
                            <a:srgbClr val="0070C0"/>
                          </a:solidFill>
                          <a:effectLst/>
                          <a:latin typeface="#9Slide03 Arima Madurai" panose="00000500000000000000" pitchFamily="2" charset="0"/>
                          <a:cs typeface="#9Slide03 Arima Madurai" panose="00000500000000000000" pitchFamily="2" charset="0"/>
                        </a:rPr>
                        <a:t>?</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500643"/>
                  </a:ext>
                </a:extLst>
              </a:tr>
              <a:tr h="1235963">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3. </a:t>
                      </a:r>
                      <a:r>
                        <a:rPr lang="en-US" sz="2800" b="0" dirty="0" err="1">
                          <a:solidFill>
                            <a:srgbClr val="0070C0"/>
                          </a:solidFill>
                          <a:effectLst/>
                          <a:latin typeface="#9Slide03 Arima Madurai" panose="00000500000000000000" pitchFamily="2" charset="0"/>
                          <a:cs typeface="#9Slide03 Arima Madurai" panose="00000500000000000000" pitchFamily="2" charset="0"/>
                        </a:rPr>
                        <a:t>Nhân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vật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tôi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đã</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chọn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bắt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chước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trang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bị</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nào</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của</a:t>
                      </a:r>
                      <a:r>
                        <a:rPr lang="en-US" sz="2800" b="0" dirty="0">
                          <a:solidFill>
                            <a:srgbClr val="0070C0"/>
                          </a:solidFill>
                          <a:effectLst/>
                          <a:latin typeface="#9Slide03 Arima Madurai" panose="00000500000000000000" pitchFamily="2" charset="0"/>
                          <a:cs typeface="#9Slide03 Arima Madurai" panose="00000500000000000000" pitchFamily="2" charset="0"/>
                        </a:rPr>
                        <a:t> phi </a:t>
                      </a:r>
                      <a:r>
                        <a:rPr lang="en-US" sz="2800" b="0" dirty="0" err="1">
                          <a:solidFill>
                            <a:srgbClr val="0070C0"/>
                          </a:solidFill>
                          <a:effectLst/>
                          <a:latin typeface="#9Slide03 Arima Madurai" panose="00000500000000000000" pitchFamily="2" charset="0"/>
                          <a:cs typeface="#9Slide03 Arima Madurai" panose="00000500000000000000" pitchFamily="2" charset="0"/>
                        </a:rPr>
                        <a:t>công</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sao</a:t>
                      </a:r>
                      <a:r>
                        <a:rPr lang="en-US" sz="2800" b="0" dirty="0">
                          <a:solidFill>
                            <a:srgbClr val="0070C0"/>
                          </a:solidFill>
                          <a:effectLst/>
                          <a:latin typeface="#9Slide03 Arima Madurai" panose="00000500000000000000" pitchFamily="2" charset="0"/>
                          <a:cs typeface="#9Slide03 Arima Madurai" panose="00000500000000000000" pitchFamily="2" charset="0"/>
                        </a:rPr>
                        <a:t>?</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tabLst>
                          <a:tab pos="412115" algn="l"/>
                        </a:tabLst>
                      </a:pPr>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521841"/>
                  </a:ext>
                </a:extLst>
              </a:tr>
              <a:tr h="898882">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4. </a:t>
                      </a:r>
                      <a:r>
                        <a:rPr lang="en-US" sz="2800" b="0" dirty="0" err="1">
                          <a:solidFill>
                            <a:srgbClr val="0070C0"/>
                          </a:solidFill>
                          <a:effectLst/>
                          <a:latin typeface="#9Slide03 Arima Madurai" panose="00000500000000000000" pitchFamily="2" charset="0"/>
                          <a:cs typeface="#9Slide03 Arima Madurai" panose="00000500000000000000" pitchFamily="2" charset="0"/>
                        </a:rPr>
                        <a:t>Cảm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xúc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của</a:t>
                      </a:r>
                      <a:r>
                        <a:rPr lang="en-US" sz="2800" b="0" dirty="0">
                          <a:solidFill>
                            <a:srgbClr val="0070C0"/>
                          </a:solidFill>
                          <a:effectLst/>
                          <a:latin typeface="#9Slide03 Arima Madurai" panose="00000500000000000000" pitchFamily="2" charset="0"/>
                          <a:cs typeface="#9Slide03 Arima Madurai" panose="00000500000000000000" pitchFamily="2" charset="0"/>
                        </a:rPr>
                        <a:t> Hon-</a:t>
                      </a:r>
                      <a:r>
                        <a:rPr lang="en-US" sz="2800" b="0" dirty="0" err="1">
                          <a:solidFill>
                            <a:srgbClr val="0070C0"/>
                          </a:solidFill>
                          <a:effectLst/>
                          <a:latin typeface="#9Slide03 Arima Madurai" panose="00000500000000000000" pitchFamily="2" charset="0"/>
                          <a:cs typeface="#9Slide03 Arima Madurai" panose="00000500000000000000" pitchFamily="2" charset="0"/>
                        </a:rPr>
                        <a:t>đa</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khi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được</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xem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buổi</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biểu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máy</a:t>
                      </a:r>
                      <a:r>
                        <a:rPr lang="en-US" sz="2800" b="0" dirty="0">
                          <a:solidFill>
                            <a:srgbClr val="0070C0"/>
                          </a:solidFill>
                          <a:effectLst/>
                          <a:latin typeface="#9Slide03 Arima Madurai" panose="00000500000000000000" pitchFamily="2" charset="0"/>
                          <a:cs typeface="#9Slide03 Arima Madurai" panose="00000500000000000000" pitchFamily="2" charset="0"/>
                        </a:rPr>
                        <a:t> bay? Qua </a:t>
                      </a:r>
                      <a:r>
                        <a:rPr lang="en-US" sz="2800" b="0" dirty="0" err="1">
                          <a:solidFill>
                            <a:srgbClr val="0070C0"/>
                          </a:solidFill>
                          <a:effectLst/>
                          <a:latin typeface="#9Slide03 Arima Madurai" panose="00000500000000000000" pitchFamily="2" charset="0"/>
                          <a:cs typeface="#9Slide03 Arima Madurai" panose="00000500000000000000" pitchFamily="2" charset="0"/>
                        </a:rPr>
                        <a:t>đó</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em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có</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nhận</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xét</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gì</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về</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niềm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đam</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mê</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của</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cậu</a:t>
                      </a:r>
                      <a:r>
                        <a:rPr lang="en-US" sz="2800" b="0" dirty="0">
                          <a:solidFill>
                            <a:srgbClr val="0070C0"/>
                          </a:solidFill>
                          <a:effectLst/>
                          <a:latin typeface="#9Slide03 Arima Madurai" panose="00000500000000000000" pitchFamily="2" charset="0"/>
                          <a:cs typeface="#9Slide03 Arima Madurai" panose="00000500000000000000" pitchFamily="2" charset="0"/>
                        </a:rPr>
                        <a:t> </a:t>
                      </a:r>
                      <a:r>
                        <a:rPr lang="en-US" sz="2800" b="0" dirty="0" err="1">
                          <a:solidFill>
                            <a:srgbClr val="0070C0"/>
                          </a:solidFill>
                          <a:effectLst/>
                          <a:latin typeface="#9Slide03 Arima Madurai" panose="00000500000000000000" pitchFamily="2" charset="0"/>
                          <a:cs typeface="#9Slide03 Arima Madurai" panose="00000500000000000000" pitchFamily="2" charset="0"/>
                        </a:rPr>
                        <a:t>bé</a:t>
                      </a:r>
                      <a:r>
                        <a:rPr lang="en-US" sz="2800" b="0" dirty="0">
                          <a:solidFill>
                            <a:srgbClr val="0070C0"/>
                          </a:solidFill>
                          <a:effectLst/>
                          <a:latin typeface="#9Slide03 Arima Madurai" panose="00000500000000000000" pitchFamily="2" charset="0"/>
                          <a:cs typeface="#9Slide03 Arima Madurai" panose="00000500000000000000" pitchFamily="2" charset="0"/>
                        </a:rPr>
                        <a:t>?</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 </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046558"/>
                  </a:ext>
                </a:extLst>
              </a:tr>
              <a:tr h="449441">
                <a:tc>
                  <a:txBody>
                    <a:bodyPr/>
                    <a:lstStyle/>
                    <a:p>
                      <a:pPr algn="just"/>
                      <a:r>
                        <a:rPr lang="en-US" sz="2800" b="0" dirty="0">
                          <a:solidFill>
                            <a:srgbClr val="0070C0"/>
                          </a:solidFill>
                          <a:effectLst/>
                          <a:latin typeface="#9Slide03 Arima Madurai" panose="00000500000000000000" pitchFamily="2" charset="0"/>
                          <a:cs typeface="#9Slide03 Arima Madurai" panose="00000500000000000000" pitchFamily="2" charset="0"/>
                        </a:rPr>
                        <a:t>5. </a:t>
                      </a:r>
                      <a:r>
                        <a:rPr lang="nl-NL" sz="2800" b="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28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275039"/>
                  </a:ext>
                </a:extLst>
              </a:tr>
            </a:tbl>
          </a:graphicData>
        </a:graphic>
      </p:graphicFrame>
    </p:spTree>
    <p:extLst>
      <p:ext uri="{BB962C8B-B14F-4D97-AF65-F5344CB8AC3E}">
        <p14:creationId xmlns:p14="http://schemas.microsoft.com/office/powerpoint/2010/main" val="328642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959893447"/>
              </p:ext>
            </p:extLst>
          </p:nvPr>
        </p:nvGraphicFramePr>
        <p:xfrm>
          <a:off x="-12700" y="0"/>
          <a:ext cx="12192000" cy="6891855"/>
        </p:xfrm>
        <a:graphic>
          <a:graphicData uri="http://schemas.openxmlformats.org/drawingml/2006/table">
            <a:tbl>
              <a:tblPr firstRow="1" firstCol="1" bandRow="1">
                <a:tableStyleId>{5C22544A-7EE6-4342-B048-85BDC9FD1C3A}</a:tableStyleId>
              </a:tblPr>
              <a:tblGrid>
                <a:gridCol w="3291123">
                  <a:extLst>
                    <a:ext uri="{9D8B030D-6E8A-4147-A177-3AD203B41FA5}">
                      <a16:colId xmlns:a16="http://schemas.microsoft.com/office/drawing/2014/main" val="80297177"/>
                    </a:ext>
                  </a:extLst>
                </a:gridCol>
                <a:gridCol w="8900877">
                  <a:extLst>
                    <a:ext uri="{9D8B030D-6E8A-4147-A177-3AD203B41FA5}">
                      <a16:colId xmlns:a16="http://schemas.microsoft.com/office/drawing/2014/main" val="1683608617"/>
                    </a:ext>
                  </a:extLst>
                </a:gridCol>
              </a:tblGrid>
              <a:tr h="723899">
                <a:tc gridSpan="2">
                  <a:txBody>
                    <a:bodyPr/>
                    <a:lstStyle/>
                    <a:p>
                      <a:pPr algn="ctr"/>
                      <a:r>
                        <a:rPr lang="en-US" sz="2800" dirty="0" err="1">
                          <a:solidFill>
                            <a:srgbClr val="FF0000"/>
                          </a:solidFill>
                          <a:effectLst/>
                          <a:latin typeface="#9Slide03 Arima Madurai" panose="00000500000000000000" pitchFamily="2" charset="0"/>
                          <a:cs typeface="#9Slide03 Arima Madurai" panose="00000500000000000000" pitchFamily="2" charset="0"/>
                        </a:rPr>
                        <a:t>Đáp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án</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Phiếu</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học</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tập</a:t>
                      </a:r>
                      <a:r>
                        <a:rPr lang="en-US" sz="2800" dirty="0">
                          <a:solidFill>
                            <a:srgbClr val="FF0000"/>
                          </a:solidFill>
                          <a:effectLst/>
                          <a:latin typeface="#9Slide03 Arima Madurai" panose="00000500000000000000" pitchFamily="2" charset="0"/>
                          <a:cs typeface="#9Slide03 Arima Madurai" panose="00000500000000000000" pitchFamily="2" charset="0"/>
                        </a:rPr>
                        <a:t> </a:t>
                      </a:r>
                      <a:r>
                        <a:rPr lang="en-US" sz="2800" dirty="0" err="1">
                          <a:solidFill>
                            <a:srgbClr val="FF0000"/>
                          </a:solidFill>
                          <a:effectLst/>
                          <a:latin typeface="#9Slide03 Arima Madurai" panose="00000500000000000000" pitchFamily="2" charset="0"/>
                          <a:cs typeface="#9Slide03 Arima Madurai" panose="00000500000000000000" pitchFamily="2" charset="0"/>
                        </a:rPr>
                        <a:t>số</a:t>
                      </a:r>
                      <a:r>
                        <a:rPr lang="en-US" sz="2800" dirty="0">
                          <a:solidFill>
                            <a:srgbClr val="FF0000"/>
                          </a:solidFill>
                          <a:effectLst/>
                          <a:latin typeface="#9Slide03 Arima Madurai" panose="00000500000000000000" pitchFamily="2" charset="0"/>
                          <a:cs typeface="#9Slide03 Arima Madurai" panose="00000500000000000000" pitchFamily="2" charset="0"/>
                        </a:rPr>
                        <a:t> 3</a:t>
                      </a:r>
                      <a:endParaRPr lang="en-US" sz="28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20596">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Yêu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cầu</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err="1">
                          <a:solidFill>
                            <a:srgbClr val="0070C0"/>
                          </a:solidFill>
                          <a:effectLst/>
                          <a:latin typeface="#9Slide03 Arima Madurai" panose="00000500000000000000" pitchFamily="2" charset="0"/>
                          <a:cs typeface="#9Slide03 Arima Madurai" panose="00000500000000000000" pitchFamily="2" charset="0"/>
                        </a:rPr>
                        <a:t>Trả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337081">
                <a:tc>
                  <a:txBody>
                    <a:bodyPr/>
                    <a:lstStyle/>
                    <a:p>
                      <a:pPr algn="just"/>
                      <a:r>
                        <a:rPr lang="nl-NL" sz="2800" dirty="0">
                          <a:solidFill>
                            <a:srgbClr val="0070C0"/>
                          </a:solidFill>
                          <a:effectLst/>
                          <a:latin typeface="#9Slide03 Arima Madurai" panose="00000500000000000000" pitchFamily="2" charset="0"/>
                          <a:cs typeface="#9Slide03 Arima Madurai" panose="00000500000000000000" pitchFamily="2" charset="0"/>
                        </a:rPr>
                        <a:t>1. </a:t>
                      </a:r>
                      <a:r>
                        <a:rPr lang="en-US" sz="2800" dirty="0" err="1">
                          <a:solidFill>
                            <a:srgbClr val="0070C0"/>
                          </a:solidFill>
                          <a:effectLst/>
                          <a:latin typeface="#9Slide03 Arima Madurai" panose="00000500000000000000" pitchFamily="2" charset="0"/>
                          <a:cs typeface="#9Slide03 Arima Madurai" panose="00000500000000000000" pitchFamily="2" charset="0"/>
                        </a:rPr>
                        <a:t>Tác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giả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kể</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lại</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sự</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dirty="0">
                          <a:solidFill>
                            <a:srgbClr val="0070C0"/>
                          </a:solidFill>
                          <a:effectLst/>
                          <a:latin typeface="#9Slide03 Arima Madurai" panose="00000500000000000000" pitchFamily="2" charset="0"/>
                          <a:cs typeface="#9Slide03 Arima Madurai" panose="00000500000000000000" pitchFamily="2" charset="0"/>
                        </a:rPr>
                        <a:t> ra?</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vi-VN" sz="2800" dirty="0">
                          <a:effectLst/>
                          <a:latin typeface="#9Slide03 Arima Madurai" panose="00000500000000000000" pitchFamily="2" charset="0"/>
                          <a:cs typeface="#9Slide03 Arima Madurai" panose="00000500000000000000" pitchFamily="2" charset="0"/>
                        </a:rPr>
                        <a:t>- Thời gian: mùa thu 1914.</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Sự kiện: cách nhà 20 ki-lô-mét có cuộc biểu diễn máy bay ở Liên đội Bộ binh Ha-ma-mát-su.</a:t>
                      </a:r>
                      <a:endParaRPr lang="en-US" sz="28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10573"/>
                  </a:ext>
                </a:extLst>
              </a:tr>
              <a:tr h="1235963">
                <a:tc>
                  <a:txBody>
                    <a:bodyPr/>
                    <a:lstStyle/>
                    <a:p>
                      <a:r>
                        <a:rPr lang="en-US" sz="2800" dirty="0">
                          <a:solidFill>
                            <a:srgbClr val="0070C0"/>
                          </a:solidFill>
                          <a:effectLst/>
                          <a:latin typeface="#9Slide03 Arima Madurai" panose="00000500000000000000" pitchFamily="2" charset="0"/>
                          <a:cs typeface="#9Slide03 Arima Madurai" panose="00000500000000000000" pitchFamily="2" charset="0"/>
                        </a:rPr>
                        <a:t>2. </a:t>
                      </a:r>
                      <a:r>
                        <a:rPr lang="en-US" sz="2800" dirty="0" err="1">
                          <a:solidFill>
                            <a:srgbClr val="0070C0"/>
                          </a:solidFill>
                          <a:effectLst/>
                          <a:latin typeface="#9Slide03 Arima Madurai" panose="00000500000000000000" pitchFamily="2" charset="0"/>
                          <a:cs typeface="#9Slide03 Arima Madurai" panose="00000500000000000000" pitchFamily="2" charset="0"/>
                        </a:rPr>
                        <a:t>Cậu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bé</a:t>
                      </a:r>
                      <a:r>
                        <a:rPr lang="en-US" sz="2800" dirty="0">
                          <a:solidFill>
                            <a:srgbClr val="0070C0"/>
                          </a:solidFill>
                          <a:effectLst/>
                          <a:latin typeface="#9Slide03 Arima Madurai" panose="00000500000000000000" pitchFamily="2" charset="0"/>
                          <a:cs typeface="#9Slide03 Arima Madurai" panose="00000500000000000000" pitchFamily="2" charset="0"/>
                        </a:rPr>
                        <a:t> Hon-</a:t>
                      </a:r>
                      <a:r>
                        <a:rPr lang="en-US" sz="2800" dirty="0" err="1">
                          <a:solidFill>
                            <a:srgbClr val="0070C0"/>
                          </a:solidFill>
                          <a:effectLst/>
                          <a:latin typeface="#9Slide03 Arima Madurai" panose="00000500000000000000" pitchFamily="2" charset="0"/>
                          <a:cs typeface="#9Slide03 Arima Madurai" panose="00000500000000000000" pitchFamily="2" charset="0"/>
                        </a:rPr>
                        <a:t>đa</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đã</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làm</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những</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việc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gì</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để</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được</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xem</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máy</a:t>
                      </a:r>
                      <a:r>
                        <a:rPr lang="en-US" sz="2800" dirty="0">
                          <a:solidFill>
                            <a:srgbClr val="0070C0"/>
                          </a:solidFill>
                          <a:effectLst/>
                          <a:latin typeface="#9Slide03 Arima Madurai" panose="00000500000000000000" pitchFamily="2" charset="0"/>
                          <a:cs typeface="#9Slide03 Arima Madurai" panose="00000500000000000000" pitchFamily="2" charset="0"/>
                        </a:rPr>
                        <a:t> bay </a:t>
                      </a:r>
                      <a:r>
                        <a:rPr lang="en-US" sz="2800" dirty="0" err="1">
                          <a:solidFill>
                            <a:srgbClr val="0070C0"/>
                          </a:solidFill>
                          <a:effectLst/>
                          <a:latin typeface="#9Slide03 Arima Madurai" panose="00000500000000000000" pitchFamily="2" charset="0"/>
                          <a:cs typeface="#9Slide03 Arima Madurai" panose="00000500000000000000" pitchFamily="2" charset="0"/>
                        </a:rPr>
                        <a:t>thật</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biểu</a:t>
                      </a:r>
                      <a:r>
                        <a:rPr lang="en-US" sz="2800" dirty="0">
                          <a:solidFill>
                            <a:srgbClr val="0070C0"/>
                          </a:solidFill>
                          <a:effectLst/>
                          <a:latin typeface="#9Slide03 Arima Madurai" panose="00000500000000000000" pitchFamily="2" charset="0"/>
                          <a:cs typeface="#9Slide03 Arima Madurai" panose="00000500000000000000" pitchFamily="2" charset="0"/>
                        </a:rPr>
                        <a:t> </a:t>
                      </a:r>
                      <a:r>
                        <a:rPr lang="en-US" sz="2800" dirty="0" err="1">
                          <a:solidFill>
                            <a:srgbClr val="0070C0"/>
                          </a:solidFill>
                          <a:effectLst/>
                          <a:latin typeface="#9Slide03 Arima Madurai" panose="00000500000000000000" pitchFamily="2" charset="0"/>
                          <a:cs typeface="#9Slide03 Arima Madurai" panose="00000500000000000000" pitchFamily="2" charset="0"/>
                        </a:rPr>
                        <a:t>diễn</a:t>
                      </a:r>
                      <a:r>
                        <a:rPr lang="en-US" sz="2800" dirty="0">
                          <a:solidFill>
                            <a:srgbClr val="0070C0"/>
                          </a:solidFill>
                          <a:effectLst/>
                          <a:latin typeface="#9Slide03 Arima Madurai" panose="00000500000000000000" pitchFamily="2" charset="0"/>
                          <a:cs typeface="#9Slide03 Arima Madurai" panose="00000500000000000000" pitchFamily="2" charset="0"/>
                        </a:rPr>
                        <a:t>?</a:t>
                      </a:r>
                      <a:endParaRPr lang="en-US" sz="28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800" dirty="0">
                          <a:effectLst/>
                          <a:latin typeface="#9Slide03 Arima Madurai" panose="00000500000000000000" pitchFamily="2" charset="0"/>
                          <a:cs typeface="#9Slide03 Arima Madurai" panose="00000500000000000000" pitchFamily="2" charset="0"/>
                        </a:rPr>
                        <a:t>2.</a:t>
                      </a:r>
                      <a:r>
                        <a:rPr lang="vi-VN" sz="2800" dirty="0">
                          <a:effectLst/>
                          <a:latin typeface="#9Slide03 Arima Madurai" panose="00000500000000000000" pitchFamily="2" charset="0"/>
                          <a:cs typeface="#9Slide03 Arima Madurai" panose="00000500000000000000" pitchFamily="2" charset="0"/>
                        </a:rPr>
                        <a:t> Diễn biến:</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Chuẩn bị: trước đó vài ngày, lén lúc cả nhà không để ý, lấy 2 xu làm tiền lộ phí.</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Lén gia đình đi: Đến ngày đó, lấy xe đạp cha đạp đến, trốn học, đạp xe không dễ dàng. </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Khi gặp khó khăn: không đủ tiền vé vào cửa, trèo lên cây thông lớn, bẻ cành để ngụy trang phía dưới.</a:t>
                      </a:r>
                      <a:endParaRPr lang="en-US" sz="2800" dirty="0">
                        <a:effectLst/>
                        <a:latin typeface="#9Slide03 Arima Madurai" panose="00000500000000000000" pitchFamily="2" charset="0"/>
                        <a:cs typeface="#9Slide03 Arima Madurai" panose="00000500000000000000" pitchFamily="2" charset="0"/>
                      </a:endParaRPr>
                    </a:p>
                    <a:p>
                      <a:pPr algn="just"/>
                      <a:r>
                        <a:rPr lang="vi-VN" sz="2800" dirty="0">
                          <a:effectLst/>
                          <a:latin typeface="#9Slide03 Arima Madurai" panose="00000500000000000000" pitchFamily="2" charset="0"/>
                          <a:cs typeface="#9Slide03 Arima Madurai" panose="00000500000000000000" pitchFamily="2" charset="0"/>
                        </a:rPr>
                        <a:t>+ Khi về, vì quá ấn tượng nên xin cha mua cho chiếc mũ kết, tự tay làm cặp kính, gắn quạt gió lên xe đạp, bắt chước phi công.</a:t>
                      </a:r>
                      <a:endParaRPr lang="en-US" sz="2800" dirty="0">
                        <a:effectLst/>
                        <a:latin typeface="#9Slide03 Arima Madurai" panose="00000500000000000000" pitchFamily="2"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500643"/>
                  </a:ext>
                </a:extLst>
              </a:tr>
            </a:tbl>
          </a:graphicData>
        </a:graphic>
      </p:graphicFrame>
    </p:spTree>
    <p:extLst>
      <p:ext uri="{BB962C8B-B14F-4D97-AF65-F5344CB8AC3E}">
        <p14:creationId xmlns:p14="http://schemas.microsoft.com/office/powerpoint/2010/main" val="8718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1831763632"/>
              </p:ext>
            </p:extLst>
          </p:nvPr>
        </p:nvGraphicFramePr>
        <p:xfrm>
          <a:off x="0" y="1"/>
          <a:ext cx="12192000" cy="6857999"/>
        </p:xfrm>
        <a:graphic>
          <a:graphicData uri="http://schemas.openxmlformats.org/drawingml/2006/table">
            <a:tbl>
              <a:tblPr firstRow="1" firstCol="1" bandRow="1">
                <a:tableStyleId>{5C22544A-7EE6-4342-B048-85BDC9FD1C3A}</a:tableStyleId>
              </a:tblPr>
              <a:tblGrid>
                <a:gridCol w="3291123">
                  <a:extLst>
                    <a:ext uri="{9D8B030D-6E8A-4147-A177-3AD203B41FA5}">
                      <a16:colId xmlns:a16="http://schemas.microsoft.com/office/drawing/2014/main" val="80297177"/>
                    </a:ext>
                  </a:extLst>
                </a:gridCol>
                <a:gridCol w="8900877">
                  <a:extLst>
                    <a:ext uri="{9D8B030D-6E8A-4147-A177-3AD203B41FA5}">
                      <a16:colId xmlns:a16="http://schemas.microsoft.com/office/drawing/2014/main" val="1683608617"/>
                    </a:ext>
                  </a:extLst>
                </a:gridCol>
              </a:tblGrid>
              <a:tr h="739979">
                <a:tc gridSpan="2">
                  <a:txBody>
                    <a:bodyPr/>
                    <a:lstStyle/>
                    <a:p>
                      <a:pPr algn="ctr"/>
                      <a:r>
                        <a:rPr lang="en-US" sz="3200" dirty="0" err="1">
                          <a:solidFill>
                            <a:srgbClr val="FF0000"/>
                          </a:solidFill>
                          <a:effectLst/>
                          <a:latin typeface="#9Slide03 Arima Madurai" panose="00000500000000000000" pitchFamily="2" charset="0"/>
                          <a:cs typeface="#9Slide03 Arima Madurai" panose="00000500000000000000" pitchFamily="2" charset="0"/>
                        </a:rPr>
                        <a:t>Đáp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án</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Phiếu</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học</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tập</a:t>
                      </a:r>
                      <a:r>
                        <a:rPr lang="en-US" sz="3200" dirty="0">
                          <a:solidFill>
                            <a:srgbClr val="FF0000"/>
                          </a:solidFill>
                          <a:effectLst/>
                          <a:latin typeface="#9Slide03 Arima Madurai" panose="00000500000000000000" pitchFamily="2" charset="0"/>
                          <a:cs typeface="#9Slide03 Arima Madurai" panose="00000500000000000000" pitchFamily="2" charset="0"/>
                        </a:rPr>
                        <a:t> </a:t>
                      </a:r>
                      <a:r>
                        <a:rPr lang="en-US" sz="3200" dirty="0" err="1">
                          <a:solidFill>
                            <a:srgbClr val="FF0000"/>
                          </a:solidFill>
                          <a:effectLst/>
                          <a:latin typeface="#9Slide03 Arima Madurai" panose="00000500000000000000" pitchFamily="2" charset="0"/>
                          <a:cs typeface="#9Slide03 Arima Madurai" panose="00000500000000000000" pitchFamily="2" charset="0"/>
                        </a:rPr>
                        <a:t>số</a:t>
                      </a:r>
                      <a:r>
                        <a:rPr lang="en-US" sz="3200" dirty="0">
                          <a:solidFill>
                            <a:srgbClr val="FF0000"/>
                          </a:solidFill>
                          <a:effectLst/>
                          <a:latin typeface="#9Slide03 Arima Madurai" panose="00000500000000000000" pitchFamily="2" charset="0"/>
                          <a:cs typeface="#9Slide03 Arima Madurai" panose="00000500000000000000" pitchFamily="2" charset="0"/>
                        </a:rPr>
                        <a:t> 3</a:t>
                      </a:r>
                      <a:endParaRPr lang="en-US" sz="32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34381">
                <a:tc>
                  <a:txBody>
                    <a:bodyPr/>
                    <a:lstStyle/>
                    <a:p>
                      <a:pPr algn="ctr"/>
                      <a:r>
                        <a:rPr lang="en-US" sz="3200" dirty="0" err="1">
                          <a:solidFill>
                            <a:srgbClr val="0070C0"/>
                          </a:solidFill>
                          <a:effectLst/>
                          <a:latin typeface="#9Slide03 Arima Madurai" panose="00000500000000000000" pitchFamily="2" charset="0"/>
                          <a:cs typeface="#9Slide03 Arima Madurai" panose="00000500000000000000" pitchFamily="2" charset="0"/>
                        </a:rPr>
                        <a:t>Yêu</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cầu</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dirty="0" err="1">
                          <a:solidFill>
                            <a:srgbClr val="0070C0"/>
                          </a:solidFill>
                          <a:effectLst/>
                          <a:latin typeface="#9Slide03 Arima Madurai" panose="00000500000000000000" pitchFamily="2" charset="0"/>
                          <a:cs typeface="#9Slide03 Arima Madurai" panose="00000500000000000000" pitchFamily="2" charset="0"/>
                        </a:rPr>
                        <a:t>Trả</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lời</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5483639">
                <a:tc>
                  <a:txBody>
                    <a:bodyPr/>
                    <a:lstStyle/>
                    <a:p>
                      <a:pPr algn="just"/>
                      <a:r>
                        <a:rPr lang="en-US" sz="3200" dirty="0">
                          <a:solidFill>
                            <a:srgbClr val="0070C0"/>
                          </a:solidFill>
                          <a:effectLst/>
                          <a:latin typeface="#9Slide03 Arima Madurai" panose="00000500000000000000" pitchFamily="2" charset="0"/>
                          <a:cs typeface="#9Slide03 Arima Madurai" panose="00000500000000000000" pitchFamily="2" charset="0"/>
                        </a:rPr>
                        <a:t>3. </a:t>
                      </a:r>
                      <a:r>
                        <a:rPr lang="en-US" sz="3200" dirty="0" err="1">
                          <a:solidFill>
                            <a:srgbClr val="0070C0"/>
                          </a:solidFill>
                          <a:effectLst/>
                          <a:latin typeface="#9Slide03 Arima Madurai" panose="00000500000000000000" pitchFamily="2" charset="0"/>
                          <a:cs typeface="#9Slide03 Arima Madurai" panose="00000500000000000000" pitchFamily="2" charset="0"/>
                        </a:rPr>
                        <a:t>Nhân</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vật</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tôi</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đã</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chọn</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bắt</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chước</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những</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trang</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bị</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nào</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của</a:t>
                      </a:r>
                      <a:r>
                        <a:rPr lang="en-US" sz="3200" dirty="0">
                          <a:solidFill>
                            <a:srgbClr val="0070C0"/>
                          </a:solidFill>
                          <a:effectLst/>
                          <a:latin typeface="#9Slide03 Arima Madurai" panose="00000500000000000000" pitchFamily="2" charset="0"/>
                          <a:cs typeface="#9Slide03 Arima Madurai" panose="00000500000000000000" pitchFamily="2" charset="0"/>
                        </a:rPr>
                        <a:t> phi </a:t>
                      </a:r>
                      <a:r>
                        <a:rPr lang="en-US" sz="3200" dirty="0" err="1">
                          <a:solidFill>
                            <a:srgbClr val="0070C0"/>
                          </a:solidFill>
                          <a:effectLst/>
                          <a:latin typeface="#9Slide03 Arima Madurai" panose="00000500000000000000" pitchFamily="2" charset="0"/>
                          <a:cs typeface="#9Slide03 Arima Madurai" panose="00000500000000000000" pitchFamily="2" charset="0"/>
                        </a:rPr>
                        <a:t>công</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Vì</a:t>
                      </a:r>
                      <a:r>
                        <a:rPr lang="en-US" sz="3200" dirty="0">
                          <a:solidFill>
                            <a:srgbClr val="0070C0"/>
                          </a:solidFill>
                          <a:effectLst/>
                          <a:latin typeface="#9Slide03 Arima Madurai" panose="00000500000000000000" pitchFamily="2" charset="0"/>
                          <a:cs typeface="#9Slide03 Arima Madurai" panose="00000500000000000000" pitchFamily="2" charset="0"/>
                        </a:rPr>
                        <a:t> </a:t>
                      </a:r>
                      <a:r>
                        <a:rPr lang="en-US" sz="3200" dirty="0" err="1">
                          <a:solidFill>
                            <a:srgbClr val="0070C0"/>
                          </a:solidFill>
                          <a:effectLst/>
                          <a:latin typeface="#9Slide03 Arima Madurai" panose="00000500000000000000" pitchFamily="2" charset="0"/>
                          <a:cs typeface="#9Slide03 Arima Madurai" panose="00000500000000000000" pitchFamily="2" charset="0"/>
                        </a:rPr>
                        <a:t>sao</a:t>
                      </a:r>
                      <a:r>
                        <a:rPr lang="en-US" sz="3200" dirty="0">
                          <a:solidFill>
                            <a:srgbClr val="0070C0"/>
                          </a:solidFill>
                          <a:effectLst/>
                          <a:latin typeface="#9Slide03 Arima Madurai" panose="00000500000000000000" pitchFamily="2" charset="0"/>
                          <a:cs typeface="#9Slide03 Arima Madurai" panose="00000500000000000000" pitchFamily="2" charset="0"/>
                        </a:rPr>
                        <a:t>?</a:t>
                      </a:r>
                      <a:endParaRPr lang="en-US" sz="32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tabLst>
                          <a:tab pos="412115" algn="l"/>
                        </a:tabLst>
                      </a:pPr>
                      <a:r>
                        <a:rPr lang="en-US" sz="3200" dirty="0">
                          <a:effectLst/>
                          <a:latin typeface="#9Slide03 Arima Madurai" panose="00000500000000000000" pitchFamily="2" charset="0"/>
                          <a:cs typeface="#9Slide03 Arima Madurai" panose="00000500000000000000" pitchFamily="2" charset="0"/>
                        </a:rPr>
                        <a:t>3. </a:t>
                      </a:r>
                      <a:r>
                        <a:rPr lang="en-US" sz="3200" dirty="0" err="1">
                          <a:effectLst/>
                          <a:latin typeface="#9Slide03 Arima Madurai" panose="00000500000000000000" pitchFamily="2" charset="0"/>
                          <a:cs typeface="#9Slide03 Arima Madurai" panose="00000500000000000000" pitchFamily="2" charset="0"/>
                        </a:rPr>
                        <a:t>Nhân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vật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tôi</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đã</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chọn</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bắt</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chước</a:t>
                      </a:r>
                      <a:r>
                        <a:rPr lang="en-US" sz="3200" dirty="0">
                          <a:effectLst/>
                          <a:latin typeface="#9Slide03 Arima Madurai" panose="00000500000000000000" pitchFamily="2" charset="0"/>
                          <a:cs typeface="#9Slide03 Arima Madurai" panose="00000500000000000000" pitchFamily="2" charset="0"/>
                        </a:rPr>
                        <a:t>: </a:t>
                      </a:r>
                    </a:p>
                    <a:p>
                      <a:pPr algn="just">
                        <a:tabLst>
                          <a:tab pos="412115" algn="l"/>
                        </a:tabLst>
                      </a:pP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Những</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việc</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làm</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của</a:t>
                      </a:r>
                      <a:r>
                        <a:rPr lang="en-US" sz="3200" kern="100" dirty="0">
                          <a:effectLst/>
                          <a:latin typeface="#9Slide03 Arima Madurai" panose="00000500000000000000" pitchFamily="2" charset="0"/>
                          <a:cs typeface="#9Slide03 Arima Madurai" panose="00000500000000000000" pitchFamily="2" charset="0"/>
                        </a:rPr>
                        <a:t> Hon-</a:t>
                      </a:r>
                      <a:r>
                        <a:rPr lang="en-US" sz="3200" kern="100" dirty="0" err="1">
                          <a:effectLst/>
                          <a:latin typeface="#9Slide03 Arima Madurai" panose="00000500000000000000" pitchFamily="2" charset="0"/>
                          <a:cs typeface="#9Slide03 Arima Madurai" panose="00000500000000000000" pitchFamily="2" charset="0"/>
                        </a:rPr>
                        <a:t>đa</a:t>
                      </a:r>
                      <a:r>
                        <a:rPr lang="en-US" sz="3200" kern="100" dirty="0">
                          <a:effectLst/>
                          <a:latin typeface="#9Slide03 Arima Madurai" panose="00000500000000000000" pitchFamily="2" charset="0"/>
                          <a:cs typeface="#9Slide03 Arima Madurai" panose="00000500000000000000" pitchFamily="2" charset="0"/>
                        </a:rPr>
                        <a:t>: Xin </a:t>
                      </a:r>
                      <a:r>
                        <a:rPr lang="en-US" sz="3200" kern="100" dirty="0" err="1">
                          <a:effectLst/>
                          <a:latin typeface="#9Slide03 Arima Madurai" panose="00000500000000000000" pitchFamily="2" charset="0"/>
                          <a:cs typeface="#9Slide03 Arima Madurai" panose="00000500000000000000" pitchFamily="2" charset="0"/>
                        </a:rPr>
                        <a:t>mua</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một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chiếc</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mũ</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kết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tự</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tay</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làm</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một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cặp</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kính</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đeo</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mắt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của</a:t>
                      </a:r>
                      <a:r>
                        <a:rPr lang="en-US" sz="3200" kern="100" dirty="0">
                          <a:effectLst/>
                          <a:latin typeface="#9Slide03 Arima Madurai" panose="00000500000000000000" pitchFamily="2" charset="0"/>
                          <a:cs typeface="#9Slide03 Arima Madurai" panose="00000500000000000000" pitchFamily="2" charset="0"/>
                        </a:rPr>
                        <a:t> phi </a:t>
                      </a:r>
                      <a:r>
                        <a:rPr lang="en-US" sz="3200" kern="100" dirty="0" err="1">
                          <a:effectLst/>
                          <a:latin typeface="#9Slide03 Arima Madurai" panose="00000500000000000000" pitchFamily="2" charset="0"/>
                          <a:cs typeface="#9Slide03 Arima Madurai" panose="00000500000000000000" pitchFamily="2" charset="0"/>
                        </a:rPr>
                        <a:t>công</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bắt</a:t>
                      </a:r>
                      <a:r>
                        <a:rPr lang="en-US" sz="3200" kern="100" dirty="0">
                          <a:effectLst/>
                          <a:latin typeface="#9Slide03 Arima Madurai" panose="00000500000000000000" pitchFamily="2" charset="0"/>
                          <a:cs typeface="#9Slide03 Arima Madurai" panose="00000500000000000000" pitchFamily="2" charset="0"/>
                        </a:rPr>
                        <a:t> </a:t>
                      </a:r>
                      <a:r>
                        <a:rPr lang="en-US" sz="3200" kern="100" dirty="0" err="1">
                          <a:effectLst/>
                          <a:latin typeface="#9Slide03 Arima Madurai" panose="00000500000000000000" pitchFamily="2" charset="0"/>
                          <a:cs typeface="#9Slide03 Arima Madurai" panose="00000500000000000000" pitchFamily="2" charset="0"/>
                        </a:rPr>
                        <a:t>chước</a:t>
                      </a:r>
                      <a:r>
                        <a:rPr lang="en-US" sz="3200" kern="100" dirty="0">
                          <a:effectLst/>
                          <a:latin typeface="#9Slide03 Arima Madurai" panose="00000500000000000000" pitchFamily="2" charset="0"/>
                          <a:cs typeface="#9Slide03 Arima Madurai" panose="00000500000000000000" pitchFamily="2" charset="0"/>
                        </a:rPr>
                        <a:t> phi </a:t>
                      </a:r>
                      <a:r>
                        <a:rPr lang="en-US" sz="3200" kern="100" dirty="0" err="1">
                          <a:effectLst/>
                          <a:latin typeface="#9Slide03 Arima Madurai" panose="00000500000000000000" pitchFamily="2" charset="0"/>
                          <a:cs typeface="#9Slide03 Arima Madurai" panose="00000500000000000000" pitchFamily="2" charset="0"/>
                        </a:rPr>
                        <a:t>công</a:t>
                      </a:r>
                      <a:r>
                        <a:rPr lang="en-US" sz="3200" kern="100" dirty="0">
                          <a:effectLst/>
                          <a:latin typeface="#9Slide03 Arima Madurai" panose="00000500000000000000" pitchFamily="2" charset="0"/>
                          <a:cs typeface="#9Slide03 Arima Madurai" panose="00000500000000000000" pitchFamily="2" charset="0"/>
                        </a:rPr>
                        <a:t>.</a:t>
                      </a:r>
                      <a:endParaRPr lang="en-US" sz="3200" dirty="0">
                        <a:effectLst/>
                        <a:latin typeface="#9Slide03 Arima Madurai" panose="00000500000000000000" pitchFamily="2" charset="0"/>
                        <a:cs typeface="#9Slide03 Arima Madurai" panose="00000500000000000000" pitchFamily="2" charset="0"/>
                      </a:endParaRPr>
                    </a:p>
                    <a:p>
                      <a:pPr algn="just"/>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Vì</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đây</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là</a:t>
                      </a:r>
                      <a:r>
                        <a:rPr lang="en-US" sz="3200" dirty="0">
                          <a:effectLst/>
                          <a:latin typeface="#9Slide03 Arima Madurai" panose="00000500000000000000" pitchFamily="2" charset="0"/>
                          <a:cs typeface="#9Slide03 Arima Madurai" panose="00000500000000000000" pitchFamily="2" charset="0"/>
                        </a:rPr>
                        <a:t> </a:t>
                      </a:r>
                      <a:r>
                        <a:rPr lang="en-US" sz="3200" dirty="0" err="1">
                          <a:effectLst/>
                          <a:latin typeface="#9Slide03 Arima Madurai" panose="00000500000000000000" pitchFamily="2" charset="0"/>
                          <a:cs typeface="#9Slide03 Arima Madurai" panose="00000500000000000000" pitchFamily="2" charset="0"/>
                        </a:rPr>
                        <a:t>những</a:t>
                      </a:r>
                      <a:r>
                        <a:rPr lang="vi-VN" sz="3200" dirty="0">
                          <a:effectLst/>
                          <a:latin typeface="#9Slide03 Arima Madurai" panose="00000500000000000000" pitchFamily="2" charset="0"/>
                          <a:cs typeface="#9Slide03 Arima Madurai" panose="00000500000000000000" pitchFamily="2" charset="0"/>
                        </a:rPr>
                        <a:t> dấu hiệu sớm bộc lộ thiên hướng về kĩ thuật của Hon-đa có liên quan gì đến sự nghiệp của ông sau này là:</a:t>
                      </a:r>
                      <a:endParaRPr lang="en-US" sz="3200" dirty="0">
                        <a:effectLst/>
                        <a:latin typeface="#9Slide03 Arima Madurai" panose="00000500000000000000" pitchFamily="2" charset="0"/>
                        <a:cs typeface="#9Slide03 Arima Madurai" panose="00000500000000000000" pitchFamily="2" charset="0"/>
                      </a:endParaRPr>
                    </a:p>
                    <a:p>
                      <a:r>
                        <a:rPr lang="vi-VN" sz="3200" dirty="0">
                          <a:effectLst/>
                          <a:latin typeface="#9Slide03 Arima Madurai" panose="00000500000000000000" pitchFamily="2" charset="0"/>
                          <a:cs typeface="#9Slide03 Arima Madurai" panose="00000500000000000000" pitchFamily="2" charset="0"/>
                        </a:rPr>
                        <a:t>+ Sự hứng thú với máy móc, kĩ thuật.</a:t>
                      </a:r>
                      <a:endParaRPr lang="en-US" sz="3200" dirty="0">
                        <a:effectLst/>
                        <a:latin typeface="#9Slide03 Arima Madurai" panose="00000500000000000000" pitchFamily="2" charset="0"/>
                        <a:cs typeface="#9Slide03 Arima Madurai" panose="00000500000000000000" pitchFamily="2" charset="0"/>
                      </a:endParaRPr>
                    </a:p>
                    <a:p>
                      <a:r>
                        <a:rPr lang="vi-VN" sz="3200" dirty="0">
                          <a:effectLst/>
                          <a:latin typeface="#9Slide03 Arima Madurai" panose="00000500000000000000" pitchFamily="2" charset="0"/>
                          <a:cs typeface="#9Slide03 Arima Madurai" panose="00000500000000000000" pitchFamily="2" charset="0"/>
                        </a:rPr>
                        <a:t>+ Sự kiên định, không khuất phục khó khăn.</a:t>
                      </a:r>
                      <a:endParaRPr lang="en-US" sz="3200" dirty="0">
                        <a:effectLst/>
                        <a:latin typeface="#9Slide03 Arima Madurai" panose="00000500000000000000" pitchFamily="2" charset="0"/>
                        <a:cs typeface="#9Slide03 Arima Madurai" panose="00000500000000000000" pitchFamily="2" charset="0"/>
                      </a:endParaRPr>
                    </a:p>
                    <a:p>
                      <a:r>
                        <a:rPr lang="vi-VN" sz="3200" dirty="0">
                          <a:effectLst/>
                          <a:latin typeface="#9Slide03 Arima Madurai" panose="00000500000000000000" pitchFamily="2" charset="0"/>
                          <a:cs typeface="#9Slide03 Arima Madurai" panose="00000500000000000000" pitchFamily="2" charset="0"/>
                        </a:rPr>
                        <a:t>+ Có ước mơ, đam mê.</a:t>
                      </a:r>
                      <a:endParaRPr lang="en-US" sz="3200" dirty="0">
                        <a:effectLst/>
                        <a:latin typeface="#9Slide03 Arima Madurai" panose="00000500000000000000" pitchFamily="2" charset="0"/>
                        <a:cs typeface="#9Slide03 Arima Madurai" panose="00000500000000000000" pitchFamily="2" charset="0"/>
                      </a:endParaRPr>
                    </a:p>
                    <a:p>
                      <a:r>
                        <a:rPr lang="en-US" sz="3200" dirty="0">
                          <a:effectLst/>
                          <a:latin typeface="#9Slide03 Arima Madurai" panose="00000500000000000000" pitchFamily="2" charset="0"/>
                          <a:cs typeface="#9Slide03 Arima Madurai" panose="00000500000000000000" pitchFamily="2" charset="0"/>
                        </a:rPr>
                        <a:t> </a:t>
                      </a:r>
                      <a:endParaRPr lang="en-US" sz="32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9521841"/>
                  </a:ext>
                </a:extLst>
              </a:tr>
            </a:tbl>
          </a:graphicData>
        </a:graphic>
      </p:graphicFrame>
    </p:spTree>
    <p:extLst>
      <p:ext uri="{BB962C8B-B14F-4D97-AF65-F5344CB8AC3E}">
        <p14:creationId xmlns:p14="http://schemas.microsoft.com/office/powerpoint/2010/main" val="279480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1279206030"/>
              </p:ext>
            </p:extLst>
          </p:nvPr>
        </p:nvGraphicFramePr>
        <p:xfrm>
          <a:off x="0" y="0"/>
          <a:ext cx="12179300" cy="6870700"/>
        </p:xfrm>
        <a:graphic>
          <a:graphicData uri="http://schemas.openxmlformats.org/drawingml/2006/table">
            <a:tbl>
              <a:tblPr firstRow="1" firstCol="1" bandRow="1">
                <a:tableStyleId>{5C22544A-7EE6-4342-B048-85BDC9FD1C3A}</a:tableStyleId>
              </a:tblPr>
              <a:tblGrid>
                <a:gridCol w="3695700">
                  <a:extLst>
                    <a:ext uri="{9D8B030D-6E8A-4147-A177-3AD203B41FA5}">
                      <a16:colId xmlns:a16="http://schemas.microsoft.com/office/drawing/2014/main" val="80297177"/>
                    </a:ext>
                  </a:extLst>
                </a:gridCol>
                <a:gridCol w="8483600">
                  <a:extLst>
                    <a:ext uri="{9D8B030D-6E8A-4147-A177-3AD203B41FA5}">
                      <a16:colId xmlns:a16="http://schemas.microsoft.com/office/drawing/2014/main" val="1683608617"/>
                    </a:ext>
                  </a:extLst>
                </a:gridCol>
              </a:tblGrid>
              <a:tr h="719022">
                <a:tc gridSpan="2">
                  <a:txBody>
                    <a:bodyPr/>
                    <a:lstStyle/>
                    <a:p>
                      <a:pPr algn="ctr"/>
                      <a:r>
                        <a:rPr lang="en-US" sz="3000" dirty="0" err="1">
                          <a:solidFill>
                            <a:srgbClr val="FF0000"/>
                          </a:solidFill>
                          <a:effectLst/>
                          <a:latin typeface="#9Slide03 Arima Madurai" panose="00000500000000000000" pitchFamily="2" charset="0"/>
                          <a:cs typeface="#9Slide03 Arima Madurai" panose="00000500000000000000" pitchFamily="2" charset="0"/>
                        </a:rPr>
                        <a:t>Đáp</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án</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Phiếu</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học</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tập</a:t>
                      </a:r>
                      <a:r>
                        <a:rPr lang="en-US" sz="3000" dirty="0">
                          <a:solidFill>
                            <a:srgbClr val="FF0000"/>
                          </a:solidFill>
                          <a:effectLst/>
                          <a:latin typeface="#9Slide03 Arima Madurai" panose="00000500000000000000" pitchFamily="2" charset="0"/>
                          <a:cs typeface="#9Slide03 Arima Madurai" panose="00000500000000000000" pitchFamily="2" charset="0"/>
                        </a:rPr>
                        <a:t> </a:t>
                      </a:r>
                      <a:r>
                        <a:rPr lang="en-US" sz="3000" dirty="0" err="1">
                          <a:solidFill>
                            <a:srgbClr val="FF0000"/>
                          </a:solidFill>
                          <a:effectLst/>
                          <a:latin typeface="#9Slide03 Arima Madurai" panose="00000500000000000000" pitchFamily="2" charset="0"/>
                          <a:cs typeface="#9Slide03 Arima Madurai" panose="00000500000000000000" pitchFamily="2" charset="0"/>
                        </a:rPr>
                        <a:t>số</a:t>
                      </a:r>
                      <a:r>
                        <a:rPr lang="en-US" sz="3000" dirty="0">
                          <a:solidFill>
                            <a:srgbClr val="FF0000"/>
                          </a:solidFill>
                          <a:effectLst/>
                          <a:latin typeface="#9Slide03 Arima Madurai" panose="00000500000000000000" pitchFamily="2" charset="0"/>
                          <a:cs typeface="#9Slide03 Arima Madurai" panose="00000500000000000000" pitchFamily="2" charset="0"/>
                        </a:rPr>
                        <a:t> 3</a:t>
                      </a:r>
                      <a:endParaRPr lang="en-US" sz="30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88049877"/>
                  </a:ext>
                </a:extLst>
              </a:tr>
              <a:tr h="616415">
                <a:tc>
                  <a:txBody>
                    <a:bodyPr/>
                    <a:lstStyle/>
                    <a:p>
                      <a:pPr algn="ctr"/>
                      <a:r>
                        <a:rPr lang="en-US" sz="3000" dirty="0" err="1">
                          <a:solidFill>
                            <a:srgbClr val="0070C0"/>
                          </a:solidFill>
                          <a:effectLst/>
                          <a:latin typeface="#9Slide03 Arima Madurai" panose="00000500000000000000" pitchFamily="2" charset="0"/>
                          <a:cs typeface="#9Slide03 Arima Madurai" panose="00000500000000000000" pitchFamily="2" charset="0"/>
                        </a:rPr>
                        <a:t>Yêu</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cầu</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000" dirty="0" err="1">
                          <a:solidFill>
                            <a:srgbClr val="0070C0"/>
                          </a:solidFill>
                          <a:effectLst/>
                          <a:latin typeface="#9Slide03 Arima Madurai" panose="00000500000000000000" pitchFamily="2" charset="0"/>
                          <a:cs typeface="#9Slide03 Arima Madurai" panose="00000500000000000000" pitchFamily="2" charset="0"/>
                        </a:rPr>
                        <a:t>Trả</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lời</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565207"/>
                  </a:ext>
                </a:extLst>
              </a:tr>
              <a:tr h="3249263">
                <a:tc>
                  <a:txBody>
                    <a:bodyPr/>
                    <a:lstStyle/>
                    <a:p>
                      <a:pPr algn="just"/>
                      <a:r>
                        <a:rPr lang="en-US" sz="3000" dirty="0">
                          <a:solidFill>
                            <a:srgbClr val="0070C0"/>
                          </a:solidFill>
                          <a:effectLst/>
                          <a:latin typeface="#9Slide03 Arima Madurai" panose="00000500000000000000" pitchFamily="2" charset="0"/>
                          <a:cs typeface="#9Slide03 Arima Madurai" panose="00000500000000000000" pitchFamily="2" charset="0"/>
                        </a:rPr>
                        <a:t>4. </a:t>
                      </a:r>
                      <a:r>
                        <a:rPr lang="en-US" sz="3000" dirty="0" err="1">
                          <a:solidFill>
                            <a:srgbClr val="0070C0"/>
                          </a:solidFill>
                          <a:effectLst/>
                          <a:latin typeface="#9Slide03 Arima Madurai" panose="00000500000000000000" pitchFamily="2" charset="0"/>
                          <a:cs typeface="#9Slide03 Arima Madurai" panose="00000500000000000000" pitchFamily="2" charset="0"/>
                        </a:rPr>
                        <a:t>Cảm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xúc</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của</a:t>
                      </a:r>
                      <a:r>
                        <a:rPr lang="en-US" sz="3000" dirty="0">
                          <a:solidFill>
                            <a:srgbClr val="0070C0"/>
                          </a:solidFill>
                          <a:effectLst/>
                          <a:latin typeface="#9Slide03 Arima Madurai" panose="00000500000000000000" pitchFamily="2" charset="0"/>
                          <a:cs typeface="#9Slide03 Arima Madurai" panose="00000500000000000000" pitchFamily="2" charset="0"/>
                        </a:rPr>
                        <a:t> Hon-</a:t>
                      </a:r>
                      <a:r>
                        <a:rPr lang="en-US" sz="3000" dirty="0" err="1">
                          <a:solidFill>
                            <a:srgbClr val="0070C0"/>
                          </a:solidFill>
                          <a:effectLst/>
                          <a:latin typeface="#9Slide03 Arima Madurai" panose="00000500000000000000" pitchFamily="2" charset="0"/>
                          <a:cs typeface="#9Slide03 Arima Madurai" panose="00000500000000000000" pitchFamily="2" charset="0"/>
                        </a:rPr>
                        <a:t>đa</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khi</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được</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xem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buổi</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biểu</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diễn</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máy</a:t>
                      </a:r>
                      <a:r>
                        <a:rPr lang="en-US" sz="3000" dirty="0">
                          <a:solidFill>
                            <a:srgbClr val="0070C0"/>
                          </a:solidFill>
                          <a:effectLst/>
                          <a:latin typeface="#9Slide03 Arima Madurai" panose="00000500000000000000" pitchFamily="2" charset="0"/>
                          <a:cs typeface="#9Slide03 Arima Madurai" panose="00000500000000000000" pitchFamily="2" charset="0"/>
                        </a:rPr>
                        <a:t> bay? Qua </a:t>
                      </a:r>
                      <a:r>
                        <a:rPr lang="en-US" sz="3000" dirty="0" err="1">
                          <a:solidFill>
                            <a:srgbClr val="0070C0"/>
                          </a:solidFill>
                          <a:effectLst/>
                          <a:latin typeface="#9Slide03 Arima Madurai" panose="00000500000000000000" pitchFamily="2" charset="0"/>
                          <a:cs typeface="#9Slide03 Arima Madurai" panose="00000500000000000000" pitchFamily="2" charset="0"/>
                        </a:rPr>
                        <a:t>đó</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em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có</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nhận</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xét</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gì</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về</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niềm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đam</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mê</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của</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cậu</a:t>
                      </a:r>
                      <a:r>
                        <a:rPr lang="en-US" sz="3000" dirty="0">
                          <a:solidFill>
                            <a:srgbClr val="0070C0"/>
                          </a:solidFill>
                          <a:effectLst/>
                          <a:latin typeface="#9Slide03 Arima Madurai" panose="00000500000000000000" pitchFamily="2" charset="0"/>
                          <a:cs typeface="#9Slide03 Arima Madurai" panose="00000500000000000000" pitchFamily="2" charset="0"/>
                        </a:rPr>
                        <a:t> </a:t>
                      </a:r>
                      <a:r>
                        <a:rPr lang="en-US" sz="3000" dirty="0" err="1">
                          <a:solidFill>
                            <a:srgbClr val="0070C0"/>
                          </a:solidFill>
                          <a:effectLst/>
                          <a:latin typeface="#9Slide03 Arima Madurai" panose="00000500000000000000" pitchFamily="2" charset="0"/>
                          <a:cs typeface="#9Slide03 Arima Madurai" panose="00000500000000000000" pitchFamily="2" charset="0"/>
                        </a:rPr>
                        <a:t>bé</a:t>
                      </a:r>
                      <a:r>
                        <a:rPr lang="en-US" sz="3000" dirty="0">
                          <a:solidFill>
                            <a:srgbClr val="0070C0"/>
                          </a:solidFill>
                          <a:effectLst/>
                          <a:latin typeface="#9Slide03 Arima Madurai" panose="00000500000000000000" pitchFamily="2" charset="0"/>
                          <a:cs typeface="#9Slide03 Arima Madurai" panose="00000500000000000000" pitchFamily="2" charset="0"/>
                        </a:rPr>
                        <a:t>?</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000" dirty="0">
                          <a:effectLst/>
                          <a:latin typeface="#9Slide03 Arima Madurai" panose="00000500000000000000" pitchFamily="2" charset="0"/>
                          <a:cs typeface="#9Slide03 Arima Madurai" panose="00000500000000000000" pitchFamily="2" charset="0"/>
                        </a:rPr>
                        <a:t>4.</a:t>
                      </a:r>
                      <a:r>
                        <a:rPr lang="vi-VN" sz="3000" dirty="0">
                          <a:effectLst/>
                          <a:latin typeface="#9Slide03 Arima Madurai" panose="00000500000000000000" pitchFamily="2" charset="0"/>
                          <a:cs typeface="#9Slide03 Arima Madurai" panose="00000500000000000000" pitchFamily="2" charset="0"/>
                        </a:rPr>
                        <a:t> Cảm xúc</a:t>
                      </a:r>
                      <a:r>
                        <a:rPr lang="en-US" sz="3000" dirty="0">
                          <a:effectLst/>
                          <a:latin typeface="#9Slide03 Arima Madurai" panose="00000500000000000000" pitchFamily="2" charset="0"/>
                          <a:cs typeface="#9Slide03 Arima Madurai" panose="00000500000000000000" pitchFamily="2" charset="0"/>
                        </a:rPr>
                        <a:t>:</a:t>
                      </a:r>
                    </a:p>
                    <a:p>
                      <a:pPr algn="just"/>
                      <a:r>
                        <a:rPr lang="vi-VN" sz="3000" dirty="0">
                          <a:effectLst/>
                          <a:latin typeface="#9Slide03 Arima Madurai" panose="00000500000000000000" pitchFamily="2" charset="0"/>
                          <a:cs typeface="#9Slide03 Arima Madurai" panose="00000500000000000000" pitchFamily="2" charset="0"/>
                        </a:rPr>
                        <a:t>+ Khi nhìn thấy doanh trại Liên đội thì tim đập liên hồi không ngừng.</a:t>
                      </a:r>
                      <a:endParaRPr lang="en-US" sz="3000" dirty="0">
                        <a:effectLst/>
                        <a:latin typeface="#9Slide03 Arima Madurai" panose="00000500000000000000" pitchFamily="2" charset="0"/>
                        <a:cs typeface="#9Slide03 Arima Madurai" panose="00000500000000000000" pitchFamily="2" charset="0"/>
                      </a:endParaRPr>
                    </a:p>
                    <a:p>
                      <a:pPr algn="just"/>
                      <a:r>
                        <a:rPr lang="vi-VN" sz="3000" dirty="0">
                          <a:effectLst/>
                          <a:latin typeface="#9Slide03 Arima Madurai" panose="00000500000000000000" pitchFamily="2" charset="0"/>
                          <a:cs typeface="#9Slide03 Arima Madurai" panose="00000500000000000000" pitchFamily="2" charset="0"/>
                        </a:rPr>
                        <a:t>+ Vô cùng cảm kích khi thấy chiếc Neils Smith bay lên.</a:t>
                      </a:r>
                      <a:endParaRPr lang="en-US" sz="3000" dirty="0">
                        <a:effectLst/>
                        <a:latin typeface="#9Slide03 Arima Madurai" panose="00000500000000000000" pitchFamily="2" charset="0"/>
                        <a:cs typeface="#9Slide03 Arima Madurai" panose="00000500000000000000" pitchFamily="2" charset="0"/>
                      </a:endParaRPr>
                    </a:p>
                    <a:p>
                      <a:pPr algn="just"/>
                      <a:r>
                        <a:rPr lang="vi-VN" sz="3000" dirty="0">
                          <a:effectLst/>
                          <a:latin typeface="#9Slide03 Arima Madurai" panose="00000500000000000000" pitchFamily="2" charset="0"/>
                          <a:cs typeface="#9Slide03 Arima Madurai" panose="00000500000000000000" pitchFamily="2" charset="0"/>
                        </a:rPr>
                        <a:t>+ Trên đường về đạp xe không biết mệt. Ấn tượng với hình ảnh người phi công hùng dũng.</a:t>
                      </a:r>
                      <a:endParaRPr lang="en-US" sz="3000" dirty="0">
                        <a:effectLst/>
                        <a:latin typeface="#9Slide03 Arima Madurai" panose="00000500000000000000" pitchFamily="2"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046558"/>
                  </a:ext>
                </a:extLst>
              </a:tr>
              <a:tr h="2270600">
                <a:tc>
                  <a:txBody>
                    <a:bodyPr/>
                    <a:lstStyle/>
                    <a:p>
                      <a:pPr algn="just"/>
                      <a:r>
                        <a:rPr lang="en-US" sz="3000" dirty="0">
                          <a:solidFill>
                            <a:srgbClr val="0070C0"/>
                          </a:solidFill>
                          <a:effectLst/>
                          <a:latin typeface="#9Slide03 Arima Madurai" panose="00000500000000000000" pitchFamily="2" charset="0"/>
                          <a:cs typeface="#9Slide03 Arima Madurai" panose="00000500000000000000" pitchFamily="2" charset="0"/>
                        </a:rPr>
                        <a:t>5. </a:t>
                      </a:r>
                      <a:r>
                        <a:rPr lang="nl-NL" sz="300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30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000" dirty="0">
                          <a:effectLst/>
                          <a:latin typeface="#9Slide03 Arima Madurai" panose="00000500000000000000" pitchFamily="2" charset="0"/>
                          <a:cs typeface="#9Slide03 Arima Madurai" panose="00000500000000000000" pitchFamily="2" charset="0"/>
                        </a:rPr>
                        <a:t>5. </a:t>
                      </a:r>
                      <a:r>
                        <a:rPr lang="nl-NL" sz="3000" dirty="0">
                          <a:effectLst/>
                          <a:latin typeface="#9Slide03 Arima Madurai" panose="00000500000000000000" pitchFamily="2" charset="0"/>
                          <a:cs typeface="#9Slide03 Arima Madurai" panose="00000500000000000000" pitchFamily="2" charset="0"/>
                        </a:rPr>
                        <a:t>Những thông tin đó thể hiện </a:t>
                      </a:r>
                      <a:r>
                        <a:rPr lang="en-US" sz="3000" dirty="0" err="1">
                          <a:effectLst/>
                          <a:latin typeface="#9Slide03 Arima Madurai" panose="00000500000000000000" pitchFamily="2" charset="0"/>
                          <a:cs typeface="#9Slide03 Arima Madurai" panose="00000500000000000000" pitchFamily="2" charset="0"/>
                        </a:rPr>
                        <a:t>tính</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xác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thực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thông</a:t>
                      </a:r>
                      <a:r>
                        <a:rPr lang="en-US" sz="3000" dirty="0">
                          <a:effectLst/>
                          <a:latin typeface="#9Slide03 Arima Madurai" panose="00000500000000000000" pitchFamily="2" charset="0"/>
                          <a:cs typeface="#9Slide03 Arima Madurai" panose="00000500000000000000" pitchFamily="2" charset="0"/>
                        </a:rPr>
                        <a:t> qua:</a:t>
                      </a:r>
                    </a:p>
                    <a:p>
                      <a:pPr algn="just"/>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Ngôi</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kể</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thứ</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nhất</a:t>
                      </a:r>
                      <a:r>
                        <a:rPr lang="en-US" sz="3000" dirty="0">
                          <a:effectLst/>
                          <a:latin typeface="#9Slide03 Arima Madurai" panose="00000500000000000000" pitchFamily="2" charset="0"/>
                          <a:cs typeface="#9Slide03 Arima Madurai" panose="00000500000000000000" pitchFamily="2" charset="0"/>
                        </a:rPr>
                        <a:t>.</a:t>
                      </a:r>
                    </a:p>
                    <a:p>
                      <a:pPr algn="just"/>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Thời</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gian</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địa</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điểm</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rõ</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ràng</a:t>
                      </a:r>
                      <a:r>
                        <a:rPr lang="en-US" sz="3000" dirty="0">
                          <a:effectLst/>
                          <a:latin typeface="#9Slide03 Arima Madurai" panose="00000500000000000000" pitchFamily="2" charset="0"/>
                          <a:cs typeface="#9Slide03 Arima Madurai" panose="00000500000000000000" pitchFamily="2" charset="0"/>
                        </a:rPr>
                        <a:t>.</a:t>
                      </a:r>
                    </a:p>
                    <a:p>
                      <a:pPr algn="just"/>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Tác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giả</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bộc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lộ</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những</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cảm</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xúc</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chân</a:t>
                      </a:r>
                      <a:r>
                        <a:rPr lang="en-US" sz="3000" dirty="0">
                          <a:effectLst/>
                          <a:latin typeface="#9Slide03 Arima Madurai" panose="00000500000000000000" pitchFamily="2" charset="0"/>
                          <a:cs typeface="#9Slide03 Arima Madurai" panose="00000500000000000000" pitchFamily="2" charset="0"/>
                        </a:rPr>
                        <a:t> </a:t>
                      </a:r>
                      <a:r>
                        <a:rPr lang="en-US" sz="3000" dirty="0" err="1">
                          <a:effectLst/>
                          <a:latin typeface="#9Slide03 Arima Madurai" panose="00000500000000000000" pitchFamily="2" charset="0"/>
                          <a:cs typeface="#9Slide03 Arima Madurai" panose="00000500000000000000" pitchFamily="2" charset="0"/>
                        </a:rPr>
                        <a:t>thực</a:t>
                      </a:r>
                      <a:r>
                        <a:rPr lang="en-US" sz="3000" dirty="0">
                          <a:effectLst/>
                          <a:latin typeface="#9Slide03 Arima Madurai" panose="00000500000000000000" pitchFamily="2" charset="0"/>
                          <a:cs typeface="#9Slide03 Arima Madurai" panose="00000500000000000000" pitchFamily="2" charset="0"/>
                        </a:rPr>
                        <a:t>.</a:t>
                      </a:r>
                      <a:endParaRPr lang="en-US" sz="30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6945" marR="3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6275039"/>
                  </a:ext>
                </a:extLst>
              </a:tr>
            </a:tbl>
          </a:graphicData>
        </a:graphic>
      </p:graphicFrame>
    </p:spTree>
    <p:extLst>
      <p:ext uri="{BB962C8B-B14F-4D97-AF65-F5344CB8AC3E}">
        <p14:creationId xmlns:p14="http://schemas.microsoft.com/office/powerpoint/2010/main" val="40095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611DFC7-59C7-446F-84D2-7372A1776102}"/>
              </a:ext>
            </a:extLst>
          </p:cNvPr>
          <p:cNvSpPr>
            <a:spLocks noChangeArrowheads="1"/>
          </p:cNvSpPr>
          <p:nvPr/>
        </p:nvSpPr>
        <p:spPr bwMode="auto">
          <a:xfrm>
            <a:off x="1792578" y="340805"/>
            <a:ext cx="86068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9Slide05 SVNBulgary" pitchFamily="2" charset="0"/>
                <a:ea typeface="Calibri" panose="020F0502020204030204" pitchFamily="34" charset="0"/>
                <a:cs typeface="Times New Roman" panose="02020603050405020304" pitchFamily="18" charset="0"/>
              </a:rPr>
              <a:t>2</a:t>
            </a:r>
            <a:r>
              <a:rPr kumimoji="0" lang="nl-NL" altLang="en-US" sz="5400" u="none" strike="noStrike" cap="none" normalizeH="0" baseline="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Kỉ</a:t>
            </a:r>
            <a:r>
              <a:rPr kumimoji="0" lang="nl-NL" altLang="en-US" sz="5400" u="none" strike="noStrike" cap="none" normalizeH="0" dirty="0">
                <a:ln>
                  <a:noFill/>
                </a:ln>
                <a:solidFill>
                  <a:srgbClr val="FF0000"/>
                </a:solidFill>
                <a:effectLst/>
                <a:latin typeface="#9Slide05 SVNBulgary" pitchFamily="2" charset="0"/>
                <a:ea typeface="Calibri" panose="020F0502020204030204" pitchFamily="34" charset="0"/>
                <a:cs typeface="Times New Roman" panose="02020603050405020304" pitchFamily="18" charset="0"/>
              </a:rPr>
              <a:t> niệm đi xem biểu diễn máy bay</a:t>
            </a:r>
            <a:endParaRPr kumimoji="0" lang="en-US" altLang="en-US" sz="5400" u="none" strike="noStrike" cap="none" normalizeH="0" baseline="0" dirty="0">
              <a:ln>
                <a:noFill/>
              </a:ln>
              <a:solidFill>
                <a:srgbClr val="FF0000"/>
              </a:solidFill>
              <a:effectLst/>
              <a:latin typeface="#9Slide05 SVNBulgary" pitchFamily="2" charset="0"/>
            </a:endParaRPr>
          </a:p>
        </p:txBody>
      </p:sp>
      <p:pic>
        <p:nvPicPr>
          <p:cNvPr id="7" name="Picture 6">
            <a:extLst>
              <a:ext uri="{FF2B5EF4-FFF2-40B4-BE49-F238E27FC236}">
                <a16:creationId xmlns:a16="http://schemas.microsoft.com/office/drawing/2014/main" id="{7E9E6012-A77E-4903-A6BD-F7FB8CB36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02937">
            <a:off x="-68113" y="1654820"/>
            <a:ext cx="3721383" cy="2491819"/>
          </a:xfrm>
          <a:prstGeom prst="rect">
            <a:avLst/>
          </a:prstGeom>
        </p:spPr>
      </p:pic>
      <p:sp>
        <p:nvSpPr>
          <p:cNvPr id="13" name="TextBox 12">
            <a:extLst>
              <a:ext uri="{FF2B5EF4-FFF2-40B4-BE49-F238E27FC236}">
                <a16:creationId xmlns:a16="http://schemas.microsoft.com/office/drawing/2014/main" id="{0A086DB7-C133-4F61-9772-EC37ECF3058B}"/>
              </a:ext>
            </a:extLst>
          </p:cNvPr>
          <p:cNvSpPr txBox="1"/>
          <p:nvPr/>
        </p:nvSpPr>
        <p:spPr>
          <a:xfrm>
            <a:off x="4051300" y="1498883"/>
            <a:ext cx="7483475" cy="1569660"/>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effectLst/>
                <a:latin typeface="#9Slide03 Arima Madurai" panose="00000500000000000000" pitchFamily="2" charset="0"/>
                <a:cs typeface="#9Slide03 Arima Madurai" panose="00000500000000000000" pitchFamily="2" charset="0"/>
              </a:rPr>
              <a:t>Bối cảnh: </a:t>
            </a:r>
            <a:r>
              <a:rPr lang="vi-VN" sz="3200" dirty="0">
                <a:effectLst/>
                <a:latin typeface="#9Slide03 Arima Madurai" panose="00000500000000000000" pitchFamily="2" charset="0"/>
                <a:cs typeface="#9Slide03 Arima Madurai" panose="00000500000000000000" pitchFamily="2" charset="0"/>
              </a:rPr>
              <a:t>mùa thu 1914</a:t>
            </a:r>
            <a:r>
              <a:rPr lang="en-US" sz="3200" dirty="0">
                <a:effectLst/>
                <a:latin typeface="#9Slide03 Arima Madurai" panose="00000500000000000000" pitchFamily="2" charset="0"/>
                <a:cs typeface="#9Slide03 Arima Madurai" panose="00000500000000000000" pitchFamily="2" charset="0"/>
              </a:rPr>
              <a:t>,</a:t>
            </a:r>
            <a:r>
              <a:rPr lang="vi-VN" sz="3200" dirty="0">
                <a:effectLst/>
                <a:latin typeface="#9Slide03 Arima Madurai" panose="00000500000000000000" pitchFamily="2" charset="0"/>
                <a:cs typeface="#9Slide03 Arima Madurai" panose="00000500000000000000" pitchFamily="2" charset="0"/>
              </a:rPr>
              <a:t> cách nhà 20 </a:t>
            </a:r>
            <a:r>
              <a:rPr lang="en-US" sz="3200" dirty="0">
                <a:effectLst/>
                <a:latin typeface="#9Slide03 Arima Madurai" panose="00000500000000000000" pitchFamily="2" charset="0"/>
                <a:cs typeface="#9Slide03 Arima Madurai" panose="00000500000000000000" pitchFamily="2" charset="0"/>
              </a:rPr>
              <a:t>km</a:t>
            </a:r>
            <a:r>
              <a:rPr lang="vi-VN" sz="3200" dirty="0">
                <a:effectLst/>
                <a:latin typeface="#9Slide03 Arima Madurai" panose="00000500000000000000" pitchFamily="2" charset="0"/>
                <a:cs typeface="#9Slide03 Arima Madurai" panose="00000500000000000000" pitchFamily="2" charset="0"/>
              </a:rPr>
              <a:t> có cuộc biểu diễn máy bay ở Liên đội Bộ binh Ha-ma-mát-su.</a:t>
            </a:r>
            <a:endParaRPr lang="en-US" sz="3200" dirty="0">
              <a:effectLst/>
              <a:latin typeface="#9Slide03 Arima Madurai" panose="00000500000000000000" pitchFamily="2" charset="0"/>
              <a:cs typeface="#9Slide03 Arima Madurai" panose="00000500000000000000" pitchFamily="2" charset="0"/>
            </a:endParaRPr>
          </a:p>
        </p:txBody>
      </p:sp>
      <p:sp>
        <p:nvSpPr>
          <p:cNvPr id="15" name="TextBox 14">
            <a:extLst>
              <a:ext uri="{FF2B5EF4-FFF2-40B4-BE49-F238E27FC236}">
                <a16:creationId xmlns:a16="http://schemas.microsoft.com/office/drawing/2014/main" id="{96E5979C-11CD-4112-AB68-AF69D28D2BC2}"/>
              </a:ext>
            </a:extLst>
          </p:cNvPr>
          <p:cNvSpPr txBox="1"/>
          <p:nvPr/>
        </p:nvSpPr>
        <p:spPr>
          <a:xfrm>
            <a:off x="3403600" y="3265191"/>
            <a:ext cx="8131175" cy="1077218"/>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effectLst/>
                <a:latin typeface="#9Slide03 Arima Madurai" panose="00000500000000000000" pitchFamily="2" charset="0"/>
                <a:cs typeface="#9Slide03 Arima Madurai" panose="00000500000000000000" pitchFamily="2" charset="0"/>
              </a:rPr>
              <a:t>Hon-đa đã cố gắng bằng mọi cách để được xem buổi biểu diễn máy bay. </a:t>
            </a:r>
            <a:endParaRPr lang="en-US" sz="3200" dirty="0">
              <a:effectLst/>
              <a:latin typeface="#9Slide03 Arima Madurai" panose="00000500000000000000" pitchFamily="2" charset="0"/>
              <a:cs typeface="#9Slide03 Arima Madurai" panose="00000500000000000000" pitchFamily="2" charset="0"/>
            </a:endParaRPr>
          </a:p>
        </p:txBody>
      </p:sp>
      <p:sp>
        <p:nvSpPr>
          <p:cNvPr id="16" name="TextBox 15">
            <a:extLst>
              <a:ext uri="{FF2B5EF4-FFF2-40B4-BE49-F238E27FC236}">
                <a16:creationId xmlns:a16="http://schemas.microsoft.com/office/drawing/2014/main" id="{E87E232E-72A9-4ABA-B904-36175095DC2A}"/>
              </a:ext>
            </a:extLst>
          </p:cNvPr>
          <p:cNvSpPr txBox="1"/>
          <p:nvPr/>
        </p:nvSpPr>
        <p:spPr>
          <a:xfrm>
            <a:off x="2044701" y="4500957"/>
            <a:ext cx="9490074" cy="1077218"/>
          </a:xfrm>
          <a:prstGeom prst="rect">
            <a:avLst/>
          </a:prstGeom>
          <a:noFill/>
        </p:spPr>
        <p:txBody>
          <a:bodyPr wrap="square">
            <a:spAutoFit/>
          </a:bodyPr>
          <a:lstStyle/>
          <a:p>
            <a:pPr marL="457200" indent="-457200" algn="just">
              <a:buFont typeface="Wingdings" panose="05000000000000000000" pitchFamily="2" charset="2"/>
              <a:buChar char="ü"/>
            </a:pPr>
            <a:r>
              <a:rPr lang="nl-NL" sz="3200" dirty="0">
                <a:latin typeface="#9Slide03 Arima Madurai" panose="00000500000000000000" pitchFamily="2" charset="0"/>
                <a:cs typeface="#9Slide03 Arima Madurai" panose="00000500000000000000" pitchFamily="2" charset="0"/>
              </a:rPr>
              <a:t>M</a:t>
            </a:r>
            <a:r>
              <a:rPr lang="nl-NL" sz="3200" dirty="0">
                <a:effectLst/>
                <a:latin typeface="#9Slide03 Arima Madurai" panose="00000500000000000000" pitchFamily="2" charset="0"/>
                <a:cs typeface="#9Slide03 Arima Madurai" panose="00000500000000000000" pitchFamily="2" charset="0"/>
              </a:rPr>
              <a:t>ơ ước trở thành phi công </a:t>
            </a:r>
            <a:r>
              <a:rPr lang="nl-NL" sz="3200" dirty="0">
                <a:effectLst/>
                <a:latin typeface="#9Slide03 Arima Madurai" panose="00000500000000000000" pitchFamily="2" charset="0"/>
                <a:cs typeface="#9Slide03 Arima Madurai" panose="00000500000000000000" pitchFamily="2" charset="0"/>
                <a:sym typeface="Wingdings" panose="05000000000000000000" pitchFamily="2" charset="2"/>
              </a:rPr>
              <a:t></a:t>
            </a:r>
            <a:r>
              <a:rPr lang="vi-VN" sz="3200" dirty="0">
                <a:effectLst/>
                <a:latin typeface="#9Slide03 Arima Madurai" panose="00000500000000000000" pitchFamily="2" charset="0"/>
                <a:cs typeface="#9Slide03 Arima Madurai" panose="00000500000000000000" pitchFamily="2" charset="0"/>
              </a:rPr>
              <a:t> Sự hứng thú đã dần trở thành đam mê, ước mơ.</a:t>
            </a:r>
            <a:endParaRPr lang="en-US" sz="3200" dirty="0">
              <a:effectLst/>
              <a:latin typeface="#9Slide03 Arima Madurai" panose="00000500000000000000" pitchFamily="2" charset="0"/>
              <a:cs typeface="#9Slide03 Arima Madurai" panose="00000500000000000000" pitchFamily="2" charset="0"/>
            </a:endParaRPr>
          </a:p>
        </p:txBody>
      </p:sp>
      <p:sp>
        <p:nvSpPr>
          <p:cNvPr id="17" name="TextBox 16">
            <a:extLst>
              <a:ext uri="{FF2B5EF4-FFF2-40B4-BE49-F238E27FC236}">
                <a16:creationId xmlns:a16="http://schemas.microsoft.com/office/drawing/2014/main" id="{55749AE7-80C9-4638-A1D8-008682F30288}"/>
              </a:ext>
            </a:extLst>
          </p:cNvPr>
          <p:cNvSpPr txBox="1"/>
          <p:nvPr/>
        </p:nvSpPr>
        <p:spPr>
          <a:xfrm>
            <a:off x="512761" y="5630344"/>
            <a:ext cx="11166475" cy="1077218"/>
          </a:xfrm>
          <a:prstGeom prst="rect">
            <a:avLst/>
          </a:prstGeom>
          <a:noFill/>
        </p:spPr>
        <p:txBody>
          <a:bodyPr wrap="square">
            <a:spAutoFit/>
          </a:bodyPr>
          <a:lstStyle/>
          <a:p>
            <a:pPr algn="just"/>
            <a:r>
              <a:rPr lang="nl-NL" sz="3200" dirty="0">
                <a:solidFill>
                  <a:srgbClr val="0070C0"/>
                </a:solidFill>
                <a:effectLst/>
                <a:latin typeface="#9Slide03 Arima Madurai" panose="00000500000000000000" pitchFamily="2" charset="0"/>
                <a:cs typeface="#9Slide03 Arima Madurai" panose="00000500000000000000" pitchFamily="2" charset="0"/>
                <a:sym typeface="Wingdings" panose="05000000000000000000" pitchFamily="2" charset="2"/>
              </a:rPr>
              <a:t></a:t>
            </a:r>
            <a:r>
              <a:rPr lang="nl-NL" sz="3200" dirty="0">
                <a:solidFill>
                  <a:srgbClr val="0070C0"/>
                </a:solidFill>
                <a:effectLst/>
                <a:latin typeface="#9Slide03 Arima Madurai" panose="00000500000000000000" pitchFamily="2" charset="0"/>
                <a:cs typeface="#9Slide03 Arima Madurai" panose="00000500000000000000" pitchFamily="2" charset="0"/>
              </a:rPr>
              <a:t> </a:t>
            </a:r>
            <a:r>
              <a:rPr lang="vi-VN" sz="3200" dirty="0">
                <a:solidFill>
                  <a:srgbClr val="0070C0"/>
                </a:solidFill>
                <a:effectLst/>
                <a:latin typeface="#9Slide03 Arima Madurai" panose="00000500000000000000" pitchFamily="2" charset="0"/>
                <a:cs typeface="#9Slide03 Arima Madurai" panose="00000500000000000000" pitchFamily="2" charset="0"/>
              </a:rPr>
              <a:t>Hon-đa là cậu bé có ước mơ, có nỗ lực và không chịu khuất phục bởi hoàn cảnh.</a:t>
            </a:r>
            <a:endParaRPr lang="en-US" sz="3200" dirty="0">
              <a:solidFill>
                <a:srgbClr val="0070C0"/>
              </a:solidFill>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5329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419600" y="5164660"/>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D. </a:t>
            </a:r>
            <a:r>
              <a:rPr lang="en-US" sz="3500" dirty="0" err="1">
                <a:solidFill>
                  <a:srgbClr val="008000"/>
                </a:solidFill>
                <a:latin typeface="#9Slide03 Arima Madurai" panose="00000500000000000000" pitchFamily="2" charset="0"/>
                <a:cs typeface="#9Slide03 Arima Madurai" panose="00000500000000000000" pitchFamily="2" charset="0"/>
              </a:rPr>
              <a:t>Thơ</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7" name="Rounded Rectangle 16"/>
          <p:cNvSpPr/>
          <p:nvPr/>
        </p:nvSpPr>
        <p:spPr>
          <a:xfrm>
            <a:off x="588732" y="5150805"/>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C. </a:t>
            </a:r>
            <a:r>
              <a:rPr lang="en-US" sz="3500" dirty="0" err="1">
                <a:solidFill>
                  <a:srgbClr val="008000"/>
                </a:solidFill>
                <a:latin typeface="#9Slide03 Arima Madurai" panose="00000500000000000000" pitchFamily="2" charset="0"/>
                <a:cs typeface="#9Slide03 Arima Madurai" panose="00000500000000000000" pitchFamily="2" charset="0"/>
              </a:rPr>
              <a:t>Văn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xuôi</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8" name="Rounded Rectangle 17"/>
          <p:cNvSpPr/>
          <p:nvPr/>
        </p:nvSpPr>
        <p:spPr>
          <a:xfrm>
            <a:off x="588733" y="3679425"/>
            <a:ext cx="3592830"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A. </a:t>
            </a:r>
            <a:r>
              <a:rPr lang="en-US" sz="3500" dirty="0" err="1">
                <a:solidFill>
                  <a:srgbClr val="008000"/>
                </a:solidFill>
                <a:latin typeface="#9Slide03 Arima Madurai" panose="00000500000000000000" pitchFamily="2" charset="0"/>
                <a:cs typeface="#9Slide03 Arima Madurai" panose="00000500000000000000" pitchFamily="2" charset="0"/>
              </a:rPr>
              <a:t>Văn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vần</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9" name="Rounded Rectangle 18"/>
          <p:cNvSpPr/>
          <p:nvPr/>
        </p:nvSpPr>
        <p:spPr>
          <a:xfrm>
            <a:off x="4419600" y="3679425"/>
            <a:ext cx="3592831" cy="115207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B. </a:t>
            </a:r>
            <a:r>
              <a:rPr lang="en-US" sz="3500" dirty="0" err="1">
                <a:solidFill>
                  <a:srgbClr val="008000"/>
                </a:solidFill>
                <a:latin typeface="#9Slide03 Arima Madurai" panose="00000500000000000000" pitchFamily="2" charset="0"/>
                <a:cs typeface="#9Slide03 Arima Madurai" panose="00000500000000000000" pitchFamily="2" charset="0"/>
              </a:rPr>
              <a:t>Văn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biền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ngẫu</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pic>
        <p:nvPicPr>
          <p:cNvPr id="22"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23"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24"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5"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8"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247628" y="3134299"/>
            <a:ext cx="609600" cy="609600"/>
          </a:xfrm>
          <a:prstGeom prst="rect">
            <a:avLst/>
          </a:prstGeom>
        </p:spPr>
      </p:pic>
      <p:pic>
        <p:nvPicPr>
          <p:cNvPr id="59" name="Picture 1" descr="Этикет для детей. Учусь правилам поведения. Незнайка на улице - Сим-Портал">
            <a:extLst>
              <a:ext uri="{FF2B5EF4-FFF2-40B4-BE49-F238E27FC236}">
                <a16:creationId xmlns:a16="http://schemas.microsoft.com/office/drawing/2014/main" id="{F19A90ED-DD6D-4485-A5DF-697D7FBC2AB0}"/>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flipH="1">
            <a:off x="8488502" y="1473199"/>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Rounded Corners 59">
            <a:extLst>
              <a:ext uri="{FF2B5EF4-FFF2-40B4-BE49-F238E27FC236}">
                <a16:creationId xmlns:a16="http://schemas.microsoft.com/office/drawing/2014/main" id="{9AFCB02B-6B25-4576-9E79-A02071C60E27}"/>
              </a:ext>
            </a:extLst>
          </p:cNvPr>
          <p:cNvSpPr/>
          <p:nvPr/>
        </p:nvSpPr>
        <p:spPr>
          <a:xfrm>
            <a:off x="588733" y="519445"/>
            <a:ext cx="7423698" cy="259461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1: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một</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loại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ghi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lại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sự</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việc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và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con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người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một</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cách</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xác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thực</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51893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7"/>
                                        </p:tgtEl>
                                        <p:attrNameLst>
                                          <p:attrName>style.color</p:attrName>
                                        </p:attrNameLst>
                                      </p:cBhvr>
                                      <p:by>
                                        <p:hsl h="7200000" s="0" l="0"/>
                                      </p:by>
                                    </p:animClr>
                                    <p:animClr clrSpc="hsl" dir="cw">
                                      <p:cBhvr>
                                        <p:cTn id="32" dur="500" fill="hold"/>
                                        <p:tgtEl>
                                          <p:spTgt spid="17"/>
                                        </p:tgtEl>
                                        <p:attrNameLst>
                                          <p:attrName>fillcolor</p:attrName>
                                        </p:attrNameLst>
                                      </p:cBhvr>
                                      <p:by>
                                        <p:hsl h="7200000" s="0" l="0"/>
                                      </p:by>
                                    </p:animClr>
                                    <p:animClr clrSpc="hsl" dir="cw">
                                      <p:cBhvr>
                                        <p:cTn id="33" dur="500" fill="hold"/>
                                        <p:tgtEl>
                                          <p:spTgt spid="17"/>
                                        </p:tgtEl>
                                        <p:attrNameLst>
                                          <p:attrName>stroke.color</p:attrName>
                                        </p:attrNameLst>
                                      </p:cBhvr>
                                      <p:by>
                                        <p:hsl h="7200000" s="0" l="0"/>
                                      </p:by>
                                    </p:animClr>
                                    <p:set>
                                      <p:cBhvr>
                                        <p:cTn id="34" dur="500" fill="hold"/>
                                        <p:tgtEl>
                                          <p:spTgt spid="17"/>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22"/>
                                        </p:tgtEl>
                                      </p:cBhvr>
                                    </p:cmd>
                                  </p:childTnLst>
                                </p:cTn>
                              </p:par>
                              <p:par>
                                <p:cTn id="37" presetID="1" presetClass="mediacall" presetSubtype="0" fill="hold" nodeType="withEffect">
                                  <p:stCondLst>
                                    <p:cond delay="500"/>
                                  </p:stCondLst>
                                  <p:childTnLst>
                                    <p:cmd type="call" cmd="playFrom(0.0)">
                                      <p:cBhvr>
                                        <p:cTn id="38" dur="5042" fill="hold"/>
                                        <p:tgtEl>
                                          <p:spTgt spid="58"/>
                                        </p:tgtEl>
                                      </p:cBhvr>
                                    </p:cmd>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23"/>
                                        </p:tgtEl>
                                      </p:cBhvr>
                                    </p:cmd>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25"/>
                                        </p:tgtEl>
                                      </p:cBhvr>
                                    </p:cmd>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4"/>
                                        </p:tgtEl>
                                      </p:cBhvr>
                                    </p:cmd>
                                  </p:childTnLst>
                                </p:cTn>
                              </p:par>
                            </p:childTnLst>
                          </p:cTn>
                        </p:par>
                      </p:childTnLst>
                    </p:cTn>
                  </p:par>
                </p:childTnLst>
              </p:cTn>
              <p:nextCondLst>
                <p:cond evt="onClick" delay="0">
                  <p:tgtEl>
                    <p:spTgt spid="16"/>
                  </p:tgtEl>
                </p:cond>
              </p:nextCondLst>
            </p:seq>
            <p:audio>
              <p:cMediaNode vol="100000">
                <p:cTn id="63" fill="hold" display="0">
                  <p:stCondLst>
                    <p:cond delay="indefinite"/>
                  </p:stCondLst>
                  <p:endCondLst>
                    <p:cond evt="onStopAudio" delay="0">
                      <p:tgtEl>
                        <p:sldTgt/>
                      </p:tgtEl>
                    </p:cond>
                  </p:endCondLst>
                </p:cTn>
                <p:tgtEl>
                  <p:spTgt spid="22"/>
                </p:tgtEl>
              </p:cMediaNode>
            </p:audio>
            <p:audio>
              <p:cMediaNode vol="80000">
                <p:cTn id="64" fill="hold" display="0">
                  <p:stCondLst>
                    <p:cond delay="indefinite"/>
                  </p:stCondLst>
                  <p:endCondLst>
                    <p:cond evt="onStopAudio" delay="0">
                      <p:tgtEl>
                        <p:sldTgt/>
                      </p:tgtEl>
                    </p:cond>
                  </p:endCondLst>
                </p:cTn>
                <p:tgtEl>
                  <p:spTgt spid="23"/>
                </p:tgtEl>
              </p:cMediaNode>
            </p:audio>
            <p:audio>
              <p:cMediaNode vol="80000">
                <p:cTn id="65" fill="hold" display="0">
                  <p:stCondLst>
                    <p:cond delay="indefinite"/>
                  </p:stCondLst>
                  <p:endCondLst>
                    <p:cond evt="onStopAudio" delay="0">
                      <p:tgtEl>
                        <p:sldTgt/>
                      </p:tgtEl>
                    </p:cond>
                  </p:endCondLst>
                </p:cTn>
                <p:tgtEl>
                  <p:spTgt spid="24"/>
                </p:tgtEl>
              </p:cMediaNode>
            </p:audio>
            <p:audio>
              <p:cMediaNode vol="80000">
                <p:cTn id="66" fill="hold" display="0">
                  <p:stCondLst>
                    <p:cond delay="indefinite"/>
                  </p:stCondLst>
                  <p:endCondLst>
                    <p:cond evt="onStopAudio" delay="0">
                      <p:tgtEl>
                        <p:sldTgt/>
                      </p:tgtEl>
                    </p:cond>
                  </p:endCondLst>
                </p:cTn>
                <p:tgtEl>
                  <p:spTgt spid="25"/>
                </p:tgtEl>
              </p:cMediaNode>
            </p:audio>
            <p:audio>
              <p:cMediaNode vol="42424">
                <p:cTn id="67" fill="hold" display="0">
                  <p:stCondLst>
                    <p:cond delay="indefinite"/>
                  </p:stCondLst>
                  <p:endCondLst>
                    <p:cond evt="onStopAudio" delay="0">
                      <p:tgtEl>
                        <p:sldTgt/>
                      </p:tgtEl>
                    </p:cond>
                  </p:endCondLst>
                </p:cTn>
                <p:tgtEl>
                  <p:spTgt spid="58"/>
                </p:tgtEl>
              </p:cMediaNode>
            </p:audio>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065DF2-77CF-42F7-BE89-33741817C967}"/>
              </a:ext>
            </a:extLst>
          </p:cNvPr>
          <p:cNvGrpSpPr/>
          <p:nvPr/>
        </p:nvGrpSpPr>
        <p:grpSpPr>
          <a:xfrm flipH="1">
            <a:off x="0" y="1230718"/>
            <a:ext cx="4944141" cy="4396563"/>
            <a:chOff x="4410596" y="0"/>
            <a:chExt cx="7781405" cy="6858000"/>
          </a:xfrm>
        </p:grpSpPr>
        <p:pic>
          <p:nvPicPr>
            <p:cNvPr id="2" name="Picture 1">
              <a:extLst>
                <a:ext uri="{FF2B5EF4-FFF2-40B4-BE49-F238E27FC236}">
                  <a16:creationId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a16="http://schemas.microsoft.com/office/drawing/2014/main" id="{BFDCB47D-06FC-4FE4-80A3-AC557A14420B}"/>
              </a:ext>
            </a:extLst>
          </p:cNvPr>
          <p:cNvSpPr txBox="1">
            <a:spLocks/>
          </p:cNvSpPr>
          <p:nvPr/>
        </p:nvSpPr>
        <p:spPr>
          <a:xfrm flipH="1">
            <a:off x="5108846" y="2541599"/>
            <a:ext cx="6454344" cy="1774800"/>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500" dirty="0">
                <a:solidFill>
                  <a:srgbClr val="FF0000"/>
                </a:solidFill>
                <a:latin typeface="#9Slide05 SVNBulgary" pitchFamily="2" charset="0"/>
              </a:rPr>
              <a:t>III. </a:t>
            </a:r>
          </a:p>
          <a:p>
            <a:pPr marL="0" indent="0" algn="ctr">
              <a:buNone/>
            </a:pPr>
            <a:r>
              <a:rPr lang="en-US" sz="11500" dirty="0" err="1">
                <a:solidFill>
                  <a:srgbClr val="FF0000"/>
                </a:solidFill>
                <a:latin typeface="#9Slide05 SVNBulgary" pitchFamily="2" charset="0"/>
              </a:rPr>
              <a:t>Tổng</a:t>
            </a:r>
            <a:r>
              <a:rPr lang="en-US" sz="11500" dirty="0">
                <a:solidFill>
                  <a:srgbClr val="FF0000"/>
                </a:solidFill>
                <a:latin typeface="#9Slide05 SVNBulgary" pitchFamily="2" charset="0"/>
              </a:rPr>
              <a:t> </a:t>
            </a:r>
            <a:r>
              <a:rPr lang="en-US" sz="11500" dirty="0" err="1">
                <a:solidFill>
                  <a:srgbClr val="FF0000"/>
                </a:solidFill>
                <a:latin typeface="#9Slide05 SVNBulgary" pitchFamily="2" charset="0"/>
              </a:rPr>
              <a:t>kết</a:t>
            </a:r>
            <a:endParaRPr lang="en-US" sz="11500" dirty="0">
              <a:solidFill>
                <a:srgbClr val="FF0000"/>
              </a:solidFill>
              <a:latin typeface="#9Slide05 SVNBulgary" pitchFamily="2" charset="0"/>
            </a:endParaRPr>
          </a:p>
        </p:txBody>
      </p:sp>
    </p:spTree>
    <p:extLst>
      <p:ext uri="{BB962C8B-B14F-4D97-AF65-F5344CB8AC3E}">
        <p14:creationId xmlns:p14="http://schemas.microsoft.com/office/powerpoint/2010/main" val="3383133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043235" y="1848993"/>
            <a:ext cx="3587377" cy="5009007"/>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 name="Freeform 6"/>
          <p:cNvSpPr/>
          <p:nvPr/>
        </p:nvSpPr>
        <p:spPr bwMode="auto">
          <a:xfrm>
            <a:off x="330200" y="2829680"/>
            <a:ext cx="2065338" cy="1559631"/>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Freeform 5"/>
          <p:cNvSpPr/>
          <p:nvPr/>
        </p:nvSpPr>
        <p:spPr bwMode="auto">
          <a:xfrm>
            <a:off x="3699114" y="623510"/>
            <a:ext cx="1957829" cy="1438327"/>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Freeform 7"/>
          <p:cNvSpPr/>
          <p:nvPr/>
        </p:nvSpPr>
        <p:spPr bwMode="auto">
          <a:xfrm>
            <a:off x="2653840" y="2771163"/>
            <a:ext cx="265160" cy="458653"/>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Freeform 8"/>
          <p:cNvSpPr/>
          <p:nvPr/>
        </p:nvSpPr>
        <p:spPr bwMode="auto">
          <a:xfrm>
            <a:off x="3357436" y="3606198"/>
            <a:ext cx="265160" cy="453876"/>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 name="Freeform 10"/>
          <p:cNvSpPr/>
          <p:nvPr/>
        </p:nvSpPr>
        <p:spPr bwMode="auto">
          <a:xfrm>
            <a:off x="2004948" y="4244839"/>
            <a:ext cx="245056" cy="408992"/>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 name="Freeform 12"/>
          <p:cNvSpPr/>
          <p:nvPr/>
        </p:nvSpPr>
        <p:spPr bwMode="auto">
          <a:xfrm>
            <a:off x="2642365" y="2541815"/>
            <a:ext cx="348768" cy="274714"/>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 name="Freeform 13"/>
          <p:cNvSpPr/>
          <p:nvPr/>
        </p:nvSpPr>
        <p:spPr bwMode="auto">
          <a:xfrm>
            <a:off x="3416793" y="2812355"/>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Freeform 14"/>
          <p:cNvSpPr/>
          <p:nvPr/>
        </p:nvSpPr>
        <p:spPr bwMode="auto">
          <a:xfrm>
            <a:off x="5273113" y="2581396"/>
            <a:ext cx="704702" cy="511208"/>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Freeform 16"/>
          <p:cNvSpPr/>
          <p:nvPr/>
        </p:nvSpPr>
        <p:spPr bwMode="auto">
          <a:xfrm>
            <a:off x="4802670" y="3888564"/>
            <a:ext cx="176773" cy="26754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Freeform 13"/>
          <p:cNvSpPr/>
          <p:nvPr/>
        </p:nvSpPr>
        <p:spPr bwMode="auto">
          <a:xfrm rot="5400000">
            <a:off x="4628736" y="1963269"/>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 name="Freeform 13"/>
          <p:cNvSpPr/>
          <p:nvPr/>
        </p:nvSpPr>
        <p:spPr bwMode="auto">
          <a:xfrm>
            <a:off x="2778165" y="1781840"/>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 name="Freeform 13"/>
          <p:cNvSpPr/>
          <p:nvPr/>
        </p:nvSpPr>
        <p:spPr bwMode="auto">
          <a:xfrm rot="6413141">
            <a:off x="5354449" y="4169440"/>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 name="Freeform 13"/>
          <p:cNvSpPr/>
          <p:nvPr/>
        </p:nvSpPr>
        <p:spPr bwMode="auto">
          <a:xfrm>
            <a:off x="1660565" y="2638184"/>
            <a:ext cx="606759" cy="456266"/>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Freeform 17"/>
          <p:cNvSpPr/>
          <p:nvPr/>
        </p:nvSpPr>
        <p:spPr bwMode="auto">
          <a:xfrm rot="18265941">
            <a:off x="5554418" y="2982573"/>
            <a:ext cx="1562849" cy="1720754"/>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0" name="Subtitle 19"/>
          <p:cNvSpPr>
            <a:spLocks noGrp="1"/>
          </p:cNvSpPr>
          <p:nvPr>
            <p:ph type="subTitle" idx="1"/>
          </p:nvPr>
        </p:nvSpPr>
        <p:spPr>
          <a:xfrm rot="21063923">
            <a:off x="5509755" y="3776991"/>
            <a:ext cx="1698172" cy="432933"/>
          </a:xfrm>
        </p:spPr>
        <p:txBody>
          <a:bodyPr>
            <a:normAutofit fontScale="92500"/>
          </a:bodyPr>
          <a:lstStyle/>
          <a:p>
            <a:r>
              <a:rPr lang="en-US" dirty="0" err="1">
                <a:solidFill>
                  <a:schemeClr val="tx1"/>
                </a:solidFill>
                <a:latin typeface="#9Slide03 Arima Madurai Black" panose="00000A00000000000000" pitchFamily="2" charset="0"/>
                <a:cs typeface="#9Slide03 Arima Madurai Black" panose="00000A00000000000000" pitchFamily="2" charset="0"/>
              </a:rPr>
              <a:t>Nghệ</a:t>
            </a:r>
            <a:r>
              <a:rPr lang="en-US" dirty="0">
                <a:solidFill>
                  <a:schemeClr val="tx1"/>
                </a:solidFill>
                <a:latin typeface="#9Slide03 Arima Madurai Black" panose="00000A00000000000000" pitchFamily="2" charset="0"/>
                <a:cs typeface="#9Slide03 Arima Madurai Black" panose="00000A00000000000000" pitchFamily="2" charset="0"/>
              </a:rPr>
              <a:t> </a:t>
            </a:r>
            <a:r>
              <a:rPr lang="en-US" dirty="0" err="1">
                <a:solidFill>
                  <a:schemeClr val="tx1"/>
                </a:solidFill>
                <a:latin typeface="#9Slide03 Arima Madurai Black" panose="00000A00000000000000" pitchFamily="2" charset="0"/>
                <a:cs typeface="#9Slide03 Arima Madurai Black" panose="00000A00000000000000" pitchFamily="2" charset="0"/>
              </a:rPr>
              <a:t>thuật</a:t>
            </a:r>
            <a:endParaRPr lang="en-US" dirty="0">
              <a:solidFill>
                <a:schemeClr val="tx1"/>
              </a:solidFill>
              <a:latin typeface="#9Slide03 Arima Madurai Black" panose="00000A00000000000000" pitchFamily="2" charset="0"/>
              <a:cs typeface="#9Slide03 Arima Madurai Black" panose="00000A00000000000000" pitchFamily="2" charset="0"/>
            </a:endParaRPr>
          </a:p>
        </p:txBody>
      </p:sp>
      <p:sp>
        <p:nvSpPr>
          <p:cNvPr id="21" name="Subtitle 19"/>
          <p:cNvSpPr txBox="1">
            <a:spLocks/>
          </p:cNvSpPr>
          <p:nvPr/>
        </p:nvSpPr>
        <p:spPr>
          <a:xfrm rot="18768445">
            <a:off x="3876120" y="1206293"/>
            <a:ext cx="1698172" cy="432933"/>
          </a:xfrm>
          <a:prstGeom prst="rect">
            <a:avLst/>
          </a:prstGeom>
        </p:spPr>
        <p:txBody>
          <a:bodyPr vert="horz" lIns="91440" tIns="45720" rIns="91440" bIns="45720" rtlCol="0">
            <a:normAutofit/>
          </a:bodyPr>
          <a:lstStyle/>
          <a:p>
            <a:pPr lvl="0" algn="ctr">
              <a:lnSpc>
                <a:spcPct val="90000"/>
              </a:lnSpc>
              <a:spcBef>
                <a:spcPts val="1000"/>
              </a:spcBef>
            </a:pPr>
            <a:r>
              <a:rPr lang="en-US" sz="2400" dirty="0" err="1">
                <a:latin typeface="#9Slide03 Arima Madurai Black" panose="00000A00000000000000" pitchFamily="2" charset="0"/>
                <a:cs typeface="#9Slide03 Arima Madurai Black" panose="00000A00000000000000" pitchFamily="2" charset="0"/>
              </a:rPr>
              <a:t>Nội</a:t>
            </a:r>
            <a:r>
              <a:rPr lang="en-US" sz="2400" dirty="0">
                <a:latin typeface="#9Slide03 Arima Madurai Black" panose="00000A00000000000000" pitchFamily="2" charset="0"/>
                <a:cs typeface="#9Slide03 Arima Madurai Black" panose="00000A00000000000000" pitchFamily="2" charset="0"/>
              </a:rPr>
              <a:t> dung</a:t>
            </a:r>
            <a:endParaRPr kumimoji="0" lang="en-US" sz="2400" b="0" i="0" u="none" strike="noStrike" kern="1200" cap="none" spc="0" normalizeH="0" baseline="0" noProof="0" dirty="0">
              <a:ln>
                <a:noFill/>
              </a:ln>
              <a:effectLst/>
              <a:uLnTx/>
              <a:uFillTx/>
              <a:latin typeface="#9Slide03 Arima Madurai Black" panose="00000A00000000000000" pitchFamily="2" charset="0"/>
              <a:cs typeface="#9Slide03 Arima Madurai Black" panose="00000A00000000000000" pitchFamily="2" charset="0"/>
            </a:endParaRPr>
          </a:p>
        </p:txBody>
      </p:sp>
      <p:sp>
        <p:nvSpPr>
          <p:cNvPr id="22" name="Subtitle 19"/>
          <p:cNvSpPr txBox="1">
            <a:spLocks/>
          </p:cNvSpPr>
          <p:nvPr/>
        </p:nvSpPr>
        <p:spPr>
          <a:xfrm rot="1916937">
            <a:off x="620486" y="3565919"/>
            <a:ext cx="1698172" cy="432933"/>
          </a:xfrm>
          <a:prstGeom prst="rect">
            <a:avLst/>
          </a:prstGeom>
        </p:spPr>
        <p:txBody>
          <a:bodyPr vert="horz" lIns="91440" tIns="45720" rIns="91440" bIns="45720" rtlCol="0">
            <a:normAutofit/>
          </a:bodyPr>
          <a:lstStyle/>
          <a:p>
            <a:pPr lvl="0" algn="ctr">
              <a:lnSpc>
                <a:spcPct val="90000"/>
              </a:lnSpc>
              <a:spcBef>
                <a:spcPts val="1000"/>
              </a:spcBef>
            </a:pPr>
            <a:r>
              <a:rPr lang="en-US" sz="2400" dirty="0">
                <a:latin typeface="#9Slide03 Arima Madurai Black" panose="00000A00000000000000" pitchFamily="2" charset="0"/>
                <a:cs typeface="#9Slide03 Arima Madurai Black" panose="00000A00000000000000" pitchFamily="2" charset="0"/>
              </a:rPr>
              <a:t>Ý </a:t>
            </a:r>
            <a:r>
              <a:rPr lang="en-US" sz="2400" dirty="0" err="1">
                <a:latin typeface="#9Slide03 Arima Madurai Black" panose="00000A00000000000000" pitchFamily="2" charset="0"/>
                <a:cs typeface="#9Slide03 Arima Madurai Black" panose="00000A00000000000000" pitchFamily="2" charset="0"/>
              </a:rPr>
              <a:t>nghĩa</a:t>
            </a:r>
            <a:endParaRPr kumimoji="0" lang="en-US" sz="2400" b="0" i="0" u="none" strike="noStrike" kern="1200" cap="none" spc="0" normalizeH="0" baseline="0" noProof="0" dirty="0">
              <a:ln>
                <a:noFill/>
              </a:ln>
              <a:effectLst/>
              <a:uLnTx/>
              <a:uFillTx/>
              <a:latin typeface="#9Slide03 Arima Madurai Black" panose="00000A00000000000000" pitchFamily="2" charset="0"/>
              <a:cs typeface="#9Slide03 Arima Madurai Black" panose="00000A00000000000000" pitchFamily="2" charset="0"/>
            </a:endParaRPr>
          </a:p>
        </p:txBody>
      </p:sp>
      <p:sp>
        <p:nvSpPr>
          <p:cNvPr id="28" name="TextBox 27">
            <a:extLst>
              <a:ext uri="{FF2B5EF4-FFF2-40B4-BE49-F238E27FC236}">
                <a16:creationId xmlns:a16="http://schemas.microsoft.com/office/drawing/2014/main" id="{C677EF5F-339C-4C99-BEB4-F6B198C93F80}"/>
              </a:ext>
            </a:extLst>
          </p:cNvPr>
          <p:cNvSpPr txBox="1"/>
          <p:nvPr/>
        </p:nvSpPr>
        <p:spPr>
          <a:xfrm>
            <a:off x="7576068" y="979110"/>
            <a:ext cx="4051546" cy="2308324"/>
          </a:xfrm>
          <a:prstGeom prst="rect">
            <a:avLst/>
          </a:prstGeom>
          <a:noFill/>
        </p:spPr>
        <p:txBody>
          <a:bodyPr wrap="square">
            <a:spAutoFit/>
          </a:bodyPr>
          <a:lstStyle/>
          <a:p>
            <a:pPr marL="685800" indent="-685800" algn="just">
              <a:buFont typeface="Wingdings" panose="05000000000000000000" pitchFamily="2" charset="2"/>
              <a:buChar char="Ø"/>
            </a:pPr>
            <a:r>
              <a:rPr lang="en-US" sz="4800" dirty="0" err="1">
                <a:solidFill>
                  <a:srgbClr val="0070C0"/>
                </a:solidFill>
                <a:effectLst/>
                <a:latin typeface="#9Slide05 SVNCookie" panose="020B0606040200020203" pitchFamily="34" charset="0"/>
                <a:ea typeface="Calibri" panose="020F0502020204030204" pitchFamily="34" charset="0"/>
              </a:rPr>
              <a:t>Xem</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lại</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kiến</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thức</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phần</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Tìm</a:t>
            </a:r>
            <a:r>
              <a:rPr lang="en-US" sz="4800" dirty="0">
                <a:solidFill>
                  <a:srgbClr val="0070C0"/>
                </a:solidFill>
                <a:latin typeface="#9Slide05 SVNCookie" panose="020B0606040200020203" pitchFamily="34" charset="0"/>
                <a:ea typeface="Calibri" panose="020F0502020204030204" pitchFamily="34" charset="0"/>
              </a:rPr>
              <a:t> </a:t>
            </a:r>
            <a:r>
              <a:rPr lang="en-US" sz="4800" dirty="0" err="1">
                <a:solidFill>
                  <a:srgbClr val="0070C0"/>
                </a:solidFill>
                <a:latin typeface="#9Slide05 SVNCookie" panose="020B0606040200020203" pitchFamily="34" charset="0"/>
                <a:ea typeface="Calibri" panose="020F0502020204030204" pitchFamily="34" charset="0"/>
              </a:rPr>
              <a:t>hiểu</a:t>
            </a:r>
            <a:r>
              <a:rPr lang="en-US" sz="4800" dirty="0">
                <a:solidFill>
                  <a:srgbClr val="0070C0"/>
                </a:solidFill>
                <a:latin typeface="#9Slide05 SVNCookie" panose="020B0606040200020203" pitchFamily="34" charset="0"/>
                <a:ea typeface="Calibri" panose="020F0502020204030204" pitchFamily="34" charset="0"/>
              </a:rPr>
              <a:t> chi </a:t>
            </a:r>
            <a:r>
              <a:rPr lang="en-US" sz="4800" dirty="0" err="1">
                <a:solidFill>
                  <a:srgbClr val="0070C0"/>
                </a:solidFill>
                <a:latin typeface="#9Slide05 SVNCookie" panose="020B0606040200020203" pitchFamily="34" charset="0"/>
                <a:ea typeface="Calibri" panose="020F0502020204030204" pitchFamily="34" charset="0"/>
              </a:rPr>
              <a:t>tiết</a:t>
            </a:r>
            <a:endParaRPr lang="en-US" sz="4800" dirty="0">
              <a:solidFill>
                <a:srgbClr val="0070C0"/>
              </a:solidFill>
              <a:latin typeface="#9Slide05 SVNCookie" panose="020B0606040200020203" pitchFamily="34" charset="0"/>
            </a:endParaRPr>
          </a:p>
        </p:txBody>
      </p:sp>
      <p:sp>
        <p:nvSpPr>
          <p:cNvPr id="29" name="TextBox 28">
            <a:extLst>
              <a:ext uri="{FF2B5EF4-FFF2-40B4-BE49-F238E27FC236}">
                <a16:creationId xmlns:a16="http://schemas.microsoft.com/office/drawing/2014/main" id="{BF89B154-1287-472F-AB62-3FCA1AB1521E}"/>
              </a:ext>
            </a:extLst>
          </p:cNvPr>
          <p:cNvSpPr txBox="1"/>
          <p:nvPr/>
        </p:nvSpPr>
        <p:spPr>
          <a:xfrm>
            <a:off x="7570019" y="3784600"/>
            <a:ext cx="4051546" cy="2308324"/>
          </a:xfrm>
          <a:prstGeom prst="rect">
            <a:avLst/>
          </a:prstGeom>
          <a:noFill/>
        </p:spPr>
        <p:txBody>
          <a:bodyPr wrap="square">
            <a:spAutoFit/>
          </a:bodyPr>
          <a:lstStyle/>
          <a:p>
            <a:pPr marL="685800" indent="-685800" algn="just">
              <a:buFont typeface="Wingdings" panose="05000000000000000000" pitchFamily="2" charset="2"/>
              <a:buChar char="Ø"/>
            </a:pPr>
            <a:r>
              <a:rPr lang="en-US" sz="4800" dirty="0" err="1">
                <a:solidFill>
                  <a:srgbClr val="0070C0"/>
                </a:solidFill>
                <a:effectLst/>
                <a:latin typeface="#9Slide05 SVNCookie" panose="020B0606040200020203" pitchFamily="34" charset="0"/>
                <a:ea typeface="Calibri" panose="020F0502020204030204" pitchFamily="34" charset="0"/>
              </a:rPr>
              <a:t>Hoạt</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động</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nhóm</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hoàn</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thành</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nội</a:t>
            </a:r>
            <a:r>
              <a:rPr lang="en-US" sz="4800" dirty="0">
                <a:solidFill>
                  <a:srgbClr val="0070C0"/>
                </a:solidFill>
                <a:effectLst/>
                <a:latin typeface="#9Slide05 SVNCookie" panose="020B0606040200020203" pitchFamily="34" charset="0"/>
                <a:ea typeface="Calibri" panose="020F0502020204030204" pitchFamily="34" charset="0"/>
              </a:rPr>
              <a:t> dung </a:t>
            </a:r>
            <a:r>
              <a:rPr lang="en-US" sz="4800" dirty="0" err="1">
                <a:solidFill>
                  <a:srgbClr val="0070C0"/>
                </a:solidFill>
                <a:effectLst/>
                <a:latin typeface="#9Slide05 SVNCookie" panose="020B0606040200020203" pitchFamily="34" charset="0"/>
                <a:ea typeface="Calibri" panose="020F0502020204030204" pitchFamily="34" charset="0"/>
              </a:rPr>
              <a:t>cây</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tư</a:t>
            </a:r>
            <a:r>
              <a:rPr lang="en-US" sz="4800" dirty="0">
                <a:solidFill>
                  <a:srgbClr val="0070C0"/>
                </a:solidFill>
                <a:effectLst/>
                <a:latin typeface="#9Slide05 SVNCookie" panose="020B0606040200020203" pitchFamily="34" charset="0"/>
                <a:ea typeface="Calibri" panose="020F0502020204030204" pitchFamily="34" charset="0"/>
              </a:rPr>
              <a:t> </a:t>
            </a:r>
            <a:r>
              <a:rPr lang="en-US" sz="4800" dirty="0" err="1">
                <a:solidFill>
                  <a:srgbClr val="0070C0"/>
                </a:solidFill>
                <a:effectLst/>
                <a:latin typeface="#9Slide05 SVNCookie" panose="020B0606040200020203" pitchFamily="34" charset="0"/>
                <a:ea typeface="Calibri" panose="020F0502020204030204" pitchFamily="34" charset="0"/>
              </a:rPr>
              <a:t>duy</a:t>
            </a:r>
            <a:endParaRPr lang="en-US" sz="4800" dirty="0">
              <a:solidFill>
                <a:srgbClr val="0070C0"/>
              </a:solidFill>
              <a:latin typeface="#9Slide05 SVNCookie" panose="020B0606040200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rot="537936">
            <a:off x="163152" y="1220182"/>
            <a:ext cx="5712534" cy="4921789"/>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占位符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519" b="4519"/>
          <a:stretch/>
        </p:blipFill>
        <p:spPr>
          <a:xfrm rot="401390">
            <a:off x="335727" y="1613056"/>
            <a:ext cx="5392600" cy="4704483"/>
          </a:xfrm>
        </p:spPr>
      </p:pic>
      <p:sp>
        <p:nvSpPr>
          <p:cNvPr id="16" name="Rectangle 2">
            <a:extLst>
              <a:ext uri="{FF2B5EF4-FFF2-40B4-BE49-F238E27FC236}">
                <a16:creationId xmlns:a16="http://schemas.microsoft.com/office/drawing/2014/main" id="{BA604575-9F94-4032-9F6C-4217DA70A151}"/>
              </a:ext>
            </a:extLst>
          </p:cNvPr>
          <p:cNvSpPr>
            <a:spLocks noChangeArrowheads="1"/>
          </p:cNvSpPr>
          <p:nvPr/>
        </p:nvSpPr>
        <p:spPr bwMode="auto">
          <a:xfrm>
            <a:off x="5983992" y="670557"/>
            <a:ext cx="53655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5400" dirty="0">
                <a:solidFill>
                  <a:srgbClr val="FF0000"/>
                </a:solidFill>
                <a:latin typeface="#9Slide05 SVNBulgary" pitchFamily="2" charset="0"/>
                <a:ea typeface="Calibri" panose="020F0502020204030204" pitchFamily="34" charset="0"/>
                <a:cs typeface="Times New Roman" panose="02020603050405020304" pitchFamily="18" charset="0"/>
              </a:rPr>
              <a:t>1. Nội dung - Ý nghĩa</a:t>
            </a:r>
            <a:endParaRPr kumimoji="0" lang="en-US" altLang="en-US" sz="5400" u="none" strike="noStrike" cap="none" normalizeH="0" baseline="0" dirty="0">
              <a:ln>
                <a:noFill/>
              </a:ln>
              <a:solidFill>
                <a:srgbClr val="FF0000"/>
              </a:solidFill>
              <a:effectLst/>
              <a:latin typeface="#9Slide05 SVNBulgary" pitchFamily="2" charset="0"/>
            </a:endParaRPr>
          </a:p>
        </p:txBody>
      </p:sp>
      <p:sp>
        <p:nvSpPr>
          <p:cNvPr id="17" name="TextBox 16">
            <a:extLst>
              <a:ext uri="{FF2B5EF4-FFF2-40B4-BE49-F238E27FC236}">
                <a16:creationId xmlns:a16="http://schemas.microsoft.com/office/drawing/2014/main" id="{5615D96F-CE92-4E56-81EC-E34BD45A8BF2}"/>
              </a:ext>
            </a:extLst>
          </p:cNvPr>
          <p:cNvSpPr txBox="1"/>
          <p:nvPr/>
        </p:nvSpPr>
        <p:spPr>
          <a:xfrm>
            <a:off x="5765800" y="1999911"/>
            <a:ext cx="6083300" cy="4278094"/>
          </a:xfrm>
          <a:prstGeom prst="rect">
            <a:avLst/>
          </a:prstGeom>
          <a:noFill/>
        </p:spPr>
        <p:txBody>
          <a:bodyPr wrap="square">
            <a:spAutoFit/>
          </a:bodyPr>
          <a:lstStyle/>
          <a:p>
            <a:pPr algn="just"/>
            <a:r>
              <a:rPr lang="nl-NL" sz="3400" dirty="0">
                <a:effectLst/>
                <a:latin typeface="#9Slide03 Arima Madurai" panose="00000500000000000000" pitchFamily="2" charset="0"/>
                <a:cs typeface="#9Slide03 Arima Madurai" panose="00000500000000000000" pitchFamily="2" charset="0"/>
              </a:rPr>
              <a:t>Hồi kí “Thời thơ ấu của Hon-đa” kể về tuổi thơ sớm nhận ra hứng thú với máy móc, kĩ </a:t>
            </a:r>
            <a:r>
              <a:rPr lang="nl-NL" sz="3400" dirty="0">
                <a:latin typeface="#9Slide03 Arima Madurai" panose="00000500000000000000" pitchFamily="2" charset="0"/>
                <a:cs typeface="#9Slide03 Arima Madurai" panose="00000500000000000000" pitchFamily="2" charset="0"/>
              </a:rPr>
              <a:t>thuật của Hon-đa. </a:t>
            </a:r>
            <a:r>
              <a:rPr lang="nl-NL" sz="3400" dirty="0">
                <a:effectLst/>
                <a:latin typeface="#9Slide03 Arima Madurai" panose="00000500000000000000" pitchFamily="2" charset="0"/>
                <a:cs typeface="#9Slide03 Arima Madurai" panose="00000500000000000000" pitchFamily="2" charset="0"/>
              </a:rPr>
              <a:t>Đồng thời, tác phẩm cũng nêu lên ước mơ, đam mê của tác giả, một trong những yếu tố liên quan đến sự nghiệp của ông sau này.</a:t>
            </a:r>
            <a:endParaRPr lang="en-US" sz="3400" dirty="0">
              <a:effectLst/>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38227722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000" r="25000"/>
          <a:stretch/>
        </p:blipFill>
        <p:spPr>
          <a:xfrm>
            <a:off x="6096001" y="0"/>
            <a:ext cx="6096000" cy="6858000"/>
          </a:xfrm>
        </p:spPr>
      </p:pic>
      <p:sp>
        <p:nvSpPr>
          <p:cNvPr id="13" name="Rectangle 2">
            <a:extLst>
              <a:ext uri="{FF2B5EF4-FFF2-40B4-BE49-F238E27FC236}">
                <a16:creationId xmlns:a16="http://schemas.microsoft.com/office/drawing/2014/main" id="{7FC417BD-6E98-4C28-BFEE-3115AAE50B7F}"/>
              </a:ext>
            </a:extLst>
          </p:cNvPr>
          <p:cNvSpPr>
            <a:spLocks noChangeArrowheads="1"/>
          </p:cNvSpPr>
          <p:nvPr/>
        </p:nvSpPr>
        <p:spPr bwMode="auto">
          <a:xfrm>
            <a:off x="1066719" y="710777"/>
            <a:ext cx="37593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en-US" sz="6000" dirty="0">
                <a:solidFill>
                  <a:srgbClr val="FF0000"/>
                </a:solidFill>
                <a:latin typeface="#9Slide05 SVNBulgary" pitchFamily="2" charset="0"/>
                <a:ea typeface="Calibri" panose="020F0502020204030204" pitchFamily="34" charset="0"/>
                <a:cs typeface="Times New Roman" panose="02020603050405020304" pitchFamily="18" charset="0"/>
              </a:rPr>
              <a:t>2. Nghệ thuật</a:t>
            </a:r>
            <a:endParaRPr kumimoji="0" lang="en-US" altLang="en-US" sz="6000" u="none" strike="noStrike" cap="none" normalizeH="0" baseline="0" dirty="0">
              <a:ln>
                <a:noFill/>
              </a:ln>
              <a:solidFill>
                <a:srgbClr val="FF0000"/>
              </a:solidFill>
              <a:effectLst/>
              <a:latin typeface="#9Slide05 SVNBulgary" pitchFamily="2" charset="0"/>
            </a:endParaRPr>
          </a:p>
        </p:txBody>
      </p:sp>
      <p:sp>
        <p:nvSpPr>
          <p:cNvPr id="14" name="TextBox 13">
            <a:extLst>
              <a:ext uri="{FF2B5EF4-FFF2-40B4-BE49-F238E27FC236}">
                <a16:creationId xmlns:a16="http://schemas.microsoft.com/office/drawing/2014/main" id="{FD883FC1-FA0D-4F8A-8179-87BEBA200C3E}"/>
              </a:ext>
            </a:extLst>
          </p:cNvPr>
          <p:cNvSpPr txBox="1"/>
          <p:nvPr/>
        </p:nvSpPr>
        <p:spPr>
          <a:xfrm>
            <a:off x="406401" y="2225020"/>
            <a:ext cx="6527800" cy="1754326"/>
          </a:xfrm>
          <a:prstGeom prst="rect">
            <a:avLst/>
          </a:prstGeom>
          <a:noFill/>
        </p:spPr>
        <p:txBody>
          <a:bodyPr wrap="square">
            <a:spAutoFit/>
          </a:bodyPr>
          <a:lstStyle/>
          <a:p>
            <a:pPr marL="571500" indent="-571500" algn="just">
              <a:buFont typeface="Wingdings" panose="05000000000000000000" pitchFamily="2" charset="2"/>
              <a:buChar char="ü"/>
            </a:pPr>
            <a:r>
              <a:rPr lang="nl-NL" sz="3600" dirty="0">
                <a:solidFill>
                  <a:srgbClr val="0070C0"/>
                </a:solidFill>
                <a:latin typeface="#9Slide03 Arima Madurai" panose="00000500000000000000" pitchFamily="2" charset="0"/>
                <a:cs typeface="#9Slide03 Arima Madurai" panose="00000500000000000000" pitchFamily="2" charset="0"/>
              </a:rPr>
              <a:t>Tác phẩm viết theo thể hồi kí với lời văn nhẹ nhàng, tự nhiên, chân thực.</a:t>
            </a:r>
            <a:endParaRPr lang="zh-CN" altLang="en-US" sz="3600" b="1" dirty="0">
              <a:solidFill>
                <a:srgbClr val="0070C0"/>
              </a:solidFill>
              <a:latin typeface="#9Slide03 Arima Madurai" panose="00000500000000000000" pitchFamily="2" charset="0"/>
              <a:ea typeface="微软雅黑" panose="020B0503020204020204" pitchFamily="34" charset="-122"/>
              <a:cs typeface="#9Slide03 Arima Madurai" panose="00000500000000000000" pitchFamily="2" charset="0"/>
            </a:endParaRPr>
          </a:p>
        </p:txBody>
      </p:sp>
      <p:sp>
        <p:nvSpPr>
          <p:cNvPr id="15" name="TextBox 14">
            <a:extLst>
              <a:ext uri="{FF2B5EF4-FFF2-40B4-BE49-F238E27FC236}">
                <a16:creationId xmlns:a16="http://schemas.microsoft.com/office/drawing/2014/main" id="{9EBC3786-0136-4ACC-A4C3-F49EA2EE2711}"/>
              </a:ext>
            </a:extLst>
          </p:cNvPr>
          <p:cNvSpPr txBox="1"/>
          <p:nvPr/>
        </p:nvSpPr>
        <p:spPr>
          <a:xfrm>
            <a:off x="406402" y="4477926"/>
            <a:ext cx="6527800" cy="1200329"/>
          </a:xfrm>
          <a:prstGeom prst="rect">
            <a:avLst/>
          </a:prstGeom>
          <a:noFill/>
        </p:spPr>
        <p:txBody>
          <a:bodyPr wrap="square">
            <a:spAutoFit/>
          </a:bodyPr>
          <a:lstStyle/>
          <a:p>
            <a:pPr marL="571500" indent="-571500" algn="just">
              <a:buFont typeface="Wingdings" panose="05000000000000000000" pitchFamily="2" charset="2"/>
              <a:buChar char="ü"/>
            </a:pP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Kết</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hợp</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khéo</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léo</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giữa</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kể</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tả</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và</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biểu</a:t>
            </a:r>
            <a:r>
              <a:rPr lang="en-US" sz="36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6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cảm</a:t>
            </a:r>
            <a:endParaRPr lang="zh-CN" altLang="en-US" sz="3600" b="1" dirty="0">
              <a:solidFill>
                <a:srgbClr val="0070C0"/>
              </a:solidFill>
              <a:latin typeface="#9Slide03 Arima Madurai" panose="00000500000000000000" pitchFamily="2" charset="0"/>
              <a:ea typeface="微软雅黑" panose="020B0503020204020204" pitchFamily="34" charset="-122"/>
              <a:cs typeface="#9Slide03 Arima Madurai" panose="00000500000000000000" pitchFamily="2" charset="0"/>
            </a:endParaRPr>
          </a:p>
        </p:txBody>
      </p:sp>
    </p:spTree>
    <p:extLst>
      <p:ext uri="{BB962C8B-B14F-4D97-AF65-F5344CB8AC3E}">
        <p14:creationId xmlns:p14="http://schemas.microsoft.com/office/powerpoint/2010/main" val="411883283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374C74C-2A5A-4DB9-A696-7F61E0092B2B}"/>
              </a:ext>
            </a:extLst>
          </p:cNvPr>
          <p:cNvPicPr>
            <a:picLocks noChangeAspect="1"/>
          </p:cNvPicPr>
          <p:nvPr/>
        </p:nvPicPr>
        <p:blipFill rotWithShape="1">
          <a:blip r:embed="rId2">
            <a:extLst>
              <a:ext uri="{28A0092B-C50C-407E-A947-70E740481C1C}">
                <a14:useLocalDpi xmlns:a14="http://schemas.microsoft.com/office/drawing/2010/main" val="0"/>
              </a:ext>
            </a:extLst>
          </a:blip>
          <a:srcRect t="24370"/>
          <a:stretch/>
        </p:blipFill>
        <p:spPr>
          <a:xfrm>
            <a:off x="863940" y="0"/>
            <a:ext cx="10840488" cy="7640139"/>
          </a:xfrm>
          <a:prstGeom prst="rect">
            <a:avLst/>
          </a:prstGeom>
        </p:spPr>
      </p:pic>
      <p:sp>
        <p:nvSpPr>
          <p:cNvPr id="7" name="TextBox 6">
            <a:extLst>
              <a:ext uri="{FF2B5EF4-FFF2-40B4-BE49-F238E27FC236}">
                <a16:creationId xmlns:a16="http://schemas.microsoft.com/office/drawing/2014/main" id="{AA11B8D8-64D7-48E1-9579-84FB6E10D476}"/>
              </a:ext>
            </a:extLst>
          </p:cNvPr>
          <p:cNvSpPr txBox="1"/>
          <p:nvPr/>
        </p:nvSpPr>
        <p:spPr>
          <a:xfrm>
            <a:off x="1447800" y="2544444"/>
            <a:ext cx="9474199" cy="1569660"/>
          </a:xfrm>
          <a:prstGeom prst="rect">
            <a:avLst/>
          </a:prstGeom>
          <a:noFill/>
        </p:spPr>
        <p:txBody>
          <a:bodyPr wrap="square">
            <a:spAutoFit/>
          </a:bodyPr>
          <a:lstStyle/>
          <a:p>
            <a:pPr algn="just"/>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Hỏi</a:t>
            </a:r>
            <a:r>
              <a:rPr lang="en-US" sz="96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 </a:t>
            </a:r>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nhanh</a:t>
            </a:r>
            <a:r>
              <a:rPr lang="en-US" sz="96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 – </a:t>
            </a:r>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Đáp</a:t>
            </a:r>
            <a:r>
              <a:rPr lang="en-US" sz="96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 </a:t>
            </a:r>
            <a:r>
              <a:rPr lang="en-US" sz="9600" b="1" dirty="0" err="1">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gọn</a:t>
            </a:r>
            <a:endParaRPr lang="en-US" sz="9600" b="1" dirty="0">
              <a:effectLst/>
              <a:latin typeface="#9Slide07 IcielLa Chic Pro Shad" panose="02000506090000020004"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26415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5687338"/>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813301" y="1765448"/>
            <a:ext cx="6108700" cy="1938992"/>
          </a:xfrm>
          <a:prstGeom prst="rect">
            <a:avLst/>
          </a:prstGeom>
          <a:noFill/>
        </p:spPr>
        <p:txBody>
          <a:bodyPr wrap="square">
            <a:spAutoFit/>
          </a:bodyPr>
          <a:lstStyle/>
          <a:p>
            <a:pPr algn="ct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1/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Nêu</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1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điểm</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em</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ấn</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tượng</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nhất</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về</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tác</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giả</a:t>
            </a:r>
            <a:r>
              <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nl-NL"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H</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on-</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đa</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Sô</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i</a:t>
            </a:r>
            <a:r>
              <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-chi-</a:t>
            </a:r>
            <a:r>
              <a:rPr kumimoji="0" lang="en-US" altLang="en-US" sz="4000" b="1" u="none" strike="noStrike" cap="none" normalizeH="0" baseline="0" dirty="0" err="1">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rô</a:t>
            </a:r>
            <a:r>
              <a:rPr lang="en-US" alt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endParaRPr kumimoji="0" lang="en-US" altLang="en-US" sz="4000" b="1" u="none" strike="noStrike" cap="none" normalizeH="0" baseline="0" dirty="0">
              <a:ln>
                <a:noFill/>
              </a:ln>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060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5687338"/>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813301" y="1765448"/>
            <a:ext cx="6108700" cy="1862048"/>
          </a:xfrm>
          <a:prstGeom prst="rect">
            <a:avLst/>
          </a:prstGeom>
          <a:noFill/>
        </p:spPr>
        <p:txBody>
          <a:bodyPr wrap="square">
            <a:spAutoFit/>
          </a:bodyPr>
          <a:lstStyle/>
          <a:p>
            <a:pPr algn="ctr">
              <a:lnSpc>
                <a:spcPct val="150000"/>
              </a:lnSpc>
            </a:pP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2/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Tác</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phẩm</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viết</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theo</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loại</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nào</a:t>
            </a:r>
            <a:r>
              <a:rPr lang="en-US" sz="4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p>
        </p:txBody>
      </p:sp>
    </p:spTree>
    <p:extLst>
      <p:ext uri="{BB962C8B-B14F-4D97-AF65-F5344CB8AC3E}">
        <p14:creationId xmlns:p14="http://schemas.microsoft.com/office/powerpoint/2010/main" val="31667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6489700"/>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597400" y="1667996"/>
            <a:ext cx="6375399" cy="2800767"/>
          </a:xfrm>
          <a:prstGeom prst="rect">
            <a:avLst/>
          </a:prstGeom>
          <a:noFill/>
        </p:spPr>
        <p:txBody>
          <a:bodyPr wrap="square">
            <a:spAutoFit/>
          </a:bodyPr>
          <a:lstStyle/>
          <a:p>
            <a:pPr algn="ct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3/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Những</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chi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tiết</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nào</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chứng</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tỏ</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nhân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vật</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tôi</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thời</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thơ</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ấu</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đã</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rất</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yêu</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máy</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móc</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p>
        </p:txBody>
      </p:sp>
    </p:spTree>
    <p:extLst>
      <p:ext uri="{BB962C8B-B14F-4D97-AF65-F5344CB8AC3E}">
        <p14:creationId xmlns:p14="http://schemas.microsoft.com/office/powerpoint/2010/main" val="29582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58000" cy="6858000"/>
          </a:xfrm>
          <a:prstGeom prst="rect">
            <a:avLst/>
          </a:prstGeom>
        </p:spPr>
      </p:pic>
      <p:pic>
        <p:nvPicPr>
          <p:cNvPr id="4" name="图片 3">
            <a:extLst>
              <a:ext uri="{FF2B5EF4-FFF2-40B4-BE49-F238E27FC236}">
                <a16:creationId xmlns:a16="http://schemas.microsoft.com/office/drawing/2014/main" id="{BDBE4845-D027-42CF-B5D6-B20DA1DDD623}"/>
              </a:ext>
            </a:extLst>
          </p:cNvPr>
          <p:cNvPicPr>
            <a:picLocks noChangeAspect="1"/>
          </p:cNvPicPr>
          <p:nvPr/>
        </p:nvPicPr>
        <p:blipFill rotWithShape="1">
          <a:blip r:embed="rId3">
            <a:extLst>
              <a:ext uri="{28A0092B-C50C-407E-A947-70E740481C1C}">
                <a14:useLocalDpi xmlns:a14="http://schemas.microsoft.com/office/drawing/2010/main" val="0"/>
              </a:ext>
            </a:extLst>
          </a:blip>
          <a:srcRect t="24370"/>
          <a:stretch/>
        </p:blipFill>
        <p:spPr>
          <a:xfrm>
            <a:off x="4267200" y="101600"/>
            <a:ext cx="7449928" cy="6489700"/>
          </a:xfrm>
          <a:prstGeom prst="rect">
            <a:avLst/>
          </a:prstGeom>
        </p:spPr>
      </p:pic>
      <p:sp>
        <p:nvSpPr>
          <p:cNvPr id="6" name="TextBox 5">
            <a:extLst>
              <a:ext uri="{FF2B5EF4-FFF2-40B4-BE49-F238E27FC236}">
                <a16:creationId xmlns:a16="http://schemas.microsoft.com/office/drawing/2014/main" id="{D7B9EAB3-145E-49C1-9DF9-8400E2D8DA4F}"/>
              </a:ext>
            </a:extLst>
          </p:cNvPr>
          <p:cNvSpPr txBox="1"/>
          <p:nvPr/>
        </p:nvSpPr>
        <p:spPr>
          <a:xfrm>
            <a:off x="4749801" y="2036296"/>
            <a:ext cx="6375399" cy="2123658"/>
          </a:xfrm>
          <a:prstGeom prst="rect">
            <a:avLst/>
          </a:prstGeom>
          <a:noFill/>
        </p:spPr>
        <p:txBody>
          <a:bodyPr wrap="square">
            <a:spAutoFit/>
          </a:bodyPr>
          <a:lstStyle/>
          <a:p>
            <a:pPr algn="ct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4/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Chỉ</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ra 1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số</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đặc</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điểm</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cụ</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của</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hồi</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kí</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hiện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ở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văn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bản</a:t>
            </a:r>
            <a:r>
              <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44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này</a:t>
            </a:r>
            <a:endParaRPr lang="en-US" sz="44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46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374C74C-2A5A-4DB9-A696-7F61E0092B2B}"/>
              </a:ext>
            </a:extLst>
          </p:cNvPr>
          <p:cNvPicPr>
            <a:picLocks noChangeAspect="1"/>
          </p:cNvPicPr>
          <p:nvPr/>
        </p:nvPicPr>
        <p:blipFill rotWithShape="1">
          <a:blip r:embed="rId2">
            <a:extLst>
              <a:ext uri="{28A0092B-C50C-407E-A947-70E740481C1C}">
                <a14:useLocalDpi xmlns:a14="http://schemas.microsoft.com/office/drawing/2010/main" val="0"/>
              </a:ext>
            </a:extLst>
          </a:blip>
          <a:srcRect t="24370"/>
          <a:stretch/>
        </p:blipFill>
        <p:spPr>
          <a:xfrm>
            <a:off x="444500" y="0"/>
            <a:ext cx="11747500" cy="7640139"/>
          </a:xfrm>
          <a:prstGeom prst="rect">
            <a:avLst/>
          </a:prstGeom>
        </p:spPr>
      </p:pic>
      <p:sp>
        <p:nvSpPr>
          <p:cNvPr id="7" name="TextBox 6">
            <a:extLst>
              <a:ext uri="{FF2B5EF4-FFF2-40B4-BE49-F238E27FC236}">
                <a16:creationId xmlns:a16="http://schemas.microsoft.com/office/drawing/2014/main" id="{AA11B8D8-64D7-48E1-9579-84FB6E10D476}"/>
              </a:ext>
            </a:extLst>
          </p:cNvPr>
          <p:cNvSpPr txBox="1"/>
          <p:nvPr/>
        </p:nvSpPr>
        <p:spPr>
          <a:xfrm>
            <a:off x="962552" y="1804132"/>
            <a:ext cx="10266895" cy="3170099"/>
          </a:xfrm>
          <a:prstGeom prst="rect">
            <a:avLst/>
          </a:prstGeom>
          <a:noFill/>
        </p:spPr>
        <p:txBody>
          <a:bodyPr wrap="square">
            <a:spAutoFit/>
          </a:bodyPr>
          <a:lstStyle/>
          <a:p>
            <a:pPr algn="ctr"/>
            <a:r>
              <a:rPr lang="en-US" sz="8000" b="1" dirty="0">
                <a:solidFill>
                  <a:srgbClr val="FF0000"/>
                </a:solidFill>
                <a:effectLst/>
                <a:latin typeface="#9Slide07 IcielLa Chic Pro Shad" panose="02000506090000020004" pitchFamily="2" charset="0"/>
                <a:ea typeface="Calibri" panose="020F0502020204030204" pitchFamily="34" charset="0"/>
                <a:cs typeface="#9Slide03 Arima Madurai" panose="00000500000000000000" pitchFamily="2" charset="0"/>
              </a:rPr>
              <a:t>Think – Pair – Share</a:t>
            </a:r>
          </a:p>
          <a:p>
            <a:pPr algn="ctr"/>
            <a:r>
              <a:rPr lang="en-US" sz="4000" dirty="0">
                <a:solidFill>
                  <a:srgbClr val="0070C0"/>
                </a:solidFill>
                <a:latin typeface="#9Slide03 Arima Madurai" panose="00000500000000000000" pitchFamily="2" charset="0"/>
                <a:cs typeface="#9Slide03 Arima Madurai" panose="00000500000000000000" pitchFamily="2" charset="0"/>
              </a:rPr>
              <a:t>Qua </a:t>
            </a:r>
            <a:r>
              <a:rPr lang="en-US" sz="4000" dirty="0" err="1">
                <a:solidFill>
                  <a:srgbClr val="0070C0"/>
                </a:solidFill>
                <a:latin typeface="#9Slide03 Arima Madurai" panose="00000500000000000000" pitchFamily="2" charset="0"/>
                <a:cs typeface="#9Slide03 Arima Madurai" panose="00000500000000000000" pitchFamily="2" charset="0"/>
              </a:rPr>
              <a:t>câu</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chuyện</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của</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cậu</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bé</a:t>
            </a:r>
            <a:r>
              <a:rPr lang="en-US" sz="4000" dirty="0">
                <a:solidFill>
                  <a:srgbClr val="0070C0"/>
                </a:solidFill>
                <a:latin typeface="#9Slide03 Arima Madurai" panose="00000500000000000000" pitchFamily="2" charset="0"/>
                <a:cs typeface="#9Slide03 Arima Madurai" panose="00000500000000000000" pitchFamily="2" charset="0"/>
              </a:rPr>
              <a:t> Hon-</a:t>
            </a:r>
            <a:r>
              <a:rPr lang="en-US" sz="4000" dirty="0" err="1">
                <a:solidFill>
                  <a:srgbClr val="0070C0"/>
                </a:solidFill>
                <a:latin typeface="#9Slide03 Arima Madurai" panose="00000500000000000000" pitchFamily="2" charset="0"/>
                <a:cs typeface="#9Slide03 Arima Madurai" panose="00000500000000000000" pitchFamily="2" charset="0"/>
              </a:rPr>
              <a:t>đa</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em</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có</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suy</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nghĩ</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gì</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về</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việc</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mỗi</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người</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cần</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sống</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có</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ước</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mơ</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và</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theo</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đuổi</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ước</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mơ</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của</a:t>
            </a:r>
            <a:r>
              <a:rPr lang="en-US" sz="4000" dirty="0">
                <a:solidFill>
                  <a:srgbClr val="0070C0"/>
                </a:solidFill>
                <a:latin typeface="#9Slide03 Arima Madurai" panose="00000500000000000000" pitchFamily="2" charset="0"/>
                <a:cs typeface="#9Slide03 Arima Madurai" panose="00000500000000000000" pitchFamily="2" charset="0"/>
              </a:rPr>
              <a:t> </a:t>
            </a:r>
            <a:r>
              <a:rPr lang="en-US" sz="4000" dirty="0" err="1">
                <a:solidFill>
                  <a:srgbClr val="0070C0"/>
                </a:solidFill>
                <a:latin typeface="#9Slide03 Arima Madurai" panose="00000500000000000000" pitchFamily="2" charset="0"/>
                <a:cs typeface="#9Slide03 Arima Madurai" panose="00000500000000000000" pitchFamily="2" charset="0"/>
              </a:rPr>
              <a:t>mình</a:t>
            </a:r>
            <a:r>
              <a:rPr lang="en-US" sz="4000" dirty="0">
                <a:solidFill>
                  <a:srgbClr val="0070C0"/>
                </a:solidFill>
                <a:latin typeface="#9Slide03 Arima Madurai" panose="00000500000000000000" pitchFamily="2" charset="0"/>
                <a:cs typeface="#9Slide03 Arima Madurai" panose="00000500000000000000" pitchFamily="2" charset="0"/>
              </a:rPr>
              <a:t>?</a:t>
            </a:r>
            <a:endParaRPr lang="en-US" sz="40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14752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8733" y="3487476"/>
            <a:ext cx="3659417"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A. </a:t>
            </a:r>
            <a:r>
              <a:rPr lang="en-US" sz="3500" dirty="0" err="1">
                <a:solidFill>
                  <a:srgbClr val="008000"/>
                </a:solidFill>
                <a:latin typeface="#9Slide03 Arima Madurai" panose="00000500000000000000" pitchFamily="2" charset="0"/>
                <a:cs typeface="#9Slide03 Arima Madurai" panose="00000500000000000000" pitchFamily="2" charset="0"/>
              </a:rPr>
              <a:t>Tiểu</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thuyết</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0" name="Rounded Rectangle 9"/>
          <p:cNvSpPr/>
          <p:nvPr/>
        </p:nvSpPr>
        <p:spPr>
          <a:xfrm>
            <a:off x="4503662" y="3487476"/>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B. </a:t>
            </a:r>
            <a:r>
              <a:rPr lang="en-US" sz="3500" dirty="0" err="1">
                <a:solidFill>
                  <a:srgbClr val="008000"/>
                </a:solidFill>
                <a:latin typeface="#9Slide03 Arima Madurai" panose="00000500000000000000" pitchFamily="2" charset="0"/>
                <a:cs typeface="#9Slide03 Arima Madurai" panose="00000500000000000000" pitchFamily="2" charset="0"/>
              </a:rPr>
              <a:t>Hồi</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kí</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và</a:t>
            </a:r>
            <a:r>
              <a:rPr lang="en-US" sz="3500" dirty="0">
                <a:solidFill>
                  <a:srgbClr val="008000"/>
                </a:solidFill>
                <a:latin typeface="#9Slide03 Arima Madurai" panose="00000500000000000000" pitchFamily="2" charset="0"/>
                <a:cs typeface="#9Slide03 Arima Madurai" panose="00000500000000000000" pitchFamily="2" charset="0"/>
              </a:rPr>
              <a:t> du </a:t>
            </a:r>
            <a:r>
              <a:rPr lang="en-US" sz="3500" dirty="0" err="1">
                <a:solidFill>
                  <a:srgbClr val="008000"/>
                </a:solidFill>
                <a:latin typeface="#9Slide03 Arima Madurai" panose="00000500000000000000" pitchFamily="2" charset="0"/>
                <a:cs typeface="#9Slide03 Arima Madurai" panose="00000500000000000000" pitchFamily="2" charset="0"/>
              </a:rPr>
              <a:t>kí</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sp>
        <p:nvSpPr>
          <p:cNvPr id="12" name="Rounded Rectangle 11"/>
          <p:cNvSpPr/>
          <p:nvPr/>
        </p:nvSpPr>
        <p:spPr>
          <a:xfrm>
            <a:off x="588734" y="5222292"/>
            <a:ext cx="3659416"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C. </a:t>
            </a:r>
            <a:r>
              <a:rPr lang="en-US" sz="3500" dirty="0" err="1">
                <a:solidFill>
                  <a:srgbClr val="008000"/>
                </a:solidFill>
                <a:latin typeface="#9Slide03 Arima Madurai" panose="00000500000000000000" pitchFamily="2" charset="0"/>
                <a:cs typeface="#9Slide03 Arima Madurai" panose="00000500000000000000" pitchFamily="2" charset="0"/>
              </a:rPr>
              <a:t>Truyện</a:t>
            </a:r>
            <a:r>
              <a:rPr lang="en-US" sz="3500" dirty="0">
                <a:solidFill>
                  <a:srgbClr val="008000"/>
                </a:solidFill>
                <a:latin typeface="#9Slide03 Arima Madurai" panose="00000500000000000000" pitchFamily="2" charset="0"/>
                <a:cs typeface="#9Slide03 Arima Madurai" panose="00000500000000000000" pitchFamily="2" charset="0"/>
              </a:rPr>
              <a:t> </a:t>
            </a:r>
            <a:r>
              <a:rPr lang="en-US" sz="3500" dirty="0" err="1">
                <a:solidFill>
                  <a:srgbClr val="008000"/>
                </a:solidFill>
                <a:latin typeface="#9Slide03 Arima Madurai" panose="00000500000000000000" pitchFamily="2" charset="0"/>
                <a:cs typeface="#9Slide03 Arima Madurai" panose="00000500000000000000" pitchFamily="2" charset="0"/>
              </a:rPr>
              <a:t>ngắn</a:t>
            </a:r>
            <a:r>
              <a:rPr lang="en-US" sz="3500" dirty="0">
                <a:solidFill>
                  <a:srgbClr val="008000"/>
                </a:solidFill>
                <a:latin typeface="#9Slide03 Arima Madurai" panose="00000500000000000000" pitchFamily="2" charset="0"/>
                <a:cs typeface="#9Slide03 Arima Madurai" panose="00000500000000000000" pitchFamily="2" charset="0"/>
              </a:rPr>
              <a:t>  </a:t>
            </a:r>
          </a:p>
        </p:txBody>
      </p:sp>
      <p:sp>
        <p:nvSpPr>
          <p:cNvPr id="13" name="Rounded Rectangle 12"/>
          <p:cNvSpPr/>
          <p:nvPr/>
        </p:nvSpPr>
        <p:spPr>
          <a:xfrm>
            <a:off x="4503662" y="5198140"/>
            <a:ext cx="3502549" cy="132615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008000"/>
                </a:solidFill>
                <a:latin typeface="#9Slide03 Arima Madurai" panose="00000500000000000000" pitchFamily="2" charset="0"/>
                <a:cs typeface="#9Slide03 Arima Madurai" panose="00000500000000000000" pitchFamily="2" charset="0"/>
              </a:rPr>
              <a:t>D. </a:t>
            </a:r>
            <a:r>
              <a:rPr lang="en-US" sz="3500" dirty="0" err="1">
                <a:solidFill>
                  <a:srgbClr val="008000"/>
                </a:solidFill>
                <a:latin typeface="#9Slide03 Arima Madurai" panose="00000500000000000000" pitchFamily="2" charset="0"/>
                <a:cs typeface="#9Slide03 Arima Madurai" panose="00000500000000000000" pitchFamily="2" charset="0"/>
              </a:rPr>
              <a:t>Thơ</a:t>
            </a:r>
            <a:endParaRPr lang="en-US" sz="3500" dirty="0">
              <a:solidFill>
                <a:srgbClr val="008000"/>
              </a:solidFill>
              <a:latin typeface="#9Slide03 Arima Madurai" panose="00000500000000000000" pitchFamily="2" charset="0"/>
              <a:cs typeface="#9Slide03 Arima Madurai" panose="00000500000000000000" pitchFamily="2" charset="0"/>
            </a:endParaRPr>
          </a:p>
        </p:txBody>
      </p:sp>
      <p:pic>
        <p:nvPicPr>
          <p:cNvPr id="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14"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D3EE96A3-FCFD-459D-B747-9144D7CB9624}"/>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6CF83C6F-E0D9-4561-9622-0C7E3C3D0A67}"/>
              </a:ext>
            </a:extLst>
          </p:cNvPr>
          <p:cNvSpPr/>
          <p:nvPr/>
        </p:nvSpPr>
        <p:spPr>
          <a:xfrm>
            <a:off x="588733" y="445477"/>
            <a:ext cx="7423698" cy="259461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2: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Đâu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loại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thuộc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33797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1252" fill="hold"/>
                                        <p:tgtEl>
                                          <p:spTgt spid="5"/>
                                        </p:tgtEl>
                                      </p:cBhvr>
                                    </p:cmd>
                                  </p:childTnLst>
                                </p:cTn>
                              </p:par>
                              <p:par>
                                <p:cTn id="32" presetID="21" presetClass="emph" presetSubtype="0" fill="hold" grpId="1" nodeType="with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cTn>
                              </p:par>
                              <p:par>
                                <p:cTn id="37" presetID="1" presetClass="mediacall" presetSubtype="0" fill="hold" nodeType="withEffect">
                                  <p:stCondLst>
                                    <p:cond delay="500"/>
                                  </p:stCondLst>
                                  <p:childTnLst>
                                    <p:cmd type="call" cmd="playFrom(0.0)">
                                      <p:cBhvr>
                                        <p:cTn id="38" dur="5042" fill="hold"/>
                                        <p:tgtEl>
                                          <p:spTgt spid="14"/>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6"/>
                                        </p:tgtEl>
                                      </p:cBhvr>
                                    </p:cmd>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9"/>
                                        </p:tgtEl>
                                      </p:cBhvr>
                                    </p:cmd>
                                  </p:childTnLst>
                                </p:cTn>
                              </p:par>
                            </p:childTnLst>
                          </p:cTn>
                        </p:par>
                      </p:childTnLst>
                    </p:cTn>
                  </p:par>
                </p:childTnLst>
              </p:cTn>
              <p:nextCondLst>
                <p:cond evt="onClick" delay="0">
                  <p:tgtEl>
                    <p:spTgt spid="13"/>
                  </p:tgtEl>
                </p:cond>
              </p:nextCondLst>
            </p:seq>
            <p:audio>
              <p:cMediaNode vol="100000">
                <p:cTn id="63" fill="hold" display="0">
                  <p:stCondLst>
                    <p:cond delay="indefinite"/>
                  </p:stCondLst>
                  <p:endCondLst>
                    <p:cond evt="onStopAudio" delay="0">
                      <p:tgtEl>
                        <p:sldTgt/>
                      </p:tgtEl>
                    </p:cond>
                  </p:endCondLst>
                </p:cTn>
                <p:tgtEl>
                  <p:spTgt spid="5"/>
                </p:tgtEl>
              </p:cMediaNode>
            </p:audio>
            <p:audio>
              <p:cMediaNode vol="27273">
                <p:cTn id="64" fill="hold" display="0">
                  <p:stCondLst>
                    <p:cond delay="indefinite"/>
                  </p:stCondLst>
                  <p:endCondLst>
                    <p:cond evt="onStopAudio" delay="0">
                      <p:tgtEl>
                        <p:sldTgt/>
                      </p:tgtEl>
                    </p:cond>
                  </p:endCondLst>
                </p:cTn>
                <p:tgtEl>
                  <p:spTgt spid="6"/>
                </p:tgtEl>
              </p:cMediaNode>
            </p:audio>
            <p:audio>
              <p:cMediaNode vol="33333">
                <p:cTn id="65" fill="hold" display="0">
                  <p:stCondLst>
                    <p:cond delay="indefinite"/>
                  </p:stCondLst>
                  <p:endCondLst>
                    <p:cond evt="onStopAudio" delay="0">
                      <p:tgtEl>
                        <p:sldTgt/>
                      </p:tgtEl>
                    </p:cond>
                  </p:endCondLst>
                </p:cTn>
                <p:tgtEl>
                  <p:spTgt spid="18"/>
                </p:tgtEl>
              </p:cMediaNode>
            </p:audio>
            <p:audio>
              <p:cMediaNode vol="43939">
                <p:cTn id="66" fill="hold" display="0">
                  <p:stCondLst>
                    <p:cond delay="indefinite"/>
                  </p:stCondLst>
                  <p:endCondLst>
                    <p:cond evt="onStopAudio" delay="0">
                      <p:tgtEl>
                        <p:sldTgt/>
                      </p:tgtEl>
                    </p:cond>
                  </p:endCondLst>
                </p:cTn>
                <p:tgtEl>
                  <p:spTgt spid="19"/>
                </p:tgtEl>
              </p:cMediaNode>
            </p:audio>
            <p:audio>
              <p:cMediaNode vol="42424">
                <p:cTn id="67" fill="hold" display="0">
                  <p:stCondLst>
                    <p:cond delay="indefinite"/>
                  </p:stCondLst>
                  <p:endCondLst>
                    <p:cond evt="onStopAudio" delay="0">
                      <p:tgtEl>
                        <p:sldTgt/>
                      </p:tgtEl>
                    </p:cond>
                  </p:endCondLst>
                </p:cTn>
                <p:tgtEl>
                  <p:spTgt spid="14"/>
                </p:tgtEl>
              </p:cMediaNode>
            </p:audio>
          </p:childTnLst>
        </p:cTn>
      </p:par>
    </p:tnLst>
    <p:bldLst>
      <p:bldP spid="2" grpId="0" animBg="1"/>
      <p:bldP spid="2" grpId="1" animBg="1"/>
      <p:bldP spid="10" grpId="0" animBg="1"/>
      <p:bldP spid="10" grpId="1" animBg="1"/>
      <p:bldP spid="12" grpId="0" animBg="1"/>
      <p:bldP spid="12" grpId="1" animBg="1"/>
      <p:bldP spid="13" grpId="0" animBg="1"/>
      <p:bldP spid="1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3 CÁCH CẢM ƠN TRONG GIAO TIÊP TIẾNG ANH PART 2 Trong tiếng">
            <a:extLst>
              <a:ext uri="{FF2B5EF4-FFF2-40B4-BE49-F238E27FC236}">
                <a16:creationId xmlns:a16="http://schemas.microsoft.com/office/drawing/2014/main" id="{B8BBAE72-ECD5-4BCA-9E97-4B47FB881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8787"/>
            <a:ext cx="10045700" cy="68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2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8464" y="2539694"/>
            <a:ext cx="3588501" cy="163890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A.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chép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sự</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việc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chứng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kiến</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0" name="Rounded Rectangle 9"/>
          <p:cNvSpPr/>
          <p:nvPr/>
        </p:nvSpPr>
        <p:spPr>
          <a:xfrm>
            <a:off x="4597284" y="4563673"/>
            <a:ext cx="3588500" cy="1837130"/>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D. </a:t>
            </a:r>
            <a:r>
              <a:rPr lang="en-US" sz="2800" dirty="0" err="1">
                <a:solidFill>
                  <a:srgbClr val="0E860B"/>
                </a:solidFill>
                <a:latin typeface="#9Slide03 Arima Madurai" panose="00000500000000000000" pitchFamily="2" charset="0"/>
                <a:cs typeface="#9Slide03 Arima Madurai" panose="00000500000000000000" pitchFamily="2" charset="0"/>
              </a:rPr>
              <a:t>Cả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đáp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án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trên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đều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đúng</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1" name="Rounded Rectangle 10"/>
          <p:cNvSpPr/>
          <p:nvPr/>
        </p:nvSpPr>
        <p:spPr>
          <a:xfrm>
            <a:off x="467832" y="4563673"/>
            <a:ext cx="3588500" cy="18371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C.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nhận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xét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tâm</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trạng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có</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trải</a:t>
            </a:r>
            <a:r>
              <a:rPr lang="en-US" sz="2800" dirty="0">
                <a:solidFill>
                  <a:srgbClr val="0E860B"/>
                </a:solidFill>
                <a:latin typeface="#9Slide03 Arima Madurai" panose="00000500000000000000" pitchFamily="2" charset="0"/>
                <a:cs typeface="#9Slide03 Arima Madurai" panose="00000500000000000000" pitchFamily="2" charset="0"/>
              </a:rPr>
              <a:t> qua.</a:t>
            </a:r>
          </a:p>
        </p:txBody>
      </p:sp>
      <p:sp>
        <p:nvSpPr>
          <p:cNvPr id="12" name="Rounded Rectangle 11"/>
          <p:cNvSpPr/>
          <p:nvPr/>
        </p:nvSpPr>
        <p:spPr>
          <a:xfrm>
            <a:off x="4555890" y="2539694"/>
            <a:ext cx="3609915" cy="163890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B.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quan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sát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của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a:t>
            </a:r>
          </a:p>
        </p:txBody>
      </p:sp>
      <p:pic>
        <p:nvPicPr>
          <p:cNvPr id="1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1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17"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1"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C7E22C0D-E4AC-49E7-BBA5-CA5624B8D89B}"/>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DE904685-6C31-44F7-8292-363492DDF6BF}"/>
              </a:ext>
            </a:extLst>
          </p:cNvPr>
          <p:cNvSpPr/>
          <p:nvPr/>
        </p:nvSpPr>
        <p:spPr>
          <a:xfrm>
            <a:off x="467832" y="686232"/>
            <a:ext cx="7697973" cy="1500281"/>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a:solidFill>
                  <a:schemeClr val="tx1"/>
                </a:solidFill>
                <a:latin typeface="#9Slide03 Arima Madurai Black" panose="00000A00000000000000" pitchFamily="2" charset="0"/>
                <a:cs typeface="#9Slide03 Arima Madurai Black" panose="00000A00000000000000" pitchFamily="2" charset="0"/>
              </a:rPr>
              <a:t>3</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Tác</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dụng</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của</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hồi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p>
          <a:p>
            <a:pPr algn="ctr"/>
            <a:r>
              <a:rPr lang="en-US" sz="40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gì</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35601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0"/>
                                        </p:tgtEl>
                                        <p:attrNameLst>
                                          <p:attrName>style.color</p:attrName>
                                        </p:attrNameLst>
                                      </p:cBhvr>
                                      <p:by>
                                        <p:hsl h="7200000" s="0" l="0"/>
                                      </p:by>
                                    </p:animClr>
                                    <p:animClr clrSpc="hsl" dir="cw">
                                      <p:cBhvr>
                                        <p:cTn id="32" dur="500" fill="hold"/>
                                        <p:tgtEl>
                                          <p:spTgt spid="10"/>
                                        </p:tgtEl>
                                        <p:attrNameLst>
                                          <p:attrName>fillcolor</p:attrName>
                                        </p:attrNameLst>
                                      </p:cBhvr>
                                      <p:by>
                                        <p:hsl h="7200000" s="0" l="0"/>
                                      </p:by>
                                    </p:animClr>
                                    <p:animClr clrSpc="hsl" dir="cw">
                                      <p:cBhvr>
                                        <p:cTn id="33" dur="500" fill="hold"/>
                                        <p:tgtEl>
                                          <p:spTgt spid="10"/>
                                        </p:tgtEl>
                                        <p:attrNameLst>
                                          <p:attrName>stroke.color</p:attrName>
                                        </p:attrNameLst>
                                      </p:cBhvr>
                                      <p:by>
                                        <p:hsl h="7200000" s="0" l="0"/>
                                      </p:by>
                                    </p:animClr>
                                    <p:set>
                                      <p:cBhvr>
                                        <p:cTn id="34" dur="500" fill="hold"/>
                                        <p:tgtEl>
                                          <p:spTgt spid="10"/>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5"/>
                                        </p:tgtEl>
                                      </p:cBhvr>
                                    </p:cmd>
                                  </p:childTnLst>
                                </p:cTn>
                              </p:par>
                              <p:par>
                                <p:cTn id="37" presetID="1" presetClass="mediacall" presetSubtype="0" fill="hold" nodeType="withEffect">
                                  <p:stCondLst>
                                    <p:cond delay="500"/>
                                  </p:stCondLst>
                                  <p:childTnLst>
                                    <p:cmd type="call" cmd="playFrom(0.0)">
                                      <p:cBhvr>
                                        <p:cTn id="38" dur="5042" fill="hold"/>
                                        <p:tgtEl>
                                          <p:spTgt spid="51"/>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6"/>
                                        </p:tgtEl>
                                      </p:cBhvr>
                                    </p:cmd>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7"/>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8"/>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5"/>
                </p:tgtEl>
              </p:cMediaNode>
            </p:audio>
            <p:audio>
              <p:cMediaNode vol="33333">
                <p:cTn id="64" fill="hold" display="0">
                  <p:stCondLst>
                    <p:cond delay="indefinite"/>
                  </p:stCondLst>
                  <p:endCondLst>
                    <p:cond evt="onStopAudio" delay="0">
                      <p:tgtEl>
                        <p:sldTgt/>
                      </p:tgtEl>
                    </p:cond>
                  </p:endCondLst>
                </p:cTn>
                <p:tgtEl>
                  <p:spTgt spid="16"/>
                </p:tgtEl>
              </p:cMediaNode>
            </p:audio>
            <p:audio>
              <p:cMediaNode vol="40909">
                <p:cTn id="65" fill="hold" display="0">
                  <p:stCondLst>
                    <p:cond delay="indefinite"/>
                  </p:stCondLst>
                  <p:endCondLst>
                    <p:cond evt="onStopAudio" delay="0">
                      <p:tgtEl>
                        <p:sldTgt/>
                      </p:tgtEl>
                    </p:cond>
                  </p:endCondLst>
                </p:cTn>
                <p:tgtEl>
                  <p:spTgt spid="17"/>
                </p:tgtEl>
              </p:cMediaNode>
            </p:audio>
            <p:audio>
              <p:cMediaNode vol="34848">
                <p:cTn id="66" fill="hold" display="0">
                  <p:stCondLst>
                    <p:cond delay="indefinite"/>
                  </p:stCondLst>
                  <p:endCondLst>
                    <p:cond evt="onStopAudio" delay="0">
                      <p:tgtEl>
                        <p:sldTgt/>
                      </p:tgtEl>
                    </p:cond>
                  </p:endCondLst>
                </p:cTn>
                <p:tgtEl>
                  <p:spTgt spid="18"/>
                </p:tgtEl>
              </p:cMediaNode>
            </p:audio>
            <p:audio>
              <p:cMediaNode vol="42424">
                <p:cTn id="67" fill="hold" display="0">
                  <p:stCondLst>
                    <p:cond delay="indefinite"/>
                  </p:stCondLst>
                  <p:endCondLst>
                    <p:cond evt="onStopAudio" delay="0">
                      <p:tgtEl>
                        <p:sldTgt/>
                      </p:tgtEl>
                    </p:cond>
                  </p:endCondLst>
                </p:cTn>
                <p:tgtEl>
                  <p:spTgt spid="51"/>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7061" y="4603652"/>
            <a:ext cx="3951767" cy="1904228"/>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E860B"/>
                </a:solidFill>
                <a:latin typeface="#9Slide03 Arima Madurai" panose="00000500000000000000" pitchFamily="2" charset="0"/>
                <a:cs typeface="#9Slide03 Arima Madurai" panose="00000500000000000000" pitchFamily="2" charset="0"/>
              </a:rPr>
              <a:t>D. </a:t>
            </a:r>
            <a:r>
              <a:rPr lang="en-US" sz="2800" dirty="0" err="1">
                <a:solidFill>
                  <a:srgbClr val="0E860B"/>
                </a:solidFill>
                <a:latin typeface="#9Slide03 Arima Madurai" panose="00000500000000000000" pitchFamily="2" charset="0"/>
                <a:cs typeface="#9Slide03 Arima Madurai" panose="00000500000000000000" pitchFamily="2" charset="0"/>
              </a:rPr>
              <a:t>Cả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đáp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án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trên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đều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đúng</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2" name="Rounded Rectangle 11"/>
          <p:cNvSpPr/>
          <p:nvPr/>
        </p:nvSpPr>
        <p:spPr>
          <a:xfrm>
            <a:off x="467830" y="1891478"/>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A.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đều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chứng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kiến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trong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một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chuyến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diễn</a:t>
            </a:r>
            <a:r>
              <a:rPr lang="en-US" sz="2800" dirty="0">
                <a:solidFill>
                  <a:srgbClr val="0E860B"/>
                </a:solidFill>
                <a:latin typeface="#9Slide03 Arima Madurai" panose="00000500000000000000" pitchFamily="2" charset="0"/>
                <a:cs typeface="#9Slide03 Arima Madurai" panose="00000500000000000000" pitchFamily="2" charset="0"/>
              </a:rPr>
              <a:t> ra </a:t>
            </a:r>
            <a:r>
              <a:rPr lang="en-US" sz="2800" dirty="0" err="1">
                <a:solidFill>
                  <a:srgbClr val="0E860B"/>
                </a:solidFill>
                <a:latin typeface="#9Slide03 Arima Madurai" panose="00000500000000000000" pitchFamily="2" charset="0"/>
                <a:cs typeface="#9Slide03 Arima Madurai" panose="00000500000000000000" pitchFamily="2" charset="0"/>
              </a:rPr>
              <a:t>chưa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lâu</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của</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bản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thân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tới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một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miền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đất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khác</a:t>
            </a:r>
            <a:r>
              <a:rPr lang="en-US" sz="2800" dirty="0">
                <a:solidFill>
                  <a:srgbClr val="0E860B"/>
                </a:solidFill>
                <a:latin typeface="#9Slide03 Arima Madurai" panose="00000500000000000000" pitchFamily="2" charset="0"/>
                <a:cs typeface="#9Slide03 Arima Madurai" panose="00000500000000000000" pitchFamily="2" charset="0"/>
              </a:rPr>
              <a:t>.</a:t>
            </a:r>
          </a:p>
        </p:txBody>
      </p:sp>
      <p:sp>
        <p:nvSpPr>
          <p:cNvPr id="13" name="Rounded Rectangle 12"/>
          <p:cNvSpPr/>
          <p:nvPr/>
        </p:nvSpPr>
        <p:spPr>
          <a:xfrm>
            <a:off x="467831" y="4611461"/>
            <a:ext cx="3951767" cy="1888247"/>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C.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nhận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xét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tâm</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trạng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có</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trải</a:t>
            </a:r>
            <a:r>
              <a:rPr lang="en-US" sz="2800" dirty="0">
                <a:solidFill>
                  <a:srgbClr val="0E860B"/>
                </a:solidFill>
                <a:latin typeface="#9Slide03 Arima Madurai" panose="00000500000000000000" pitchFamily="2" charset="0"/>
                <a:cs typeface="#9Slide03 Arima Madurai" panose="00000500000000000000" pitchFamily="2" charset="0"/>
              </a:rPr>
              <a:t> qua.</a:t>
            </a:r>
          </a:p>
        </p:txBody>
      </p:sp>
      <p:sp>
        <p:nvSpPr>
          <p:cNvPr id="14" name="Rounded Rectangle 13"/>
          <p:cNvSpPr/>
          <p:nvPr/>
        </p:nvSpPr>
        <p:spPr>
          <a:xfrm>
            <a:off x="4657061" y="1860060"/>
            <a:ext cx="3951767" cy="2457121"/>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B. </a:t>
            </a:r>
            <a:r>
              <a:rPr lang="en-US" sz="2800" dirty="0" err="1">
                <a:solidFill>
                  <a:srgbClr val="0E860B"/>
                </a:solidFill>
                <a:latin typeface="#9Slide03 Arima Madurai" panose="00000500000000000000" pitchFamily="2" charset="0"/>
                <a:cs typeface="#9Slide03 Arima Madurai" panose="00000500000000000000" pitchFamily="2" charset="0"/>
              </a:rPr>
              <a:t>Ghi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chép</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lại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sự</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việc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những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quan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sát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nhận</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xét</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và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tâm</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trạng</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có</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mà</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tác</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giả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đã</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trải</a:t>
            </a:r>
            <a:r>
              <a:rPr lang="en-US" sz="2800" dirty="0">
                <a:solidFill>
                  <a:srgbClr val="0E860B"/>
                </a:solidFill>
                <a:latin typeface="#9Slide03 Arima Madurai" panose="00000500000000000000" pitchFamily="2" charset="0"/>
                <a:cs typeface="#9Slide03 Arima Madurai" panose="00000500000000000000" pitchFamily="2" charset="0"/>
              </a:rPr>
              <a:t> qua.</a:t>
            </a:r>
          </a:p>
        </p:txBody>
      </p:sp>
      <p:pic>
        <p:nvPicPr>
          <p:cNvPr id="17"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0"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3"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4" name="Picture 1" descr="Этикет для детей. Учусь правилам поведения. Незнайка на улице - Сим-Портал">
            <a:extLst>
              <a:ext uri="{FF2B5EF4-FFF2-40B4-BE49-F238E27FC236}">
                <a16:creationId xmlns:a16="http://schemas.microsoft.com/office/drawing/2014/main" id="{19EA496F-1069-49D9-8321-7389F766CF7F}"/>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flipH="1">
            <a:off x="8833608" y="1541774"/>
            <a:ext cx="3129792" cy="438237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124DF4D3-9DEC-4FDE-AAB3-200A95002734}"/>
              </a:ext>
            </a:extLst>
          </p:cNvPr>
          <p:cNvSpPr/>
          <p:nvPr/>
        </p:nvSpPr>
        <p:spPr>
          <a:xfrm>
            <a:off x="467833" y="383040"/>
            <a:ext cx="8140995" cy="1061992"/>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a:solidFill>
                  <a:schemeClr val="tx1"/>
                </a:solidFill>
                <a:latin typeface="#9Slide03 Arima Madurai Black" panose="00000A00000000000000" pitchFamily="2" charset="0"/>
                <a:cs typeface="#9Slide03 Arima Madurai Black" panose="00000A00000000000000" pitchFamily="2" charset="0"/>
              </a:rPr>
              <a:t>4</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Tác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dụng</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của</a:t>
            </a:r>
            <a:r>
              <a:rPr lang="en-US" sz="3600" dirty="0">
                <a:solidFill>
                  <a:schemeClr val="tx1"/>
                </a:solidFill>
                <a:effectLst/>
                <a:latin typeface="#9Slide03 Arima Madurai Black" panose="00000A00000000000000" pitchFamily="2" charset="0"/>
                <a:cs typeface="#9Slide03 Arima Madurai Black" panose="00000A00000000000000" pitchFamily="2" charset="0"/>
              </a:rPr>
              <a:t> du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là</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gì</a:t>
            </a:r>
            <a:r>
              <a:rPr lang="en-US" sz="36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4235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7"/>
                                        </p:tgtEl>
                                      </p:cBhvr>
                                    </p:cmd>
                                  </p:childTnLst>
                                </p:cTn>
                              </p:par>
                              <p:par>
                                <p:cTn id="37" presetID="1" presetClass="mediacall" presetSubtype="0" fill="hold" nodeType="withEffect">
                                  <p:stCondLst>
                                    <p:cond delay="500"/>
                                  </p:stCondLst>
                                  <p:childTnLst>
                                    <p:cmd type="call" cmd="playFrom(0.0)">
                                      <p:cBhvr>
                                        <p:cTn id="38" dur="5042" fill="hold"/>
                                        <p:tgtEl>
                                          <p:spTgt spid="53"/>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9"/>
                                        </p:tgtEl>
                                      </p:cBhvr>
                                    </p:cmd>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0"/>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7"/>
                </p:tgtEl>
              </p:cMediaNode>
            </p:audio>
            <p:audio>
              <p:cMediaNode vol="39394">
                <p:cTn id="64" fill="hold" display="0">
                  <p:stCondLst>
                    <p:cond delay="indefinite"/>
                  </p:stCondLst>
                  <p:endCondLst>
                    <p:cond evt="onStopAudio" delay="0">
                      <p:tgtEl>
                        <p:sldTgt/>
                      </p:tgtEl>
                    </p:cond>
                  </p:endCondLst>
                </p:cTn>
                <p:tgtEl>
                  <p:spTgt spid="18"/>
                </p:tgtEl>
              </p:cMediaNode>
            </p:audio>
            <p:audio>
              <p:cMediaNode vol="36364">
                <p:cTn id="65" fill="hold" display="0">
                  <p:stCondLst>
                    <p:cond delay="indefinite"/>
                  </p:stCondLst>
                  <p:endCondLst>
                    <p:cond evt="onStopAudio" delay="0">
                      <p:tgtEl>
                        <p:sldTgt/>
                      </p:tgtEl>
                    </p:cond>
                  </p:endCondLst>
                </p:cTn>
                <p:tgtEl>
                  <p:spTgt spid="19"/>
                </p:tgtEl>
              </p:cMediaNode>
            </p:audio>
            <p:audio>
              <p:cMediaNode vol="33333">
                <p:cTn id="66" fill="hold" display="0">
                  <p:stCondLst>
                    <p:cond delay="indefinite"/>
                  </p:stCondLst>
                  <p:endCondLst>
                    <p:cond evt="onStopAudio" delay="0">
                      <p:tgtEl>
                        <p:sldTgt/>
                      </p:tgtEl>
                    </p:cond>
                  </p:endCondLst>
                </p:cTn>
                <p:tgtEl>
                  <p:spTgt spid="20"/>
                </p:tgtEl>
              </p:cMediaNode>
            </p:audio>
            <p:audio>
              <p:cMediaNode vol="42424">
                <p:cTn id="67" fill="hold" display="0">
                  <p:stCondLst>
                    <p:cond delay="indefinite"/>
                  </p:stCondLst>
                  <p:endCondLst>
                    <p:cond evt="onStopAudio" delay="0">
                      <p:tgtEl>
                        <p:sldTgt/>
                      </p:tgtEl>
                    </p:cond>
                  </p:endCondLst>
                </p:cTn>
                <p:tgtEl>
                  <p:spTgt spid="53"/>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8733" y="2966477"/>
            <a:ext cx="3659417"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E860B"/>
                </a:solidFill>
                <a:latin typeface="#9Slide03 Arima Madurai" panose="00000500000000000000" pitchFamily="2" charset="0"/>
                <a:cs typeface="#9Slide03 Arima Madurai" panose="00000500000000000000" pitchFamily="2" charset="0"/>
              </a:rPr>
              <a:t>A. </a:t>
            </a:r>
            <a:r>
              <a:rPr lang="en-US" sz="3200" dirty="0" err="1">
                <a:solidFill>
                  <a:srgbClr val="0E860B"/>
                </a:solidFill>
                <a:latin typeface="#9Slide03 Arima Madurai" panose="00000500000000000000" pitchFamily="2" charset="0"/>
                <a:cs typeface="#9Slide03 Arima Madurai" panose="00000500000000000000" pitchFamily="2" charset="0"/>
              </a:rPr>
              <a:t>Thời</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gian</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và</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địa</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điểm</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diễn</a:t>
            </a:r>
            <a:r>
              <a:rPr lang="en-US" sz="3200" dirty="0">
                <a:solidFill>
                  <a:srgbClr val="0E860B"/>
                </a:solidFill>
                <a:latin typeface="#9Slide03 Arima Madurai" panose="00000500000000000000" pitchFamily="2" charset="0"/>
                <a:cs typeface="#9Slide03 Arima Madurai" panose="00000500000000000000" pitchFamily="2" charset="0"/>
              </a:rPr>
              <a:t> ra </a:t>
            </a:r>
            <a:r>
              <a:rPr lang="en-US" sz="3200" dirty="0" err="1">
                <a:solidFill>
                  <a:srgbClr val="0E860B"/>
                </a:solidFill>
                <a:latin typeface="#9Slide03 Arima Madurai" panose="00000500000000000000" pitchFamily="2" charset="0"/>
                <a:cs typeface="#9Slide03 Arima Madurai" panose="00000500000000000000" pitchFamily="2" charset="0"/>
              </a:rPr>
              <a:t>sự</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việc</a:t>
            </a:r>
            <a:r>
              <a:rPr lang="en-US" sz="3200" dirty="0">
                <a:solidFill>
                  <a:srgbClr val="0E860B"/>
                </a:solidFill>
                <a:latin typeface="#9Slide03 Arima Madurai" panose="00000500000000000000" pitchFamily="2" charset="0"/>
                <a:cs typeface="#9Slide03 Arima Madurai" panose="00000500000000000000" pitchFamily="2" charset="0"/>
              </a:rPr>
              <a:t>.</a:t>
            </a:r>
          </a:p>
        </p:txBody>
      </p:sp>
      <p:sp>
        <p:nvSpPr>
          <p:cNvPr id="10" name="Rounded Rectangle 9"/>
          <p:cNvSpPr/>
          <p:nvPr/>
        </p:nvSpPr>
        <p:spPr>
          <a:xfrm>
            <a:off x="4503662" y="2966477"/>
            <a:ext cx="3502549"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E860B"/>
                </a:solidFill>
                <a:latin typeface="#9Slide03 Arima Madurai" panose="00000500000000000000" pitchFamily="2" charset="0"/>
                <a:cs typeface="#9Slide03 Arima Madurai" panose="00000500000000000000" pitchFamily="2" charset="0"/>
              </a:rPr>
              <a:t>B. </a:t>
            </a:r>
            <a:r>
              <a:rPr lang="en-US" sz="3200" dirty="0" err="1">
                <a:solidFill>
                  <a:srgbClr val="0E860B"/>
                </a:solidFill>
                <a:latin typeface="#9Slide03 Arima Madurai" panose="00000500000000000000" pitchFamily="2" charset="0"/>
                <a:cs typeface="#9Slide03 Arima Madurai" panose="00000500000000000000" pitchFamily="2" charset="0"/>
              </a:rPr>
              <a:t>Sự</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có</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mặt</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của</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những</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nhân</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vật</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khác</a:t>
            </a:r>
            <a:r>
              <a:rPr lang="en-US" sz="3200" dirty="0">
                <a:solidFill>
                  <a:srgbClr val="0E860B"/>
                </a:solidFill>
                <a:latin typeface="#9Slide03 Arima Madurai" panose="00000500000000000000" pitchFamily="2" charset="0"/>
                <a:cs typeface="#9Slide03 Arima Madurai" panose="00000500000000000000" pitchFamily="2" charset="0"/>
              </a:rPr>
              <a:t>.</a:t>
            </a:r>
          </a:p>
        </p:txBody>
      </p:sp>
      <p:sp>
        <p:nvSpPr>
          <p:cNvPr id="12" name="Rounded Rectangle 11"/>
          <p:cNvSpPr/>
          <p:nvPr/>
        </p:nvSpPr>
        <p:spPr>
          <a:xfrm>
            <a:off x="588734" y="4967114"/>
            <a:ext cx="3659416"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E860B"/>
                </a:solidFill>
                <a:latin typeface="#9Slide03 Arima Madurai" panose="00000500000000000000" pitchFamily="2" charset="0"/>
                <a:cs typeface="#9Slide03 Arima Madurai" panose="00000500000000000000" pitchFamily="2" charset="0"/>
              </a:rPr>
              <a:t>C. </a:t>
            </a:r>
            <a:r>
              <a:rPr lang="en-US" sz="3200" dirty="0" err="1">
                <a:solidFill>
                  <a:srgbClr val="0E860B"/>
                </a:solidFill>
                <a:latin typeface="#9Slide03 Arima Madurai" panose="00000500000000000000" pitchFamily="2" charset="0"/>
                <a:cs typeface="#9Slide03 Arima Madurai" panose="00000500000000000000" pitchFamily="2" charset="0"/>
              </a:rPr>
              <a:t>Cả</a:t>
            </a:r>
            <a:r>
              <a:rPr lang="en-US" sz="3200" dirty="0">
                <a:solidFill>
                  <a:srgbClr val="0E860B"/>
                </a:solidFill>
                <a:latin typeface="#9Slide03 Arima Madurai" panose="00000500000000000000" pitchFamily="2" charset="0"/>
                <a:cs typeface="#9Slide03 Arima Madurai" panose="00000500000000000000" pitchFamily="2" charset="0"/>
              </a:rPr>
              <a:t> A </a:t>
            </a:r>
            <a:r>
              <a:rPr lang="en-US" sz="3200" dirty="0" err="1">
                <a:solidFill>
                  <a:srgbClr val="0E860B"/>
                </a:solidFill>
                <a:latin typeface="#9Slide03 Arima Madurai" panose="00000500000000000000" pitchFamily="2" charset="0"/>
                <a:cs typeface="#9Slide03 Arima Madurai" panose="00000500000000000000" pitchFamily="2" charset="0"/>
              </a:rPr>
              <a:t>và</a:t>
            </a:r>
            <a:r>
              <a:rPr lang="en-US" sz="3200" dirty="0">
                <a:solidFill>
                  <a:srgbClr val="0E860B"/>
                </a:solidFill>
                <a:latin typeface="#9Slide03 Arima Madurai" panose="00000500000000000000" pitchFamily="2" charset="0"/>
                <a:cs typeface="#9Slide03 Arima Madurai" panose="00000500000000000000" pitchFamily="2" charset="0"/>
              </a:rPr>
              <a:t> B </a:t>
            </a:r>
            <a:r>
              <a:rPr lang="en-US" sz="3200" dirty="0" err="1">
                <a:solidFill>
                  <a:srgbClr val="0E860B"/>
                </a:solidFill>
                <a:latin typeface="#9Slide03 Arima Madurai" panose="00000500000000000000" pitchFamily="2" charset="0"/>
                <a:cs typeface="#9Slide03 Arima Madurai" panose="00000500000000000000" pitchFamily="2" charset="0"/>
              </a:rPr>
              <a:t>đều</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đúng</a:t>
            </a:r>
            <a:r>
              <a:rPr lang="en-US" sz="3200" dirty="0">
                <a:solidFill>
                  <a:srgbClr val="0E860B"/>
                </a:solidFill>
                <a:latin typeface="#9Slide03 Arima Madurai" panose="00000500000000000000" pitchFamily="2" charset="0"/>
                <a:cs typeface="#9Slide03 Arima Madurai" panose="00000500000000000000" pitchFamily="2" charset="0"/>
              </a:rPr>
              <a:t>.</a:t>
            </a:r>
          </a:p>
        </p:txBody>
      </p:sp>
      <p:sp>
        <p:nvSpPr>
          <p:cNvPr id="13" name="Rounded Rectangle 12"/>
          <p:cNvSpPr/>
          <p:nvPr/>
        </p:nvSpPr>
        <p:spPr>
          <a:xfrm>
            <a:off x="4503662" y="4942962"/>
            <a:ext cx="3502549" cy="1581329"/>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E860B"/>
                </a:solidFill>
                <a:latin typeface="#9Slide03 Arima Madurai" panose="00000500000000000000" pitchFamily="2" charset="0"/>
                <a:cs typeface="#9Slide03 Arima Madurai" panose="00000500000000000000" pitchFamily="2" charset="0"/>
              </a:rPr>
              <a:t>D. </a:t>
            </a:r>
            <a:r>
              <a:rPr lang="en-US" sz="3200" dirty="0" err="1">
                <a:solidFill>
                  <a:srgbClr val="0E860B"/>
                </a:solidFill>
                <a:latin typeface="#9Slide03 Arima Madurai" panose="00000500000000000000" pitchFamily="2" charset="0"/>
                <a:cs typeface="#9Slide03 Arima Madurai" panose="00000500000000000000" pitchFamily="2" charset="0"/>
              </a:rPr>
              <a:t>Cả</a:t>
            </a:r>
            <a:r>
              <a:rPr lang="en-US" sz="3200" dirty="0">
                <a:solidFill>
                  <a:srgbClr val="0E860B"/>
                </a:solidFill>
                <a:latin typeface="#9Slide03 Arima Madurai" panose="00000500000000000000" pitchFamily="2" charset="0"/>
                <a:cs typeface="#9Slide03 Arima Madurai" panose="00000500000000000000" pitchFamily="2" charset="0"/>
              </a:rPr>
              <a:t> A </a:t>
            </a:r>
            <a:r>
              <a:rPr lang="en-US" sz="3200" dirty="0" err="1">
                <a:solidFill>
                  <a:srgbClr val="0E860B"/>
                </a:solidFill>
                <a:latin typeface="#9Slide03 Arima Madurai" panose="00000500000000000000" pitchFamily="2" charset="0"/>
                <a:cs typeface="#9Slide03 Arima Madurai" panose="00000500000000000000" pitchFamily="2" charset="0"/>
              </a:rPr>
              <a:t>và</a:t>
            </a:r>
            <a:r>
              <a:rPr lang="en-US" sz="3200" dirty="0">
                <a:solidFill>
                  <a:srgbClr val="0E860B"/>
                </a:solidFill>
                <a:latin typeface="#9Slide03 Arima Madurai" panose="00000500000000000000" pitchFamily="2" charset="0"/>
                <a:cs typeface="#9Slide03 Arima Madurai" panose="00000500000000000000" pitchFamily="2" charset="0"/>
              </a:rPr>
              <a:t> B </a:t>
            </a:r>
            <a:r>
              <a:rPr lang="en-US" sz="3200" dirty="0" err="1">
                <a:solidFill>
                  <a:srgbClr val="0E860B"/>
                </a:solidFill>
                <a:latin typeface="#9Slide03 Arima Madurai" panose="00000500000000000000" pitchFamily="2" charset="0"/>
                <a:cs typeface="#9Slide03 Arima Madurai" panose="00000500000000000000" pitchFamily="2" charset="0"/>
              </a:rPr>
              <a:t>đều</a:t>
            </a:r>
            <a:r>
              <a:rPr lang="en-US" sz="3200" dirty="0">
                <a:solidFill>
                  <a:srgbClr val="0E860B"/>
                </a:solidFill>
                <a:latin typeface="#9Slide03 Arima Madurai" panose="00000500000000000000" pitchFamily="2" charset="0"/>
                <a:cs typeface="#9Slide03 Arima Madurai" panose="00000500000000000000" pitchFamily="2" charset="0"/>
              </a:rPr>
              <a:t> </a:t>
            </a:r>
            <a:r>
              <a:rPr lang="en-US" sz="3200" dirty="0" err="1">
                <a:solidFill>
                  <a:srgbClr val="0E860B"/>
                </a:solidFill>
                <a:latin typeface="#9Slide03 Arima Madurai" panose="00000500000000000000" pitchFamily="2" charset="0"/>
                <a:cs typeface="#9Slide03 Arima Madurai" panose="00000500000000000000" pitchFamily="2" charset="0"/>
              </a:rPr>
              <a:t>sai</a:t>
            </a:r>
            <a:r>
              <a:rPr lang="en-US" sz="3200" dirty="0">
                <a:solidFill>
                  <a:srgbClr val="0E860B"/>
                </a:solidFill>
                <a:latin typeface="#9Slide03 Arima Madurai" panose="00000500000000000000" pitchFamily="2" charset="0"/>
                <a:cs typeface="#9Slide03 Arima Madurai" panose="00000500000000000000" pitchFamily="2" charset="0"/>
              </a:rPr>
              <a:t>.</a:t>
            </a:r>
          </a:p>
        </p:txBody>
      </p:sp>
      <p:pic>
        <p:nvPicPr>
          <p:cNvPr id="5"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63500" y="3123363"/>
            <a:ext cx="609600" cy="609600"/>
          </a:xfrm>
          <a:prstGeom prst="rect">
            <a:avLst/>
          </a:prstGeom>
        </p:spPr>
      </p:pic>
      <p:pic>
        <p:nvPicPr>
          <p:cNvPr id="6"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35561" y="4398125"/>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63500" y="5272232"/>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843358" y="6146339"/>
            <a:ext cx="609600" cy="609600"/>
          </a:xfrm>
          <a:prstGeom prst="rect">
            <a:avLst/>
          </a:prstGeom>
        </p:spPr>
      </p:pic>
      <p:pic>
        <p:nvPicPr>
          <p:cNvPr id="14"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4173200" y="3134299"/>
            <a:ext cx="609600" cy="609600"/>
          </a:xfrm>
          <a:prstGeom prst="rect">
            <a:avLst/>
          </a:prstGeom>
        </p:spPr>
      </p:pic>
      <p:pic>
        <p:nvPicPr>
          <p:cNvPr id="52" name="Picture 1" descr="Этикет для детей. Учусь правилам поведения. Незнайка на улице - Сим-Портал">
            <a:extLst>
              <a:ext uri="{FF2B5EF4-FFF2-40B4-BE49-F238E27FC236}">
                <a16:creationId xmlns:a16="http://schemas.microsoft.com/office/drawing/2014/main" id="{D3EE96A3-FCFD-459D-B747-9144D7CB9624}"/>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flipH="1">
            <a:off x="8488502" y="1399231"/>
            <a:ext cx="3390274" cy="47471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6CF83C6F-E0D9-4561-9622-0C7E3C3D0A67}"/>
              </a:ext>
            </a:extLst>
          </p:cNvPr>
          <p:cNvSpPr/>
          <p:nvPr/>
        </p:nvSpPr>
        <p:spPr>
          <a:xfrm>
            <a:off x="588733" y="445477"/>
            <a:ext cx="7423698" cy="209570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a:solidFill>
                  <a:schemeClr val="tx1"/>
                </a:solidFill>
                <a:latin typeface="#9Slide03 Arima Madurai Black" panose="00000A00000000000000" pitchFamily="2" charset="0"/>
                <a:cs typeface="#9Slide03 Arima Madurai Black" panose="00000A00000000000000" pitchFamily="2" charset="0"/>
              </a:rPr>
              <a:t>5</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Tính</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chất</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xác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thực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của</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sự</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việc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mà</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ghi</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chép</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được</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thể</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hiện</a:t>
            </a:r>
            <a:r>
              <a:rPr lang="en-US" sz="3600" dirty="0">
                <a:solidFill>
                  <a:schemeClr val="tx1"/>
                </a:solidFill>
                <a:effectLst/>
                <a:latin typeface="#9Slide03 Arima Madurai Black" panose="00000A00000000000000" pitchFamily="2" charset="0"/>
                <a:cs typeface="#9Slide03 Arima Madurai Black" panose="00000A00000000000000" pitchFamily="2" charset="0"/>
              </a:rPr>
              <a:t> qua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những</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yếu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tố</a:t>
            </a:r>
            <a:r>
              <a:rPr lang="en-US" sz="3600" dirty="0">
                <a:solidFill>
                  <a:schemeClr val="tx1"/>
                </a:solidFill>
                <a:effectLst/>
                <a:latin typeface="#9Slide03 Arima Madurai Black" panose="00000A00000000000000" pitchFamily="2" charset="0"/>
                <a:cs typeface="#9Slide03 Arima Madurai Black" panose="00000A00000000000000" pitchFamily="2" charset="0"/>
              </a:rPr>
              <a:t> </a:t>
            </a:r>
            <a:r>
              <a:rPr lang="en-US" sz="3600" dirty="0" err="1">
                <a:solidFill>
                  <a:schemeClr val="tx1"/>
                </a:solidFill>
                <a:effectLst/>
                <a:latin typeface="#9Slide03 Arima Madurai Black" panose="00000A00000000000000" pitchFamily="2" charset="0"/>
                <a:cs typeface="#9Slide03 Arima Madurai Black" panose="00000A00000000000000" pitchFamily="2" charset="0"/>
              </a:rPr>
              <a:t>nào</a:t>
            </a:r>
            <a:r>
              <a:rPr lang="en-US" sz="3600" dirty="0">
                <a:solidFill>
                  <a:schemeClr val="tx1"/>
                </a:solidFill>
                <a:effectLst/>
                <a:latin typeface="#9Slide03 Arima Madurai Black" panose="00000A00000000000000" pitchFamily="2" charset="0"/>
                <a:cs typeface="#9Slide03 Arima Madurai Black" panose="00000A00000000000000" pitchFamily="2" charset="0"/>
              </a:rPr>
              <a:t>?</a:t>
            </a:r>
          </a:p>
        </p:txBody>
      </p:sp>
    </p:spTree>
    <p:extLst>
      <p:ext uri="{BB962C8B-B14F-4D97-AF65-F5344CB8AC3E}">
        <p14:creationId xmlns:p14="http://schemas.microsoft.com/office/powerpoint/2010/main" val="7592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1252" fill="hold"/>
                                        <p:tgtEl>
                                          <p:spTgt spid="5"/>
                                        </p:tgtEl>
                                      </p:cBhvr>
                                    </p:cmd>
                                  </p:childTnLst>
                                </p:cTn>
                              </p:par>
                              <p:par>
                                <p:cTn id="32" presetID="21" presetClass="emph" presetSubtype="0" fill="hold" grpId="1" nodeType="with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cTn>
                              </p:par>
                              <p:par>
                                <p:cTn id="37" presetID="1" presetClass="mediacall" presetSubtype="0" fill="hold" nodeType="withEffect">
                                  <p:stCondLst>
                                    <p:cond delay="500"/>
                                  </p:stCondLst>
                                  <p:childTnLst>
                                    <p:cmd type="call" cmd="playFrom(0.0)">
                                      <p:cBhvr>
                                        <p:cTn id="38" dur="5042" fill="hold"/>
                                        <p:tgtEl>
                                          <p:spTgt spid="14"/>
                                        </p:tgtEl>
                                      </p:cBhvr>
                                    </p:cmd>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6"/>
                                        </p:tgtEl>
                                      </p:cBhvr>
                                    </p:cmd>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19"/>
                                        </p:tgtEl>
                                      </p:cBhvr>
                                    </p:cmd>
                                  </p:childTnLst>
                                </p:cTn>
                              </p:par>
                            </p:childTnLst>
                          </p:cTn>
                        </p:par>
                      </p:childTnLst>
                    </p:cTn>
                  </p:par>
                </p:childTnLst>
              </p:cTn>
              <p:nextCondLst>
                <p:cond evt="onClick" delay="0">
                  <p:tgtEl>
                    <p:spTgt spid="13"/>
                  </p:tgtEl>
                </p:cond>
              </p:nextCondLst>
            </p:seq>
            <p:audio>
              <p:cMediaNode vol="100000">
                <p:cTn id="63" fill="hold" display="0">
                  <p:stCondLst>
                    <p:cond delay="indefinite"/>
                  </p:stCondLst>
                  <p:endCondLst>
                    <p:cond evt="onStopAudio" delay="0">
                      <p:tgtEl>
                        <p:sldTgt/>
                      </p:tgtEl>
                    </p:cond>
                  </p:endCondLst>
                </p:cTn>
                <p:tgtEl>
                  <p:spTgt spid="5"/>
                </p:tgtEl>
              </p:cMediaNode>
            </p:audio>
            <p:audio>
              <p:cMediaNode vol="27273">
                <p:cTn id="64" fill="hold" display="0">
                  <p:stCondLst>
                    <p:cond delay="indefinite"/>
                  </p:stCondLst>
                  <p:endCondLst>
                    <p:cond evt="onStopAudio" delay="0">
                      <p:tgtEl>
                        <p:sldTgt/>
                      </p:tgtEl>
                    </p:cond>
                  </p:endCondLst>
                </p:cTn>
                <p:tgtEl>
                  <p:spTgt spid="6"/>
                </p:tgtEl>
              </p:cMediaNode>
            </p:audio>
            <p:audio>
              <p:cMediaNode vol="33333">
                <p:cTn id="65" fill="hold" display="0">
                  <p:stCondLst>
                    <p:cond delay="indefinite"/>
                  </p:stCondLst>
                  <p:endCondLst>
                    <p:cond evt="onStopAudio" delay="0">
                      <p:tgtEl>
                        <p:sldTgt/>
                      </p:tgtEl>
                    </p:cond>
                  </p:endCondLst>
                </p:cTn>
                <p:tgtEl>
                  <p:spTgt spid="18"/>
                </p:tgtEl>
              </p:cMediaNode>
            </p:audio>
            <p:audio>
              <p:cMediaNode vol="43939">
                <p:cTn id="66" fill="hold" display="0">
                  <p:stCondLst>
                    <p:cond delay="indefinite"/>
                  </p:stCondLst>
                  <p:endCondLst>
                    <p:cond evt="onStopAudio" delay="0">
                      <p:tgtEl>
                        <p:sldTgt/>
                      </p:tgtEl>
                    </p:cond>
                  </p:endCondLst>
                </p:cTn>
                <p:tgtEl>
                  <p:spTgt spid="19"/>
                </p:tgtEl>
              </p:cMediaNode>
            </p:audio>
            <p:audio>
              <p:cMediaNode vol="42424">
                <p:cTn id="67" fill="hold" display="0">
                  <p:stCondLst>
                    <p:cond delay="indefinite"/>
                  </p:stCondLst>
                  <p:endCondLst>
                    <p:cond evt="onStopAudio" delay="0">
                      <p:tgtEl>
                        <p:sldTgt/>
                      </p:tgtEl>
                    </p:cond>
                  </p:endCondLst>
                </p:cTn>
                <p:tgtEl>
                  <p:spTgt spid="14"/>
                </p:tgtEl>
              </p:cMediaNode>
            </p:audio>
          </p:childTnLst>
        </p:cTn>
      </p:par>
    </p:tnLst>
    <p:bldLst>
      <p:bldP spid="2" grpId="0" animBg="1"/>
      <p:bldP spid="2" grpId="1" animBg="1"/>
      <p:bldP spid="10" grpId="0" animBg="1"/>
      <p:bldP spid="10" grpId="1"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774023" y="4912148"/>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E860B"/>
                </a:solidFill>
                <a:latin typeface="#9Slide03 Arima Madurai" panose="00000500000000000000" pitchFamily="2" charset="0"/>
                <a:cs typeface="#9Slide03 Arima Madurai" panose="00000500000000000000" pitchFamily="2" charset="0"/>
              </a:rPr>
              <a:t>D.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tư</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sp>
        <p:nvSpPr>
          <p:cNvPr id="12" name="Rounded Rectangle 11"/>
          <p:cNvSpPr/>
          <p:nvPr/>
        </p:nvSpPr>
        <p:spPr>
          <a:xfrm>
            <a:off x="584792" y="2966004"/>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A.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nhất</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sp>
        <p:nvSpPr>
          <p:cNvPr id="13" name="Rounded Rectangle 12"/>
          <p:cNvSpPr/>
          <p:nvPr/>
        </p:nvSpPr>
        <p:spPr>
          <a:xfrm>
            <a:off x="584793" y="4915580"/>
            <a:ext cx="3742660" cy="1370992"/>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C.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ba</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sp>
        <p:nvSpPr>
          <p:cNvPr id="14" name="Rounded Rectangle 13"/>
          <p:cNvSpPr/>
          <p:nvPr/>
        </p:nvSpPr>
        <p:spPr>
          <a:xfrm>
            <a:off x="4774023" y="2966004"/>
            <a:ext cx="3742660" cy="138259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E860B"/>
                </a:solidFill>
                <a:latin typeface="#9Slide03 Arima Madurai" panose="00000500000000000000" pitchFamily="2" charset="0"/>
                <a:cs typeface="#9Slide03 Arima Madurai" panose="00000500000000000000" pitchFamily="2" charset="0"/>
              </a:rPr>
              <a:t>B. </a:t>
            </a:r>
            <a:r>
              <a:rPr lang="en-US" sz="2800" dirty="0" err="1">
                <a:solidFill>
                  <a:srgbClr val="0E860B"/>
                </a:solidFill>
                <a:latin typeface="#9Slide03 Arima Madurai" panose="00000500000000000000" pitchFamily="2" charset="0"/>
                <a:cs typeface="#9Slide03 Arima Madurai" panose="00000500000000000000" pitchFamily="2" charset="0"/>
              </a:rPr>
              <a:t>Ngôi</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thứ</a:t>
            </a:r>
            <a:r>
              <a:rPr lang="en-US" sz="2800" dirty="0">
                <a:solidFill>
                  <a:srgbClr val="0E860B"/>
                </a:solidFill>
                <a:latin typeface="#9Slide03 Arima Madurai" panose="00000500000000000000" pitchFamily="2" charset="0"/>
                <a:cs typeface="#9Slide03 Arima Madurai" panose="00000500000000000000" pitchFamily="2" charset="0"/>
              </a:rPr>
              <a:t> </a:t>
            </a:r>
            <a:r>
              <a:rPr lang="en-US" sz="2800" dirty="0" err="1">
                <a:solidFill>
                  <a:srgbClr val="0E860B"/>
                </a:solidFill>
                <a:latin typeface="#9Slide03 Arima Madurai" panose="00000500000000000000" pitchFamily="2" charset="0"/>
                <a:cs typeface="#9Slide03 Arima Madurai" panose="00000500000000000000" pitchFamily="2" charset="0"/>
              </a:rPr>
              <a:t>hai</a:t>
            </a:r>
            <a:endParaRPr lang="en-US" sz="2800" dirty="0">
              <a:solidFill>
                <a:srgbClr val="0E860B"/>
              </a:solidFill>
              <a:latin typeface="#9Slide03 Arima Madurai" panose="00000500000000000000" pitchFamily="2" charset="0"/>
              <a:cs typeface="#9Slide03 Arima Madurai" panose="00000500000000000000" pitchFamily="2" charset="0"/>
            </a:endParaRPr>
          </a:p>
        </p:txBody>
      </p:sp>
      <p:pic>
        <p:nvPicPr>
          <p:cNvPr id="17"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63500" y="3123363"/>
            <a:ext cx="609600" cy="609600"/>
          </a:xfrm>
          <a:prstGeom prst="rect">
            <a:avLst/>
          </a:prstGeom>
        </p:spPr>
      </p:pic>
      <p:pic>
        <p:nvPicPr>
          <p:cNvPr id="18"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35561" y="4398125"/>
            <a:ext cx="609600" cy="609600"/>
          </a:xfrm>
          <a:prstGeom prst="rect">
            <a:avLst/>
          </a:prstGeom>
        </p:spPr>
      </p:pic>
      <p:pic>
        <p:nvPicPr>
          <p:cNvPr id="19"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63500" y="5272232"/>
            <a:ext cx="609600" cy="609600"/>
          </a:xfrm>
          <a:prstGeom prst="rect">
            <a:avLst/>
          </a:prstGeom>
        </p:spPr>
      </p:pic>
      <p:pic>
        <p:nvPicPr>
          <p:cNvPr id="20" name="Sai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843358" y="6146339"/>
            <a:ext cx="609600" cy="609600"/>
          </a:xfrm>
          <a:prstGeom prst="rect">
            <a:avLst/>
          </a:prstGeom>
        </p:spPr>
      </p:pic>
      <p:pic>
        <p:nvPicPr>
          <p:cNvPr id="53" name="Tieng vo tay (mp3cut.ne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173200" y="3134299"/>
            <a:ext cx="609600" cy="609600"/>
          </a:xfrm>
          <a:prstGeom prst="rect">
            <a:avLst/>
          </a:prstGeom>
        </p:spPr>
      </p:pic>
      <p:pic>
        <p:nvPicPr>
          <p:cNvPr id="54" name="Picture 1" descr="Этикет для детей. Учусь правилам поведения. Незнайка на улице - Сим-Портал">
            <a:extLst>
              <a:ext uri="{FF2B5EF4-FFF2-40B4-BE49-F238E27FC236}">
                <a16:creationId xmlns:a16="http://schemas.microsoft.com/office/drawing/2014/main" id="{19EA496F-1069-49D9-8321-7389F766CF7F}"/>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flipH="1">
            <a:off x="8833608" y="1541774"/>
            <a:ext cx="3129792" cy="438237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124DF4D3-9DEC-4FDE-AAB3-200A95002734}"/>
              </a:ext>
            </a:extLst>
          </p:cNvPr>
          <p:cNvSpPr/>
          <p:nvPr/>
        </p:nvSpPr>
        <p:spPr>
          <a:xfrm>
            <a:off x="467833" y="701936"/>
            <a:ext cx="8140995" cy="1679676"/>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effectLst/>
                <a:latin typeface="#9Slide03 Arima Madurai Black" panose="00000A00000000000000" pitchFamily="2" charset="0"/>
                <a:cs typeface="#9Slide03 Arima Madurai Black" panose="00000A00000000000000" pitchFamily="2" charset="0"/>
              </a:rPr>
              <a:t>Câu</a:t>
            </a:r>
            <a:r>
              <a:rPr lang="en-US" sz="3600" dirty="0">
                <a:solidFill>
                  <a:schemeClr val="tx1"/>
                </a:solidFill>
                <a:effectLst/>
                <a:latin typeface="#9Slide03 Arima Madurai Black" panose="00000A00000000000000" pitchFamily="2" charset="0"/>
                <a:cs typeface="#9Slide03 Arima Madurai Black" panose="00000A00000000000000" pitchFamily="2" charset="0"/>
              </a:rPr>
              <a:t> 6: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Người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trong</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kí</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thường</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kể</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theo</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ngôi</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thứ</a:t>
            </a:r>
            <a:r>
              <a:rPr lang="en-US" sz="4000" dirty="0">
                <a:solidFill>
                  <a:schemeClr val="tx1"/>
                </a:solidFill>
                <a:effectLst/>
                <a:latin typeface="#9Slide03 Arima Madurai Black" panose="00000A00000000000000" pitchFamily="2" charset="0"/>
                <a:cs typeface="#9Slide03 Arima Madurai Black" panose="00000A00000000000000" pitchFamily="2" charset="0"/>
              </a:rPr>
              <a:t> </a:t>
            </a:r>
            <a:r>
              <a:rPr lang="en-US" sz="4000" dirty="0" err="1">
                <a:solidFill>
                  <a:schemeClr val="tx1"/>
                </a:solidFill>
                <a:effectLst/>
                <a:latin typeface="#9Slide03 Arima Madurai Black" panose="00000A00000000000000" pitchFamily="2" charset="0"/>
                <a:cs typeface="#9Slide03 Arima Madurai Black" panose="00000A00000000000000" pitchFamily="2" charset="0"/>
              </a:rPr>
              <a:t>mấy</a:t>
            </a:r>
            <a:r>
              <a:rPr lang="en-US" sz="4000" dirty="0">
                <a:solidFill>
                  <a:schemeClr val="tx1"/>
                </a:solidFill>
                <a:effectLst/>
                <a:latin typeface="#9Slide03 Arima Madurai Black" panose="00000A00000000000000" pitchFamily="2" charset="0"/>
                <a:cs typeface="#9Slide03 Arima Madurai Black" panose="00000A00000000000000" pitchFamily="2" charset="0"/>
              </a:rPr>
              <a:t>?</a:t>
            </a:r>
            <a:endParaRPr lang="en-US" sz="3600" dirty="0">
              <a:solidFill>
                <a:schemeClr val="tx1"/>
              </a:solidFill>
              <a:effectLst/>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6333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1" presetClass="emph" presetSubtype="0" fill="hold" grpId="1"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1" presetClass="mediacall" presetSubtype="0" fill="hold" nodeType="withEffect">
                                  <p:stCondLst>
                                    <p:cond delay="0"/>
                                  </p:stCondLst>
                                  <p:childTnLst>
                                    <p:cmd type="call" cmd="playFrom(0.0)">
                                      <p:cBhvr>
                                        <p:cTn id="36" dur="1252" fill="hold"/>
                                        <p:tgtEl>
                                          <p:spTgt spid="17"/>
                                        </p:tgtEl>
                                      </p:cBhvr>
                                    </p:cmd>
                                  </p:childTnLst>
                                </p:cTn>
                              </p:par>
                              <p:par>
                                <p:cTn id="37" presetID="1" presetClass="mediacall" presetSubtype="0" fill="hold" nodeType="withEffect">
                                  <p:stCondLst>
                                    <p:cond delay="500"/>
                                  </p:stCondLst>
                                  <p:childTnLst>
                                    <p:cmd type="call" cmd="playFrom(0.0)">
                                      <p:cBhvr>
                                        <p:cTn id="38" dur="5042" fill="hold"/>
                                        <p:tgtEl>
                                          <p:spTgt spid="53"/>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 presetClass="mediacall" presetSubtype="0" fill="hold" nodeType="withEffect">
                                  <p:stCondLst>
                                    <p:cond delay="0"/>
                                  </p:stCondLst>
                                  <p:childTnLst>
                                    <p:cmd type="call" cmd="playFrom(0.0)">
                                      <p:cBhvr>
                                        <p:cTn id="46" dur="2060" fill="hold"/>
                                        <p:tgtEl>
                                          <p:spTgt spid="19"/>
                                        </p:tgtEl>
                                      </p:cBhvr>
                                    </p:cmd>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2060" fill="hold"/>
                                        <p:tgtEl>
                                          <p:spTgt spid="18"/>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2060" fill="hold"/>
                                        <p:tgtEl>
                                          <p:spTgt spid="20"/>
                                        </p:tgtEl>
                                      </p:cBhvr>
                                    </p:cmd>
                                  </p:childTnLst>
                                </p:cTn>
                              </p:par>
                            </p:childTnLst>
                          </p:cTn>
                        </p:par>
                      </p:childTnLst>
                    </p:cTn>
                  </p:par>
                </p:childTnLst>
              </p:cTn>
              <p:nextCondLst>
                <p:cond evt="onClick" delay="0">
                  <p:tgtEl>
                    <p:spTgt spid="11"/>
                  </p:tgtEl>
                </p:cond>
              </p:nextCondLst>
            </p:seq>
            <p:audio>
              <p:cMediaNode vol="100000">
                <p:cTn id="63" fill="hold" display="0">
                  <p:stCondLst>
                    <p:cond delay="indefinite"/>
                  </p:stCondLst>
                  <p:endCondLst>
                    <p:cond evt="onStopAudio" delay="0">
                      <p:tgtEl>
                        <p:sldTgt/>
                      </p:tgtEl>
                    </p:cond>
                  </p:endCondLst>
                </p:cTn>
                <p:tgtEl>
                  <p:spTgt spid="17"/>
                </p:tgtEl>
              </p:cMediaNode>
            </p:audio>
            <p:audio>
              <p:cMediaNode vol="39394">
                <p:cTn id="64" fill="hold" display="0">
                  <p:stCondLst>
                    <p:cond delay="indefinite"/>
                  </p:stCondLst>
                  <p:endCondLst>
                    <p:cond evt="onStopAudio" delay="0">
                      <p:tgtEl>
                        <p:sldTgt/>
                      </p:tgtEl>
                    </p:cond>
                  </p:endCondLst>
                </p:cTn>
                <p:tgtEl>
                  <p:spTgt spid="18"/>
                </p:tgtEl>
              </p:cMediaNode>
            </p:audio>
            <p:audio>
              <p:cMediaNode vol="36364">
                <p:cTn id="65" fill="hold" display="0">
                  <p:stCondLst>
                    <p:cond delay="indefinite"/>
                  </p:stCondLst>
                  <p:endCondLst>
                    <p:cond evt="onStopAudio" delay="0">
                      <p:tgtEl>
                        <p:sldTgt/>
                      </p:tgtEl>
                    </p:cond>
                  </p:endCondLst>
                </p:cTn>
                <p:tgtEl>
                  <p:spTgt spid="19"/>
                </p:tgtEl>
              </p:cMediaNode>
            </p:audio>
            <p:audio>
              <p:cMediaNode vol="33333">
                <p:cTn id="66" fill="hold" display="0">
                  <p:stCondLst>
                    <p:cond delay="indefinite"/>
                  </p:stCondLst>
                  <p:endCondLst>
                    <p:cond evt="onStopAudio" delay="0">
                      <p:tgtEl>
                        <p:sldTgt/>
                      </p:tgtEl>
                    </p:cond>
                  </p:endCondLst>
                </p:cTn>
                <p:tgtEl>
                  <p:spTgt spid="20"/>
                </p:tgtEl>
              </p:cMediaNode>
            </p:audio>
            <p:audio>
              <p:cMediaNode vol="42424">
                <p:cTn id="67" fill="hold" display="0">
                  <p:stCondLst>
                    <p:cond delay="indefinite"/>
                  </p:stCondLst>
                  <p:endCondLst>
                    <p:cond evt="onStopAudio" delay="0">
                      <p:tgtEl>
                        <p:sldTgt/>
                      </p:tgtEl>
                    </p:cond>
                  </p:endCondLst>
                </p:cTn>
                <p:tgtEl>
                  <p:spTgt spid="53"/>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9;p22">
            <a:extLst>
              <a:ext uri="{FF2B5EF4-FFF2-40B4-BE49-F238E27FC236}">
                <a16:creationId xmlns:a16="http://schemas.microsoft.com/office/drawing/2014/main" id="{F5221B99-A389-4195-830E-C1EFECA2B1BA}"/>
              </a:ext>
            </a:extLst>
          </p:cNvPr>
          <p:cNvPicPr preferRelativeResize="0"/>
          <p:nvPr/>
        </p:nvPicPr>
        <p:blipFill rotWithShape="1">
          <a:blip r:embed="rId2">
            <a:extLst>
              <a:ext uri="{28A0092B-C50C-407E-A947-70E740481C1C}">
                <a14:useLocalDpi xmlns:a14="http://schemas.microsoft.com/office/drawing/2010/main" val="0"/>
              </a:ext>
            </a:extLst>
          </a:blip>
          <a:srcRect l="23735" r="26337"/>
          <a:stretch/>
        </p:blipFill>
        <p:spPr>
          <a:xfrm>
            <a:off x="5252484" y="0"/>
            <a:ext cx="6939516" cy="6858016"/>
          </a:xfrm>
          <a:custGeom>
            <a:avLst/>
            <a:gdLst/>
            <a:ahLst/>
            <a:cxnLst/>
            <a:rect l="l" t="t" r="r" b="b"/>
            <a:pathLst>
              <a:path w="21590" h="21586" extrusionOk="0">
                <a:moveTo>
                  <a:pt x="6051" y="0"/>
                </a:moveTo>
                <a:lnTo>
                  <a:pt x="5818" y="36"/>
                </a:lnTo>
                <a:cubicBezTo>
                  <a:pt x="5767" y="-14"/>
                  <a:pt x="5689" y="-9"/>
                  <a:pt x="5643" y="47"/>
                </a:cubicBezTo>
                <a:cubicBezTo>
                  <a:pt x="5639" y="51"/>
                  <a:pt x="5636" y="58"/>
                  <a:pt x="5633" y="62"/>
                </a:cubicBezTo>
                <a:lnTo>
                  <a:pt x="5714" y="181"/>
                </a:lnTo>
                <a:lnTo>
                  <a:pt x="5833" y="140"/>
                </a:lnTo>
                <a:cubicBezTo>
                  <a:pt x="5916" y="258"/>
                  <a:pt x="6029" y="160"/>
                  <a:pt x="6142" y="171"/>
                </a:cubicBezTo>
                <a:lnTo>
                  <a:pt x="6099" y="232"/>
                </a:lnTo>
                <a:lnTo>
                  <a:pt x="6170" y="294"/>
                </a:lnTo>
                <a:lnTo>
                  <a:pt x="6260" y="196"/>
                </a:lnTo>
                <a:lnTo>
                  <a:pt x="6318" y="263"/>
                </a:lnTo>
                <a:lnTo>
                  <a:pt x="6318" y="428"/>
                </a:lnTo>
                <a:cubicBezTo>
                  <a:pt x="6118" y="666"/>
                  <a:pt x="5800" y="669"/>
                  <a:pt x="5524" y="753"/>
                </a:cubicBezTo>
                <a:lnTo>
                  <a:pt x="5452" y="722"/>
                </a:lnTo>
                <a:lnTo>
                  <a:pt x="5424" y="805"/>
                </a:lnTo>
                <a:cubicBezTo>
                  <a:pt x="5210" y="810"/>
                  <a:pt x="5176" y="831"/>
                  <a:pt x="5153" y="975"/>
                </a:cubicBezTo>
                <a:cubicBezTo>
                  <a:pt x="5432" y="856"/>
                  <a:pt x="5716" y="759"/>
                  <a:pt x="6009" y="686"/>
                </a:cubicBezTo>
                <a:cubicBezTo>
                  <a:pt x="6030" y="749"/>
                  <a:pt x="6137" y="717"/>
                  <a:pt x="6137" y="831"/>
                </a:cubicBezTo>
                <a:cubicBezTo>
                  <a:pt x="6048" y="879"/>
                  <a:pt x="5932" y="894"/>
                  <a:pt x="5852" y="960"/>
                </a:cubicBezTo>
                <a:lnTo>
                  <a:pt x="5852" y="944"/>
                </a:lnTo>
                <a:lnTo>
                  <a:pt x="5210" y="1135"/>
                </a:lnTo>
                <a:cubicBezTo>
                  <a:pt x="5214" y="1160"/>
                  <a:pt x="5219" y="1179"/>
                  <a:pt x="5229" y="1243"/>
                </a:cubicBezTo>
                <a:cubicBezTo>
                  <a:pt x="5302" y="1094"/>
                  <a:pt x="5389" y="1212"/>
                  <a:pt x="5476" y="1192"/>
                </a:cubicBezTo>
                <a:lnTo>
                  <a:pt x="5424" y="1120"/>
                </a:lnTo>
                <a:cubicBezTo>
                  <a:pt x="5555" y="1144"/>
                  <a:pt x="5691" y="1102"/>
                  <a:pt x="5790" y="1006"/>
                </a:cubicBezTo>
                <a:lnTo>
                  <a:pt x="5833" y="1047"/>
                </a:lnTo>
                <a:cubicBezTo>
                  <a:pt x="5833" y="1025"/>
                  <a:pt x="5839" y="1008"/>
                  <a:pt x="5847" y="965"/>
                </a:cubicBezTo>
                <a:cubicBezTo>
                  <a:pt x="6006" y="976"/>
                  <a:pt x="6144" y="863"/>
                  <a:pt x="6308" y="888"/>
                </a:cubicBezTo>
                <a:lnTo>
                  <a:pt x="6322" y="820"/>
                </a:lnTo>
                <a:lnTo>
                  <a:pt x="6417" y="769"/>
                </a:lnTo>
                <a:lnTo>
                  <a:pt x="6394" y="800"/>
                </a:lnTo>
                <a:lnTo>
                  <a:pt x="6522" y="867"/>
                </a:lnTo>
                <a:cubicBezTo>
                  <a:pt x="6195" y="976"/>
                  <a:pt x="5957" y="1231"/>
                  <a:pt x="5624" y="1269"/>
                </a:cubicBezTo>
                <a:lnTo>
                  <a:pt x="5643" y="1295"/>
                </a:lnTo>
                <a:lnTo>
                  <a:pt x="5581" y="1388"/>
                </a:lnTo>
                <a:lnTo>
                  <a:pt x="5438" y="1372"/>
                </a:lnTo>
                <a:lnTo>
                  <a:pt x="5438" y="1393"/>
                </a:lnTo>
                <a:lnTo>
                  <a:pt x="5543" y="1445"/>
                </a:lnTo>
                <a:lnTo>
                  <a:pt x="5343" y="1445"/>
                </a:lnTo>
                <a:cubicBezTo>
                  <a:pt x="5321" y="1637"/>
                  <a:pt x="5135" y="1506"/>
                  <a:pt x="5148" y="1687"/>
                </a:cubicBezTo>
                <a:lnTo>
                  <a:pt x="5329" y="1599"/>
                </a:lnTo>
                <a:cubicBezTo>
                  <a:pt x="5329" y="1659"/>
                  <a:pt x="5326" y="1694"/>
                  <a:pt x="5324" y="1728"/>
                </a:cubicBezTo>
                <a:cubicBezTo>
                  <a:pt x="5180" y="1697"/>
                  <a:pt x="5143" y="1867"/>
                  <a:pt x="5105" y="1966"/>
                </a:cubicBezTo>
                <a:lnTo>
                  <a:pt x="5034" y="1981"/>
                </a:lnTo>
                <a:lnTo>
                  <a:pt x="5034" y="2007"/>
                </a:lnTo>
                <a:lnTo>
                  <a:pt x="5105" y="1996"/>
                </a:lnTo>
                <a:lnTo>
                  <a:pt x="5105" y="1971"/>
                </a:lnTo>
                <a:cubicBezTo>
                  <a:pt x="5152" y="1971"/>
                  <a:pt x="5204" y="1984"/>
                  <a:pt x="5234" y="1935"/>
                </a:cubicBezTo>
                <a:lnTo>
                  <a:pt x="5324" y="1986"/>
                </a:lnTo>
                <a:lnTo>
                  <a:pt x="5324" y="2089"/>
                </a:lnTo>
                <a:lnTo>
                  <a:pt x="5258" y="2048"/>
                </a:lnTo>
                <a:lnTo>
                  <a:pt x="5134" y="2115"/>
                </a:lnTo>
                <a:lnTo>
                  <a:pt x="5172" y="2192"/>
                </a:lnTo>
                <a:lnTo>
                  <a:pt x="5001" y="2285"/>
                </a:lnTo>
                <a:lnTo>
                  <a:pt x="5110" y="2347"/>
                </a:lnTo>
                <a:lnTo>
                  <a:pt x="5029" y="2388"/>
                </a:lnTo>
                <a:lnTo>
                  <a:pt x="5110" y="2435"/>
                </a:lnTo>
                <a:cubicBezTo>
                  <a:pt x="4942" y="2552"/>
                  <a:pt x="4803" y="2707"/>
                  <a:pt x="4701" y="2894"/>
                </a:cubicBezTo>
                <a:lnTo>
                  <a:pt x="4796" y="2853"/>
                </a:lnTo>
                <a:lnTo>
                  <a:pt x="4820" y="2925"/>
                </a:lnTo>
                <a:cubicBezTo>
                  <a:pt x="5145" y="2829"/>
                  <a:pt x="5066" y="2995"/>
                  <a:pt x="5338" y="2961"/>
                </a:cubicBezTo>
                <a:cubicBezTo>
                  <a:pt x="5403" y="2949"/>
                  <a:pt x="5411" y="2817"/>
                  <a:pt x="5514" y="2863"/>
                </a:cubicBezTo>
                <a:lnTo>
                  <a:pt x="5467" y="2920"/>
                </a:lnTo>
                <a:lnTo>
                  <a:pt x="5571" y="2920"/>
                </a:lnTo>
                <a:cubicBezTo>
                  <a:pt x="5588" y="2902"/>
                  <a:pt x="5614" y="2874"/>
                  <a:pt x="5614" y="2873"/>
                </a:cubicBezTo>
                <a:lnTo>
                  <a:pt x="5700" y="2909"/>
                </a:lnTo>
                <a:cubicBezTo>
                  <a:pt x="5496" y="3238"/>
                  <a:pt x="5322" y="3156"/>
                  <a:pt x="5072" y="3348"/>
                </a:cubicBezTo>
                <a:lnTo>
                  <a:pt x="5158" y="3394"/>
                </a:lnTo>
                <a:lnTo>
                  <a:pt x="5262" y="3363"/>
                </a:lnTo>
                <a:cubicBezTo>
                  <a:pt x="5240" y="3406"/>
                  <a:pt x="5231" y="3425"/>
                  <a:pt x="5219" y="3446"/>
                </a:cubicBezTo>
                <a:lnTo>
                  <a:pt x="5286" y="3446"/>
                </a:lnTo>
                <a:lnTo>
                  <a:pt x="5286" y="3472"/>
                </a:lnTo>
                <a:lnTo>
                  <a:pt x="5215" y="3487"/>
                </a:lnTo>
                <a:cubicBezTo>
                  <a:pt x="4936" y="3766"/>
                  <a:pt x="4558" y="3941"/>
                  <a:pt x="4259" y="4204"/>
                </a:cubicBezTo>
                <a:lnTo>
                  <a:pt x="4335" y="4204"/>
                </a:lnTo>
                <a:lnTo>
                  <a:pt x="4302" y="4271"/>
                </a:lnTo>
                <a:lnTo>
                  <a:pt x="4331" y="4307"/>
                </a:lnTo>
                <a:cubicBezTo>
                  <a:pt x="4307" y="4335"/>
                  <a:pt x="4287" y="4360"/>
                  <a:pt x="4245" y="4405"/>
                </a:cubicBezTo>
                <a:cubicBezTo>
                  <a:pt x="4300" y="4415"/>
                  <a:pt x="4356" y="4403"/>
                  <a:pt x="4402" y="4369"/>
                </a:cubicBezTo>
                <a:lnTo>
                  <a:pt x="4402" y="4431"/>
                </a:lnTo>
                <a:lnTo>
                  <a:pt x="4326" y="4462"/>
                </a:lnTo>
                <a:lnTo>
                  <a:pt x="4392" y="4539"/>
                </a:lnTo>
                <a:lnTo>
                  <a:pt x="4616" y="4390"/>
                </a:lnTo>
                <a:lnTo>
                  <a:pt x="4407" y="4756"/>
                </a:lnTo>
                <a:lnTo>
                  <a:pt x="4426" y="4777"/>
                </a:lnTo>
                <a:lnTo>
                  <a:pt x="4564" y="4679"/>
                </a:lnTo>
                <a:cubicBezTo>
                  <a:pt x="4599" y="4723"/>
                  <a:pt x="4555" y="4724"/>
                  <a:pt x="4554" y="4730"/>
                </a:cubicBezTo>
                <a:lnTo>
                  <a:pt x="4611" y="4895"/>
                </a:lnTo>
                <a:lnTo>
                  <a:pt x="4668" y="4859"/>
                </a:lnTo>
                <a:cubicBezTo>
                  <a:pt x="4651" y="4818"/>
                  <a:pt x="4636" y="4779"/>
                  <a:pt x="4621" y="4740"/>
                </a:cubicBezTo>
                <a:cubicBezTo>
                  <a:pt x="4709" y="4678"/>
                  <a:pt x="4734" y="4784"/>
                  <a:pt x="4811" y="4751"/>
                </a:cubicBezTo>
                <a:lnTo>
                  <a:pt x="4763" y="4679"/>
                </a:lnTo>
                <a:cubicBezTo>
                  <a:pt x="4852" y="4624"/>
                  <a:pt x="4772" y="4552"/>
                  <a:pt x="4849" y="4519"/>
                </a:cubicBezTo>
                <a:lnTo>
                  <a:pt x="4901" y="4560"/>
                </a:lnTo>
                <a:cubicBezTo>
                  <a:pt x="4936" y="4549"/>
                  <a:pt x="4994" y="4469"/>
                  <a:pt x="5029" y="4498"/>
                </a:cubicBezTo>
                <a:cubicBezTo>
                  <a:pt x="5006" y="4631"/>
                  <a:pt x="4909" y="4602"/>
                  <a:pt x="4934" y="4756"/>
                </a:cubicBezTo>
                <a:cubicBezTo>
                  <a:pt x="5001" y="4706"/>
                  <a:pt x="5056" y="4642"/>
                  <a:pt x="5096" y="4565"/>
                </a:cubicBezTo>
                <a:lnTo>
                  <a:pt x="5148" y="4586"/>
                </a:lnTo>
                <a:cubicBezTo>
                  <a:pt x="5117" y="4643"/>
                  <a:pt x="5093" y="4708"/>
                  <a:pt x="5077" y="4771"/>
                </a:cubicBezTo>
                <a:lnTo>
                  <a:pt x="5210" y="4761"/>
                </a:lnTo>
                <a:cubicBezTo>
                  <a:pt x="5217" y="4728"/>
                  <a:pt x="5221" y="4711"/>
                  <a:pt x="5224" y="4694"/>
                </a:cubicBezTo>
                <a:lnTo>
                  <a:pt x="5391" y="4782"/>
                </a:lnTo>
                <a:cubicBezTo>
                  <a:pt x="5417" y="4717"/>
                  <a:pt x="5436" y="4664"/>
                  <a:pt x="5462" y="4601"/>
                </a:cubicBezTo>
                <a:lnTo>
                  <a:pt x="5614" y="4653"/>
                </a:lnTo>
                <a:lnTo>
                  <a:pt x="5852" y="4519"/>
                </a:lnTo>
                <a:lnTo>
                  <a:pt x="5899" y="4565"/>
                </a:lnTo>
                <a:cubicBezTo>
                  <a:pt x="6045" y="4470"/>
                  <a:pt x="6200" y="4386"/>
                  <a:pt x="6360" y="4323"/>
                </a:cubicBezTo>
                <a:lnTo>
                  <a:pt x="6360" y="4240"/>
                </a:lnTo>
                <a:lnTo>
                  <a:pt x="6432" y="4240"/>
                </a:lnTo>
                <a:lnTo>
                  <a:pt x="6398" y="4173"/>
                </a:lnTo>
                <a:cubicBezTo>
                  <a:pt x="6664" y="4082"/>
                  <a:pt x="6758" y="3837"/>
                  <a:pt x="7064" y="3807"/>
                </a:cubicBezTo>
                <a:lnTo>
                  <a:pt x="7031" y="3905"/>
                </a:lnTo>
                <a:lnTo>
                  <a:pt x="7078" y="4003"/>
                </a:lnTo>
                <a:cubicBezTo>
                  <a:pt x="7165" y="4014"/>
                  <a:pt x="7253" y="3977"/>
                  <a:pt x="7311" y="3905"/>
                </a:cubicBezTo>
                <a:lnTo>
                  <a:pt x="7263" y="3807"/>
                </a:lnTo>
                <a:lnTo>
                  <a:pt x="7154" y="3895"/>
                </a:lnTo>
                <a:cubicBezTo>
                  <a:pt x="7132" y="3845"/>
                  <a:pt x="7115" y="3807"/>
                  <a:pt x="7102" y="3776"/>
                </a:cubicBezTo>
                <a:cubicBezTo>
                  <a:pt x="7997" y="3530"/>
                  <a:pt x="8880" y="3015"/>
                  <a:pt x="9778" y="2672"/>
                </a:cubicBezTo>
                <a:cubicBezTo>
                  <a:pt x="9778" y="2674"/>
                  <a:pt x="9778" y="2679"/>
                  <a:pt x="9778" y="2688"/>
                </a:cubicBezTo>
                <a:lnTo>
                  <a:pt x="9783" y="2688"/>
                </a:lnTo>
                <a:lnTo>
                  <a:pt x="9783" y="2667"/>
                </a:lnTo>
                <a:cubicBezTo>
                  <a:pt x="9802" y="2655"/>
                  <a:pt x="9826" y="2646"/>
                  <a:pt x="9849" y="2646"/>
                </a:cubicBezTo>
                <a:lnTo>
                  <a:pt x="9849" y="2672"/>
                </a:lnTo>
                <a:lnTo>
                  <a:pt x="9783" y="2688"/>
                </a:lnTo>
                <a:lnTo>
                  <a:pt x="9783" y="2724"/>
                </a:lnTo>
                <a:cubicBezTo>
                  <a:pt x="10088" y="2692"/>
                  <a:pt x="10360" y="2472"/>
                  <a:pt x="10648" y="2363"/>
                </a:cubicBezTo>
                <a:cubicBezTo>
                  <a:pt x="10687" y="2459"/>
                  <a:pt x="10687" y="2493"/>
                  <a:pt x="10786" y="2543"/>
                </a:cubicBezTo>
                <a:cubicBezTo>
                  <a:pt x="10775" y="2438"/>
                  <a:pt x="10763" y="2364"/>
                  <a:pt x="10757" y="2301"/>
                </a:cubicBezTo>
                <a:lnTo>
                  <a:pt x="11099" y="2131"/>
                </a:lnTo>
                <a:lnTo>
                  <a:pt x="11128" y="2223"/>
                </a:lnTo>
                <a:lnTo>
                  <a:pt x="11366" y="2141"/>
                </a:lnTo>
                <a:cubicBezTo>
                  <a:pt x="11350" y="2267"/>
                  <a:pt x="11211" y="2256"/>
                  <a:pt x="11147" y="2352"/>
                </a:cubicBezTo>
                <a:lnTo>
                  <a:pt x="11361" y="2440"/>
                </a:lnTo>
                <a:lnTo>
                  <a:pt x="11185" y="2548"/>
                </a:lnTo>
                <a:cubicBezTo>
                  <a:pt x="11233" y="2602"/>
                  <a:pt x="11161" y="2720"/>
                  <a:pt x="11175" y="2811"/>
                </a:cubicBezTo>
                <a:lnTo>
                  <a:pt x="11114" y="2791"/>
                </a:lnTo>
                <a:cubicBezTo>
                  <a:pt x="11108" y="2723"/>
                  <a:pt x="11106" y="2663"/>
                  <a:pt x="11099" y="2584"/>
                </a:cubicBezTo>
                <a:lnTo>
                  <a:pt x="11019" y="2636"/>
                </a:lnTo>
                <a:lnTo>
                  <a:pt x="10876" y="2554"/>
                </a:lnTo>
                <a:lnTo>
                  <a:pt x="10743" y="2621"/>
                </a:lnTo>
                <a:cubicBezTo>
                  <a:pt x="10719" y="2732"/>
                  <a:pt x="10854" y="2742"/>
                  <a:pt x="10838" y="2848"/>
                </a:cubicBezTo>
                <a:lnTo>
                  <a:pt x="10643" y="2935"/>
                </a:lnTo>
                <a:cubicBezTo>
                  <a:pt x="10628" y="2970"/>
                  <a:pt x="10613" y="2997"/>
                  <a:pt x="10605" y="3018"/>
                </a:cubicBezTo>
                <a:lnTo>
                  <a:pt x="10657" y="3193"/>
                </a:lnTo>
                <a:cubicBezTo>
                  <a:pt x="10627" y="3172"/>
                  <a:pt x="10579" y="3229"/>
                  <a:pt x="10562" y="3167"/>
                </a:cubicBezTo>
                <a:cubicBezTo>
                  <a:pt x="10561" y="3163"/>
                  <a:pt x="10558" y="3167"/>
                  <a:pt x="10557" y="3162"/>
                </a:cubicBezTo>
                <a:lnTo>
                  <a:pt x="10448" y="3162"/>
                </a:lnTo>
                <a:cubicBezTo>
                  <a:pt x="10445" y="3189"/>
                  <a:pt x="10450" y="3215"/>
                  <a:pt x="10462" y="3240"/>
                </a:cubicBezTo>
                <a:cubicBezTo>
                  <a:pt x="10459" y="3239"/>
                  <a:pt x="10457" y="3245"/>
                  <a:pt x="10453" y="3245"/>
                </a:cubicBezTo>
                <a:cubicBezTo>
                  <a:pt x="10466" y="3267"/>
                  <a:pt x="10477" y="3295"/>
                  <a:pt x="10477" y="3322"/>
                </a:cubicBezTo>
                <a:lnTo>
                  <a:pt x="10453" y="3322"/>
                </a:lnTo>
                <a:lnTo>
                  <a:pt x="10439" y="3245"/>
                </a:lnTo>
                <a:cubicBezTo>
                  <a:pt x="10336" y="3246"/>
                  <a:pt x="10254" y="3304"/>
                  <a:pt x="10149" y="3332"/>
                </a:cubicBezTo>
                <a:lnTo>
                  <a:pt x="10177" y="3162"/>
                </a:lnTo>
                <a:lnTo>
                  <a:pt x="10035" y="3162"/>
                </a:lnTo>
                <a:cubicBezTo>
                  <a:pt x="9927" y="3076"/>
                  <a:pt x="9860" y="2879"/>
                  <a:pt x="9745" y="2894"/>
                </a:cubicBezTo>
                <a:lnTo>
                  <a:pt x="9968" y="3198"/>
                </a:lnTo>
                <a:cubicBezTo>
                  <a:pt x="9962" y="3229"/>
                  <a:pt x="9952" y="3277"/>
                  <a:pt x="9940" y="3338"/>
                </a:cubicBezTo>
                <a:lnTo>
                  <a:pt x="10030" y="3286"/>
                </a:lnTo>
                <a:lnTo>
                  <a:pt x="10082" y="3343"/>
                </a:lnTo>
                <a:lnTo>
                  <a:pt x="9992" y="3389"/>
                </a:lnTo>
                <a:cubicBezTo>
                  <a:pt x="9953" y="3378"/>
                  <a:pt x="9923" y="3347"/>
                  <a:pt x="9897" y="3384"/>
                </a:cubicBezTo>
                <a:lnTo>
                  <a:pt x="9925" y="3420"/>
                </a:lnTo>
                <a:lnTo>
                  <a:pt x="9488" y="3606"/>
                </a:lnTo>
                <a:lnTo>
                  <a:pt x="9364" y="3513"/>
                </a:lnTo>
                <a:lnTo>
                  <a:pt x="9326" y="3606"/>
                </a:lnTo>
                <a:lnTo>
                  <a:pt x="9293" y="3575"/>
                </a:lnTo>
                <a:lnTo>
                  <a:pt x="9208" y="3621"/>
                </a:lnTo>
                <a:lnTo>
                  <a:pt x="9170" y="3719"/>
                </a:lnTo>
                <a:cubicBezTo>
                  <a:pt x="9139" y="3637"/>
                  <a:pt x="9124" y="3582"/>
                  <a:pt x="9103" y="3523"/>
                </a:cubicBezTo>
                <a:cubicBezTo>
                  <a:pt x="9067" y="3591"/>
                  <a:pt x="9123" y="3698"/>
                  <a:pt x="9027" y="3730"/>
                </a:cubicBezTo>
                <a:lnTo>
                  <a:pt x="8998" y="3699"/>
                </a:lnTo>
                <a:lnTo>
                  <a:pt x="8932" y="3740"/>
                </a:lnTo>
                <a:lnTo>
                  <a:pt x="8861" y="3688"/>
                </a:lnTo>
                <a:lnTo>
                  <a:pt x="8775" y="3740"/>
                </a:lnTo>
                <a:lnTo>
                  <a:pt x="8737" y="3652"/>
                </a:lnTo>
                <a:lnTo>
                  <a:pt x="8713" y="3652"/>
                </a:lnTo>
                <a:cubicBezTo>
                  <a:pt x="8721" y="3701"/>
                  <a:pt x="8734" y="3751"/>
                  <a:pt x="8742" y="3802"/>
                </a:cubicBezTo>
                <a:lnTo>
                  <a:pt x="8699" y="3848"/>
                </a:lnTo>
                <a:lnTo>
                  <a:pt x="8661" y="3812"/>
                </a:lnTo>
                <a:cubicBezTo>
                  <a:pt x="8631" y="3912"/>
                  <a:pt x="8543" y="3972"/>
                  <a:pt x="8447" y="3962"/>
                </a:cubicBezTo>
                <a:lnTo>
                  <a:pt x="8495" y="3905"/>
                </a:lnTo>
                <a:cubicBezTo>
                  <a:pt x="8477" y="3885"/>
                  <a:pt x="8461" y="3867"/>
                  <a:pt x="8438" y="3843"/>
                </a:cubicBezTo>
                <a:lnTo>
                  <a:pt x="8290" y="4085"/>
                </a:lnTo>
                <a:cubicBezTo>
                  <a:pt x="8193" y="4104"/>
                  <a:pt x="8084" y="4070"/>
                  <a:pt x="7948" y="4106"/>
                </a:cubicBezTo>
                <a:cubicBezTo>
                  <a:pt x="8100" y="4164"/>
                  <a:pt x="8253" y="4105"/>
                  <a:pt x="8338" y="4220"/>
                </a:cubicBezTo>
                <a:cubicBezTo>
                  <a:pt x="8190" y="4396"/>
                  <a:pt x="7983" y="4447"/>
                  <a:pt x="7805" y="4560"/>
                </a:cubicBezTo>
                <a:lnTo>
                  <a:pt x="7805" y="4550"/>
                </a:lnTo>
                <a:lnTo>
                  <a:pt x="7729" y="4524"/>
                </a:lnTo>
                <a:lnTo>
                  <a:pt x="7705" y="4606"/>
                </a:lnTo>
                <a:cubicBezTo>
                  <a:pt x="7580" y="4596"/>
                  <a:pt x="7485" y="4679"/>
                  <a:pt x="7378" y="4720"/>
                </a:cubicBezTo>
                <a:cubicBezTo>
                  <a:pt x="7335" y="4735"/>
                  <a:pt x="7537" y="4817"/>
                  <a:pt x="7492" y="4838"/>
                </a:cubicBezTo>
                <a:lnTo>
                  <a:pt x="7325" y="4838"/>
                </a:lnTo>
                <a:cubicBezTo>
                  <a:pt x="7334" y="4774"/>
                  <a:pt x="7359" y="4760"/>
                  <a:pt x="7382" y="4761"/>
                </a:cubicBezTo>
                <a:cubicBezTo>
                  <a:pt x="7322" y="4764"/>
                  <a:pt x="7269" y="4766"/>
                  <a:pt x="7244" y="4766"/>
                </a:cubicBezTo>
                <a:cubicBezTo>
                  <a:pt x="7233" y="4731"/>
                  <a:pt x="7228" y="4707"/>
                  <a:pt x="7216" y="4668"/>
                </a:cubicBezTo>
                <a:cubicBezTo>
                  <a:pt x="7155" y="5005"/>
                  <a:pt x="7054" y="4681"/>
                  <a:pt x="6812" y="5132"/>
                </a:cubicBezTo>
                <a:lnTo>
                  <a:pt x="6712" y="5122"/>
                </a:lnTo>
                <a:lnTo>
                  <a:pt x="6760" y="5065"/>
                </a:lnTo>
                <a:lnTo>
                  <a:pt x="6707" y="5009"/>
                </a:lnTo>
                <a:cubicBezTo>
                  <a:pt x="6663" y="5074"/>
                  <a:pt x="6605" y="5132"/>
                  <a:pt x="6541" y="5174"/>
                </a:cubicBezTo>
                <a:lnTo>
                  <a:pt x="6836" y="5174"/>
                </a:lnTo>
                <a:lnTo>
                  <a:pt x="6836" y="5199"/>
                </a:lnTo>
                <a:lnTo>
                  <a:pt x="6593" y="5199"/>
                </a:lnTo>
                <a:cubicBezTo>
                  <a:pt x="6550" y="5310"/>
                  <a:pt x="6521" y="5420"/>
                  <a:pt x="6403" y="5457"/>
                </a:cubicBezTo>
                <a:cubicBezTo>
                  <a:pt x="6395" y="5397"/>
                  <a:pt x="6390" y="5342"/>
                  <a:pt x="6384" y="5292"/>
                </a:cubicBezTo>
                <a:cubicBezTo>
                  <a:pt x="6292" y="5339"/>
                  <a:pt x="6206" y="5402"/>
                  <a:pt x="6137" y="5483"/>
                </a:cubicBezTo>
                <a:lnTo>
                  <a:pt x="6132" y="5447"/>
                </a:lnTo>
                <a:lnTo>
                  <a:pt x="6056" y="5463"/>
                </a:lnTo>
                <a:lnTo>
                  <a:pt x="6070" y="5483"/>
                </a:lnTo>
                <a:lnTo>
                  <a:pt x="6132" y="5483"/>
                </a:lnTo>
                <a:lnTo>
                  <a:pt x="6009" y="5607"/>
                </a:lnTo>
                <a:lnTo>
                  <a:pt x="5947" y="5555"/>
                </a:lnTo>
                <a:lnTo>
                  <a:pt x="5871" y="5628"/>
                </a:lnTo>
                <a:lnTo>
                  <a:pt x="5742" y="5602"/>
                </a:lnTo>
                <a:cubicBezTo>
                  <a:pt x="5732" y="5636"/>
                  <a:pt x="5725" y="5660"/>
                  <a:pt x="5714" y="5700"/>
                </a:cubicBezTo>
                <a:lnTo>
                  <a:pt x="5638" y="5653"/>
                </a:lnTo>
                <a:lnTo>
                  <a:pt x="5538" y="5715"/>
                </a:lnTo>
                <a:cubicBezTo>
                  <a:pt x="5555" y="5749"/>
                  <a:pt x="5564" y="5775"/>
                  <a:pt x="5581" y="5813"/>
                </a:cubicBezTo>
                <a:lnTo>
                  <a:pt x="5462" y="5803"/>
                </a:lnTo>
                <a:lnTo>
                  <a:pt x="5524" y="5731"/>
                </a:lnTo>
                <a:cubicBezTo>
                  <a:pt x="5448" y="5743"/>
                  <a:pt x="5371" y="5719"/>
                  <a:pt x="5310" y="5669"/>
                </a:cubicBezTo>
                <a:lnTo>
                  <a:pt x="5362" y="5818"/>
                </a:lnTo>
                <a:lnTo>
                  <a:pt x="5181" y="5772"/>
                </a:lnTo>
                <a:cubicBezTo>
                  <a:pt x="5105" y="5949"/>
                  <a:pt x="4912" y="5954"/>
                  <a:pt x="4796" y="6087"/>
                </a:cubicBezTo>
                <a:lnTo>
                  <a:pt x="4763" y="6056"/>
                </a:lnTo>
                <a:lnTo>
                  <a:pt x="4659" y="6112"/>
                </a:lnTo>
                <a:lnTo>
                  <a:pt x="4687" y="6216"/>
                </a:lnTo>
                <a:cubicBezTo>
                  <a:pt x="4661" y="6255"/>
                  <a:pt x="4630" y="6297"/>
                  <a:pt x="4616" y="6319"/>
                </a:cubicBezTo>
                <a:lnTo>
                  <a:pt x="4416" y="6283"/>
                </a:lnTo>
                <a:cubicBezTo>
                  <a:pt x="4410" y="6365"/>
                  <a:pt x="4405" y="6426"/>
                  <a:pt x="4397" y="6525"/>
                </a:cubicBezTo>
                <a:lnTo>
                  <a:pt x="4316" y="6422"/>
                </a:lnTo>
                <a:lnTo>
                  <a:pt x="4079" y="6510"/>
                </a:lnTo>
                <a:cubicBezTo>
                  <a:pt x="4079" y="6547"/>
                  <a:pt x="4076" y="6580"/>
                  <a:pt x="4074" y="6608"/>
                </a:cubicBezTo>
                <a:cubicBezTo>
                  <a:pt x="4009" y="6608"/>
                  <a:pt x="3950" y="6626"/>
                  <a:pt x="3931" y="6597"/>
                </a:cubicBezTo>
                <a:lnTo>
                  <a:pt x="3855" y="6680"/>
                </a:lnTo>
                <a:lnTo>
                  <a:pt x="4031" y="6695"/>
                </a:lnTo>
                <a:cubicBezTo>
                  <a:pt x="3875" y="6867"/>
                  <a:pt x="3652" y="6845"/>
                  <a:pt x="3537" y="7010"/>
                </a:cubicBezTo>
                <a:lnTo>
                  <a:pt x="3427" y="6963"/>
                </a:lnTo>
                <a:lnTo>
                  <a:pt x="3385" y="7159"/>
                </a:lnTo>
                <a:lnTo>
                  <a:pt x="3152" y="7386"/>
                </a:lnTo>
                <a:lnTo>
                  <a:pt x="3456" y="7639"/>
                </a:lnTo>
                <a:cubicBezTo>
                  <a:pt x="3426" y="7710"/>
                  <a:pt x="3397" y="7780"/>
                  <a:pt x="3361" y="7866"/>
                </a:cubicBezTo>
                <a:cubicBezTo>
                  <a:pt x="3282" y="7800"/>
                  <a:pt x="3210" y="7765"/>
                  <a:pt x="3157" y="7876"/>
                </a:cubicBezTo>
                <a:lnTo>
                  <a:pt x="3256" y="7995"/>
                </a:lnTo>
                <a:lnTo>
                  <a:pt x="3166" y="8036"/>
                </a:lnTo>
                <a:cubicBezTo>
                  <a:pt x="3117" y="7970"/>
                  <a:pt x="3065" y="8011"/>
                  <a:pt x="3004" y="8036"/>
                </a:cubicBezTo>
                <a:lnTo>
                  <a:pt x="2943" y="7866"/>
                </a:lnTo>
                <a:cubicBezTo>
                  <a:pt x="2916" y="7907"/>
                  <a:pt x="2898" y="7940"/>
                  <a:pt x="2890" y="7954"/>
                </a:cubicBezTo>
                <a:lnTo>
                  <a:pt x="2634" y="7913"/>
                </a:lnTo>
                <a:lnTo>
                  <a:pt x="2634" y="8093"/>
                </a:lnTo>
                <a:lnTo>
                  <a:pt x="2572" y="8036"/>
                </a:lnTo>
                <a:lnTo>
                  <a:pt x="2410" y="8124"/>
                </a:lnTo>
                <a:lnTo>
                  <a:pt x="2315" y="8315"/>
                </a:lnTo>
                <a:lnTo>
                  <a:pt x="2348" y="8439"/>
                </a:lnTo>
                <a:lnTo>
                  <a:pt x="2206" y="8609"/>
                </a:lnTo>
                <a:cubicBezTo>
                  <a:pt x="2127" y="8583"/>
                  <a:pt x="2066" y="8482"/>
                  <a:pt x="1949" y="8552"/>
                </a:cubicBezTo>
                <a:lnTo>
                  <a:pt x="2201" y="8805"/>
                </a:lnTo>
                <a:lnTo>
                  <a:pt x="2268" y="8743"/>
                </a:lnTo>
                <a:lnTo>
                  <a:pt x="2230" y="8686"/>
                </a:lnTo>
                <a:lnTo>
                  <a:pt x="2291" y="8681"/>
                </a:lnTo>
                <a:cubicBezTo>
                  <a:pt x="2310" y="8755"/>
                  <a:pt x="2323" y="8822"/>
                  <a:pt x="2253" y="8872"/>
                </a:cubicBezTo>
                <a:lnTo>
                  <a:pt x="1973" y="8872"/>
                </a:lnTo>
                <a:lnTo>
                  <a:pt x="1921" y="8712"/>
                </a:lnTo>
                <a:lnTo>
                  <a:pt x="1759" y="8712"/>
                </a:lnTo>
                <a:cubicBezTo>
                  <a:pt x="1734" y="8628"/>
                  <a:pt x="1622" y="8651"/>
                  <a:pt x="1607" y="8557"/>
                </a:cubicBezTo>
                <a:lnTo>
                  <a:pt x="1712" y="8557"/>
                </a:lnTo>
                <a:lnTo>
                  <a:pt x="1712" y="8403"/>
                </a:lnTo>
                <a:cubicBezTo>
                  <a:pt x="1598" y="8412"/>
                  <a:pt x="1596" y="8415"/>
                  <a:pt x="1569" y="8521"/>
                </a:cubicBezTo>
                <a:lnTo>
                  <a:pt x="1217" y="8310"/>
                </a:lnTo>
                <a:lnTo>
                  <a:pt x="1269" y="8423"/>
                </a:lnTo>
                <a:lnTo>
                  <a:pt x="1013" y="8568"/>
                </a:lnTo>
                <a:cubicBezTo>
                  <a:pt x="1065" y="8646"/>
                  <a:pt x="1086" y="8742"/>
                  <a:pt x="1184" y="8758"/>
                </a:cubicBezTo>
                <a:lnTo>
                  <a:pt x="1250" y="8609"/>
                </a:lnTo>
                <a:lnTo>
                  <a:pt x="1317" y="8578"/>
                </a:lnTo>
                <a:cubicBezTo>
                  <a:pt x="1285" y="8544"/>
                  <a:pt x="1262" y="8525"/>
                  <a:pt x="1241" y="8501"/>
                </a:cubicBezTo>
                <a:lnTo>
                  <a:pt x="1279" y="8444"/>
                </a:lnTo>
                <a:cubicBezTo>
                  <a:pt x="1420" y="8515"/>
                  <a:pt x="1703" y="8686"/>
                  <a:pt x="1754" y="8841"/>
                </a:cubicBezTo>
                <a:lnTo>
                  <a:pt x="1645" y="8841"/>
                </a:lnTo>
                <a:cubicBezTo>
                  <a:pt x="1704" y="8901"/>
                  <a:pt x="1759" y="8968"/>
                  <a:pt x="1830" y="8898"/>
                </a:cubicBezTo>
                <a:lnTo>
                  <a:pt x="1944" y="8985"/>
                </a:lnTo>
                <a:lnTo>
                  <a:pt x="1892" y="9109"/>
                </a:lnTo>
                <a:lnTo>
                  <a:pt x="1735" y="9161"/>
                </a:lnTo>
                <a:cubicBezTo>
                  <a:pt x="1688" y="9084"/>
                  <a:pt x="1616" y="9135"/>
                  <a:pt x="1555" y="9119"/>
                </a:cubicBezTo>
                <a:cubicBezTo>
                  <a:pt x="1485" y="9198"/>
                  <a:pt x="1389" y="9243"/>
                  <a:pt x="1288" y="9243"/>
                </a:cubicBezTo>
                <a:lnTo>
                  <a:pt x="1255" y="9145"/>
                </a:lnTo>
                <a:lnTo>
                  <a:pt x="1027" y="9192"/>
                </a:lnTo>
                <a:lnTo>
                  <a:pt x="960" y="9119"/>
                </a:lnTo>
                <a:cubicBezTo>
                  <a:pt x="914" y="9165"/>
                  <a:pt x="843" y="9186"/>
                  <a:pt x="842" y="9290"/>
                </a:cubicBezTo>
                <a:cubicBezTo>
                  <a:pt x="1004" y="9338"/>
                  <a:pt x="1174" y="9351"/>
                  <a:pt x="1341" y="9326"/>
                </a:cubicBezTo>
                <a:lnTo>
                  <a:pt x="1298" y="9450"/>
                </a:lnTo>
                <a:lnTo>
                  <a:pt x="1488" y="9408"/>
                </a:lnTo>
                <a:lnTo>
                  <a:pt x="1555" y="9444"/>
                </a:lnTo>
                <a:lnTo>
                  <a:pt x="1517" y="9609"/>
                </a:lnTo>
                <a:cubicBezTo>
                  <a:pt x="1251" y="9868"/>
                  <a:pt x="866" y="9829"/>
                  <a:pt x="552" y="9976"/>
                </a:cubicBezTo>
                <a:lnTo>
                  <a:pt x="556" y="10001"/>
                </a:lnTo>
                <a:lnTo>
                  <a:pt x="395" y="10001"/>
                </a:lnTo>
                <a:lnTo>
                  <a:pt x="343" y="10120"/>
                </a:lnTo>
                <a:cubicBezTo>
                  <a:pt x="671" y="10095"/>
                  <a:pt x="955" y="9830"/>
                  <a:pt x="1298" y="9883"/>
                </a:cubicBezTo>
                <a:lnTo>
                  <a:pt x="1350" y="9991"/>
                </a:lnTo>
                <a:cubicBezTo>
                  <a:pt x="1066" y="10157"/>
                  <a:pt x="702" y="10138"/>
                  <a:pt x="442" y="10363"/>
                </a:cubicBezTo>
                <a:lnTo>
                  <a:pt x="594" y="10326"/>
                </a:lnTo>
                <a:lnTo>
                  <a:pt x="647" y="10352"/>
                </a:lnTo>
                <a:lnTo>
                  <a:pt x="666" y="10275"/>
                </a:lnTo>
                <a:cubicBezTo>
                  <a:pt x="791" y="10304"/>
                  <a:pt x="921" y="10263"/>
                  <a:pt x="1008" y="10161"/>
                </a:cubicBezTo>
                <a:cubicBezTo>
                  <a:pt x="1173" y="10161"/>
                  <a:pt x="1321" y="10062"/>
                  <a:pt x="1488" y="10074"/>
                </a:cubicBezTo>
                <a:lnTo>
                  <a:pt x="1593" y="9960"/>
                </a:lnTo>
                <a:lnTo>
                  <a:pt x="1664" y="9960"/>
                </a:lnTo>
                <a:cubicBezTo>
                  <a:pt x="1692" y="10001"/>
                  <a:pt x="1754" y="10021"/>
                  <a:pt x="1764" y="10120"/>
                </a:cubicBezTo>
                <a:lnTo>
                  <a:pt x="1635" y="10079"/>
                </a:lnTo>
                <a:lnTo>
                  <a:pt x="1588" y="10115"/>
                </a:lnTo>
                <a:lnTo>
                  <a:pt x="1545" y="10074"/>
                </a:lnTo>
                <a:cubicBezTo>
                  <a:pt x="1487" y="10154"/>
                  <a:pt x="1513" y="10239"/>
                  <a:pt x="1464" y="10316"/>
                </a:cubicBezTo>
                <a:lnTo>
                  <a:pt x="1697" y="10270"/>
                </a:lnTo>
                <a:lnTo>
                  <a:pt x="1612" y="10383"/>
                </a:lnTo>
                <a:cubicBezTo>
                  <a:pt x="1716" y="10363"/>
                  <a:pt x="1820" y="10358"/>
                  <a:pt x="1925" y="10368"/>
                </a:cubicBezTo>
                <a:lnTo>
                  <a:pt x="1830" y="10512"/>
                </a:lnTo>
                <a:lnTo>
                  <a:pt x="1921" y="10512"/>
                </a:lnTo>
                <a:lnTo>
                  <a:pt x="2030" y="10646"/>
                </a:lnTo>
                <a:cubicBezTo>
                  <a:pt x="2073" y="10604"/>
                  <a:pt x="2108" y="10569"/>
                  <a:pt x="2116" y="10517"/>
                </a:cubicBezTo>
                <a:cubicBezTo>
                  <a:pt x="2103" y="10469"/>
                  <a:pt x="2310" y="10456"/>
                  <a:pt x="2334" y="10517"/>
                </a:cubicBezTo>
                <a:cubicBezTo>
                  <a:pt x="2412" y="10488"/>
                  <a:pt x="2439" y="10580"/>
                  <a:pt x="2491" y="10600"/>
                </a:cubicBezTo>
                <a:lnTo>
                  <a:pt x="2553" y="10559"/>
                </a:lnTo>
                <a:cubicBezTo>
                  <a:pt x="2613" y="10613"/>
                  <a:pt x="2517" y="10663"/>
                  <a:pt x="2553" y="10729"/>
                </a:cubicBezTo>
                <a:cubicBezTo>
                  <a:pt x="2581" y="10776"/>
                  <a:pt x="2570" y="10852"/>
                  <a:pt x="2577" y="10914"/>
                </a:cubicBezTo>
                <a:lnTo>
                  <a:pt x="2596" y="10914"/>
                </a:lnTo>
                <a:cubicBezTo>
                  <a:pt x="2602" y="10861"/>
                  <a:pt x="2607" y="10808"/>
                  <a:pt x="2615" y="10734"/>
                </a:cubicBezTo>
                <a:cubicBezTo>
                  <a:pt x="2711" y="10759"/>
                  <a:pt x="2736" y="10830"/>
                  <a:pt x="2829" y="10837"/>
                </a:cubicBezTo>
                <a:cubicBezTo>
                  <a:pt x="2759" y="10741"/>
                  <a:pt x="2770" y="10671"/>
                  <a:pt x="2862" y="10620"/>
                </a:cubicBezTo>
                <a:lnTo>
                  <a:pt x="2819" y="10559"/>
                </a:lnTo>
                <a:lnTo>
                  <a:pt x="2938" y="10559"/>
                </a:lnTo>
                <a:cubicBezTo>
                  <a:pt x="2915" y="10663"/>
                  <a:pt x="2913" y="10770"/>
                  <a:pt x="2829" y="10837"/>
                </a:cubicBezTo>
                <a:cubicBezTo>
                  <a:pt x="2836" y="10878"/>
                  <a:pt x="2850" y="10916"/>
                  <a:pt x="2862" y="10956"/>
                </a:cubicBezTo>
                <a:cubicBezTo>
                  <a:pt x="2836" y="11009"/>
                  <a:pt x="2823" y="11076"/>
                  <a:pt x="2733" y="11090"/>
                </a:cubicBezTo>
                <a:lnTo>
                  <a:pt x="2857" y="11172"/>
                </a:lnTo>
                <a:lnTo>
                  <a:pt x="2829" y="11214"/>
                </a:lnTo>
                <a:lnTo>
                  <a:pt x="2881" y="11270"/>
                </a:lnTo>
                <a:cubicBezTo>
                  <a:pt x="2926" y="11229"/>
                  <a:pt x="2964" y="11158"/>
                  <a:pt x="3042" y="11208"/>
                </a:cubicBezTo>
                <a:lnTo>
                  <a:pt x="2900" y="11394"/>
                </a:lnTo>
                <a:lnTo>
                  <a:pt x="3066" y="11440"/>
                </a:lnTo>
                <a:cubicBezTo>
                  <a:pt x="3059" y="11490"/>
                  <a:pt x="3050" y="11539"/>
                  <a:pt x="3038" y="11616"/>
                </a:cubicBezTo>
                <a:lnTo>
                  <a:pt x="3157" y="11538"/>
                </a:lnTo>
                <a:lnTo>
                  <a:pt x="3114" y="11482"/>
                </a:lnTo>
                <a:cubicBezTo>
                  <a:pt x="3133" y="11438"/>
                  <a:pt x="3153" y="11396"/>
                  <a:pt x="3171" y="11358"/>
                </a:cubicBezTo>
                <a:lnTo>
                  <a:pt x="3266" y="11410"/>
                </a:lnTo>
                <a:cubicBezTo>
                  <a:pt x="3241" y="11513"/>
                  <a:pt x="3198" y="11611"/>
                  <a:pt x="3142" y="11698"/>
                </a:cubicBezTo>
                <a:cubicBezTo>
                  <a:pt x="3425" y="11662"/>
                  <a:pt x="3589" y="11337"/>
                  <a:pt x="3855" y="11332"/>
                </a:cubicBezTo>
                <a:cubicBezTo>
                  <a:pt x="3855" y="11346"/>
                  <a:pt x="3855" y="11361"/>
                  <a:pt x="3855" y="11389"/>
                </a:cubicBezTo>
                <a:cubicBezTo>
                  <a:pt x="3728" y="11372"/>
                  <a:pt x="3657" y="11471"/>
                  <a:pt x="3580" y="11554"/>
                </a:cubicBezTo>
                <a:lnTo>
                  <a:pt x="3504" y="11554"/>
                </a:lnTo>
                <a:cubicBezTo>
                  <a:pt x="3488" y="11594"/>
                  <a:pt x="3471" y="11630"/>
                  <a:pt x="3456" y="11667"/>
                </a:cubicBezTo>
                <a:cubicBezTo>
                  <a:pt x="3676" y="11667"/>
                  <a:pt x="3803" y="11408"/>
                  <a:pt x="4036" y="11425"/>
                </a:cubicBezTo>
                <a:cubicBezTo>
                  <a:pt x="4036" y="11389"/>
                  <a:pt x="4042" y="11356"/>
                  <a:pt x="4045" y="11327"/>
                </a:cubicBezTo>
                <a:cubicBezTo>
                  <a:pt x="4194" y="11270"/>
                  <a:pt x="4309" y="11144"/>
                  <a:pt x="4478" y="11147"/>
                </a:cubicBezTo>
                <a:lnTo>
                  <a:pt x="4411" y="11002"/>
                </a:lnTo>
                <a:lnTo>
                  <a:pt x="4511" y="11002"/>
                </a:lnTo>
                <a:cubicBezTo>
                  <a:pt x="4517" y="11044"/>
                  <a:pt x="4523" y="11079"/>
                  <a:pt x="4526" y="11100"/>
                </a:cubicBezTo>
                <a:cubicBezTo>
                  <a:pt x="4640" y="11050"/>
                  <a:pt x="4764" y="11055"/>
                  <a:pt x="4839" y="10945"/>
                </a:cubicBezTo>
                <a:cubicBezTo>
                  <a:pt x="4860" y="10916"/>
                  <a:pt x="4890" y="10896"/>
                  <a:pt x="4920" y="10878"/>
                </a:cubicBezTo>
                <a:cubicBezTo>
                  <a:pt x="4920" y="10905"/>
                  <a:pt x="4919" y="10923"/>
                  <a:pt x="4925" y="10951"/>
                </a:cubicBezTo>
                <a:lnTo>
                  <a:pt x="4849" y="10956"/>
                </a:lnTo>
                <a:lnTo>
                  <a:pt x="4839" y="10945"/>
                </a:lnTo>
                <a:cubicBezTo>
                  <a:pt x="4846" y="10974"/>
                  <a:pt x="4850" y="11004"/>
                  <a:pt x="4849" y="11033"/>
                </a:cubicBezTo>
                <a:cubicBezTo>
                  <a:pt x="5015" y="11033"/>
                  <a:pt x="4908" y="10839"/>
                  <a:pt x="5124" y="10878"/>
                </a:cubicBezTo>
                <a:cubicBezTo>
                  <a:pt x="5193" y="10798"/>
                  <a:pt x="5290" y="10751"/>
                  <a:pt x="5391" y="10749"/>
                </a:cubicBezTo>
                <a:lnTo>
                  <a:pt x="5405" y="10693"/>
                </a:lnTo>
                <a:lnTo>
                  <a:pt x="5614" y="10626"/>
                </a:lnTo>
                <a:cubicBezTo>
                  <a:pt x="5638" y="10495"/>
                  <a:pt x="5636" y="10491"/>
                  <a:pt x="5790" y="10476"/>
                </a:cubicBezTo>
                <a:cubicBezTo>
                  <a:pt x="5790" y="10486"/>
                  <a:pt x="5807" y="10525"/>
                  <a:pt x="5818" y="10564"/>
                </a:cubicBezTo>
                <a:lnTo>
                  <a:pt x="5899" y="10471"/>
                </a:lnTo>
                <a:cubicBezTo>
                  <a:pt x="5925" y="10511"/>
                  <a:pt x="5947" y="10552"/>
                  <a:pt x="5971" y="10589"/>
                </a:cubicBezTo>
                <a:lnTo>
                  <a:pt x="6042" y="10522"/>
                </a:lnTo>
                <a:lnTo>
                  <a:pt x="5928" y="10409"/>
                </a:lnTo>
                <a:cubicBezTo>
                  <a:pt x="5938" y="10388"/>
                  <a:pt x="5958" y="10354"/>
                  <a:pt x="5975" y="10316"/>
                </a:cubicBezTo>
                <a:lnTo>
                  <a:pt x="6047" y="10445"/>
                </a:lnTo>
                <a:lnTo>
                  <a:pt x="6165" y="10393"/>
                </a:lnTo>
                <a:cubicBezTo>
                  <a:pt x="6165" y="10475"/>
                  <a:pt x="6171" y="10538"/>
                  <a:pt x="6175" y="10595"/>
                </a:cubicBezTo>
                <a:lnTo>
                  <a:pt x="6275" y="10620"/>
                </a:lnTo>
                <a:lnTo>
                  <a:pt x="6080" y="10713"/>
                </a:lnTo>
                <a:cubicBezTo>
                  <a:pt x="6130" y="10789"/>
                  <a:pt x="6186" y="10750"/>
                  <a:pt x="6232" y="10755"/>
                </a:cubicBezTo>
                <a:cubicBezTo>
                  <a:pt x="6310" y="10607"/>
                  <a:pt x="6327" y="10578"/>
                  <a:pt x="6384" y="10657"/>
                </a:cubicBezTo>
                <a:cubicBezTo>
                  <a:pt x="6364" y="10804"/>
                  <a:pt x="6234" y="10812"/>
                  <a:pt x="6156" y="10873"/>
                </a:cubicBezTo>
                <a:lnTo>
                  <a:pt x="6056" y="10837"/>
                </a:lnTo>
                <a:lnTo>
                  <a:pt x="6132" y="11002"/>
                </a:lnTo>
                <a:lnTo>
                  <a:pt x="5961" y="10956"/>
                </a:lnTo>
                <a:cubicBezTo>
                  <a:pt x="6050" y="11016"/>
                  <a:pt x="5993" y="11179"/>
                  <a:pt x="6108" y="11208"/>
                </a:cubicBezTo>
                <a:cubicBezTo>
                  <a:pt x="6156" y="11076"/>
                  <a:pt x="6152" y="11073"/>
                  <a:pt x="6246" y="11012"/>
                </a:cubicBezTo>
                <a:lnTo>
                  <a:pt x="6213" y="10935"/>
                </a:lnTo>
                <a:cubicBezTo>
                  <a:pt x="6279" y="10897"/>
                  <a:pt x="6318" y="10938"/>
                  <a:pt x="6356" y="10987"/>
                </a:cubicBezTo>
                <a:cubicBezTo>
                  <a:pt x="6288" y="11043"/>
                  <a:pt x="6332" y="11119"/>
                  <a:pt x="6318" y="11188"/>
                </a:cubicBezTo>
                <a:lnTo>
                  <a:pt x="6451" y="11291"/>
                </a:lnTo>
                <a:cubicBezTo>
                  <a:pt x="6339" y="11339"/>
                  <a:pt x="6298" y="11438"/>
                  <a:pt x="6184" y="11389"/>
                </a:cubicBezTo>
                <a:lnTo>
                  <a:pt x="6303" y="11260"/>
                </a:lnTo>
                <a:cubicBezTo>
                  <a:pt x="6215" y="11238"/>
                  <a:pt x="6278" y="11165"/>
                  <a:pt x="6156" y="11172"/>
                </a:cubicBezTo>
                <a:cubicBezTo>
                  <a:pt x="6179" y="11220"/>
                  <a:pt x="6192" y="11244"/>
                  <a:pt x="6208" y="11275"/>
                </a:cubicBezTo>
                <a:lnTo>
                  <a:pt x="6099" y="11353"/>
                </a:lnTo>
                <a:lnTo>
                  <a:pt x="6360" y="11590"/>
                </a:lnTo>
                <a:lnTo>
                  <a:pt x="6222" y="11760"/>
                </a:lnTo>
                <a:cubicBezTo>
                  <a:pt x="6311" y="11913"/>
                  <a:pt x="6370" y="12122"/>
                  <a:pt x="6455" y="12281"/>
                </a:cubicBezTo>
                <a:cubicBezTo>
                  <a:pt x="6494" y="12257"/>
                  <a:pt x="6508" y="12169"/>
                  <a:pt x="6588" y="12240"/>
                </a:cubicBezTo>
                <a:cubicBezTo>
                  <a:pt x="6541" y="12298"/>
                  <a:pt x="6504" y="12351"/>
                  <a:pt x="6465" y="12400"/>
                </a:cubicBezTo>
                <a:cubicBezTo>
                  <a:pt x="6497" y="12488"/>
                  <a:pt x="6525" y="12569"/>
                  <a:pt x="6546" y="12627"/>
                </a:cubicBezTo>
                <a:lnTo>
                  <a:pt x="6798" y="12714"/>
                </a:lnTo>
                <a:lnTo>
                  <a:pt x="6641" y="12843"/>
                </a:lnTo>
                <a:cubicBezTo>
                  <a:pt x="6681" y="12911"/>
                  <a:pt x="6698" y="12990"/>
                  <a:pt x="6688" y="13070"/>
                </a:cubicBezTo>
                <a:lnTo>
                  <a:pt x="6855" y="13158"/>
                </a:lnTo>
                <a:lnTo>
                  <a:pt x="6750" y="13241"/>
                </a:lnTo>
                <a:lnTo>
                  <a:pt x="6793" y="13313"/>
                </a:lnTo>
                <a:lnTo>
                  <a:pt x="6655" y="13447"/>
                </a:lnTo>
                <a:lnTo>
                  <a:pt x="6541" y="13447"/>
                </a:lnTo>
                <a:lnTo>
                  <a:pt x="6451" y="13323"/>
                </a:lnTo>
                <a:lnTo>
                  <a:pt x="6346" y="13333"/>
                </a:lnTo>
                <a:cubicBezTo>
                  <a:pt x="6397" y="13466"/>
                  <a:pt x="6529" y="13527"/>
                  <a:pt x="6541" y="13664"/>
                </a:cubicBezTo>
                <a:lnTo>
                  <a:pt x="6508" y="13705"/>
                </a:lnTo>
                <a:lnTo>
                  <a:pt x="6536" y="13746"/>
                </a:lnTo>
                <a:cubicBezTo>
                  <a:pt x="6401" y="13893"/>
                  <a:pt x="6246" y="13723"/>
                  <a:pt x="6123" y="13720"/>
                </a:cubicBezTo>
                <a:cubicBezTo>
                  <a:pt x="6085" y="13657"/>
                  <a:pt x="6077" y="13593"/>
                  <a:pt x="6004" y="13612"/>
                </a:cubicBezTo>
                <a:cubicBezTo>
                  <a:pt x="5958" y="13699"/>
                  <a:pt x="6023" y="13737"/>
                  <a:pt x="6056" y="13803"/>
                </a:cubicBezTo>
                <a:cubicBezTo>
                  <a:pt x="5980" y="13767"/>
                  <a:pt x="5893" y="13769"/>
                  <a:pt x="5818" y="13808"/>
                </a:cubicBezTo>
                <a:lnTo>
                  <a:pt x="5795" y="13736"/>
                </a:lnTo>
                <a:lnTo>
                  <a:pt x="5704" y="13736"/>
                </a:lnTo>
                <a:cubicBezTo>
                  <a:pt x="5695" y="13764"/>
                  <a:pt x="5685" y="13788"/>
                  <a:pt x="5671" y="13834"/>
                </a:cubicBezTo>
                <a:cubicBezTo>
                  <a:pt x="5631" y="13779"/>
                  <a:pt x="5598" y="13733"/>
                  <a:pt x="5571" y="13694"/>
                </a:cubicBezTo>
                <a:lnTo>
                  <a:pt x="5448" y="13694"/>
                </a:lnTo>
                <a:lnTo>
                  <a:pt x="5419" y="13612"/>
                </a:lnTo>
                <a:lnTo>
                  <a:pt x="5357" y="13627"/>
                </a:lnTo>
                <a:lnTo>
                  <a:pt x="5400" y="13679"/>
                </a:lnTo>
                <a:cubicBezTo>
                  <a:pt x="5341" y="13717"/>
                  <a:pt x="5292" y="13774"/>
                  <a:pt x="5258" y="13839"/>
                </a:cubicBezTo>
                <a:cubicBezTo>
                  <a:pt x="5296" y="13886"/>
                  <a:pt x="5326" y="13934"/>
                  <a:pt x="5258" y="13973"/>
                </a:cubicBezTo>
                <a:lnTo>
                  <a:pt x="5243" y="13896"/>
                </a:lnTo>
                <a:lnTo>
                  <a:pt x="5219" y="13896"/>
                </a:lnTo>
                <a:cubicBezTo>
                  <a:pt x="5219" y="13921"/>
                  <a:pt x="5218" y="13948"/>
                  <a:pt x="5224" y="13973"/>
                </a:cubicBezTo>
                <a:lnTo>
                  <a:pt x="5253" y="13973"/>
                </a:lnTo>
                <a:cubicBezTo>
                  <a:pt x="5269" y="13999"/>
                  <a:pt x="5289" y="14023"/>
                  <a:pt x="5305" y="14050"/>
                </a:cubicBezTo>
                <a:lnTo>
                  <a:pt x="5367" y="14004"/>
                </a:lnTo>
                <a:lnTo>
                  <a:pt x="5467" y="14097"/>
                </a:lnTo>
                <a:lnTo>
                  <a:pt x="5528" y="14061"/>
                </a:lnTo>
                <a:lnTo>
                  <a:pt x="5595" y="14117"/>
                </a:lnTo>
                <a:cubicBezTo>
                  <a:pt x="5571" y="14168"/>
                  <a:pt x="5548" y="14210"/>
                  <a:pt x="5514" y="14277"/>
                </a:cubicBezTo>
                <a:lnTo>
                  <a:pt x="5410" y="14117"/>
                </a:lnTo>
                <a:lnTo>
                  <a:pt x="5381" y="14184"/>
                </a:lnTo>
                <a:lnTo>
                  <a:pt x="5305" y="14071"/>
                </a:lnTo>
                <a:lnTo>
                  <a:pt x="5082" y="14164"/>
                </a:lnTo>
                <a:cubicBezTo>
                  <a:pt x="5094" y="14228"/>
                  <a:pt x="5104" y="14290"/>
                  <a:pt x="5115" y="14350"/>
                </a:cubicBezTo>
                <a:lnTo>
                  <a:pt x="5177" y="14370"/>
                </a:lnTo>
                <a:lnTo>
                  <a:pt x="5096" y="14468"/>
                </a:lnTo>
                <a:lnTo>
                  <a:pt x="5143" y="14566"/>
                </a:lnTo>
                <a:lnTo>
                  <a:pt x="4972" y="14509"/>
                </a:lnTo>
                <a:cubicBezTo>
                  <a:pt x="5011" y="14571"/>
                  <a:pt x="5054" y="14560"/>
                  <a:pt x="5006" y="14607"/>
                </a:cubicBezTo>
                <a:lnTo>
                  <a:pt x="4849" y="14427"/>
                </a:lnTo>
                <a:lnTo>
                  <a:pt x="4735" y="14530"/>
                </a:lnTo>
                <a:lnTo>
                  <a:pt x="4644" y="14448"/>
                </a:lnTo>
                <a:cubicBezTo>
                  <a:pt x="4561" y="14529"/>
                  <a:pt x="4502" y="14636"/>
                  <a:pt x="4468" y="14752"/>
                </a:cubicBezTo>
                <a:lnTo>
                  <a:pt x="4340" y="14778"/>
                </a:lnTo>
                <a:lnTo>
                  <a:pt x="4449" y="14860"/>
                </a:lnTo>
                <a:cubicBezTo>
                  <a:pt x="4342" y="14900"/>
                  <a:pt x="4350" y="14993"/>
                  <a:pt x="4245" y="15030"/>
                </a:cubicBezTo>
                <a:cubicBezTo>
                  <a:pt x="4156" y="14997"/>
                  <a:pt x="4128" y="15130"/>
                  <a:pt x="4055" y="15118"/>
                </a:cubicBezTo>
                <a:cubicBezTo>
                  <a:pt x="3946" y="15150"/>
                  <a:pt x="3845" y="15203"/>
                  <a:pt x="3755" y="15278"/>
                </a:cubicBezTo>
                <a:lnTo>
                  <a:pt x="3698" y="15128"/>
                </a:lnTo>
                <a:lnTo>
                  <a:pt x="3998" y="15061"/>
                </a:lnTo>
                <a:lnTo>
                  <a:pt x="3998" y="14963"/>
                </a:lnTo>
                <a:lnTo>
                  <a:pt x="3855" y="14922"/>
                </a:lnTo>
                <a:lnTo>
                  <a:pt x="3808" y="15005"/>
                </a:lnTo>
                <a:lnTo>
                  <a:pt x="3755" y="14984"/>
                </a:lnTo>
                <a:lnTo>
                  <a:pt x="3774" y="14860"/>
                </a:lnTo>
                <a:lnTo>
                  <a:pt x="3518" y="14963"/>
                </a:lnTo>
                <a:cubicBezTo>
                  <a:pt x="3528" y="15070"/>
                  <a:pt x="3582" y="15168"/>
                  <a:pt x="3665" y="15226"/>
                </a:cubicBezTo>
                <a:cubicBezTo>
                  <a:pt x="3701" y="15370"/>
                  <a:pt x="3568" y="15334"/>
                  <a:pt x="3508" y="15386"/>
                </a:cubicBezTo>
                <a:lnTo>
                  <a:pt x="3556" y="15458"/>
                </a:lnTo>
                <a:cubicBezTo>
                  <a:pt x="3508" y="15514"/>
                  <a:pt x="3445" y="15550"/>
                  <a:pt x="3375" y="15556"/>
                </a:cubicBezTo>
                <a:lnTo>
                  <a:pt x="3304" y="15618"/>
                </a:lnTo>
                <a:lnTo>
                  <a:pt x="3095" y="15593"/>
                </a:lnTo>
                <a:lnTo>
                  <a:pt x="3033" y="15680"/>
                </a:lnTo>
                <a:lnTo>
                  <a:pt x="3080" y="15737"/>
                </a:lnTo>
                <a:cubicBezTo>
                  <a:pt x="2903" y="15852"/>
                  <a:pt x="2691" y="15845"/>
                  <a:pt x="2496" y="15892"/>
                </a:cubicBezTo>
                <a:lnTo>
                  <a:pt x="2477" y="15959"/>
                </a:lnTo>
                <a:cubicBezTo>
                  <a:pt x="2398" y="15946"/>
                  <a:pt x="2317" y="15957"/>
                  <a:pt x="2244" y="15990"/>
                </a:cubicBezTo>
                <a:lnTo>
                  <a:pt x="2177" y="15918"/>
                </a:lnTo>
                <a:lnTo>
                  <a:pt x="2135" y="16010"/>
                </a:lnTo>
                <a:cubicBezTo>
                  <a:pt x="2149" y="16090"/>
                  <a:pt x="2155" y="16138"/>
                  <a:pt x="2163" y="16186"/>
                </a:cubicBezTo>
                <a:lnTo>
                  <a:pt x="1550" y="16588"/>
                </a:lnTo>
                <a:lnTo>
                  <a:pt x="1498" y="16536"/>
                </a:lnTo>
                <a:lnTo>
                  <a:pt x="1550" y="16464"/>
                </a:lnTo>
                <a:lnTo>
                  <a:pt x="1460" y="16402"/>
                </a:lnTo>
                <a:lnTo>
                  <a:pt x="1450" y="16588"/>
                </a:lnTo>
                <a:lnTo>
                  <a:pt x="1384" y="16604"/>
                </a:lnTo>
                <a:lnTo>
                  <a:pt x="1422" y="16665"/>
                </a:lnTo>
                <a:lnTo>
                  <a:pt x="1241" y="16774"/>
                </a:lnTo>
                <a:lnTo>
                  <a:pt x="1279" y="16825"/>
                </a:lnTo>
                <a:lnTo>
                  <a:pt x="1160" y="16841"/>
                </a:lnTo>
                <a:lnTo>
                  <a:pt x="1198" y="16892"/>
                </a:lnTo>
                <a:lnTo>
                  <a:pt x="1117" y="16934"/>
                </a:lnTo>
                <a:lnTo>
                  <a:pt x="1165" y="17099"/>
                </a:lnTo>
                <a:cubicBezTo>
                  <a:pt x="1068" y="17224"/>
                  <a:pt x="856" y="17152"/>
                  <a:pt x="832" y="17238"/>
                </a:cubicBezTo>
                <a:lnTo>
                  <a:pt x="994" y="17238"/>
                </a:lnTo>
                <a:lnTo>
                  <a:pt x="956" y="17377"/>
                </a:lnTo>
                <a:lnTo>
                  <a:pt x="1056" y="17449"/>
                </a:lnTo>
                <a:cubicBezTo>
                  <a:pt x="968" y="17506"/>
                  <a:pt x="881" y="17549"/>
                  <a:pt x="870" y="17666"/>
                </a:cubicBezTo>
                <a:lnTo>
                  <a:pt x="799" y="17682"/>
                </a:lnTo>
                <a:lnTo>
                  <a:pt x="799" y="17707"/>
                </a:lnTo>
                <a:lnTo>
                  <a:pt x="870" y="17702"/>
                </a:lnTo>
                <a:lnTo>
                  <a:pt x="870" y="17671"/>
                </a:lnTo>
                <a:cubicBezTo>
                  <a:pt x="1136" y="17503"/>
                  <a:pt x="1704" y="17226"/>
                  <a:pt x="1807" y="17702"/>
                </a:cubicBezTo>
                <a:lnTo>
                  <a:pt x="1645" y="17774"/>
                </a:lnTo>
                <a:cubicBezTo>
                  <a:pt x="1699" y="17824"/>
                  <a:pt x="1613" y="17898"/>
                  <a:pt x="1645" y="17986"/>
                </a:cubicBezTo>
                <a:lnTo>
                  <a:pt x="1764" y="18048"/>
                </a:lnTo>
                <a:lnTo>
                  <a:pt x="1906" y="17862"/>
                </a:lnTo>
                <a:cubicBezTo>
                  <a:pt x="1995" y="17970"/>
                  <a:pt x="2119" y="17974"/>
                  <a:pt x="2230" y="18022"/>
                </a:cubicBezTo>
                <a:lnTo>
                  <a:pt x="2244" y="17950"/>
                </a:lnTo>
                <a:lnTo>
                  <a:pt x="2382" y="17960"/>
                </a:lnTo>
                <a:lnTo>
                  <a:pt x="2382" y="18074"/>
                </a:lnTo>
                <a:lnTo>
                  <a:pt x="2496" y="18074"/>
                </a:lnTo>
                <a:lnTo>
                  <a:pt x="2482" y="17986"/>
                </a:lnTo>
                <a:lnTo>
                  <a:pt x="2425" y="18037"/>
                </a:lnTo>
                <a:lnTo>
                  <a:pt x="2425" y="17929"/>
                </a:lnTo>
                <a:lnTo>
                  <a:pt x="2567" y="17836"/>
                </a:lnTo>
                <a:lnTo>
                  <a:pt x="2681" y="17898"/>
                </a:lnTo>
                <a:cubicBezTo>
                  <a:pt x="2550" y="17930"/>
                  <a:pt x="2551" y="17933"/>
                  <a:pt x="2539" y="18043"/>
                </a:cubicBezTo>
                <a:lnTo>
                  <a:pt x="2634" y="18001"/>
                </a:lnTo>
                <a:lnTo>
                  <a:pt x="2638" y="18053"/>
                </a:lnTo>
                <a:lnTo>
                  <a:pt x="2453" y="18130"/>
                </a:lnTo>
                <a:lnTo>
                  <a:pt x="2491" y="18171"/>
                </a:lnTo>
                <a:lnTo>
                  <a:pt x="2458" y="18223"/>
                </a:lnTo>
                <a:lnTo>
                  <a:pt x="2539" y="18254"/>
                </a:lnTo>
                <a:lnTo>
                  <a:pt x="2425" y="18342"/>
                </a:lnTo>
                <a:lnTo>
                  <a:pt x="2510" y="18383"/>
                </a:lnTo>
                <a:lnTo>
                  <a:pt x="2386" y="18404"/>
                </a:lnTo>
                <a:lnTo>
                  <a:pt x="2386" y="18502"/>
                </a:lnTo>
                <a:lnTo>
                  <a:pt x="2491" y="18522"/>
                </a:lnTo>
                <a:lnTo>
                  <a:pt x="2491" y="18589"/>
                </a:lnTo>
                <a:lnTo>
                  <a:pt x="2301" y="18775"/>
                </a:lnTo>
                <a:cubicBezTo>
                  <a:pt x="2415" y="18810"/>
                  <a:pt x="2535" y="18825"/>
                  <a:pt x="2653" y="18827"/>
                </a:cubicBezTo>
                <a:cubicBezTo>
                  <a:pt x="2893" y="18746"/>
                  <a:pt x="3122" y="18640"/>
                  <a:pt x="3342" y="18507"/>
                </a:cubicBezTo>
                <a:lnTo>
                  <a:pt x="3413" y="18553"/>
                </a:lnTo>
                <a:lnTo>
                  <a:pt x="3413" y="18481"/>
                </a:lnTo>
                <a:lnTo>
                  <a:pt x="3589" y="18471"/>
                </a:lnTo>
                <a:lnTo>
                  <a:pt x="3494" y="18553"/>
                </a:lnTo>
                <a:lnTo>
                  <a:pt x="3413" y="18553"/>
                </a:lnTo>
                <a:lnTo>
                  <a:pt x="3413" y="18610"/>
                </a:lnTo>
                <a:cubicBezTo>
                  <a:pt x="3361" y="18661"/>
                  <a:pt x="3261" y="18651"/>
                  <a:pt x="3233" y="18754"/>
                </a:cubicBezTo>
                <a:cubicBezTo>
                  <a:pt x="3602" y="18612"/>
                  <a:pt x="3926" y="18437"/>
                  <a:pt x="4297" y="18337"/>
                </a:cubicBezTo>
                <a:cubicBezTo>
                  <a:pt x="4319" y="18323"/>
                  <a:pt x="4344" y="18311"/>
                  <a:pt x="4369" y="18311"/>
                </a:cubicBezTo>
                <a:lnTo>
                  <a:pt x="4369" y="18337"/>
                </a:lnTo>
                <a:lnTo>
                  <a:pt x="4297" y="18352"/>
                </a:lnTo>
                <a:cubicBezTo>
                  <a:pt x="4297" y="18343"/>
                  <a:pt x="4297" y="18339"/>
                  <a:pt x="4297" y="18337"/>
                </a:cubicBezTo>
                <a:cubicBezTo>
                  <a:pt x="4218" y="18470"/>
                  <a:pt x="4083" y="18469"/>
                  <a:pt x="3984" y="18543"/>
                </a:cubicBezTo>
                <a:lnTo>
                  <a:pt x="3950" y="18512"/>
                </a:lnTo>
                <a:cubicBezTo>
                  <a:pt x="3902" y="18555"/>
                  <a:pt x="3862" y="18601"/>
                  <a:pt x="3912" y="18672"/>
                </a:cubicBezTo>
                <a:lnTo>
                  <a:pt x="3965" y="18672"/>
                </a:lnTo>
                <a:lnTo>
                  <a:pt x="3993" y="18708"/>
                </a:lnTo>
                <a:lnTo>
                  <a:pt x="4036" y="18672"/>
                </a:lnTo>
                <a:lnTo>
                  <a:pt x="3969" y="18672"/>
                </a:lnTo>
                <a:lnTo>
                  <a:pt x="3969" y="18610"/>
                </a:lnTo>
                <a:cubicBezTo>
                  <a:pt x="4030" y="18591"/>
                  <a:pt x="4076" y="18516"/>
                  <a:pt x="4150" y="18563"/>
                </a:cubicBezTo>
                <a:lnTo>
                  <a:pt x="4117" y="18631"/>
                </a:lnTo>
                <a:cubicBezTo>
                  <a:pt x="4294" y="18617"/>
                  <a:pt x="4369" y="18395"/>
                  <a:pt x="4568" y="18445"/>
                </a:cubicBezTo>
                <a:cubicBezTo>
                  <a:pt x="4377" y="18597"/>
                  <a:pt x="4157" y="18672"/>
                  <a:pt x="3969" y="18832"/>
                </a:cubicBezTo>
                <a:cubicBezTo>
                  <a:pt x="4183" y="18796"/>
                  <a:pt x="4388" y="18649"/>
                  <a:pt x="4597" y="18594"/>
                </a:cubicBezTo>
                <a:lnTo>
                  <a:pt x="4701" y="18708"/>
                </a:lnTo>
                <a:lnTo>
                  <a:pt x="4958" y="18600"/>
                </a:lnTo>
                <a:cubicBezTo>
                  <a:pt x="4973" y="18713"/>
                  <a:pt x="5056" y="18785"/>
                  <a:pt x="5129" y="18863"/>
                </a:cubicBezTo>
                <a:lnTo>
                  <a:pt x="5110" y="18883"/>
                </a:lnTo>
                <a:cubicBezTo>
                  <a:pt x="5126" y="18935"/>
                  <a:pt x="5144" y="18980"/>
                  <a:pt x="5158" y="19028"/>
                </a:cubicBezTo>
                <a:lnTo>
                  <a:pt x="5200" y="19038"/>
                </a:lnTo>
                <a:cubicBezTo>
                  <a:pt x="5200" y="19105"/>
                  <a:pt x="5206" y="19166"/>
                  <a:pt x="5210" y="19239"/>
                </a:cubicBezTo>
                <a:lnTo>
                  <a:pt x="5167" y="19208"/>
                </a:lnTo>
                <a:lnTo>
                  <a:pt x="5072" y="19296"/>
                </a:lnTo>
                <a:cubicBezTo>
                  <a:pt x="5118" y="19335"/>
                  <a:pt x="5150" y="19390"/>
                  <a:pt x="5167" y="19451"/>
                </a:cubicBezTo>
                <a:cubicBezTo>
                  <a:pt x="5277" y="19337"/>
                  <a:pt x="5431" y="19379"/>
                  <a:pt x="5533" y="19239"/>
                </a:cubicBezTo>
                <a:cubicBezTo>
                  <a:pt x="5550" y="19386"/>
                  <a:pt x="5688" y="19444"/>
                  <a:pt x="5647" y="19590"/>
                </a:cubicBezTo>
                <a:lnTo>
                  <a:pt x="5600" y="19564"/>
                </a:lnTo>
                <a:lnTo>
                  <a:pt x="5533" y="19672"/>
                </a:lnTo>
                <a:cubicBezTo>
                  <a:pt x="5461" y="19686"/>
                  <a:pt x="5388" y="19633"/>
                  <a:pt x="5357" y="19714"/>
                </a:cubicBezTo>
                <a:lnTo>
                  <a:pt x="5448" y="19822"/>
                </a:lnTo>
                <a:lnTo>
                  <a:pt x="5448" y="19946"/>
                </a:lnTo>
                <a:lnTo>
                  <a:pt x="5605" y="20101"/>
                </a:lnTo>
                <a:lnTo>
                  <a:pt x="5509" y="20162"/>
                </a:lnTo>
                <a:cubicBezTo>
                  <a:pt x="5610" y="20386"/>
                  <a:pt x="5793" y="20238"/>
                  <a:pt x="5866" y="20591"/>
                </a:cubicBezTo>
                <a:lnTo>
                  <a:pt x="5928" y="20472"/>
                </a:lnTo>
                <a:lnTo>
                  <a:pt x="6032" y="20730"/>
                </a:lnTo>
                <a:lnTo>
                  <a:pt x="5871" y="20704"/>
                </a:lnTo>
                <a:lnTo>
                  <a:pt x="5990" y="20823"/>
                </a:lnTo>
                <a:lnTo>
                  <a:pt x="5942" y="20931"/>
                </a:lnTo>
                <a:lnTo>
                  <a:pt x="6013" y="20957"/>
                </a:lnTo>
                <a:lnTo>
                  <a:pt x="6056" y="21173"/>
                </a:lnTo>
                <a:lnTo>
                  <a:pt x="5990" y="21199"/>
                </a:lnTo>
                <a:lnTo>
                  <a:pt x="6104" y="21287"/>
                </a:lnTo>
                <a:lnTo>
                  <a:pt x="6237" y="21271"/>
                </a:lnTo>
                <a:cubicBezTo>
                  <a:pt x="6191" y="21337"/>
                  <a:pt x="6167" y="21376"/>
                  <a:pt x="6127" y="21431"/>
                </a:cubicBezTo>
                <a:lnTo>
                  <a:pt x="6284" y="21431"/>
                </a:lnTo>
                <a:cubicBezTo>
                  <a:pt x="6268" y="21493"/>
                  <a:pt x="6259" y="21539"/>
                  <a:pt x="6246" y="21586"/>
                </a:cubicBezTo>
                <a:lnTo>
                  <a:pt x="21590" y="21586"/>
                </a:lnTo>
                <a:lnTo>
                  <a:pt x="21590" y="6"/>
                </a:lnTo>
                <a:cubicBezTo>
                  <a:pt x="16537" y="6"/>
                  <a:pt x="11486" y="6"/>
                  <a:pt x="6432" y="6"/>
                </a:cubicBezTo>
                <a:cubicBezTo>
                  <a:pt x="6308" y="19"/>
                  <a:pt x="6186" y="43"/>
                  <a:pt x="6066" y="73"/>
                </a:cubicBezTo>
                <a:lnTo>
                  <a:pt x="6051" y="0"/>
                </a:lnTo>
                <a:close/>
                <a:moveTo>
                  <a:pt x="3375" y="15556"/>
                </a:moveTo>
                <a:cubicBezTo>
                  <a:pt x="3375" y="15530"/>
                  <a:pt x="3370" y="15500"/>
                  <a:pt x="3366" y="15474"/>
                </a:cubicBezTo>
                <a:lnTo>
                  <a:pt x="3337" y="15474"/>
                </a:lnTo>
                <a:cubicBezTo>
                  <a:pt x="3339" y="15501"/>
                  <a:pt x="3345" y="15530"/>
                  <a:pt x="3347" y="15556"/>
                </a:cubicBezTo>
                <a:lnTo>
                  <a:pt x="3375" y="15556"/>
                </a:lnTo>
                <a:close/>
                <a:moveTo>
                  <a:pt x="1645" y="8841"/>
                </a:moveTo>
                <a:cubicBezTo>
                  <a:pt x="1633" y="8761"/>
                  <a:pt x="1597" y="8733"/>
                  <a:pt x="1526" y="8697"/>
                </a:cubicBezTo>
                <a:lnTo>
                  <a:pt x="1422" y="8774"/>
                </a:lnTo>
                <a:lnTo>
                  <a:pt x="1426" y="8877"/>
                </a:lnTo>
                <a:cubicBezTo>
                  <a:pt x="1503" y="8877"/>
                  <a:pt x="1578" y="8900"/>
                  <a:pt x="1645" y="8841"/>
                </a:cubicBezTo>
                <a:close/>
                <a:moveTo>
                  <a:pt x="2634" y="7913"/>
                </a:moveTo>
                <a:lnTo>
                  <a:pt x="2486" y="7820"/>
                </a:lnTo>
                <a:lnTo>
                  <a:pt x="2486" y="7830"/>
                </a:lnTo>
                <a:lnTo>
                  <a:pt x="2491" y="7830"/>
                </a:lnTo>
                <a:lnTo>
                  <a:pt x="2496" y="7913"/>
                </a:lnTo>
                <a:lnTo>
                  <a:pt x="2634" y="7913"/>
                </a:lnTo>
                <a:close/>
                <a:moveTo>
                  <a:pt x="2486" y="7830"/>
                </a:moveTo>
                <a:lnTo>
                  <a:pt x="2434" y="7717"/>
                </a:lnTo>
                <a:cubicBezTo>
                  <a:pt x="2407" y="7749"/>
                  <a:pt x="2390" y="7773"/>
                  <a:pt x="2358" y="7815"/>
                </a:cubicBezTo>
                <a:lnTo>
                  <a:pt x="2448" y="7861"/>
                </a:lnTo>
                <a:lnTo>
                  <a:pt x="2486" y="7830"/>
                </a:lnTo>
                <a:close/>
                <a:moveTo>
                  <a:pt x="10562" y="3167"/>
                </a:moveTo>
                <a:cubicBezTo>
                  <a:pt x="10572" y="3144"/>
                  <a:pt x="10582" y="3118"/>
                  <a:pt x="10596" y="3069"/>
                </a:cubicBezTo>
                <a:lnTo>
                  <a:pt x="10591" y="3069"/>
                </a:lnTo>
                <a:cubicBezTo>
                  <a:pt x="10532" y="3116"/>
                  <a:pt x="10548" y="3116"/>
                  <a:pt x="10562" y="3167"/>
                </a:cubicBezTo>
                <a:close/>
                <a:moveTo>
                  <a:pt x="4259" y="4204"/>
                </a:moveTo>
                <a:lnTo>
                  <a:pt x="4240" y="4183"/>
                </a:lnTo>
                <a:lnTo>
                  <a:pt x="4183" y="4281"/>
                </a:lnTo>
                <a:lnTo>
                  <a:pt x="4255" y="4287"/>
                </a:lnTo>
                <a:cubicBezTo>
                  <a:pt x="4255" y="4255"/>
                  <a:pt x="4254" y="4228"/>
                  <a:pt x="4259" y="4204"/>
                </a:cubicBezTo>
                <a:close/>
                <a:moveTo>
                  <a:pt x="5519" y="47"/>
                </a:moveTo>
                <a:lnTo>
                  <a:pt x="5519" y="129"/>
                </a:lnTo>
                <a:lnTo>
                  <a:pt x="5538" y="129"/>
                </a:lnTo>
                <a:lnTo>
                  <a:pt x="5538" y="47"/>
                </a:lnTo>
                <a:lnTo>
                  <a:pt x="5519" y="47"/>
                </a:lnTo>
                <a:close/>
                <a:moveTo>
                  <a:pt x="5215" y="258"/>
                </a:moveTo>
                <a:lnTo>
                  <a:pt x="5215" y="279"/>
                </a:lnTo>
                <a:lnTo>
                  <a:pt x="5286" y="279"/>
                </a:lnTo>
                <a:lnTo>
                  <a:pt x="5286" y="258"/>
                </a:lnTo>
                <a:lnTo>
                  <a:pt x="5215" y="258"/>
                </a:lnTo>
                <a:close/>
                <a:moveTo>
                  <a:pt x="4901" y="300"/>
                </a:moveTo>
                <a:cubicBezTo>
                  <a:pt x="4839" y="270"/>
                  <a:pt x="4756" y="297"/>
                  <a:pt x="4777" y="434"/>
                </a:cubicBezTo>
                <a:lnTo>
                  <a:pt x="4892" y="496"/>
                </a:lnTo>
                <a:cubicBezTo>
                  <a:pt x="5001" y="413"/>
                  <a:pt x="4963" y="329"/>
                  <a:pt x="4901" y="300"/>
                </a:cubicBezTo>
                <a:close/>
                <a:moveTo>
                  <a:pt x="6099" y="305"/>
                </a:moveTo>
                <a:lnTo>
                  <a:pt x="5899" y="428"/>
                </a:lnTo>
                <a:lnTo>
                  <a:pt x="6066" y="532"/>
                </a:lnTo>
                <a:lnTo>
                  <a:pt x="6213" y="439"/>
                </a:lnTo>
                <a:lnTo>
                  <a:pt x="6099" y="305"/>
                </a:lnTo>
                <a:close/>
                <a:moveTo>
                  <a:pt x="5547" y="449"/>
                </a:moveTo>
                <a:lnTo>
                  <a:pt x="5438" y="501"/>
                </a:lnTo>
                <a:lnTo>
                  <a:pt x="5438" y="686"/>
                </a:lnTo>
                <a:lnTo>
                  <a:pt x="5562" y="686"/>
                </a:lnTo>
                <a:lnTo>
                  <a:pt x="5543" y="661"/>
                </a:lnTo>
                <a:lnTo>
                  <a:pt x="5681" y="578"/>
                </a:lnTo>
                <a:cubicBezTo>
                  <a:pt x="5625" y="524"/>
                  <a:pt x="5587" y="489"/>
                  <a:pt x="5547" y="449"/>
                </a:cubicBezTo>
                <a:close/>
                <a:moveTo>
                  <a:pt x="7126" y="650"/>
                </a:moveTo>
                <a:lnTo>
                  <a:pt x="7126" y="676"/>
                </a:lnTo>
                <a:lnTo>
                  <a:pt x="7069" y="692"/>
                </a:lnTo>
                <a:cubicBezTo>
                  <a:pt x="7078" y="667"/>
                  <a:pt x="7101" y="649"/>
                  <a:pt x="7126" y="650"/>
                </a:cubicBezTo>
                <a:close/>
                <a:moveTo>
                  <a:pt x="7045" y="686"/>
                </a:moveTo>
                <a:cubicBezTo>
                  <a:pt x="7035" y="712"/>
                  <a:pt x="7008" y="730"/>
                  <a:pt x="6983" y="728"/>
                </a:cubicBezTo>
                <a:lnTo>
                  <a:pt x="6983" y="702"/>
                </a:lnTo>
                <a:lnTo>
                  <a:pt x="7045" y="686"/>
                </a:lnTo>
                <a:close/>
                <a:moveTo>
                  <a:pt x="5795" y="1285"/>
                </a:moveTo>
                <a:lnTo>
                  <a:pt x="5809" y="1357"/>
                </a:lnTo>
                <a:lnTo>
                  <a:pt x="5728" y="1357"/>
                </a:lnTo>
                <a:lnTo>
                  <a:pt x="5728" y="1300"/>
                </a:lnTo>
                <a:lnTo>
                  <a:pt x="5795" y="1285"/>
                </a:lnTo>
                <a:close/>
                <a:moveTo>
                  <a:pt x="5334" y="1290"/>
                </a:moveTo>
                <a:lnTo>
                  <a:pt x="5334" y="1367"/>
                </a:lnTo>
                <a:lnTo>
                  <a:pt x="5353" y="1367"/>
                </a:lnTo>
                <a:lnTo>
                  <a:pt x="5353" y="1290"/>
                </a:lnTo>
                <a:lnTo>
                  <a:pt x="5334" y="1290"/>
                </a:lnTo>
                <a:close/>
                <a:moveTo>
                  <a:pt x="5947" y="1692"/>
                </a:moveTo>
                <a:lnTo>
                  <a:pt x="5947" y="1718"/>
                </a:lnTo>
                <a:lnTo>
                  <a:pt x="5890" y="1728"/>
                </a:lnTo>
                <a:cubicBezTo>
                  <a:pt x="5899" y="1704"/>
                  <a:pt x="5923" y="1691"/>
                  <a:pt x="5947" y="1692"/>
                </a:cubicBezTo>
                <a:close/>
                <a:moveTo>
                  <a:pt x="6099" y="1697"/>
                </a:moveTo>
                <a:lnTo>
                  <a:pt x="6170" y="1697"/>
                </a:lnTo>
                <a:lnTo>
                  <a:pt x="6170" y="1718"/>
                </a:lnTo>
                <a:lnTo>
                  <a:pt x="6099" y="1718"/>
                </a:lnTo>
                <a:lnTo>
                  <a:pt x="6099" y="1697"/>
                </a:lnTo>
                <a:close/>
                <a:moveTo>
                  <a:pt x="5866" y="1728"/>
                </a:moveTo>
                <a:cubicBezTo>
                  <a:pt x="5856" y="1754"/>
                  <a:pt x="5834" y="1767"/>
                  <a:pt x="5809" y="1764"/>
                </a:cubicBezTo>
                <a:lnTo>
                  <a:pt x="5809" y="1739"/>
                </a:lnTo>
                <a:lnTo>
                  <a:pt x="5866" y="1728"/>
                </a:lnTo>
                <a:close/>
                <a:moveTo>
                  <a:pt x="5357" y="2172"/>
                </a:moveTo>
                <a:cubicBezTo>
                  <a:pt x="5327" y="2287"/>
                  <a:pt x="5327" y="2286"/>
                  <a:pt x="5219" y="2275"/>
                </a:cubicBezTo>
                <a:cubicBezTo>
                  <a:pt x="5219" y="2263"/>
                  <a:pt x="5218" y="2250"/>
                  <a:pt x="5210" y="2223"/>
                </a:cubicBezTo>
                <a:cubicBezTo>
                  <a:pt x="5262" y="2218"/>
                  <a:pt x="5313" y="2201"/>
                  <a:pt x="5357" y="2172"/>
                </a:cubicBezTo>
                <a:close/>
                <a:moveTo>
                  <a:pt x="11361" y="2290"/>
                </a:moveTo>
                <a:lnTo>
                  <a:pt x="11432" y="2290"/>
                </a:lnTo>
                <a:lnTo>
                  <a:pt x="11432" y="2311"/>
                </a:lnTo>
                <a:lnTo>
                  <a:pt x="11361" y="2311"/>
                </a:lnTo>
                <a:lnTo>
                  <a:pt x="11361" y="2290"/>
                </a:lnTo>
                <a:close/>
                <a:moveTo>
                  <a:pt x="9778" y="2724"/>
                </a:moveTo>
                <a:lnTo>
                  <a:pt x="9707" y="2739"/>
                </a:lnTo>
                <a:lnTo>
                  <a:pt x="9707" y="2765"/>
                </a:lnTo>
                <a:lnTo>
                  <a:pt x="9778" y="2760"/>
                </a:lnTo>
                <a:lnTo>
                  <a:pt x="9778" y="2724"/>
                </a:lnTo>
                <a:close/>
                <a:moveTo>
                  <a:pt x="10358" y="3002"/>
                </a:moveTo>
                <a:lnTo>
                  <a:pt x="10296" y="3023"/>
                </a:lnTo>
                <a:lnTo>
                  <a:pt x="10296" y="3038"/>
                </a:lnTo>
                <a:lnTo>
                  <a:pt x="10358" y="3038"/>
                </a:lnTo>
                <a:lnTo>
                  <a:pt x="10358" y="3002"/>
                </a:lnTo>
                <a:close/>
                <a:moveTo>
                  <a:pt x="10415" y="3044"/>
                </a:moveTo>
                <a:lnTo>
                  <a:pt x="10415" y="3126"/>
                </a:lnTo>
                <a:lnTo>
                  <a:pt x="10429" y="3126"/>
                </a:lnTo>
                <a:lnTo>
                  <a:pt x="10429" y="3044"/>
                </a:lnTo>
                <a:lnTo>
                  <a:pt x="10415" y="3044"/>
                </a:lnTo>
                <a:close/>
                <a:moveTo>
                  <a:pt x="10168" y="3080"/>
                </a:moveTo>
                <a:cubicBezTo>
                  <a:pt x="10192" y="3110"/>
                  <a:pt x="10200" y="3127"/>
                  <a:pt x="10206" y="3126"/>
                </a:cubicBezTo>
                <a:cubicBezTo>
                  <a:pt x="10223" y="3122"/>
                  <a:pt x="10241" y="3113"/>
                  <a:pt x="10258" y="3105"/>
                </a:cubicBezTo>
                <a:lnTo>
                  <a:pt x="10168" y="3080"/>
                </a:lnTo>
                <a:close/>
                <a:moveTo>
                  <a:pt x="10244" y="3131"/>
                </a:moveTo>
                <a:lnTo>
                  <a:pt x="10344" y="3229"/>
                </a:lnTo>
                <a:lnTo>
                  <a:pt x="10372" y="3131"/>
                </a:lnTo>
                <a:lnTo>
                  <a:pt x="10244" y="3131"/>
                </a:lnTo>
                <a:close/>
                <a:moveTo>
                  <a:pt x="9783" y="3332"/>
                </a:moveTo>
                <a:cubicBezTo>
                  <a:pt x="9783" y="3344"/>
                  <a:pt x="9783" y="3357"/>
                  <a:pt x="9783" y="3368"/>
                </a:cubicBezTo>
                <a:lnTo>
                  <a:pt x="9844" y="3353"/>
                </a:lnTo>
                <a:lnTo>
                  <a:pt x="9844" y="3332"/>
                </a:lnTo>
                <a:lnTo>
                  <a:pt x="9783" y="3332"/>
                </a:lnTo>
                <a:close/>
                <a:moveTo>
                  <a:pt x="9697" y="3405"/>
                </a:moveTo>
                <a:lnTo>
                  <a:pt x="9635" y="3420"/>
                </a:lnTo>
                <a:lnTo>
                  <a:pt x="9635" y="3441"/>
                </a:lnTo>
                <a:lnTo>
                  <a:pt x="9697" y="3441"/>
                </a:lnTo>
                <a:lnTo>
                  <a:pt x="9697" y="3405"/>
                </a:lnTo>
                <a:close/>
                <a:moveTo>
                  <a:pt x="9531" y="3446"/>
                </a:moveTo>
                <a:lnTo>
                  <a:pt x="9531" y="3523"/>
                </a:lnTo>
                <a:lnTo>
                  <a:pt x="9550" y="3523"/>
                </a:lnTo>
                <a:lnTo>
                  <a:pt x="9550" y="3446"/>
                </a:lnTo>
                <a:lnTo>
                  <a:pt x="9531" y="3446"/>
                </a:lnTo>
                <a:close/>
                <a:moveTo>
                  <a:pt x="8937" y="3451"/>
                </a:moveTo>
                <a:lnTo>
                  <a:pt x="8937" y="3559"/>
                </a:lnTo>
                <a:lnTo>
                  <a:pt x="8970" y="3559"/>
                </a:lnTo>
                <a:cubicBezTo>
                  <a:pt x="8965" y="3524"/>
                  <a:pt x="8960" y="3487"/>
                  <a:pt x="8956" y="3451"/>
                </a:cubicBezTo>
                <a:lnTo>
                  <a:pt x="8937" y="3451"/>
                </a:lnTo>
                <a:close/>
                <a:moveTo>
                  <a:pt x="8580" y="3503"/>
                </a:moveTo>
                <a:cubicBezTo>
                  <a:pt x="8555" y="3561"/>
                  <a:pt x="8540" y="3598"/>
                  <a:pt x="8518" y="3647"/>
                </a:cubicBezTo>
                <a:lnTo>
                  <a:pt x="8656" y="3637"/>
                </a:lnTo>
                <a:lnTo>
                  <a:pt x="8580" y="3503"/>
                </a:lnTo>
                <a:close/>
                <a:moveTo>
                  <a:pt x="7458" y="3776"/>
                </a:moveTo>
                <a:lnTo>
                  <a:pt x="7458" y="3797"/>
                </a:lnTo>
                <a:lnTo>
                  <a:pt x="7534" y="3797"/>
                </a:lnTo>
                <a:lnTo>
                  <a:pt x="7534" y="3776"/>
                </a:lnTo>
                <a:lnTo>
                  <a:pt x="7458" y="3776"/>
                </a:lnTo>
                <a:close/>
                <a:moveTo>
                  <a:pt x="8000" y="3802"/>
                </a:moveTo>
                <a:lnTo>
                  <a:pt x="7953" y="3812"/>
                </a:lnTo>
                <a:lnTo>
                  <a:pt x="8000" y="3864"/>
                </a:lnTo>
                <a:lnTo>
                  <a:pt x="8000" y="3802"/>
                </a:lnTo>
                <a:close/>
                <a:moveTo>
                  <a:pt x="8167" y="3926"/>
                </a:moveTo>
                <a:lnTo>
                  <a:pt x="8167" y="4049"/>
                </a:lnTo>
                <a:lnTo>
                  <a:pt x="8186" y="4049"/>
                </a:lnTo>
                <a:lnTo>
                  <a:pt x="8186" y="3926"/>
                </a:lnTo>
                <a:lnTo>
                  <a:pt x="8167" y="3926"/>
                </a:lnTo>
                <a:close/>
                <a:moveTo>
                  <a:pt x="6969" y="3993"/>
                </a:moveTo>
                <a:lnTo>
                  <a:pt x="6836" y="4065"/>
                </a:lnTo>
                <a:lnTo>
                  <a:pt x="6836" y="4132"/>
                </a:lnTo>
                <a:lnTo>
                  <a:pt x="6836" y="4137"/>
                </a:lnTo>
                <a:cubicBezTo>
                  <a:pt x="6884" y="4117"/>
                  <a:pt x="6932" y="4091"/>
                  <a:pt x="6978" y="4065"/>
                </a:cubicBezTo>
                <a:cubicBezTo>
                  <a:pt x="6984" y="4065"/>
                  <a:pt x="6977" y="4027"/>
                  <a:pt x="6969" y="3993"/>
                </a:cubicBezTo>
                <a:close/>
                <a:moveTo>
                  <a:pt x="6836" y="4132"/>
                </a:moveTo>
                <a:cubicBezTo>
                  <a:pt x="6776" y="4132"/>
                  <a:pt x="6715" y="4144"/>
                  <a:pt x="6660" y="4096"/>
                </a:cubicBezTo>
                <a:lnTo>
                  <a:pt x="6636" y="4178"/>
                </a:lnTo>
                <a:lnTo>
                  <a:pt x="6541" y="4132"/>
                </a:lnTo>
                <a:cubicBezTo>
                  <a:pt x="6479" y="4184"/>
                  <a:pt x="6430" y="4247"/>
                  <a:pt x="6394" y="4323"/>
                </a:cubicBezTo>
                <a:lnTo>
                  <a:pt x="6503" y="4323"/>
                </a:lnTo>
                <a:lnTo>
                  <a:pt x="6565" y="4240"/>
                </a:lnTo>
                <a:lnTo>
                  <a:pt x="6684" y="4240"/>
                </a:lnTo>
                <a:lnTo>
                  <a:pt x="6698" y="4183"/>
                </a:lnTo>
                <a:cubicBezTo>
                  <a:pt x="6743" y="4146"/>
                  <a:pt x="6811" y="4217"/>
                  <a:pt x="6836" y="4132"/>
                </a:cubicBezTo>
                <a:close/>
                <a:moveTo>
                  <a:pt x="7881" y="4085"/>
                </a:moveTo>
                <a:cubicBezTo>
                  <a:pt x="7864" y="4089"/>
                  <a:pt x="7846" y="4098"/>
                  <a:pt x="7829" y="4106"/>
                </a:cubicBezTo>
                <a:lnTo>
                  <a:pt x="7915" y="4132"/>
                </a:lnTo>
                <a:cubicBezTo>
                  <a:pt x="7892" y="4102"/>
                  <a:pt x="7887" y="4084"/>
                  <a:pt x="7881" y="4085"/>
                </a:cubicBezTo>
                <a:close/>
                <a:moveTo>
                  <a:pt x="4754" y="4323"/>
                </a:moveTo>
                <a:cubicBezTo>
                  <a:pt x="4768" y="4434"/>
                  <a:pt x="4771" y="4434"/>
                  <a:pt x="4668" y="4493"/>
                </a:cubicBezTo>
                <a:lnTo>
                  <a:pt x="4668" y="4488"/>
                </a:lnTo>
                <a:cubicBezTo>
                  <a:pt x="4674" y="4367"/>
                  <a:pt x="4671" y="4370"/>
                  <a:pt x="4754" y="4323"/>
                </a:cubicBezTo>
                <a:close/>
                <a:moveTo>
                  <a:pt x="7682" y="4416"/>
                </a:moveTo>
                <a:lnTo>
                  <a:pt x="7682" y="4431"/>
                </a:lnTo>
                <a:lnTo>
                  <a:pt x="7753" y="4431"/>
                </a:lnTo>
                <a:lnTo>
                  <a:pt x="7753" y="4416"/>
                </a:lnTo>
                <a:lnTo>
                  <a:pt x="7682" y="4416"/>
                </a:lnTo>
                <a:close/>
                <a:moveTo>
                  <a:pt x="5538" y="4519"/>
                </a:moveTo>
                <a:lnTo>
                  <a:pt x="5538" y="4555"/>
                </a:lnTo>
                <a:lnTo>
                  <a:pt x="5476" y="4555"/>
                </a:lnTo>
                <a:lnTo>
                  <a:pt x="5476" y="4534"/>
                </a:lnTo>
                <a:lnTo>
                  <a:pt x="5538" y="4519"/>
                </a:lnTo>
                <a:close/>
                <a:moveTo>
                  <a:pt x="4801" y="4844"/>
                </a:moveTo>
                <a:lnTo>
                  <a:pt x="4739" y="4859"/>
                </a:lnTo>
                <a:lnTo>
                  <a:pt x="4739" y="4880"/>
                </a:lnTo>
                <a:lnTo>
                  <a:pt x="4801" y="4880"/>
                </a:lnTo>
                <a:lnTo>
                  <a:pt x="4801" y="4844"/>
                </a:lnTo>
                <a:close/>
                <a:moveTo>
                  <a:pt x="4915" y="4854"/>
                </a:moveTo>
                <a:lnTo>
                  <a:pt x="4915" y="4875"/>
                </a:lnTo>
                <a:lnTo>
                  <a:pt x="4991" y="4875"/>
                </a:lnTo>
                <a:lnTo>
                  <a:pt x="4991" y="4854"/>
                </a:lnTo>
                <a:lnTo>
                  <a:pt x="4915" y="4854"/>
                </a:lnTo>
                <a:close/>
                <a:moveTo>
                  <a:pt x="4597" y="4921"/>
                </a:moveTo>
                <a:lnTo>
                  <a:pt x="4597" y="5003"/>
                </a:lnTo>
                <a:lnTo>
                  <a:pt x="4616" y="5003"/>
                </a:lnTo>
                <a:lnTo>
                  <a:pt x="4616" y="4921"/>
                </a:lnTo>
                <a:lnTo>
                  <a:pt x="4597" y="4921"/>
                </a:lnTo>
                <a:close/>
                <a:moveTo>
                  <a:pt x="4749" y="4926"/>
                </a:moveTo>
                <a:lnTo>
                  <a:pt x="4682" y="5091"/>
                </a:lnTo>
                <a:cubicBezTo>
                  <a:pt x="4711" y="5073"/>
                  <a:pt x="4742" y="5059"/>
                  <a:pt x="4773" y="5045"/>
                </a:cubicBezTo>
                <a:cubicBezTo>
                  <a:pt x="4809" y="5035"/>
                  <a:pt x="4845" y="5030"/>
                  <a:pt x="4882" y="5024"/>
                </a:cubicBezTo>
                <a:lnTo>
                  <a:pt x="4749" y="4926"/>
                </a:lnTo>
                <a:close/>
                <a:moveTo>
                  <a:pt x="4445" y="5091"/>
                </a:moveTo>
                <a:lnTo>
                  <a:pt x="4445" y="5127"/>
                </a:lnTo>
                <a:lnTo>
                  <a:pt x="4506" y="5112"/>
                </a:lnTo>
                <a:lnTo>
                  <a:pt x="4506" y="5091"/>
                </a:lnTo>
                <a:lnTo>
                  <a:pt x="4445" y="5091"/>
                </a:lnTo>
                <a:close/>
                <a:moveTo>
                  <a:pt x="5771" y="5493"/>
                </a:moveTo>
                <a:lnTo>
                  <a:pt x="5771" y="5530"/>
                </a:lnTo>
                <a:lnTo>
                  <a:pt x="5833" y="5514"/>
                </a:lnTo>
                <a:lnTo>
                  <a:pt x="5833" y="5493"/>
                </a:lnTo>
                <a:lnTo>
                  <a:pt x="5771" y="5493"/>
                </a:lnTo>
                <a:close/>
                <a:moveTo>
                  <a:pt x="4844" y="6118"/>
                </a:moveTo>
                <a:lnTo>
                  <a:pt x="4844" y="6241"/>
                </a:lnTo>
                <a:lnTo>
                  <a:pt x="4763" y="6133"/>
                </a:lnTo>
                <a:lnTo>
                  <a:pt x="4844" y="6118"/>
                </a:lnTo>
                <a:close/>
                <a:moveTo>
                  <a:pt x="3394" y="6958"/>
                </a:moveTo>
                <a:lnTo>
                  <a:pt x="3247" y="6969"/>
                </a:lnTo>
                <a:lnTo>
                  <a:pt x="3323" y="7041"/>
                </a:lnTo>
                <a:lnTo>
                  <a:pt x="3394" y="6958"/>
                </a:lnTo>
                <a:close/>
                <a:moveTo>
                  <a:pt x="2396" y="7041"/>
                </a:moveTo>
                <a:lnTo>
                  <a:pt x="2396" y="7134"/>
                </a:lnTo>
                <a:lnTo>
                  <a:pt x="2463" y="7118"/>
                </a:lnTo>
                <a:lnTo>
                  <a:pt x="2444" y="7041"/>
                </a:lnTo>
                <a:lnTo>
                  <a:pt x="2396" y="7041"/>
                </a:lnTo>
                <a:close/>
                <a:moveTo>
                  <a:pt x="3080" y="7484"/>
                </a:moveTo>
                <a:cubicBezTo>
                  <a:pt x="3074" y="7484"/>
                  <a:pt x="3060" y="7488"/>
                  <a:pt x="3033" y="7500"/>
                </a:cubicBezTo>
                <a:cubicBezTo>
                  <a:pt x="3060" y="7538"/>
                  <a:pt x="3080" y="7577"/>
                  <a:pt x="3119" y="7639"/>
                </a:cubicBezTo>
                <a:cubicBezTo>
                  <a:pt x="3174" y="7529"/>
                  <a:pt x="3125" y="7509"/>
                  <a:pt x="3080" y="7484"/>
                </a:cubicBezTo>
                <a:close/>
                <a:moveTo>
                  <a:pt x="2049" y="7526"/>
                </a:moveTo>
                <a:lnTo>
                  <a:pt x="2049" y="7619"/>
                </a:lnTo>
                <a:lnTo>
                  <a:pt x="2078" y="7593"/>
                </a:lnTo>
                <a:cubicBezTo>
                  <a:pt x="2098" y="7635"/>
                  <a:pt x="2117" y="7682"/>
                  <a:pt x="2154" y="7758"/>
                </a:cubicBezTo>
                <a:lnTo>
                  <a:pt x="2154" y="7526"/>
                </a:lnTo>
                <a:lnTo>
                  <a:pt x="2049" y="7526"/>
                </a:lnTo>
                <a:close/>
                <a:moveTo>
                  <a:pt x="3014" y="7861"/>
                </a:moveTo>
                <a:lnTo>
                  <a:pt x="3014" y="7923"/>
                </a:lnTo>
                <a:lnTo>
                  <a:pt x="3109" y="7907"/>
                </a:lnTo>
                <a:lnTo>
                  <a:pt x="3014" y="7861"/>
                </a:lnTo>
                <a:close/>
                <a:moveTo>
                  <a:pt x="1887" y="7995"/>
                </a:moveTo>
                <a:cubicBezTo>
                  <a:pt x="1808" y="8071"/>
                  <a:pt x="1809" y="8132"/>
                  <a:pt x="1878" y="8191"/>
                </a:cubicBezTo>
                <a:lnTo>
                  <a:pt x="2035" y="8191"/>
                </a:lnTo>
                <a:lnTo>
                  <a:pt x="2006" y="8165"/>
                </a:lnTo>
                <a:lnTo>
                  <a:pt x="2078" y="8145"/>
                </a:lnTo>
                <a:lnTo>
                  <a:pt x="1987" y="7995"/>
                </a:lnTo>
                <a:lnTo>
                  <a:pt x="1887" y="7995"/>
                </a:lnTo>
                <a:close/>
                <a:moveTo>
                  <a:pt x="2215" y="8000"/>
                </a:moveTo>
                <a:lnTo>
                  <a:pt x="2130" y="8011"/>
                </a:lnTo>
                <a:lnTo>
                  <a:pt x="2120" y="8139"/>
                </a:lnTo>
                <a:lnTo>
                  <a:pt x="2282" y="8072"/>
                </a:lnTo>
                <a:lnTo>
                  <a:pt x="2215" y="8000"/>
                </a:lnTo>
                <a:close/>
                <a:moveTo>
                  <a:pt x="1654" y="8047"/>
                </a:moveTo>
                <a:lnTo>
                  <a:pt x="1654" y="8165"/>
                </a:lnTo>
                <a:lnTo>
                  <a:pt x="1731" y="8150"/>
                </a:lnTo>
                <a:lnTo>
                  <a:pt x="1654" y="8047"/>
                </a:lnTo>
                <a:close/>
                <a:moveTo>
                  <a:pt x="1517" y="8052"/>
                </a:moveTo>
                <a:lnTo>
                  <a:pt x="1455" y="8134"/>
                </a:lnTo>
                <a:lnTo>
                  <a:pt x="1479" y="8160"/>
                </a:lnTo>
                <a:lnTo>
                  <a:pt x="1536" y="8145"/>
                </a:lnTo>
                <a:lnTo>
                  <a:pt x="1517" y="8052"/>
                </a:lnTo>
                <a:close/>
                <a:moveTo>
                  <a:pt x="2044" y="8279"/>
                </a:moveTo>
                <a:cubicBezTo>
                  <a:pt x="1962" y="8275"/>
                  <a:pt x="1963" y="8308"/>
                  <a:pt x="1992" y="8361"/>
                </a:cubicBezTo>
                <a:lnTo>
                  <a:pt x="2044" y="8351"/>
                </a:lnTo>
                <a:lnTo>
                  <a:pt x="2044" y="8279"/>
                </a:lnTo>
                <a:close/>
                <a:moveTo>
                  <a:pt x="2211" y="8310"/>
                </a:moveTo>
                <a:cubicBezTo>
                  <a:pt x="2128" y="8352"/>
                  <a:pt x="2108" y="8403"/>
                  <a:pt x="2135" y="8480"/>
                </a:cubicBezTo>
                <a:cubicBezTo>
                  <a:pt x="2198" y="8471"/>
                  <a:pt x="2269" y="8506"/>
                  <a:pt x="2301" y="8423"/>
                </a:cubicBezTo>
                <a:lnTo>
                  <a:pt x="2211" y="8310"/>
                </a:lnTo>
                <a:close/>
                <a:moveTo>
                  <a:pt x="3708" y="8330"/>
                </a:moveTo>
                <a:cubicBezTo>
                  <a:pt x="3704" y="8427"/>
                  <a:pt x="3631" y="8444"/>
                  <a:pt x="3599" y="8501"/>
                </a:cubicBezTo>
                <a:lnTo>
                  <a:pt x="3565" y="8480"/>
                </a:lnTo>
                <a:cubicBezTo>
                  <a:pt x="3565" y="8445"/>
                  <a:pt x="3559" y="8411"/>
                  <a:pt x="3556" y="8377"/>
                </a:cubicBezTo>
                <a:lnTo>
                  <a:pt x="3708" y="8330"/>
                </a:lnTo>
                <a:close/>
                <a:moveTo>
                  <a:pt x="3651" y="8521"/>
                </a:moveTo>
                <a:lnTo>
                  <a:pt x="3703" y="8629"/>
                </a:lnTo>
                <a:lnTo>
                  <a:pt x="3527" y="8666"/>
                </a:lnTo>
                <a:cubicBezTo>
                  <a:pt x="3514" y="8650"/>
                  <a:pt x="3502" y="8637"/>
                  <a:pt x="3480" y="8614"/>
                </a:cubicBezTo>
                <a:lnTo>
                  <a:pt x="3584" y="8593"/>
                </a:lnTo>
                <a:lnTo>
                  <a:pt x="3651" y="8521"/>
                </a:lnTo>
                <a:close/>
                <a:moveTo>
                  <a:pt x="623" y="8588"/>
                </a:moveTo>
                <a:lnTo>
                  <a:pt x="542" y="8655"/>
                </a:lnTo>
                <a:lnTo>
                  <a:pt x="599" y="8733"/>
                </a:lnTo>
                <a:lnTo>
                  <a:pt x="652" y="8614"/>
                </a:lnTo>
                <a:lnTo>
                  <a:pt x="623" y="8588"/>
                </a:lnTo>
                <a:close/>
                <a:moveTo>
                  <a:pt x="333" y="8671"/>
                </a:moveTo>
                <a:lnTo>
                  <a:pt x="267" y="8805"/>
                </a:lnTo>
                <a:lnTo>
                  <a:pt x="442" y="8789"/>
                </a:lnTo>
                <a:lnTo>
                  <a:pt x="333" y="8671"/>
                </a:lnTo>
                <a:close/>
                <a:moveTo>
                  <a:pt x="2020" y="8681"/>
                </a:moveTo>
                <a:lnTo>
                  <a:pt x="2020" y="8805"/>
                </a:lnTo>
                <a:lnTo>
                  <a:pt x="2101" y="8789"/>
                </a:lnTo>
                <a:lnTo>
                  <a:pt x="2020" y="8681"/>
                </a:lnTo>
                <a:close/>
                <a:moveTo>
                  <a:pt x="100" y="8929"/>
                </a:moveTo>
                <a:lnTo>
                  <a:pt x="100" y="8991"/>
                </a:lnTo>
                <a:lnTo>
                  <a:pt x="205" y="8991"/>
                </a:lnTo>
                <a:lnTo>
                  <a:pt x="205" y="8929"/>
                </a:lnTo>
                <a:lnTo>
                  <a:pt x="100" y="8929"/>
                </a:lnTo>
                <a:close/>
                <a:moveTo>
                  <a:pt x="300" y="8949"/>
                </a:moveTo>
                <a:lnTo>
                  <a:pt x="238" y="9058"/>
                </a:lnTo>
                <a:cubicBezTo>
                  <a:pt x="304" y="9120"/>
                  <a:pt x="323" y="9051"/>
                  <a:pt x="343" y="9037"/>
                </a:cubicBezTo>
                <a:lnTo>
                  <a:pt x="300" y="8949"/>
                </a:lnTo>
                <a:close/>
                <a:moveTo>
                  <a:pt x="694" y="9248"/>
                </a:moveTo>
                <a:lnTo>
                  <a:pt x="694" y="9279"/>
                </a:lnTo>
                <a:lnTo>
                  <a:pt x="756" y="9264"/>
                </a:lnTo>
                <a:lnTo>
                  <a:pt x="756" y="9248"/>
                </a:lnTo>
                <a:lnTo>
                  <a:pt x="694" y="9248"/>
                </a:lnTo>
                <a:close/>
                <a:moveTo>
                  <a:pt x="171" y="9367"/>
                </a:moveTo>
                <a:lnTo>
                  <a:pt x="186" y="9434"/>
                </a:lnTo>
                <a:lnTo>
                  <a:pt x="205" y="9434"/>
                </a:lnTo>
                <a:lnTo>
                  <a:pt x="205" y="9367"/>
                </a:lnTo>
                <a:lnTo>
                  <a:pt x="171" y="9367"/>
                </a:lnTo>
                <a:close/>
                <a:moveTo>
                  <a:pt x="499" y="9398"/>
                </a:moveTo>
                <a:cubicBezTo>
                  <a:pt x="420" y="9395"/>
                  <a:pt x="416" y="9428"/>
                  <a:pt x="442" y="9481"/>
                </a:cubicBezTo>
                <a:lnTo>
                  <a:pt x="499" y="9470"/>
                </a:lnTo>
                <a:lnTo>
                  <a:pt x="499" y="9398"/>
                </a:lnTo>
                <a:close/>
                <a:moveTo>
                  <a:pt x="5" y="9486"/>
                </a:moveTo>
                <a:cubicBezTo>
                  <a:pt x="-10" y="9589"/>
                  <a:pt x="4" y="9626"/>
                  <a:pt x="62" y="9635"/>
                </a:cubicBezTo>
                <a:cubicBezTo>
                  <a:pt x="131" y="9650"/>
                  <a:pt x="164" y="9611"/>
                  <a:pt x="167" y="9486"/>
                </a:cubicBezTo>
                <a:lnTo>
                  <a:pt x="5" y="9486"/>
                </a:lnTo>
                <a:close/>
                <a:moveTo>
                  <a:pt x="1374" y="9522"/>
                </a:moveTo>
                <a:cubicBezTo>
                  <a:pt x="1212" y="9522"/>
                  <a:pt x="1210" y="9523"/>
                  <a:pt x="1136" y="9573"/>
                </a:cubicBezTo>
                <a:lnTo>
                  <a:pt x="1217" y="9677"/>
                </a:lnTo>
                <a:lnTo>
                  <a:pt x="1331" y="9677"/>
                </a:lnTo>
                <a:lnTo>
                  <a:pt x="1426" y="9579"/>
                </a:lnTo>
                <a:lnTo>
                  <a:pt x="1374" y="9522"/>
                </a:lnTo>
                <a:close/>
                <a:moveTo>
                  <a:pt x="818" y="9640"/>
                </a:moveTo>
                <a:cubicBezTo>
                  <a:pt x="679" y="9604"/>
                  <a:pt x="572" y="9749"/>
                  <a:pt x="709" y="9878"/>
                </a:cubicBezTo>
                <a:cubicBezTo>
                  <a:pt x="816" y="9801"/>
                  <a:pt x="953" y="9810"/>
                  <a:pt x="818" y="9640"/>
                </a:cubicBezTo>
                <a:close/>
                <a:moveTo>
                  <a:pt x="2463" y="10239"/>
                </a:moveTo>
                <a:lnTo>
                  <a:pt x="2482" y="10239"/>
                </a:lnTo>
                <a:lnTo>
                  <a:pt x="2482" y="10316"/>
                </a:lnTo>
                <a:lnTo>
                  <a:pt x="2467" y="10316"/>
                </a:lnTo>
                <a:lnTo>
                  <a:pt x="2463" y="10239"/>
                </a:lnTo>
                <a:close/>
                <a:moveTo>
                  <a:pt x="1460" y="10316"/>
                </a:moveTo>
                <a:lnTo>
                  <a:pt x="1350" y="10332"/>
                </a:lnTo>
                <a:cubicBezTo>
                  <a:pt x="1383" y="10377"/>
                  <a:pt x="1419" y="10353"/>
                  <a:pt x="1460" y="10347"/>
                </a:cubicBezTo>
                <a:lnTo>
                  <a:pt x="1460" y="10316"/>
                </a:lnTo>
                <a:close/>
                <a:moveTo>
                  <a:pt x="2130" y="10321"/>
                </a:moveTo>
                <a:lnTo>
                  <a:pt x="2187" y="10321"/>
                </a:lnTo>
                <a:lnTo>
                  <a:pt x="2192" y="10440"/>
                </a:lnTo>
                <a:lnTo>
                  <a:pt x="2130" y="10321"/>
                </a:lnTo>
                <a:close/>
                <a:moveTo>
                  <a:pt x="2277" y="10363"/>
                </a:moveTo>
                <a:cubicBezTo>
                  <a:pt x="2324" y="10353"/>
                  <a:pt x="2366" y="10344"/>
                  <a:pt x="2325" y="10450"/>
                </a:cubicBezTo>
                <a:lnTo>
                  <a:pt x="2277" y="10363"/>
                </a:lnTo>
                <a:close/>
                <a:moveTo>
                  <a:pt x="1498" y="10440"/>
                </a:moveTo>
                <a:lnTo>
                  <a:pt x="1426" y="10445"/>
                </a:lnTo>
                <a:lnTo>
                  <a:pt x="1426" y="10481"/>
                </a:lnTo>
                <a:lnTo>
                  <a:pt x="1498" y="10466"/>
                </a:lnTo>
                <a:lnTo>
                  <a:pt x="1498" y="10440"/>
                </a:lnTo>
                <a:close/>
                <a:moveTo>
                  <a:pt x="1422" y="10466"/>
                </a:moveTo>
                <a:cubicBezTo>
                  <a:pt x="1270" y="10534"/>
                  <a:pt x="1094" y="10511"/>
                  <a:pt x="1003" y="10698"/>
                </a:cubicBezTo>
                <a:cubicBezTo>
                  <a:pt x="1174" y="10646"/>
                  <a:pt x="1290" y="10553"/>
                  <a:pt x="1426" y="10512"/>
                </a:cubicBezTo>
                <a:lnTo>
                  <a:pt x="1422" y="10466"/>
                </a:lnTo>
                <a:close/>
                <a:moveTo>
                  <a:pt x="1721" y="10569"/>
                </a:moveTo>
                <a:lnTo>
                  <a:pt x="1721" y="10589"/>
                </a:lnTo>
                <a:lnTo>
                  <a:pt x="1792" y="10589"/>
                </a:lnTo>
                <a:lnTo>
                  <a:pt x="1792" y="10569"/>
                </a:lnTo>
                <a:lnTo>
                  <a:pt x="1721" y="10569"/>
                </a:lnTo>
                <a:close/>
                <a:moveTo>
                  <a:pt x="1925" y="10631"/>
                </a:moveTo>
                <a:lnTo>
                  <a:pt x="1826" y="10729"/>
                </a:lnTo>
                <a:lnTo>
                  <a:pt x="1826" y="10904"/>
                </a:lnTo>
                <a:lnTo>
                  <a:pt x="1997" y="10904"/>
                </a:lnTo>
                <a:lnTo>
                  <a:pt x="2054" y="10837"/>
                </a:lnTo>
                <a:lnTo>
                  <a:pt x="2016" y="10775"/>
                </a:lnTo>
                <a:lnTo>
                  <a:pt x="2054" y="10698"/>
                </a:lnTo>
                <a:lnTo>
                  <a:pt x="1925" y="10631"/>
                </a:lnTo>
                <a:close/>
                <a:moveTo>
                  <a:pt x="5913" y="10636"/>
                </a:moveTo>
                <a:cubicBezTo>
                  <a:pt x="5895" y="10629"/>
                  <a:pt x="5866" y="10640"/>
                  <a:pt x="5837" y="10646"/>
                </a:cubicBezTo>
                <a:cubicBezTo>
                  <a:pt x="5882" y="10708"/>
                  <a:pt x="5926" y="10733"/>
                  <a:pt x="5990" y="10693"/>
                </a:cubicBezTo>
                <a:cubicBezTo>
                  <a:pt x="5965" y="10671"/>
                  <a:pt x="5942" y="10655"/>
                  <a:pt x="5913" y="10641"/>
                </a:cubicBezTo>
                <a:lnTo>
                  <a:pt x="5913" y="10636"/>
                </a:lnTo>
                <a:close/>
                <a:moveTo>
                  <a:pt x="880" y="10646"/>
                </a:moveTo>
                <a:lnTo>
                  <a:pt x="880" y="10713"/>
                </a:lnTo>
                <a:lnTo>
                  <a:pt x="908" y="10713"/>
                </a:lnTo>
                <a:lnTo>
                  <a:pt x="894" y="10646"/>
                </a:lnTo>
                <a:lnTo>
                  <a:pt x="880" y="10646"/>
                </a:lnTo>
                <a:close/>
                <a:moveTo>
                  <a:pt x="2643" y="10651"/>
                </a:moveTo>
                <a:cubicBezTo>
                  <a:pt x="2651" y="10639"/>
                  <a:pt x="2675" y="10635"/>
                  <a:pt x="2724" y="10657"/>
                </a:cubicBezTo>
                <a:lnTo>
                  <a:pt x="2643" y="10713"/>
                </a:lnTo>
                <a:cubicBezTo>
                  <a:pt x="2639" y="10688"/>
                  <a:pt x="2635" y="10664"/>
                  <a:pt x="2643" y="10651"/>
                </a:cubicBezTo>
                <a:close/>
                <a:moveTo>
                  <a:pt x="1659" y="10698"/>
                </a:moveTo>
                <a:lnTo>
                  <a:pt x="1536" y="10822"/>
                </a:lnTo>
                <a:cubicBezTo>
                  <a:pt x="1681" y="10835"/>
                  <a:pt x="1683" y="10836"/>
                  <a:pt x="1659" y="10698"/>
                </a:cubicBezTo>
                <a:close/>
                <a:moveTo>
                  <a:pt x="2572" y="11007"/>
                </a:moveTo>
                <a:lnTo>
                  <a:pt x="2572" y="11069"/>
                </a:lnTo>
                <a:lnTo>
                  <a:pt x="2605" y="11069"/>
                </a:lnTo>
                <a:lnTo>
                  <a:pt x="2591" y="11007"/>
                </a:lnTo>
                <a:lnTo>
                  <a:pt x="2572" y="11007"/>
                </a:lnTo>
                <a:close/>
                <a:moveTo>
                  <a:pt x="1536" y="11043"/>
                </a:moveTo>
                <a:lnTo>
                  <a:pt x="1536" y="11177"/>
                </a:lnTo>
                <a:lnTo>
                  <a:pt x="1626" y="11224"/>
                </a:lnTo>
                <a:lnTo>
                  <a:pt x="1716" y="11141"/>
                </a:lnTo>
                <a:lnTo>
                  <a:pt x="1673" y="11043"/>
                </a:lnTo>
                <a:lnTo>
                  <a:pt x="1536" y="11043"/>
                </a:lnTo>
                <a:close/>
                <a:moveTo>
                  <a:pt x="2467" y="11074"/>
                </a:moveTo>
                <a:cubicBezTo>
                  <a:pt x="2449" y="11134"/>
                  <a:pt x="2433" y="11183"/>
                  <a:pt x="2410" y="11255"/>
                </a:cubicBezTo>
                <a:lnTo>
                  <a:pt x="2510" y="11121"/>
                </a:lnTo>
                <a:lnTo>
                  <a:pt x="2467" y="11074"/>
                </a:lnTo>
                <a:close/>
                <a:moveTo>
                  <a:pt x="4388" y="11208"/>
                </a:moveTo>
                <a:cubicBezTo>
                  <a:pt x="4373" y="11267"/>
                  <a:pt x="4370" y="11268"/>
                  <a:pt x="4459" y="11260"/>
                </a:cubicBezTo>
                <a:lnTo>
                  <a:pt x="4388" y="11208"/>
                </a:lnTo>
                <a:close/>
                <a:moveTo>
                  <a:pt x="1136" y="11291"/>
                </a:moveTo>
                <a:lnTo>
                  <a:pt x="1136" y="11322"/>
                </a:lnTo>
                <a:lnTo>
                  <a:pt x="1198" y="11306"/>
                </a:lnTo>
                <a:lnTo>
                  <a:pt x="1198" y="11291"/>
                </a:lnTo>
                <a:lnTo>
                  <a:pt x="1136" y="11291"/>
                </a:lnTo>
                <a:close/>
                <a:moveTo>
                  <a:pt x="2895" y="11410"/>
                </a:moveTo>
                <a:lnTo>
                  <a:pt x="2805" y="11523"/>
                </a:lnTo>
                <a:lnTo>
                  <a:pt x="2933" y="11466"/>
                </a:lnTo>
                <a:lnTo>
                  <a:pt x="2895" y="11410"/>
                </a:lnTo>
                <a:close/>
                <a:moveTo>
                  <a:pt x="1807" y="11420"/>
                </a:moveTo>
                <a:lnTo>
                  <a:pt x="1745" y="11564"/>
                </a:lnTo>
                <a:lnTo>
                  <a:pt x="1883" y="11554"/>
                </a:lnTo>
                <a:lnTo>
                  <a:pt x="1807" y="11420"/>
                </a:lnTo>
                <a:close/>
                <a:moveTo>
                  <a:pt x="3337" y="11446"/>
                </a:moveTo>
                <a:lnTo>
                  <a:pt x="3370" y="11446"/>
                </a:lnTo>
                <a:lnTo>
                  <a:pt x="3370" y="11513"/>
                </a:lnTo>
                <a:lnTo>
                  <a:pt x="3351" y="11513"/>
                </a:lnTo>
                <a:lnTo>
                  <a:pt x="3337" y="11446"/>
                </a:lnTo>
                <a:close/>
                <a:moveTo>
                  <a:pt x="6199" y="11471"/>
                </a:moveTo>
                <a:lnTo>
                  <a:pt x="6123" y="11487"/>
                </a:lnTo>
                <a:lnTo>
                  <a:pt x="6218" y="11585"/>
                </a:lnTo>
                <a:cubicBezTo>
                  <a:pt x="6204" y="11518"/>
                  <a:pt x="6203" y="11496"/>
                  <a:pt x="6199" y="11471"/>
                </a:cubicBezTo>
                <a:close/>
                <a:moveTo>
                  <a:pt x="2572" y="11497"/>
                </a:moveTo>
                <a:lnTo>
                  <a:pt x="2572" y="11678"/>
                </a:lnTo>
                <a:lnTo>
                  <a:pt x="2634" y="11631"/>
                </a:lnTo>
                <a:lnTo>
                  <a:pt x="2572" y="11497"/>
                </a:lnTo>
                <a:close/>
                <a:moveTo>
                  <a:pt x="2928" y="11678"/>
                </a:moveTo>
                <a:lnTo>
                  <a:pt x="2867" y="11693"/>
                </a:lnTo>
                <a:lnTo>
                  <a:pt x="2867" y="11714"/>
                </a:lnTo>
                <a:lnTo>
                  <a:pt x="2928" y="11714"/>
                </a:lnTo>
                <a:lnTo>
                  <a:pt x="2928" y="11678"/>
                </a:lnTo>
                <a:close/>
                <a:moveTo>
                  <a:pt x="3009" y="11693"/>
                </a:moveTo>
                <a:cubicBezTo>
                  <a:pt x="2994" y="11707"/>
                  <a:pt x="2983" y="11726"/>
                  <a:pt x="2966" y="11740"/>
                </a:cubicBezTo>
                <a:cubicBezTo>
                  <a:pt x="3036" y="11782"/>
                  <a:pt x="3047" y="11720"/>
                  <a:pt x="3080" y="11693"/>
                </a:cubicBezTo>
                <a:cubicBezTo>
                  <a:pt x="3046" y="11672"/>
                  <a:pt x="3025" y="11680"/>
                  <a:pt x="3009" y="11693"/>
                </a:cubicBezTo>
                <a:close/>
                <a:moveTo>
                  <a:pt x="3313" y="11745"/>
                </a:moveTo>
                <a:cubicBezTo>
                  <a:pt x="3293" y="11789"/>
                  <a:pt x="3273" y="11822"/>
                  <a:pt x="3256" y="11853"/>
                </a:cubicBezTo>
                <a:lnTo>
                  <a:pt x="3290" y="11884"/>
                </a:lnTo>
                <a:lnTo>
                  <a:pt x="3370" y="11817"/>
                </a:lnTo>
                <a:lnTo>
                  <a:pt x="3313" y="11745"/>
                </a:lnTo>
                <a:close/>
                <a:moveTo>
                  <a:pt x="2648" y="11869"/>
                </a:moveTo>
                <a:cubicBezTo>
                  <a:pt x="2627" y="11865"/>
                  <a:pt x="2614" y="11875"/>
                  <a:pt x="2619" y="11915"/>
                </a:cubicBezTo>
                <a:lnTo>
                  <a:pt x="2657" y="12013"/>
                </a:lnTo>
                <a:lnTo>
                  <a:pt x="2729" y="11884"/>
                </a:lnTo>
                <a:cubicBezTo>
                  <a:pt x="2699" y="11885"/>
                  <a:pt x="2669" y="11872"/>
                  <a:pt x="2648" y="11869"/>
                </a:cubicBezTo>
                <a:close/>
                <a:moveTo>
                  <a:pt x="3190" y="11900"/>
                </a:moveTo>
                <a:lnTo>
                  <a:pt x="3114" y="11930"/>
                </a:lnTo>
                <a:cubicBezTo>
                  <a:pt x="3183" y="11957"/>
                  <a:pt x="3202" y="11938"/>
                  <a:pt x="3190" y="11900"/>
                </a:cubicBezTo>
                <a:close/>
                <a:moveTo>
                  <a:pt x="2082" y="11967"/>
                </a:moveTo>
                <a:lnTo>
                  <a:pt x="2082" y="11987"/>
                </a:lnTo>
                <a:lnTo>
                  <a:pt x="2158" y="11987"/>
                </a:lnTo>
                <a:lnTo>
                  <a:pt x="2158" y="11967"/>
                </a:lnTo>
                <a:lnTo>
                  <a:pt x="2082" y="11967"/>
                </a:lnTo>
                <a:close/>
                <a:moveTo>
                  <a:pt x="5662" y="12482"/>
                </a:moveTo>
                <a:lnTo>
                  <a:pt x="5581" y="12539"/>
                </a:lnTo>
                <a:cubicBezTo>
                  <a:pt x="5616" y="12607"/>
                  <a:pt x="5605" y="12654"/>
                  <a:pt x="5662" y="12689"/>
                </a:cubicBezTo>
                <a:lnTo>
                  <a:pt x="5776" y="12632"/>
                </a:lnTo>
                <a:cubicBezTo>
                  <a:pt x="5707" y="12496"/>
                  <a:pt x="5694" y="12484"/>
                  <a:pt x="5662" y="12482"/>
                </a:cubicBezTo>
                <a:close/>
                <a:moveTo>
                  <a:pt x="6246" y="12529"/>
                </a:moveTo>
                <a:lnTo>
                  <a:pt x="6246" y="12591"/>
                </a:lnTo>
                <a:lnTo>
                  <a:pt x="6356" y="12529"/>
                </a:lnTo>
                <a:lnTo>
                  <a:pt x="6246" y="12529"/>
                </a:lnTo>
                <a:close/>
                <a:moveTo>
                  <a:pt x="6279" y="12653"/>
                </a:moveTo>
                <a:cubicBezTo>
                  <a:pt x="6295" y="12735"/>
                  <a:pt x="6308" y="12818"/>
                  <a:pt x="6322" y="12900"/>
                </a:cubicBezTo>
                <a:lnTo>
                  <a:pt x="6246" y="12941"/>
                </a:lnTo>
                <a:lnTo>
                  <a:pt x="6260" y="13008"/>
                </a:lnTo>
                <a:lnTo>
                  <a:pt x="6351" y="12967"/>
                </a:lnTo>
                <a:cubicBezTo>
                  <a:pt x="6389" y="12847"/>
                  <a:pt x="6330" y="12750"/>
                  <a:pt x="6279" y="12653"/>
                </a:cubicBezTo>
                <a:close/>
                <a:moveTo>
                  <a:pt x="6650" y="12704"/>
                </a:moveTo>
                <a:cubicBezTo>
                  <a:pt x="6667" y="12747"/>
                  <a:pt x="6636" y="12752"/>
                  <a:pt x="6574" y="12730"/>
                </a:cubicBezTo>
                <a:lnTo>
                  <a:pt x="6650" y="12704"/>
                </a:lnTo>
                <a:close/>
                <a:moveTo>
                  <a:pt x="6474" y="12838"/>
                </a:moveTo>
                <a:lnTo>
                  <a:pt x="6474" y="12874"/>
                </a:lnTo>
                <a:lnTo>
                  <a:pt x="6536" y="12859"/>
                </a:lnTo>
                <a:lnTo>
                  <a:pt x="6536" y="12838"/>
                </a:lnTo>
                <a:lnTo>
                  <a:pt x="6474" y="12838"/>
                </a:lnTo>
                <a:close/>
                <a:moveTo>
                  <a:pt x="6360" y="12957"/>
                </a:moveTo>
                <a:cubicBezTo>
                  <a:pt x="6374" y="12995"/>
                  <a:pt x="6324" y="13053"/>
                  <a:pt x="6389" y="13076"/>
                </a:cubicBezTo>
                <a:cubicBezTo>
                  <a:pt x="6394" y="13104"/>
                  <a:pt x="6402" y="13128"/>
                  <a:pt x="6403" y="13132"/>
                </a:cubicBezTo>
                <a:lnTo>
                  <a:pt x="6474" y="13106"/>
                </a:lnTo>
                <a:lnTo>
                  <a:pt x="6460" y="13086"/>
                </a:lnTo>
                <a:lnTo>
                  <a:pt x="6394" y="13081"/>
                </a:lnTo>
                <a:lnTo>
                  <a:pt x="6427" y="12962"/>
                </a:lnTo>
                <a:lnTo>
                  <a:pt x="6360" y="12957"/>
                </a:lnTo>
                <a:close/>
                <a:moveTo>
                  <a:pt x="6170" y="12993"/>
                </a:moveTo>
                <a:lnTo>
                  <a:pt x="6108" y="13008"/>
                </a:lnTo>
                <a:lnTo>
                  <a:pt x="6108" y="13024"/>
                </a:lnTo>
                <a:lnTo>
                  <a:pt x="6170" y="13024"/>
                </a:lnTo>
                <a:lnTo>
                  <a:pt x="6170" y="12993"/>
                </a:lnTo>
                <a:close/>
                <a:moveTo>
                  <a:pt x="6227" y="13008"/>
                </a:moveTo>
                <a:cubicBezTo>
                  <a:pt x="6217" y="13055"/>
                  <a:pt x="6208" y="13080"/>
                  <a:pt x="6208" y="13106"/>
                </a:cubicBezTo>
                <a:lnTo>
                  <a:pt x="6341" y="13106"/>
                </a:lnTo>
                <a:lnTo>
                  <a:pt x="6227" y="13008"/>
                </a:lnTo>
                <a:close/>
                <a:moveTo>
                  <a:pt x="6066" y="13091"/>
                </a:moveTo>
                <a:lnTo>
                  <a:pt x="6070" y="13199"/>
                </a:lnTo>
                <a:lnTo>
                  <a:pt x="6161" y="13199"/>
                </a:lnTo>
                <a:lnTo>
                  <a:pt x="6175" y="13272"/>
                </a:lnTo>
                <a:cubicBezTo>
                  <a:pt x="6219" y="13255"/>
                  <a:pt x="6298" y="13288"/>
                  <a:pt x="6318" y="13230"/>
                </a:cubicBezTo>
                <a:cubicBezTo>
                  <a:pt x="6259" y="13143"/>
                  <a:pt x="6150" y="13166"/>
                  <a:pt x="6066" y="13091"/>
                </a:cubicBezTo>
                <a:close/>
                <a:moveTo>
                  <a:pt x="5952" y="13158"/>
                </a:moveTo>
                <a:lnTo>
                  <a:pt x="5952" y="13179"/>
                </a:lnTo>
                <a:lnTo>
                  <a:pt x="6023" y="13179"/>
                </a:lnTo>
                <a:lnTo>
                  <a:pt x="6023" y="13158"/>
                </a:lnTo>
                <a:lnTo>
                  <a:pt x="5952" y="13158"/>
                </a:lnTo>
                <a:close/>
                <a:moveTo>
                  <a:pt x="5676" y="13204"/>
                </a:moveTo>
                <a:lnTo>
                  <a:pt x="5662" y="13215"/>
                </a:lnTo>
                <a:lnTo>
                  <a:pt x="5662" y="13287"/>
                </a:lnTo>
                <a:lnTo>
                  <a:pt x="5700" y="13277"/>
                </a:lnTo>
                <a:lnTo>
                  <a:pt x="5676" y="13204"/>
                </a:lnTo>
                <a:close/>
                <a:moveTo>
                  <a:pt x="5904" y="13204"/>
                </a:moveTo>
                <a:lnTo>
                  <a:pt x="5814" y="13241"/>
                </a:lnTo>
                <a:lnTo>
                  <a:pt x="5814" y="13246"/>
                </a:lnTo>
                <a:cubicBezTo>
                  <a:pt x="5805" y="13202"/>
                  <a:pt x="5806" y="13202"/>
                  <a:pt x="5904" y="13204"/>
                </a:cubicBezTo>
                <a:close/>
                <a:moveTo>
                  <a:pt x="6018" y="13272"/>
                </a:moveTo>
                <a:cubicBezTo>
                  <a:pt x="6027" y="13329"/>
                  <a:pt x="6031" y="13362"/>
                  <a:pt x="6042" y="13426"/>
                </a:cubicBezTo>
                <a:lnTo>
                  <a:pt x="6165" y="13287"/>
                </a:lnTo>
                <a:lnTo>
                  <a:pt x="6018" y="13272"/>
                </a:lnTo>
                <a:close/>
                <a:moveTo>
                  <a:pt x="5571" y="13308"/>
                </a:moveTo>
                <a:lnTo>
                  <a:pt x="5514" y="13323"/>
                </a:lnTo>
                <a:lnTo>
                  <a:pt x="5514" y="13344"/>
                </a:lnTo>
                <a:lnTo>
                  <a:pt x="5576" y="13344"/>
                </a:lnTo>
                <a:lnTo>
                  <a:pt x="5571" y="13308"/>
                </a:lnTo>
                <a:close/>
                <a:moveTo>
                  <a:pt x="6213" y="13359"/>
                </a:moveTo>
                <a:lnTo>
                  <a:pt x="6213" y="13395"/>
                </a:lnTo>
                <a:lnTo>
                  <a:pt x="6275" y="13380"/>
                </a:lnTo>
                <a:lnTo>
                  <a:pt x="6275" y="13359"/>
                </a:lnTo>
                <a:lnTo>
                  <a:pt x="6213" y="13359"/>
                </a:lnTo>
                <a:close/>
                <a:moveTo>
                  <a:pt x="5690" y="13385"/>
                </a:moveTo>
                <a:lnTo>
                  <a:pt x="5628" y="13400"/>
                </a:lnTo>
                <a:lnTo>
                  <a:pt x="5628" y="13421"/>
                </a:lnTo>
                <a:lnTo>
                  <a:pt x="5690" y="13421"/>
                </a:lnTo>
                <a:lnTo>
                  <a:pt x="5690" y="13385"/>
                </a:lnTo>
                <a:close/>
                <a:moveTo>
                  <a:pt x="5766" y="13395"/>
                </a:moveTo>
                <a:cubicBezTo>
                  <a:pt x="5766" y="13421"/>
                  <a:pt x="5766" y="13425"/>
                  <a:pt x="5766" y="13431"/>
                </a:cubicBezTo>
                <a:lnTo>
                  <a:pt x="5766" y="13498"/>
                </a:lnTo>
                <a:lnTo>
                  <a:pt x="5980" y="13555"/>
                </a:lnTo>
                <a:cubicBezTo>
                  <a:pt x="5996" y="13522"/>
                  <a:pt x="6013" y="13486"/>
                  <a:pt x="6032" y="13447"/>
                </a:cubicBezTo>
                <a:lnTo>
                  <a:pt x="5766" y="13395"/>
                </a:lnTo>
                <a:close/>
                <a:moveTo>
                  <a:pt x="6113" y="13395"/>
                </a:moveTo>
                <a:cubicBezTo>
                  <a:pt x="6101" y="13557"/>
                  <a:pt x="6100" y="13554"/>
                  <a:pt x="6227" y="13529"/>
                </a:cubicBezTo>
                <a:lnTo>
                  <a:pt x="6232" y="13529"/>
                </a:lnTo>
                <a:lnTo>
                  <a:pt x="6113" y="13395"/>
                </a:lnTo>
                <a:close/>
                <a:moveTo>
                  <a:pt x="5495" y="13437"/>
                </a:moveTo>
                <a:lnTo>
                  <a:pt x="5524" y="13519"/>
                </a:lnTo>
                <a:lnTo>
                  <a:pt x="5543" y="13509"/>
                </a:lnTo>
                <a:lnTo>
                  <a:pt x="5543" y="13437"/>
                </a:lnTo>
                <a:lnTo>
                  <a:pt x="5495" y="13437"/>
                </a:lnTo>
                <a:close/>
                <a:moveTo>
                  <a:pt x="6298" y="13478"/>
                </a:moveTo>
                <a:cubicBezTo>
                  <a:pt x="6282" y="13518"/>
                  <a:pt x="6263" y="13557"/>
                  <a:pt x="6246" y="13596"/>
                </a:cubicBezTo>
                <a:lnTo>
                  <a:pt x="6298" y="13715"/>
                </a:lnTo>
                <a:cubicBezTo>
                  <a:pt x="6418" y="13701"/>
                  <a:pt x="6417" y="13698"/>
                  <a:pt x="6422" y="13560"/>
                </a:cubicBezTo>
                <a:lnTo>
                  <a:pt x="6427" y="13555"/>
                </a:lnTo>
                <a:lnTo>
                  <a:pt x="6298" y="13478"/>
                </a:lnTo>
                <a:close/>
                <a:moveTo>
                  <a:pt x="5913" y="13550"/>
                </a:moveTo>
                <a:cubicBezTo>
                  <a:pt x="5851" y="13550"/>
                  <a:pt x="5809" y="13578"/>
                  <a:pt x="5804" y="13664"/>
                </a:cubicBezTo>
                <a:lnTo>
                  <a:pt x="5913" y="13664"/>
                </a:lnTo>
                <a:lnTo>
                  <a:pt x="5913" y="13550"/>
                </a:lnTo>
                <a:close/>
                <a:moveTo>
                  <a:pt x="5671" y="13560"/>
                </a:moveTo>
                <a:lnTo>
                  <a:pt x="5704" y="13643"/>
                </a:lnTo>
                <a:lnTo>
                  <a:pt x="5723" y="13627"/>
                </a:lnTo>
                <a:lnTo>
                  <a:pt x="5723" y="13560"/>
                </a:lnTo>
                <a:lnTo>
                  <a:pt x="5671" y="13560"/>
                </a:lnTo>
                <a:close/>
                <a:moveTo>
                  <a:pt x="5524" y="13571"/>
                </a:moveTo>
                <a:cubicBezTo>
                  <a:pt x="5518" y="13581"/>
                  <a:pt x="5520" y="13610"/>
                  <a:pt x="5524" y="13658"/>
                </a:cubicBezTo>
                <a:lnTo>
                  <a:pt x="5571" y="13571"/>
                </a:lnTo>
                <a:cubicBezTo>
                  <a:pt x="5544" y="13564"/>
                  <a:pt x="5530" y="13560"/>
                  <a:pt x="5524" y="13571"/>
                </a:cubicBezTo>
                <a:close/>
                <a:moveTo>
                  <a:pt x="5234" y="13669"/>
                </a:moveTo>
                <a:cubicBezTo>
                  <a:pt x="5260" y="13700"/>
                  <a:pt x="5266" y="13716"/>
                  <a:pt x="5272" y="13715"/>
                </a:cubicBezTo>
                <a:cubicBezTo>
                  <a:pt x="5289" y="13710"/>
                  <a:pt x="5307" y="13701"/>
                  <a:pt x="5324" y="13694"/>
                </a:cubicBezTo>
                <a:lnTo>
                  <a:pt x="5234" y="13669"/>
                </a:lnTo>
                <a:close/>
                <a:moveTo>
                  <a:pt x="4901" y="13994"/>
                </a:moveTo>
                <a:cubicBezTo>
                  <a:pt x="4876" y="14030"/>
                  <a:pt x="4818" y="14043"/>
                  <a:pt x="4858" y="14117"/>
                </a:cubicBezTo>
                <a:cubicBezTo>
                  <a:pt x="4886" y="14080"/>
                  <a:pt x="4946" y="14070"/>
                  <a:pt x="4906" y="13994"/>
                </a:cubicBezTo>
                <a:lnTo>
                  <a:pt x="4901" y="13994"/>
                </a:lnTo>
                <a:close/>
                <a:moveTo>
                  <a:pt x="5143" y="13999"/>
                </a:moveTo>
                <a:lnTo>
                  <a:pt x="5143" y="14035"/>
                </a:lnTo>
                <a:lnTo>
                  <a:pt x="5205" y="14019"/>
                </a:lnTo>
                <a:lnTo>
                  <a:pt x="5210" y="13999"/>
                </a:lnTo>
                <a:lnTo>
                  <a:pt x="5143" y="13999"/>
                </a:lnTo>
                <a:close/>
                <a:moveTo>
                  <a:pt x="4896" y="14313"/>
                </a:moveTo>
                <a:lnTo>
                  <a:pt x="4896" y="14396"/>
                </a:lnTo>
                <a:lnTo>
                  <a:pt x="4915" y="14396"/>
                </a:lnTo>
                <a:lnTo>
                  <a:pt x="4915" y="14313"/>
                </a:lnTo>
                <a:lnTo>
                  <a:pt x="4896" y="14313"/>
                </a:lnTo>
                <a:close/>
                <a:moveTo>
                  <a:pt x="5053" y="14391"/>
                </a:moveTo>
                <a:lnTo>
                  <a:pt x="4996" y="14406"/>
                </a:lnTo>
                <a:lnTo>
                  <a:pt x="4996" y="14427"/>
                </a:lnTo>
                <a:lnTo>
                  <a:pt x="5058" y="14427"/>
                </a:lnTo>
                <a:lnTo>
                  <a:pt x="5053" y="14391"/>
                </a:lnTo>
                <a:close/>
                <a:moveTo>
                  <a:pt x="4236" y="14437"/>
                </a:moveTo>
                <a:lnTo>
                  <a:pt x="4236" y="14515"/>
                </a:lnTo>
                <a:lnTo>
                  <a:pt x="4255" y="14515"/>
                </a:lnTo>
                <a:lnTo>
                  <a:pt x="4255" y="14437"/>
                </a:lnTo>
                <a:lnTo>
                  <a:pt x="4236" y="14437"/>
                </a:lnTo>
                <a:close/>
                <a:moveTo>
                  <a:pt x="4140" y="14509"/>
                </a:moveTo>
                <a:lnTo>
                  <a:pt x="4079" y="14525"/>
                </a:lnTo>
                <a:lnTo>
                  <a:pt x="4079" y="14546"/>
                </a:lnTo>
                <a:lnTo>
                  <a:pt x="4140" y="14546"/>
                </a:lnTo>
                <a:lnTo>
                  <a:pt x="4140" y="14509"/>
                </a:lnTo>
                <a:close/>
                <a:moveTo>
                  <a:pt x="3922" y="14602"/>
                </a:moveTo>
                <a:lnTo>
                  <a:pt x="3922" y="14623"/>
                </a:lnTo>
                <a:lnTo>
                  <a:pt x="3998" y="14623"/>
                </a:lnTo>
                <a:lnTo>
                  <a:pt x="3998" y="14602"/>
                </a:lnTo>
                <a:lnTo>
                  <a:pt x="3922" y="14602"/>
                </a:lnTo>
                <a:close/>
                <a:moveTo>
                  <a:pt x="4297" y="14607"/>
                </a:moveTo>
                <a:lnTo>
                  <a:pt x="4297" y="14623"/>
                </a:lnTo>
                <a:lnTo>
                  <a:pt x="4369" y="14623"/>
                </a:lnTo>
                <a:lnTo>
                  <a:pt x="4369" y="14607"/>
                </a:lnTo>
                <a:lnTo>
                  <a:pt x="4297" y="14607"/>
                </a:lnTo>
                <a:close/>
                <a:moveTo>
                  <a:pt x="3779" y="14638"/>
                </a:moveTo>
                <a:cubicBezTo>
                  <a:pt x="3785" y="14660"/>
                  <a:pt x="3789" y="14684"/>
                  <a:pt x="3793" y="14705"/>
                </a:cubicBezTo>
                <a:lnTo>
                  <a:pt x="3813" y="14705"/>
                </a:lnTo>
                <a:lnTo>
                  <a:pt x="3813" y="14638"/>
                </a:lnTo>
                <a:lnTo>
                  <a:pt x="3779" y="14638"/>
                </a:lnTo>
                <a:close/>
                <a:moveTo>
                  <a:pt x="4217" y="14664"/>
                </a:moveTo>
                <a:lnTo>
                  <a:pt x="4136" y="14680"/>
                </a:lnTo>
                <a:lnTo>
                  <a:pt x="4217" y="14788"/>
                </a:lnTo>
                <a:lnTo>
                  <a:pt x="4217" y="14664"/>
                </a:lnTo>
                <a:close/>
                <a:moveTo>
                  <a:pt x="3993" y="14685"/>
                </a:moveTo>
                <a:lnTo>
                  <a:pt x="4012" y="14793"/>
                </a:lnTo>
                <a:lnTo>
                  <a:pt x="4088" y="14778"/>
                </a:lnTo>
                <a:lnTo>
                  <a:pt x="3993" y="14685"/>
                </a:lnTo>
                <a:close/>
                <a:moveTo>
                  <a:pt x="3637" y="14716"/>
                </a:moveTo>
                <a:lnTo>
                  <a:pt x="3641" y="14752"/>
                </a:lnTo>
                <a:lnTo>
                  <a:pt x="3698" y="14736"/>
                </a:lnTo>
                <a:lnTo>
                  <a:pt x="3703" y="14716"/>
                </a:lnTo>
                <a:lnTo>
                  <a:pt x="3637" y="14716"/>
                </a:lnTo>
                <a:close/>
                <a:moveTo>
                  <a:pt x="3546" y="14793"/>
                </a:moveTo>
                <a:lnTo>
                  <a:pt x="3485" y="14809"/>
                </a:lnTo>
                <a:lnTo>
                  <a:pt x="3485" y="14824"/>
                </a:lnTo>
                <a:lnTo>
                  <a:pt x="3546" y="14824"/>
                </a:lnTo>
                <a:lnTo>
                  <a:pt x="3546" y="14793"/>
                </a:lnTo>
                <a:close/>
                <a:moveTo>
                  <a:pt x="3922" y="14793"/>
                </a:moveTo>
                <a:lnTo>
                  <a:pt x="3860" y="14809"/>
                </a:lnTo>
                <a:lnTo>
                  <a:pt x="3860" y="14865"/>
                </a:lnTo>
                <a:lnTo>
                  <a:pt x="3936" y="14865"/>
                </a:lnTo>
                <a:lnTo>
                  <a:pt x="3922" y="14793"/>
                </a:lnTo>
                <a:close/>
                <a:moveTo>
                  <a:pt x="4283" y="14829"/>
                </a:moveTo>
                <a:lnTo>
                  <a:pt x="4231" y="14845"/>
                </a:lnTo>
                <a:lnTo>
                  <a:pt x="4231" y="14912"/>
                </a:lnTo>
                <a:cubicBezTo>
                  <a:pt x="4313" y="14912"/>
                  <a:pt x="4312" y="14882"/>
                  <a:pt x="4283" y="14829"/>
                </a:cubicBezTo>
                <a:close/>
                <a:moveTo>
                  <a:pt x="4145" y="14850"/>
                </a:moveTo>
                <a:lnTo>
                  <a:pt x="4017" y="14932"/>
                </a:lnTo>
                <a:lnTo>
                  <a:pt x="4155" y="14999"/>
                </a:lnTo>
                <a:cubicBezTo>
                  <a:pt x="4155" y="14940"/>
                  <a:pt x="4148" y="14903"/>
                  <a:pt x="4145" y="14850"/>
                </a:cubicBezTo>
                <a:close/>
                <a:moveTo>
                  <a:pt x="3342" y="14886"/>
                </a:moveTo>
                <a:lnTo>
                  <a:pt x="3342" y="14907"/>
                </a:lnTo>
                <a:lnTo>
                  <a:pt x="3413" y="14907"/>
                </a:lnTo>
                <a:lnTo>
                  <a:pt x="3413" y="14886"/>
                </a:lnTo>
                <a:lnTo>
                  <a:pt x="3342" y="14886"/>
                </a:lnTo>
                <a:close/>
                <a:moveTo>
                  <a:pt x="3256" y="14953"/>
                </a:moveTo>
                <a:lnTo>
                  <a:pt x="3157" y="14963"/>
                </a:lnTo>
                <a:lnTo>
                  <a:pt x="3157" y="14989"/>
                </a:lnTo>
                <a:lnTo>
                  <a:pt x="3256" y="14989"/>
                </a:lnTo>
                <a:lnTo>
                  <a:pt x="3256" y="14953"/>
                </a:lnTo>
                <a:close/>
                <a:moveTo>
                  <a:pt x="3408" y="14958"/>
                </a:moveTo>
                <a:lnTo>
                  <a:pt x="3337" y="14963"/>
                </a:lnTo>
                <a:lnTo>
                  <a:pt x="3342" y="15030"/>
                </a:lnTo>
                <a:lnTo>
                  <a:pt x="3413" y="15041"/>
                </a:lnTo>
                <a:cubicBezTo>
                  <a:pt x="3413" y="15015"/>
                  <a:pt x="3414" y="14991"/>
                  <a:pt x="3408" y="14958"/>
                </a:cubicBezTo>
                <a:close/>
                <a:moveTo>
                  <a:pt x="3461" y="15030"/>
                </a:moveTo>
                <a:cubicBezTo>
                  <a:pt x="3443" y="15034"/>
                  <a:pt x="3425" y="15043"/>
                  <a:pt x="3408" y="15051"/>
                </a:cubicBezTo>
                <a:lnTo>
                  <a:pt x="3494" y="15077"/>
                </a:lnTo>
                <a:cubicBezTo>
                  <a:pt x="3473" y="15049"/>
                  <a:pt x="3470" y="15030"/>
                  <a:pt x="3461" y="15030"/>
                </a:cubicBezTo>
                <a:close/>
                <a:moveTo>
                  <a:pt x="3494" y="15195"/>
                </a:moveTo>
                <a:lnTo>
                  <a:pt x="3494" y="15273"/>
                </a:lnTo>
                <a:lnTo>
                  <a:pt x="3508" y="15273"/>
                </a:lnTo>
                <a:lnTo>
                  <a:pt x="3508" y="15195"/>
                </a:lnTo>
                <a:lnTo>
                  <a:pt x="3494" y="15195"/>
                </a:lnTo>
                <a:close/>
                <a:moveTo>
                  <a:pt x="3351" y="15273"/>
                </a:moveTo>
                <a:cubicBezTo>
                  <a:pt x="3280" y="15286"/>
                  <a:pt x="3281" y="15284"/>
                  <a:pt x="3214" y="15366"/>
                </a:cubicBezTo>
                <a:lnTo>
                  <a:pt x="3337" y="15433"/>
                </a:lnTo>
                <a:lnTo>
                  <a:pt x="3408" y="15386"/>
                </a:lnTo>
                <a:lnTo>
                  <a:pt x="3351" y="15273"/>
                </a:lnTo>
                <a:close/>
                <a:moveTo>
                  <a:pt x="2653" y="15330"/>
                </a:moveTo>
                <a:cubicBezTo>
                  <a:pt x="2674" y="15354"/>
                  <a:pt x="2690" y="15382"/>
                  <a:pt x="2705" y="15412"/>
                </a:cubicBezTo>
                <a:cubicBezTo>
                  <a:pt x="2710" y="15440"/>
                  <a:pt x="2713" y="15471"/>
                  <a:pt x="2714" y="15500"/>
                </a:cubicBezTo>
                <a:lnTo>
                  <a:pt x="2848" y="15556"/>
                </a:lnTo>
                <a:lnTo>
                  <a:pt x="2862" y="15438"/>
                </a:lnTo>
                <a:lnTo>
                  <a:pt x="2938" y="15422"/>
                </a:lnTo>
                <a:lnTo>
                  <a:pt x="2857" y="15340"/>
                </a:lnTo>
                <a:lnTo>
                  <a:pt x="2843" y="15391"/>
                </a:lnTo>
                <a:lnTo>
                  <a:pt x="2653" y="15330"/>
                </a:lnTo>
                <a:close/>
                <a:moveTo>
                  <a:pt x="2158" y="15402"/>
                </a:moveTo>
                <a:lnTo>
                  <a:pt x="2244" y="15453"/>
                </a:lnTo>
                <a:lnTo>
                  <a:pt x="2310" y="15422"/>
                </a:lnTo>
                <a:lnTo>
                  <a:pt x="2296" y="15402"/>
                </a:lnTo>
                <a:lnTo>
                  <a:pt x="2158" y="15402"/>
                </a:lnTo>
                <a:close/>
                <a:moveTo>
                  <a:pt x="2054" y="15428"/>
                </a:moveTo>
                <a:lnTo>
                  <a:pt x="1906" y="15458"/>
                </a:lnTo>
                <a:lnTo>
                  <a:pt x="2040" y="15593"/>
                </a:lnTo>
                <a:cubicBezTo>
                  <a:pt x="2044" y="15519"/>
                  <a:pt x="2050" y="15482"/>
                  <a:pt x="2054" y="15428"/>
                </a:cubicBezTo>
                <a:close/>
                <a:moveTo>
                  <a:pt x="1697" y="15639"/>
                </a:moveTo>
                <a:lnTo>
                  <a:pt x="1816" y="15732"/>
                </a:lnTo>
                <a:lnTo>
                  <a:pt x="1830" y="15639"/>
                </a:lnTo>
                <a:lnTo>
                  <a:pt x="1697" y="15639"/>
                </a:lnTo>
                <a:close/>
                <a:moveTo>
                  <a:pt x="1840" y="15711"/>
                </a:moveTo>
                <a:lnTo>
                  <a:pt x="1902" y="15809"/>
                </a:lnTo>
                <a:lnTo>
                  <a:pt x="1982" y="15711"/>
                </a:lnTo>
                <a:lnTo>
                  <a:pt x="1840" y="15711"/>
                </a:lnTo>
                <a:close/>
                <a:moveTo>
                  <a:pt x="1612" y="16150"/>
                </a:moveTo>
                <a:cubicBezTo>
                  <a:pt x="1583" y="16153"/>
                  <a:pt x="1560" y="16168"/>
                  <a:pt x="1545" y="16206"/>
                </a:cubicBezTo>
                <a:lnTo>
                  <a:pt x="1578" y="16304"/>
                </a:lnTo>
                <a:lnTo>
                  <a:pt x="1669" y="16351"/>
                </a:lnTo>
                <a:cubicBezTo>
                  <a:pt x="1736" y="16301"/>
                  <a:pt x="1724" y="16228"/>
                  <a:pt x="1707" y="16155"/>
                </a:cubicBezTo>
                <a:cubicBezTo>
                  <a:pt x="1674" y="16152"/>
                  <a:pt x="1641" y="16146"/>
                  <a:pt x="1612" y="16150"/>
                </a:cubicBezTo>
                <a:close/>
                <a:moveTo>
                  <a:pt x="1726" y="17320"/>
                </a:moveTo>
                <a:lnTo>
                  <a:pt x="1740" y="17320"/>
                </a:lnTo>
                <a:lnTo>
                  <a:pt x="1754" y="17382"/>
                </a:lnTo>
                <a:lnTo>
                  <a:pt x="1726" y="17388"/>
                </a:lnTo>
                <a:lnTo>
                  <a:pt x="1726" y="17320"/>
                </a:lnTo>
                <a:close/>
                <a:moveTo>
                  <a:pt x="675" y="17836"/>
                </a:moveTo>
                <a:lnTo>
                  <a:pt x="575" y="17893"/>
                </a:lnTo>
                <a:lnTo>
                  <a:pt x="575" y="17908"/>
                </a:lnTo>
                <a:cubicBezTo>
                  <a:pt x="486" y="17912"/>
                  <a:pt x="444" y="17966"/>
                  <a:pt x="423" y="18074"/>
                </a:cubicBezTo>
                <a:lnTo>
                  <a:pt x="575" y="17970"/>
                </a:lnTo>
                <a:lnTo>
                  <a:pt x="575" y="17914"/>
                </a:lnTo>
                <a:lnTo>
                  <a:pt x="694" y="17898"/>
                </a:lnTo>
                <a:lnTo>
                  <a:pt x="675" y="17836"/>
                </a:lnTo>
                <a:close/>
                <a:moveTo>
                  <a:pt x="2372" y="18058"/>
                </a:moveTo>
                <a:lnTo>
                  <a:pt x="2101" y="18228"/>
                </a:lnTo>
                <a:cubicBezTo>
                  <a:pt x="2217" y="18244"/>
                  <a:pt x="2327" y="18174"/>
                  <a:pt x="2372" y="18058"/>
                </a:cubicBezTo>
                <a:close/>
                <a:moveTo>
                  <a:pt x="1978" y="18280"/>
                </a:moveTo>
                <a:lnTo>
                  <a:pt x="1978" y="18300"/>
                </a:lnTo>
                <a:lnTo>
                  <a:pt x="2049" y="18300"/>
                </a:lnTo>
                <a:lnTo>
                  <a:pt x="2049" y="18280"/>
                </a:lnTo>
                <a:lnTo>
                  <a:pt x="1978" y="18280"/>
                </a:lnTo>
                <a:close/>
                <a:moveTo>
                  <a:pt x="2258" y="18306"/>
                </a:moveTo>
                <a:cubicBezTo>
                  <a:pt x="2134" y="18332"/>
                  <a:pt x="2149" y="18464"/>
                  <a:pt x="2087" y="18533"/>
                </a:cubicBezTo>
                <a:cubicBezTo>
                  <a:pt x="2074" y="18547"/>
                  <a:pt x="2097" y="18599"/>
                  <a:pt x="2106" y="18661"/>
                </a:cubicBezTo>
                <a:cubicBezTo>
                  <a:pt x="2194" y="18565"/>
                  <a:pt x="2246" y="18441"/>
                  <a:pt x="2258" y="18306"/>
                </a:cubicBezTo>
                <a:close/>
                <a:moveTo>
                  <a:pt x="4991" y="18708"/>
                </a:moveTo>
                <a:cubicBezTo>
                  <a:pt x="4965" y="18714"/>
                  <a:pt x="4924" y="18694"/>
                  <a:pt x="4920" y="18749"/>
                </a:cubicBezTo>
                <a:cubicBezTo>
                  <a:pt x="4948" y="18743"/>
                  <a:pt x="4989" y="18768"/>
                  <a:pt x="4991" y="18708"/>
                </a:cubicBezTo>
                <a:close/>
                <a:moveTo>
                  <a:pt x="4906" y="18744"/>
                </a:moveTo>
                <a:lnTo>
                  <a:pt x="4725" y="18811"/>
                </a:lnTo>
                <a:cubicBezTo>
                  <a:pt x="4813" y="18855"/>
                  <a:pt x="4856" y="18796"/>
                  <a:pt x="4906" y="18744"/>
                </a:cubicBezTo>
                <a:close/>
                <a:moveTo>
                  <a:pt x="2962" y="18790"/>
                </a:moveTo>
                <a:lnTo>
                  <a:pt x="2900" y="18806"/>
                </a:lnTo>
                <a:lnTo>
                  <a:pt x="2900" y="18827"/>
                </a:lnTo>
                <a:lnTo>
                  <a:pt x="2962" y="18827"/>
                </a:lnTo>
                <a:lnTo>
                  <a:pt x="2962" y="18790"/>
                </a:lnTo>
                <a:close/>
                <a:moveTo>
                  <a:pt x="3960" y="18827"/>
                </a:moveTo>
                <a:lnTo>
                  <a:pt x="3893" y="18842"/>
                </a:lnTo>
                <a:lnTo>
                  <a:pt x="3893" y="18868"/>
                </a:lnTo>
                <a:lnTo>
                  <a:pt x="3960" y="18863"/>
                </a:lnTo>
                <a:lnTo>
                  <a:pt x="3960" y="18827"/>
                </a:lnTo>
                <a:close/>
                <a:moveTo>
                  <a:pt x="3223" y="19033"/>
                </a:moveTo>
                <a:lnTo>
                  <a:pt x="3152" y="19038"/>
                </a:lnTo>
                <a:lnTo>
                  <a:pt x="3152" y="19074"/>
                </a:lnTo>
                <a:lnTo>
                  <a:pt x="3223" y="19059"/>
                </a:lnTo>
                <a:lnTo>
                  <a:pt x="3223" y="19033"/>
                </a:lnTo>
                <a:close/>
                <a:moveTo>
                  <a:pt x="3080" y="19110"/>
                </a:moveTo>
                <a:cubicBezTo>
                  <a:pt x="3033" y="19097"/>
                  <a:pt x="2983" y="19126"/>
                  <a:pt x="2971" y="19177"/>
                </a:cubicBezTo>
                <a:cubicBezTo>
                  <a:pt x="2970" y="19181"/>
                  <a:pt x="2972" y="19184"/>
                  <a:pt x="2971" y="19188"/>
                </a:cubicBezTo>
                <a:cubicBezTo>
                  <a:pt x="3019" y="19201"/>
                  <a:pt x="3064" y="19172"/>
                  <a:pt x="3076" y="19121"/>
                </a:cubicBezTo>
                <a:cubicBezTo>
                  <a:pt x="3077" y="19117"/>
                  <a:pt x="3080" y="19114"/>
                  <a:pt x="3080" y="19110"/>
                </a:cubicBezTo>
                <a:close/>
                <a:moveTo>
                  <a:pt x="2895" y="19229"/>
                </a:moveTo>
                <a:cubicBezTo>
                  <a:pt x="2892" y="19289"/>
                  <a:pt x="2851" y="19264"/>
                  <a:pt x="2824" y="19270"/>
                </a:cubicBezTo>
                <a:lnTo>
                  <a:pt x="2824" y="19275"/>
                </a:lnTo>
                <a:cubicBezTo>
                  <a:pt x="2826" y="19212"/>
                  <a:pt x="2867" y="19235"/>
                  <a:pt x="2895" y="19229"/>
                </a:cubicBezTo>
                <a:close/>
                <a:moveTo>
                  <a:pt x="2819" y="19265"/>
                </a:moveTo>
                <a:lnTo>
                  <a:pt x="2748" y="19280"/>
                </a:lnTo>
                <a:lnTo>
                  <a:pt x="2748" y="19306"/>
                </a:lnTo>
                <a:lnTo>
                  <a:pt x="2819" y="19301"/>
                </a:lnTo>
                <a:lnTo>
                  <a:pt x="2819" y="19265"/>
                </a:lnTo>
                <a:close/>
                <a:moveTo>
                  <a:pt x="2638" y="19317"/>
                </a:moveTo>
                <a:lnTo>
                  <a:pt x="2638" y="19337"/>
                </a:lnTo>
                <a:lnTo>
                  <a:pt x="2710" y="19337"/>
                </a:lnTo>
                <a:lnTo>
                  <a:pt x="2710" y="19317"/>
                </a:lnTo>
                <a:lnTo>
                  <a:pt x="2638" y="19317"/>
                </a:lnTo>
                <a:close/>
                <a:moveTo>
                  <a:pt x="5248" y="19476"/>
                </a:moveTo>
                <a:lnTo>
                  <a:pt x="5248" y="19497"/>
                </a:lnTo>
                <a:lnTo>
                  <a:pt x="5319" y="19497"/>
                </a:lnTo>
                <a:lnTo>
                  <a:pt x="5319" y="19476"/>
                </a:lnTo>
                <a:lnTo>
                  <a:pt x="5248" y="19476"/>
                </a:lnTo>
                <a:close/>
                <a:moveTo>
                  <a:pt x="5357" y="19827"/>
                </a:moveTo>
                <a:cubicBezTo>
                  <a:pt x="5275" y="19827"/>
                  <a:pt x="5271" y="19857"/>
                  <a:pt x="5300" y="19910"/>
                </a:cubicBezTo>
                <a:lnTo>
                  <a:pt x="5357" y="19899"/>
                </a:lnTo>
                <a:lnTo>
                  <a:pt x="5357" y="19827"/>
                </a:lnTo>
                <a:close/>
                <a:moveTo>
                  <a:pt x="5281" y="19946"/>
                </a:moveTo>
                <a:lnTo>
                  <a:pt x="5234" y="20044"/>
                </a:lnTo>
                <a:lnTo>
                  <a:pt x="5267" y="20116"/>
                </a:lnTo>
                <a:lnTo>
                  <a:pt x="5281" y="20101"/>
                </a:lnTo>
                <a:lnTo>
                  <a:pt x="5281" y="19946"/>
                </a:lnTo>
                <a:close/>
                <a:moveTo>
                  <a:pt x="5072" y="19956"/>
                </a:moveTo>
                <a:lnTo>
                  <a:pt x="5072" y="20023"/>
                </a:lnTo>
                <a:lnTo>
                  <a:pt x="5177" y="19956"/>
                </a:lnTo>
                <a:lnTo>
                  <a:pt x="5072" y="19956"/>
                </a:lnTo>
                <a:close/>
                <a:moveTo>
                  <a:pt x="5462" y="20064"/>
                </a:moveTo>
                <a:lnTo>
                  <a:pt x="5338" y="20085"/>
                </a:lnTo>
                <a:lnTo>
                  <a:pt x="5419" y="20193"/>
                </a:lnTo>
                <a:lnTo>
                  <a:pt x="5481" y="20106"/>
                </a:lnTo>
                <a:lnTo>
                  <a:pt x="5462" y="20064"/>
                </a:lnTo>
                <a:close/>
                <a:moveTo>
                  <a:pt x="5243" y="20183"/>
                </a:moveTo>
                <a:lnTo>
                  <a:pt x="5177" y="20199"/>
                </a:lnTo>
                <a:cubicBezTo>
                  <a:pt x="5181" y="20226"/>
                  <a:pt x="5182" y="20245"/>
                  <a:pt x="5186" y="20266"/>
                </a:cubicBezTo>
                <a:lnTo>
                  <a:pt x="5191" y="20266"/>
                </a:lnTo>
                <a:lnTo>
                  <a:pt x="5243" y="20266"/>
                </a:lnTo>
                <a:lnTo>
                  <a:pt x="5243" y="20183"/>
                </a:lnTo>
                <a:close/>
                <a:moveTo>
                  <a:pt x="5343" y="20219"/>
                </a:moveTo>
                <a:cubicBezTo>
                  <a:pt x="5285" y="20290"/>
                  <a:pt x="5355" y="20312"/>
                  <a:pt x="5362" y="20322"/>
                </a:cubicBezTo>
                <a:lnTo>
                  <a:pt x="5448" y="20286"/>
                </a:lnTo>
                <a:lnTo>
                  <a:pt x="5343" y="20219"/>
                </a:lnTo>
                <a:close/>
                <a:moveTo>
                  <a:pt x="5571" y="20307"/>
                </a:moveTo>
                <a:lnTo>
                  <a:pt x="5443" y="20327"/>
                </a:lnTo>
                <a:lnTo>
                  <a:pt x="5524" y="20431"/>
                </a:lnTo>
                <a:cubicBezTo>
                  <a:pt x="5547" y="20399"/>
                  <a:pt x="5566" y="20372"/>
                  <a:pt x="5585" y="20343"/>
                </a:cubicBezTo>
                <a:lnTo>
                  <a:pt x="5571" y="20307"/>
                </a:lnTo>
                <a:close/>
                <a:moveTo>
                  <a:pt x="5624" y="20395"/>
                </a:moveTo>
                <a:lnTo>
                  <a:pt x="5624" y="20462"/>
                </a:lnTo>
                <a:cubicBezTo>
                  <a:pt x="5669" y="20458"/>
                  <a:pt x="5731" y="20506"/>
                  <a:pt x="5728" y="20395"/>
                </a:cubicBezTo>
                <a:lnTo>
                  <a:pt x="5624" y="20395"/>
                </a:lnTo>
                <a:close/>
                <a:moveTo>
                  <a:pt x="5448" y="20503"/>
                </a:moveTo>
                <a:lnTo>
                  <a:pt x="5429" y="20529"/>
                </a:lnTo>
                <a:cubicBezTo>
                  <a:pt x="5429" y="20546"/>
                  <a:pt x="5434" y="20565"/>
                  <a:pt x="5438" y="20591"/>
                </a:cubicBezTo>
                <a:lnTo>
                  <a:pt x="5528" y="20570"/>
                </a:lnTo>
                <a:lnTo>
                  <a:pt x="5448" y="20503"/>
                </a:lnTo>
                <a:close/>
                <a:moveTo>
                  <a:pt x="5576" y="20560"/>
                </a:moveTo>
                <a:cubicBezTo>
                  <a:pt x="5589" y="20588"/>
                  <a:pt x="5585" y="20606"/>
                  <a:pt x="5585" y="20632"/>
                </a:cubicBezTo>
                <a:lnTo>
                  <a:pt x="5652" y="20616"/>
                </a:lnTo>
                <a:lnTo>
                  <a:pt x="5652" y="20560"/>
                </a:lnTo>
                <a:lnTo>
                  <a:pt x="5576" y="20560"/>
                </a:lnTo>
                <a:close/>
                <a:moveTo>
                  <a:pt x="5833" y="20627"/>
                </a:moveTo>
                <a:lnTo>
                  <a:pt x="5671" y="20637"/>
                </a:lnTo>
                <a:lnTo>
                  <a:pt x="5776" y="20694"/>
                </a:lnTo>
                <a:lnTo>
                  <a:pt x="5847" y="20652"/>
                </a:lnTo>
                <a:lnTo>
                  <a:pt x="5833" y="20627"/>
                </a:lnTo>
                <a:close/>
                <a:moveTo>
                  <a:pt x="5785" y="20781"/>
                </a:moveTo>
                <a:cubicBezTo>
                  <a:pt x="5766" y="20788"/>
                  <a:pt x="5746" y="20797"/>
                  <a:pt x="5728" y="20807"/>
                </a:cubicBezTo>
                <a:cubicBezTo>
                  <a:pt x="5714" y="20819"/>
                  <a:pt x="5701" y="20833"/>
                  <a:pt x="5690" y="20848"/>
                </a:cubicBezTo>
                <a:lnTo>
                  <a:pt x="5714" y="20874"/>
                </a:lnTo>
                <a:lnTo>
                  <a:pt x="5804" y="20812"/>
                </a:lnTo>
                <a:lnTo>
                  <a:pt x="5785" y="20781"/>
                </a:lnTo>
                <a:close/>
                <a:moveTo>
                  <a:pt x="5842" y="20879"/>
                </a:moveTo>
                <a:lnTo>
                  <a:pt x="5842" y="20895"/>
                </a:lnTo>
                <a:lnTo>
                  <a:pt x="5913" y="20895"/>
                </a:lnTo>
                <a:lnTo>
                  <a:pt x="5913" y="20879"/>
                </a:lnTo>
                <a:lnTo>
                  <a:pt x="5842" y="20879"/>
                </a:lnTo>
                <a:close/>
                <a:moveTo>
                  <a:pt x="5814" y="20910"/>
                </a:moveTo>
                <a:lnTo>
                  <a:pt x="5814" y="21034"/>
                </a:lnTo>
                <a:lnTo>
                  <a:pt x="5890" y="21013"/>
                </a:lnTo>
                <a:lnTo>
                  <a:pt x="5814" y="20910"/>
                </a:lnTo>
                <a:close/>
                <a:moveTo>
                  <a:pt x="5942" y="21153"/>
                </a:moveTo>
                <a:lnTo>
                  <a:pt x="5880" y="21163"/>
                </a:lnTo>
                <a:lnTo>
                  <a:pt x="5880" y="21184"/>
                </a:lnTo>
                <a:lnTo>
                  <a:pt x="5942" y="21184"/>
                </a:lnTo>
                <a:lnTo>
                  <a:pt x="5942" y="21153"/>
                </a:lnTo>
                <a:close/>
                <a:moveTo>
                  <a:pt x="6051" y="21473"/>
                </a:moveTo>
                <a:lnTo>
                  <a:pt x="5990" y="21483"/>
                </a:lnTo>
                <a:lnTo>
                  <a:pt x="5990" y="21503"/>
                </a:lnTo>
                <a:lnTo>
                  <a:pt x="6051" y="21503"/>
                </a:lnTo>
                <a:lnTo>
                  <a:pt x="6051" y="21473"/>
                </a:lnTo>
                <a:close/>
              </a:path>
            </a:pathLst>
          </a:custGeom>
          <a:noFill/>
          <a:ln>
            <a:noFill/>
          </a:ln>
        </p:spPr>
      </p:pic>
      <p:sp>
        <p:nvSpPr>
          <p:cNvPr id="3" name="TextBox 2">
            <a:extLst>
              <a:ext uri="{FF2B5EF4-FFF2-40B4-BE49-F238E27FC236}">
                <a16:creationId xmlns:a16="http://schemas.microsoft.com/office/drawing/2014/main" id="{2AA4C02D-2D45-4AD6-8AE2-B92017B889EC}"/>
              </a:ext>
            </a:extLst>
          </p:cNvPr>
          <p:cNvSpPr txBox="1"/>
          <p:nvPr/>
        </p:nvSpPr>
        <p:spPr>
          <a:xfrm flipH="1">
            <a:off x="343737" y="1450222"/>
            <a:ext cx="4547240" cy="2800767"/>
          </a:xfrm>
          <a:prstGeom prst="rect">
            <a:avLst/>
          </a:prstGeom>
          <a:noFill/>
        </p:spPr>
        <p:txBody>
          <a:bodyPr wrap="square" rtlCol="0">
            <a:spAutoFit/>
          </a:bodyPr>
          <a:lstStyle/>
          <a:p>
            <a:pPr algn="ct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Thời</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thơ</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ấu</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của</a:t>
            </a:r>
            <a:r>
              <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 Hon-</a:t>
            </a:r>
            <a:r>
              <a:rPr lang="en-US" sz="8800" dirty="0" err="1">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rPr>
              <a:t>đa</a:t>
            </a:r>
            <a:endParaRPr lang="en-US" sz="8800" dirty="0">
              <a:solidFill>
                <a:srgbClr val="FF0000"/>
              </a:solidFill>
              <a:latin typeface="#9Slide05 SVNCookie" panose="020B0606040200020203" pitchFamily="34" charset="0"/>
              <a:ea typeface="#9Slide05 Amtenar" panose="020000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EEA1F33A-D6D9-48B2-A74B-22224A120775}"/>
              </a:ext>
            </a:extLst>
          </p:cNvPr>
          <p:cNvSpPr txBox="1"/>
          <p:nvPr/>
        </p:nvSpPr>
        <p:spPr>
          <a:xfrm flipH="1">
            <a:off x="1548760" y="4422214"/>
            <a:ext cx="4547240" cy="584775"/>
          </a:xfrm>
          <a:prstGeom prst="rect">
            <a:avLst/>
          </a:prstGeom>
          <a:noFill/>
        </p:spPr>
        <p:txBody>
          <a:bodyPr wrap="square" rtlCol="0">
            <a:spAutoFit/>
          </a:bodyPr>
          <a:lstStyle/>
          <a:p>
            <a:pPr algn="ctr"/>
            <a:r>
              <a:rPr lang="en-US" sz="3200" b="1" dirty="0">
                <a:solidFill>
                  <a:srgbClr val="0070C0"/>
                </a:solidFill>
                <a:latin typeface="#9Slide03 Arima Madurai Black" panose="00000A00000000000000" pitchFamily="2" charset="0"/>
                <a:cs typeface="#9Slide03 Arima Madurai Black" panose="00000A00000000000000" pitchFamily="2" charset="0"/>
              </a:rPr>
              <a:t>_Hon-</a:t>
            </a:r>
            <a:r>
              <a:rPr lang="en-US" sz="3200" b="1" dirty="0" err="1">
                <a:solidFill>
                  <a:srgbClr val="0070C0"/>
                </a:solidFill>
                <a:latin typeface="#9Slide03 Arima Madurai Black" panose="00000A00000000000000" pitchFamily="2" charset="0"/>
                <a:cs typeface="#9Slide03 Arima Madurai Black" panose="00000A00000000000000" pitchFamily="2" charset="0"/>
              </a:rPr>
              <a:t>đa</a:t>
            </a:r>
            <a:r>
              <a:rPr lang="en-US" sz="3200" b="1" dirty="0">
                <a:solidFill>
                  <a:srgbClr val="0070C0"/>
                </a:solidFill>
                <a:latin typeface="#9Slide03 Arima Madurai Black" panose="00000A00000000000000" pitchFamily="2" charset="0"/>
                <a:cs typeface="#9Slide03 Arima Madurai Black" panose="00000A00000000000000" pitchFamily="2" charset="0"/>
              </a:rPr>
              <a:t> </a:t>
            </a:r>
            <a:r>
              <a:rPr lang="en-US" sz="3200" b="1" dirty="0" err="1">
                <a:solidFill>
                  <a:srgbClr val="0070C0"/>
                </a:solidFill>
                <a:latin typeface="#9Slide03 Arima Madurai Black" panose="00000A00000000000000" pitchFamily="2" charset="0"/>
                <a:cs typeface="#9Slide03 Arima Madurai Black" panose="00000A00000000000000" pitchFamily="2" charset="0"/>
              </a:rPr>
              <a:t>Sô</a:t>
            </a:r>
            <a:r>
              <a:rPr lang="en-US" sz="3200" b="1" dirty="0">
                <a:solidFill>
                  <a:srgbClr val="0070C0"/>
                </a:solidFill>
                <a:latin typeface="#9Slide03 Arima Madurai Black" panose="00000A00000000000000" pitchFamily="2" charset="0"/>
                <a:cs typeface="#9Slide03 Arima Madurai Black" panose="00000A00000000000000" pitchFamily="2" charset="0"/>
              </a:rPr>
              <a:t>-</a:t>
            </a:r>
            <a:r>
              <a:rPr lang="en-US" sz="3200" b="1" dirty="0" err="1">
                <a:solidFill>
                  <a:srgbClr val="0070C0"/>
                </a:solidFill>
                <a:latin typeface="#9Slide03 Arima Madurai Black" panose="00000A00000000000000" pitchFamily="2" charset="0"/>
                <a:cs typeface="#9Slide03 Arima Madurai Black" panose="00000A00000000000000" pitchFamily="2" charset="0"/>
              </a:rPr>
              <a:t>i</a:t>
            </a:r>
            <a:r>
              <a:rPr lang="en-US" sz="3200" b="1" dirty="0">
                <a:solidFill>
                  <a:srgbClr val="0070C0"/>
                </a:solidFill>
                <a:latin typeface="#9Slide03 Arima Madurai Black" panose="00000A00000000000000" pitchFamily="2" charset="0"/>
                <a:cs typeface="#9Slide03 Arima Madurai Black" panose="00000A00000000000000" pitchFamily="2" charset="0"/>
              </a:rPr>
              <a:t>-chi-ô_</a:t>
            </a:r>
            <a:endParaRPr lang="en-US" sz="23900" dirty="0">
              <a:solidFill>
                <a:srgbClr val="0070C0"/>
              </a:solidFill>
              <a:latin typeface="#9Slide03 Arima Madurai Black" panose="00000A00000000000000" pitchFamily="2" charset="0"/>
              <a:ea typeface="#9Slide05 Amtenar" panose="020000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028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2669</Words>
  <Application>Microsoft Office PowerPoint</Application>
  <PresentationFormat>Widescreen</PresentationFormat>
  <Paragraphs>224</Paragraphs>
  <Slides>40</Slides>
  <Notes>4</Notes>
  <HiddenSlides>0</HiddenSlides>
  <MMClips>30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Microsoft YaHei</vt:lpstr>
      <vt:lpstr>#9Slide03 Arima Madurai</vt:lpstr>
      <vt:lpstr>#9Slide03 Arima Madurai Black</vt:lpstr>
      <vt:lpstr>#9Slide05 SVNBulgary</vt:lpstr>
      <vt:lpstr>#9Slide05 SVNCookie</vt:lpstr>
      <vt:lpstr>#9Slide07 IcielLa Chic Pro Shad</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NBN</dc:creator>
  <cp:lastModifiedBy>NBN</cp:lastModifiedBy>
  <cp:revision>27</cp:revision>
  <dcterms:created xsi:type="dcterms:W3CDTF">2021-06-19T07:46:36Z</dcterms:created>
  <dcterms:modified xsi:type="dcterms:W3CDTF">2021-06-19T11:39:03Z</dcterms:modified>
</cp:coreProperties>
</file>