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av" ContentType="audio/wav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45" r:id="rId1"/>
    <p:sldMasterId id="2147483757" r:id="rId2"/>
    <p:sldMasterId id="2147483847" r:id="rId3"/>
  </p:sldMasterIdLst>
  <p:notesMasterIdLst>
    <p:notesMasterId r:id="rId36"/>
  </p:notesMasterIdLst>
  <p:sldIdLst>
    <p:sldId id="256" r:id="rId4"/>
    <p:sldId id="257" r:id="rId5"/>
    <p:sldId id="258" r:id="rId6"/>
    <p:sldId id="259" r:id="rId7"/>
    <p:sldId id="260" r:id="rId8"/>
    <p:sldId id="326" r:id="rId9"/>
    <p:sldId id="328" r:id="rId10"/>
    <p:sldId id="262" r:id="rId11"/>
    <p:sldId id="261" r:id="rId12"/>
    <p:sldId id="263" r:id="rId13"/>
    <p:sldId id="264" r:id="rId14"/>
    <p:sldId id="265" r:id="rId15"/>
    <p:sldId id="266" r:id="rId16"/>
    <p:sldId id="277" r:id="rId17"/>
    <p:sldId id="329" r:id="rId18"/>
    <p:sldId id="292" r:id="rId19"/>
    <p:sldId id="330" r:id="rId20"/>
    <p:sldId id="285" r:id="rId21"/>
    <p:sldId id="331" r:id="rId22"/>
    <p:sldId id="289" r:id="rId23"/>
    <p:sldId id="290" r:id="rId24"/>
    <p:sldId id="286" r:id="rId25"/>
    <p:sldId id="282" r:id="rId26"/>
    <p:sldId id="278" r:id="rId27"/>
    <p:sldId id="280" r:id="rId28"/>
    <p:sldId id="281" r:id="rId29"/>
    <p:sldId id="279" r:id="rId30"/>
    <p:sldId id="275" r:id="rId31"/>
    <p:sldId id="267" r:id="rId32"/>
    <p:sldId id="269" r:id="rId33"/>
    <p:sldId id="268" r:id="rId34"/>
    <p:sldId id="283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C0F46CF-6858-43CE-A532-682FC82DCB9A}" v="44" dt="2021-08-19T08:51:27.843"/>
    <p1510:client id="{F0AA84DD-85D6-4083-9BC6-3FDD84C5179A}" v="54" dt="2021-08-20T04:12:36.92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243"/>
    <p:restoredTop sz="94487"/>
  </p:normalViewPr>
  <p:slideViewPr>
    <p:cSldViewPr snapToGrid="0" snapToObjects="1">
      <p:cViewPr varScale="1">
        <p:scale>
          <a:sx n="78" d="100"/>
          <a:sy n="78" d="100"/>
        </p:scale>
        <p:origin x="149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microsoft.com/office/2015/10/relationships/revisionInfo" Target="revisionInfo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uan Nguyen" userId="7d7745dcf5ea0862" providerId="LiveId" clId="{F0AA84DD-85D6-4083-9BC6-3FDD84C5179A}"/>
    <pc:docChg chg="modSld sldOrd">
      <pc:chgData name="Huan Nguyen" userId="7d7745dcf5ea0862" providerId="LiveId" clId="{F0AA84DD-85D6-4083-9BC6-3FDD84C5179A}" dt="2021-08-20T04:14:21.407" v="108"/>
      <pc:docMkLst>
        <pc:docMk/>
      </pc:docMkLst>
      <pc:sldChg chg="modSp mod">
        <pc:chgData name="Huan Nguyen" userId="7d7745dcf5ea0862" providerId="LiveId" clId="{F0AA84DD-85D6-4083-9BC6-3FDD84C5179A}" dt="2021-08-20T03:53:20.649" v="9"/>
        <pc:sldMkLst>
          <pc:docMk/>
          <pc:sldMk cId="585662844" sldId="256"/>
        </pc:sldMkLst>
        <pc:spChg chg="mod">
          <ac:chgData name="Huan Nguyen" userId="7d7745dcf5ea0862" providerId="LiveId" clId="{F0AA84DD-85D6-4083-9BC6-3FDD84C5179A}" dt="2021-08-20T03:53:20.649" v="9"/>
          <ac:spMkLst>
            <pc:docMk/>
            <pc:sldMk cId="585662844" sldId="256"/>
            <ac:spMk id="2" creationId="{00000000-0000-0000-0000-000000000000}"/>
          </ac:spMkLst>
        </pc:spChg>
        <pc:spChg chg="mod">
          <ac:chgData name="Huan Nguyen" userId="7d7745dcf5ea0862" providerId="LiveId" clId="{F0AA84DD-85D6-4083-9BC6-3FDD84C5179A}" dt="2021-08-20T03:46:53.584" v="2" actId="1076"/>
          <ac:spMkLst>
            <pc:docMk/>
            <pc:sldMk cId="585662844" sldId="256"/>
            <ac:spMk id="4" creationId="{00000000-0000-0000-0000-000000000000}"/>
          </ac:spMkLst>
        </pc:spChg>
      </pc:sldChg>
      <pc:sldChg chg="modSp">
        <pc:chgData name="Huan Nguyen" userId="7d7745dcf5ea0862" providerId="LiveId" clId="{F0AA84DD-85D6-4083-9BC6-3FDD84C5179A}" dt="2021-08-20T03:53:20.649" v="9"/>
        <pc:sldMkLst>
          <pc:docMk/>
          <pc:sldMk cId="1917930682" sldId="257"/>
        </pc:sldMkLst>
        <pc:spChg chg="mod">
          <ac:chgData name="Huan Nguyen" userId="7d7745dcf5ea0862" providerId="LiveId" clId="{F0AA84DD-85D6-4083-9BC6-3FDD84C5179A}" dt="2021-08-20T03:53:20.649" v="9"/>
          <ac:spMkLst>
            <pc:docMk/>
            <pc:sldMk cId="1917930682" sldId="257"/>
            <ac:spMk id="14" creationId="{00000000-0000-0000-0000-000000000000}"/>
          </ac:spMkLst>
        </pc:spChg>
      </pc:sldChg>
      <pc:sldChg chg="modSp">
        <pc:chgData name="Huan Nguyen" userId="7d7745dcf5ea0862" providerId="LiveId" clId="{F0AA84DD-85D6-4083-9BC6-3FDD84C5179A}" dt="2021-08-20T03:53:20.649" v="9"/>
        <pc:sldMkLst>
          <pc:docMk/>
          <pc:sldMk cId="1344708901" sldId="258"/>
        </pc:sldMkLst>
        <pc:spChg chg="mod">
          <ac:chgData name="Huan Nguyen" userId="7d7745dcf5ea0862" providerId="LiveId" clId="{F0AA84DD-85D6-4083-9BC6-3FDD84C5179A}" dt="2021-08-20T03:53:20.649" v="9"/>
          <ac:spMkLst>
            <pc:docMk/>
            <pc:sldMk cId="1344708901" sldId="258"/>
            <ac:spMk id="3" creationId="{00000000-0000-0000-0000-000000000000}"/>
          </ac:spMkLst>
        </pc:spChg>
      </pc:sldChg>
      <pc:sldChg chg="modSp">
        <pc:chgData name="Huan Nguyen" userId="7d7745dcf5ea0862" providerId="LiveId" clId="{F0AA84DD-85D6-4083-9BC6-3FDD84C5179A}" dt="2021-08-20T03:53:20.649" v="9"/>
        <pc:sldMkLst>
          <pc:docMk/>
          <pc:sldMk cId="979555975" sldId="259"/>
        </pc:sldMkLst>
        <pc:spChg chg="mod">
          <ac:chgData name="Huan Nguyen" userId="7d7745dcf5ea0862" providerId="LiveId" clId="{F0AA84DD-85D6-4083-9BC6-3FDD84C5179A}" dt="2021-08-20T03:53:20.649" v="9"/>
          <ac:spMkLst>
            <pc:docMk/>
            <pc:sldMk cId="979555975" sldId="259"/>
            <ac:spMk id="14" creationId="{00000000-0000-0000-0000-000000000000}"/>
          </ac:spMkLst>
        </pc:spChg>
      </pc:sldChg>
      <pc:sldChg chg="modSp">
        <pc:chgData name="Huan Nguyen" userId="7d7745dcf5ea0862" providerId="LiveId" clId="{F0AA84DD-85D6-4083-9BC6-3FDD84C5179A}" dt="2021-08-20T03:53:20.649" v="9"/>
        <pc:sldMkLst>
          <pc:docMk/>
          <pc:sldMk cId="955294049" sldId="260"/>
        </pc:sldMkLst>
        <pc:spChg chg="mod">
          <ac:chgData name="Huan Nguyen" userId="7d7745dcf5ea0862" providerId="LiveId" clId="{F0AA84DD-85D6-4083-9BC6-3FDD84C5179A}" dt="2021-08-20T03:53:20.649" v="9"/>
          <ac:spMkLst>
            <pc:docMk/>
            <pc:sldMk cId="955294049" sldId="260"/>
            <ac:spMk id="14" creationId="{00000000-0000-0000-0000-000000000000}"/>
          </ac:spMkLst>
        </pc:spChg>
      </pc:sldChg>
      <pc:sldChg chg="modSp">
        <pc:chgData name="Huan Nguyen" userId="7d7745dcf5ea0862" providerId="LiveId" clId="{F0AA84DD-85D6-4083-9BC6-3FDD84C5179A}" dt="2021-08-20T03:53:20.649" v="9"/>
        <pc:sldMkLst>
          <pc:docMk/>
          <pc:sldMk cId="768266526" sldId="261"/>
        </pc:sldMkLst>
        <pc:spChg chg="mod">
          <ac:chgData name="Huan Nguyen" userId="7d7745dcf5ea0862" providerId="LiveId" clId="{F0AA84DD-85D6-4083-9BC6-3FDD84C5179A}" dt="2021-08-20T03:53:20.649" v="9"/>
          <ac:spMkLst>
            <pc:docMk/>
            <pc:sldMk cId="768266526" sldId="261"/>
            <ac:spMk id="2" creationId="{00000000-0000-0000-0000-000000000000}"/>
          </ac:spMkLst>
        </pc:spChg>
        <pc:spChg chg="mod">
          <ac:chgData name="Huan Nguyen" userId="7d7745dcf5ea0862" providerId="LiveId" clId="{F0AA84DD-85D6-4083-9BC6-3FDD84C5179A}" dt="2021-08-20T03:53:20.649" v="9"/>
          <ac:spMkLst>
            <pc:docMk/>
            <pc:sldMk cId="768266526" sldId="261"/>
            <ac:spMk id="4" creationId="{00000000-0000-0000-0000-000000000000}"/>
          </ac:spMkLst>
        </pc:spChg>
      </pc:sldChg>
      <pc:sldChg chg="modSp">
        <pc:chgData name="Huan Nguyen" userId="7d7745dcf5ea0862" providerId="LiveId" clId="{F0AA84DD-85D6-4083-9BC6-3FDD84C5179A}" dt="2021-08-20T03:53:20.649" v="9"/>
        <pc:sldMkLst>
          <pc:docMk/>
          <pc:sldMk cId="1742717419" sldId="262"/>
        </pc:sldMkLst>
        <pc:spChg chg="mod">
          <ac:chgData name="Huan Nguyen" userId="7d7745dcf5ea0862" providerId="LiveId" clId="{F0AA84DD-85D6-4083-9BC6-3FDD84C5179A}" dt="2021-08-20T03:53:20.649" v="9"/>
          <ac:spMkLst>
            <pc:docMk/>
            <pc:sldMk cId="1742717419" sldId="262"/>
            <ac:spMk id="14" creationId="{00000000-0000-0000-0000-000000000000}"/>
          </ac:spMkLst>
        </pc:spChg>
      </pc:sldChg>
      <pc:sldChg chg="modSp mod">
        <pc:chgData name="Huan Nguyen" userId="7d7745dcf5ea0862" providerId="LiveId" clId="{F0AA84DD-85D6-4083-9BC6-3FDD84C5179A}" dt="2021-08-20T03:54:13.200" v="12" actId="20577"/>
        <pc:sldMkLst>
          <pc:docMk/>
          <pc:sldMk cId="84046884" sldId="263"/>
        </pc:sldMkLst>
        <pc:spChg chg="mod">
          <ac:chgData name="Huan Nguyen" userId="7d7745dcf5ea0862" providerId="LiveId" clId="{F0AA84DD-85D6-4083-9BC6-3FDD84C5179A}" dt="2021-08-20T03:54:13.200" v="12" actId="20577"/>
          <ac:spMkLst>
            <pc:docMk/>
            <pc:sldMk cId="84046884" sldId="263"/>
            <ac:spMk id="2" creationId="{00000000-0000-0000-0000-000000000000}"/>
          </ac:spMkLst>
        </pc:spChg>
        <pc:spChg chg="mod">
          <ac:chgData name="Huan Nguyen" userId="7d7745dcf5ea0862" providerId="LiveId" clId="{F0AA84DD-85D6-4083-9BC6-3FDD84C5179A}" dt="2021-08-20T03:53:20.649" v="9"/>
          <ac:spMkLst>
            <pc:docMk/>
            <pc:sldMk cId="84046884" sldId="263"/>
            <ac:spMk id="4" creationId="{00000000-0000-0000-0000-000000000000}"/>
          </ac:spMkLst>
        </pc:spChg>
      </pc:sldChg>
      <pc:sldChg chg="modSp">
        <pc:chgData name="Huan Nguyen" userId="7d7745dcf5ea0862" providerId="LiveId" clId="{F0AA84DD-85D6-4083-9BC6-3FDD84C5179A}" dt="2021-08-20T03:53:20.649" v="9"/>
        <pc:sldMkLst>
          <pc:docMk/>
          <pc:sldMk cId="2121516858" sldId="264"/>
        </pc:sldMkLst>
        <pc:spChg chg="mod">
          <ac:chgData name="Huan Nguyen" userId="7d7745dcf5ea0862" providerId="LiveId" clId="{F0AA84DD-85D6-4083-9BC6-3FDD84C5179A}" dt="2021-08-20T03:53:20.649" v="9"/>
          <ac:spMkLst>
            <pc:docMk/>
            <pc:sldMk cId="2121516858" sldId="264"/>
            <ac:spMk id="2" creationId="{00000000-0000-0000-0000-000000000000}"/>
          </ac:spMkLst>
        </pc:spChg>
        <pc:spChg chg="mod">
          <ac:chgData name="Huan Nguyen" userId="7d7745dcf5ea0862" providerId="LiveId" clId="{F0AA84DD-85D6-4083-9BC6-3FDD84C5179A}" dt="2021-08-20T03:53:20.649" v="9"/>
          <ac:spMkLst>
            <pc:docMk/>
            <pc:sldMk cId="2121516858" sldId="264"/>
            <ac:spMk id="4" creationId="{00000000-0000-0000-0000-000000000000}"/>
          </ac:spMkLst>
        </pc:spChg>
      </pc:sldChg>
      <pc:sldChg chg="modSp">
        <pc:chgData name="Huan Nguyen" userId="7d7745dcf5ea0862" providerId="LiveId" clId="{F0AA84DD-85D6-4083-9BC6-3FDD84C5179A}" dt="2021-08-20T03:53:20.649" v="9"/>
        <pc:sldMkLst>
          <pc:docMk/>
          <pc:sldMk cId="129237102" sldId="265"/>
        </pc:sldMkLst>
        <pc:spChg chg="mod">
          <ac:chgData name="Huan Nguyen" userId="7d7745dcf5ea0862" providerId="LiveId" clId="{F0AA84DD-85D6-4083-9BC6-3FDD84C5179A}" dt="2021-08-20T03:53:20.649" v="9"/>
          <ac:spMkLst>
            <pc:docMk/>
            <pc:sldMk cId="129237102" sldId="265"/>
            <ac:spMk id="4" creationId="{00000000-0000-0000-0000-000000000000}"/>
          </ac:spMkLst>
        </pc:spChg>
      </pc:sldChg>
      <pc:sldChg chg="modSp mod">
        <pc:chgData name="Huan Nguyen" userId="7d7745dcf5ea0862" providerId="LiveId" clId="{F0AA84DD-85D6-4083-9BC6-3FDD84C5179A}" dt="2021-08-20T03:54:32.319" v="15" actId="20577"/>
        <pc:sldMkLst>
          <pc:docMk/>
          <pc:sldMk cId="2047191124" sldId="266"/>
        </pc:sldMkLst>
        <pc:spChg chg="mod">
          <ac:chgData name="Huan Nguyen" userId="7d7745dcf5ea0862" providerId="LiveId" clId="{F0AA84DD-85D6-4083-9BC6-3FDD84C5179A}" dt="2021-08-20T03:54:32.319" v="15" actId="20577"/>
          <ac:spMkLst>
            <pc:docMk/>
            <pc:sldMk cId="2047191124" sldId="266"/>
            <ac:spMk id="2" creationId="{00000000-0000-0000-0000-000000000000}"/>
          </ac:spMkLst>
        </pc:spChg>
        <pc:spChg chg="mod">
          <ac:chgData name="Huan Nguyen" userId="7d7745dcf5ea0862" providerId="LiveId" clId="{F0AA84DD-85D6-4083-9BC6-3FDD84C5179A}" dt="2021-08-20T03:53:20.649" v="9"/>
          <ac:spMkLst>
            <pc:docMk/>
            <pc:sldMk cId="2047191124" sldId="266"/>
            <ac:spMk id="4" creationId="{00000000-0000-0000-0000-000000000000}"/>
          </ac:spMkLst>
        </pc:spChg>
      </pc:sldChg>
      <pc:sldChg chg="modSp">
        <pc:chgData name="Huan Nguyen" userId="7d7745dcf5ea0862" providerId="LiveId" clId="{F0AA84DD-85D6-4083-9BC6-3FDD84C5179A}" dt="2021-08-20T03:53:20.649" v="9"/>
        <pc:sldMkLst>
          <pc:docMk/>
          <pc:sldMk cId="1315611893" sldId="267"/>
        </pc:sldMkLst>
        <pc:spChg chg="mod">
          <ac:chgData name="Huan Nguyen" userId="7d7745dcf5ea0862" providerId="LiveId" clId="{F0AA84DD-85D6-4083-9BC6-3FDD84C5179A}" dt="2021-08-20T03:53:20.649" v="9"/>
          <ac:spMkLst>
            <pc:docMk/>
            <pc:sldMk cId="1315611893" sldId="267"/>
            <ac:spMk id="4" creationId="{00000000-0000-0000-0000-000000000000}"/>
          </ac:spMkLst>
        </pc:spChg>
      </pc:sldChg>
      <pc:sldChg chg="modSp">
        <pc:chgData name="Huan Nguyen" userId="7d7745dcf5ea0862" providerId="LiveId" clId="{F0AA84DD-85D6-4083-9BC6-3FDD84C5179A}" dt="2021-08-20T03:53:20.649" v="9"/>
        <pc:sldMkLst>
          <pc:docMk/>
          <pc:sldMk cId="1883946333" sldId="268"/>
        </pc:sldMkLst>
        <pc:spChg chg="mod">
          <ac:chgData name="Huan Nguyen" userId="7d7745dcf5ea0862" providerId="LiveId" clId="{F0AA84DD-85D6-4083-9BC6-3FDD84C5179A}" dt="2021-08-20T03:53:20.649" v="9"/>
          <ac:spMkLst>
            <pc:docMk/>
            <pc:sldMk cId="1883946333" sldId="268"/>
            <ac:spMk id="4" creationId="{00000000-0000-0000-0000-000000000000}"/>
          </ac:spMkLst>
        </pc:spChg>
      </pc:sldChg>
      <pc:sldChg chg="modSp">
        <pc:chgData name="Huan Nguyen" userId="7d7745dcf5ea0862" providerId="LiveId" clId="{F0AA84DD-85D6-4083-9BC6-3FDD84C5179A}" dt="2021-08-20T03:53:20.649" v="9"/>
        <pc:sldMkLst>
          <pc:docMk/>
          <pc:sldMk cId="519251692" sldId="269"/>
        </pc:sldMkLst>
        <pc:spChg chg="mod">
          <ac:chgData name="Huan Nguyen" userId="7d7745dcf5ea0862" providerId="LiveId" clId="{F0AA84DD-85D6-4083-9BC6-3FDD84C5179A}" dt="2021-08-20T03:53:20.649" v="9"/>
          <ac:spMkLst>
            <pc:docMk/>
            <pc:sldMk cId="519251692" sldId="269"/>
            <ac:spMk id="4" creationId="{00000000-0000-0000-0000-000000000000}"/>
          </ac:spMkLst>
        </pc:spChg>
      </pc:sldChg>
      <pc:sldChg chg="ord">
        <pc:chgData name="Huan Nguyen" userId="7d7745dcf5ea0862" providerId="LiveId" clId="{F0AA84DD-85D6-4083-9BC6-3FDD84C5179A}" dt="2021-08-20T04:10:10.595" v="86"/>
        <pc:sldMkLst>
          <pc:docMk/>
          <pc:sldMk cId="1655514339" sldId="277"/>
        </pc:sldMkLst>
      </pc:sldChg>
      <pc:sldChg chg="modSp mod">
        <pc:chgData name="Huan Nguyen" userId="7d7745dcf5ea0862" providerId="LiveId" clId="{F0AA84DD-85D6-4083-9BC6-3FDD84C5179A}" dt="2021-08-20T03:56:04.618" v="24" actId="1076"/>
        <pc:sldMkLst>
          <pc:docMk/>
          <pc:sldMk cId="268921060" sldId="282"/>
        </pc:sldMkLst>
        <pc:spChg chg="mod">
          <ac:chgData name="Huan Nguyen" userId="7d7745dcf5ea0862" providerId="LiveId" clId="{F0AA84DD-85D6-4083-9BC6-3FDD84C5179A}" dt="2021-08-20T03:56:00.241" v="23" actId="1076"/>
          <ac:spMkLst>
            <pc:docMk/>
            <pc:sldMk cId="268921060" sldId="282"/>
            <ac:spMk id="2" creationId="{00000000-0000-0000-0000-000000000000}"/>
          </ac:spMkLst>
        </pc:spChg>
        <pc:spChg chg="mod">
          <ac:chgData name="Huan Nguyen" userId="7d7745dcf5ea0862" providerId="LiveId" clId="{F0AA84DD-85D6-4083-9BC6-3FDD84C5179A}" dt="2021-08-20T03:56:04.618" v="24" actId="1076"/>
          <ac:spMkLst>
            <pc:docMk/>
            <pc:sldMk cId="268921060" sldId="282"/>
            <ac:spMk id="3" creationId="{00000000-0000-0000-0000-000000000000}"/>
          </ac:spMkLst>
        </pc:spChg>
        <pc:spChg chg="mod">
          <ac:chgData name="Huan Nguyen" userId="7d7745dcf5ea0862" providerId="LiveId" clId="{F0AA84DD-85D6-4083-9BC6-3FDD84C5179A}" dt="2021-08-20T03:53:20.649" v="9"/>
          <ac:spMkLst>
            <pc:docMk/>
            <pc:sldMk cId="268921060" sldId="282"/>
            <ac:spMk id="4" creationId="{00000000-0000-0000-0000-000000000000}"/>
          </ac:spMkLst>
        </pc:spChg>
      </pc:sldChg>
      <pc:sldChg chg="modSp">
        <pc:chgData name="Huan Nguyen" userId="7d7745dcf5ea0862" providerId="LiveId" clId="{F0AA84DD-85D6-4083-9BC6-3FDD84C5179A}" dt="2021-08-20T03:53:20.649" v="9"/>
        <pc:sldMkLst>
          <pc:docMk/>
          <pc:sldMk cId="1327119570" sldId="283"/>
        </pc:sldMkLst>
        <pc:spChg chg="mod">
          <ac:chgData name="Huan Nguyen" userId="7d7745dcf5ea0862" providerId="LiveId" clId="{F0AA84DD-85D6-4083-9BC6-3FDD84C5179A}" dt="2021-08-20T03:53:20.649" v="9"/>
          <ac:spMkLst>
            <pc:docMk/>
            <pc:sldMk cId="1327119570" sldId="283"/>
            <ac:spMk id="3" creationId="{00000000-0000-0000-0000-000000000000}"/>
          </ac:spMkLst>
        </pc:spChg>
        <pc:spChg chg="mod">
          <ac:chgData name="Huan Nguyen" userId="7d7745dcf5ea0862" providerId="LiveId" clId="{F0AA84DD-85D6-4083-9BC6-3FDD84C5179A}" dt="2021-08-20T03:53:20.649" v="9"/>
          <ac:spMkLst>
            <pc:docMk/>
            <pc:sldMk cId="1327119570" sldId="283"/>
            <ac:spMk id="4" creationId="{00000000-0000-0000-0000-000000000000}"/>
          </ac:spMkLst>
        </pc:spChg>
      </pc:sldChg>
      <pc:sldChg chg="ord">
        <pc:chgData name="Huan Nguyen" userId="7d7745dcf5ea0862" providerId="LiveId" clId="{F0AA84DD-85D6-4083-9BC6-3FDD84C5179A}" dt="2021-08-20T04:12:51.503" v="100"/>
        <pc:sldMkLst>
          <pc:docMk/>
          <pc:sldMk cId="2014188822" sldId="285"/>
        </pc:sldMkLst>
      </pc:sldChg>
      <pc:sldChg chg="modSp mod ord modAnim">
        <pc:chgData name="Huan Nguyen" userId="7d7745dcf5ea0862" providerId="LiveId" clId="{F0AA84DD-85D6-4083-9BC6-3FDD84C5179A}" dt="2021-08-20T04:14:21.407" v="108"/>
        <pc:sldMkLst>
          <pc:docMk/>
          <pc:sldMk cId="4229350282" sldId="286"/>
        </pc:sldMkLst>
        <pc:spChg chg="mod">
          <ac:chgData name="Huan Nguyen" userId="7d7745dcf5ea0862" providerId="LiveId" clId="{F0AA84DD-85D6-4083-9BC6-3FDD84C5179A}" dt="2021-08-20T04:04:53.577" v="70" actId="14100"/>
          <ac:spMkLst>
            <pc:docMk/>
            <pc:sldMk cId="4229350282" sldId="286"/>
            <ac:spMk id="15" creationId="{00000000-0000-0000-0000-000000000000}"/>
          </ac:spMkLst>
        </pc:spChg>
        <pc:spChg chg="mod">
          <ac:chgData name="Huan Nguyen" userId="7d7745dcf5ea0862" providerId="LiveId" clId="{F0AA84DD-85D6-4083-9BC6-3FDD84C5179A}" dt="2021-08-20T04:05:29.672" v="78" actId="20577"/>
          <ac:spMkLst>
            <pc:docMk/>
            <pc:sldMk cId="4229350282" sldId="286"/>
            <ac:spMk id="16" creationId="{00000000-0000-0000-0000-000000000000}"/>
          </ac:spMkLst>
        </pc:spChg>
        <pc:spChg chg="mod">
          <ac:chgData name="Huan Nguyen" userId="7d7745dcf5ea0862" providerId="LiveId" clId="{F0AA84DD-85D6-4083-9BC6-3FDD84C5179A}" dt="2021-08-20T04:04:19.453" v="56" actId="1076"/>
          <ac:spMkLst>
            <pc:docMk/>
            <pc:sldMk cId="4229350282" sldId="286"/>
            <ac:spMk id="20" creationId="{00000000-0000-0000-0000-000000000000}"/>
          </ac:spMkLst>
        </pc:spChg>
        <pc:grpChg chg="mod">
          <ac:chgData name="Huan Nguyen" userId="7d7745dcf5ea0862" providerId="LiveId" clId="{F0AA84DD-85D6-4083-9BC6-3FDD84C5179A}" dt="2021-08-20T04:04:08.438" v="55" actId="1076"/>
          <ac:grpSpMkLst>
            <pc:docMk/>
            <pc:sldMk cId="4229350282" sldId="286"/>
            <ac:grpSpMk id="21" creationId="{00000000-0000-0000-0000-000000000000}"/>
          </ac:grpSpMkLst>
        </pc:grpChg>
        <pc:grpChg chg="mod">
          <ac:chgData name="Huan Nguyen" userId="7d7745dcf5ea0862" providerId="LiveId" clId="{F0AA84DD-85D6-4083-9BC6-3FDD84C5179A}" dt="2021-08-20T04:04:53.577" v="70" actId="14100"/>
          <ac:grpSpMkLst>
            <pc:docMk/>
            <pc:sldMk cId="4229350282" sldId="286"/>
            <ac:grpSpMk id="22" creationId="{00000000-0000-0000-0000-000000000000}"/>
          </ac:grpSpMkLst>
        </pc:grpChg>
        <pc:graphicFrameChg chg="mod">
          <ac:chgData name="Huan Nguyen" userId="7d7745dcf5ea0862" providerId="LiveId" clId="{F0AA84DD-85D6-4083-9BC6-3FDD84C5179A}" dt="2021-08-20T04:04:53.577" v="70" actId="14100"/>
          <ac:graphicFrameMkLst>
            <pc:docMk/>
            <pc:sldMk cId="4229350282" sldId="286"/>
            <ac:graphicFrameMk id="10" creationId="{00000000-0000-0000-0000-000000000000}"/>
          </ac:graphicFrameMkLst>
        </pc:graphicFrameChg>
        <pc:graphicFrameChg chg="mod">
          <ac:chgData name="Huan Nguyen" userId="7d7745dcf5ea0862" providerId="LiveId" clId="{F0AA84DD-85D6-4083-9BC6-3FDD84C5179A}" dt="2021-08-20T04:05:39.656" v="79" actId="1076"/>
          <ac:graphicFrameMkLst>
            <pc:docMk/>
            <pc:sldMk cId="4229350282" sldId="286"/>
            <ac:graphicFrameMk id="11" creationId="{00000000-0000-0000-0000-000000000000}"/>
          </ac:graphicFrameMkLst>
        </pc:graphicFrameChg>
        <pc:graphicFrameChg chg="mod">
          <ac:chgData name="Huan Nguyen" userId="7d7745dcf5ea0862" providerId="LiveId" clId="{F0AA84DD-85D6-4083-9BC6-3FDD84C5179A}" dt="2021-08-20T04:04:19.453" v="56" actId="1076"/>
          <ac:graphicFrameMkLst>
            <pc:docMk/>
            <pc:sldMk cId="4229350282" sldId="286"/>
            <ac:graphicFrameMk id="19" creationId="{00000000-0000-0000-0000-000000000000}"/>
          </ac:graphicFrameMkLst>
        </pc:graphicFrameChg>
      </pc:sldChg>
      <pc:sldChg chg="ord modAnim">
        <pc:chgData name="Huan Nguyen" userId="7d7745dcf5ea0862" providerId="LiveId" clId="{F0AA84DD-85D6-4083-9BC6-3FDD84C5179A}" dt="2021-08-20T04:13:33.247" v="104"/>
        <pc:sldMkLst>
          <pc:docMk/>
          <pc:sldMk cId="672973288" sldId="289"/>
        </pc:sldMkLst>
      </pc:sldChg>
      <pc:sldChg chg="ord">
        <pc:chgData name="Huan Nguyen" userId="7d7745dcf5ea0862" providerId="LiveId" clId="{F0AA84DD-85D6-4083-9BC6-3FDD84C5179A}" dt="2021-08-20T04:14:12.901" v="106"/>
        <pc:sldMkLst>
          <pc:docMk/>
          <pc:sldMk cId="3633340242" sldId="290"/>
        </pc:sldMkLst>
      </pc:sldChg>
      <pc:sldChg chg="ord modAnim">
        <pc:chgData name="Huan Nguyen" userId="7d7745dcf5ea0862" providerId="LiveId" clId="{F0AA84DD-85D6-4083-9BC6-3FDD84C5179A}" dt="2021-08-20T04:12:15.393" v="94"/>
        <pc:sldMkLst>
          <pc:docMk/>
          <pc:sldMk cId="3127427772" sldId="292"/>
        </pc:sldMkLst>
      </pc:sldChg>
      <pc:sldChg chg="ord">
        <pc:chgData name="Huan Nguyen" userId="7d7745dcf5ea0862" providerId="LiveId" clId="{F0AA84DD-85D6-4083-9BC6-3FDD84C5179A}" dt="2021-08-20T04:10:57.895" v="88"/>
        <pc:sldMkLst>
          <pc:docMk/>
          <pc:sldMk cId="2431260140" sldId="329"/>
        </pc:sldMkLst>
      </pc:sldChg>
      <pc:sldChg chg="modSp ord">
        <pc:chgData name="Huan Nguyen" userId="7d7745dcf5ea0862" providerId="LiveId" clId="{F0AA84DD-85D6-4083-9BC6-3FDD84C5179A}" dt="2021-08-20T04:12:36.927" v="98" actId="1076"/>
        <pc:sldMkLst>
          <pc:docMk/>
          <pc:sldMk cId="3568151127" sldId="330"/>
        </pc:sldMkLst>
        <pc:picChg chg="mod">
          <ac:chgData name="Huan Nguyen" userId="7d7745dcf5ea0862" providerId="LiveId" clId="{F0AA84DD-85D6-4083-9BC6-3FDD84C5179A}" dt="2021-08-20T04:12:36.927" v="98" actId="1076"/>
          <ac:picMkLst>
            <pc:docMk/>
            <pc:sldMk cId="3568151127" sldId="330"/>
            <ac:picMk id="14338" creationId="{00000000-0000-0000-0000-000000000000}"/>
          </ac:picMkLst>
        </pc:picChg>
      </pc:sldChg>
      <pc:sldChg chg="ord">
        <pc:chgData name="Huan Nguyen" userId="7d7745dcf5ea0862" providerId="LiveId" clId="{F0AA84DD-85D6-4083-9BC6-3FDD84C5179A}" dt="2021-08-20T04:13:23.748" v="102"/>
        <pc:sldMkLst>
          <pc:docMk/>
          <pc:sldMk cId="2799541194" sldId="331"/>
        </pc:sldMkLst>
      </pc:sldChg>
    </pc:docChg>
  </pc:docChgLst>
  <pc:docChgLst>
    <pc:chgData name="Huan Nguyen" userId="7d7745dcf5ea0862" providerId="LiveId" clId="{2887B3EF-27E9-405A-AE81-758BB09B4841}"/>
    <pc:docChg chg="delSld modSld sldOrd delMainMaster">
      <pc:chgData name="Huan Nguyen" userId="7d7745dcf5ea0862" providerId="LiveId" clId="{2887B3EF-27E9-405A-AE81-758BB09B4841}" dt="2021-08-08T09:14:11.522" v="46" actId="14100"/>
      <pc:docMkLst>
        <pc:docMk/>
      </pc:docMkLst>
      <pc:sldChg chg="modSp mod modAnim">
        <pc:chgData name="Huan Nguyen" userId="7d7745dcf5ea0862" providerId="LiveId" clId="{2887B3EF-27E9-405A-AE81-758BB09B4841}" dt="2021-08-08T09:10:16.725" v="38" actId="20577"/>
        <pc:sldMkLst>
          <pc:docMk/>
          <pc:sldMk cId="1327119570" sldId="283"/>
        </pc:sldMkLst>
        <pc:spChg chg="mod">
          <ac:chgData name="Huan Nguyen" userId="7d7745dcf5ea0862" providerId="LiveId" clId="{2887B3EF-27E9-405A-AE81-758BB09B4841}" dt="2021-08-08T09:08:56.754" v="23" actId="14100"/>
          <ac:spMkLst>
            <pc:docMk/>
            <pc:sldMk cId="1327119570" sldId="283"/>
            <ac:spMk id="5" creationId="{00000000-0000-0000-0000-000000000000}"/>
          </ac:spMkLst>
        </pc:spChg>
        <pc:spChg chg="mod">
          <ac:chgData name="Huan Nguyen" userId="7d7745dcf5ea0862" providerId="LiveId" clId="{2887B3EF-27E9-405A-AE81-758BB09B4841}" dt="2021-08-08T09:10:16.725" v="38" actId="20577"/>
          <ac:spMkLst>
            <pc:docMk/>
            <pc:sldMk cId="1327119570" sldId="283"/>
            <ac:spMk id="6" creationId="{00000000-0000-0000-0000-000000000000}"/>
          </ac:spMkLst>
        </pc:spChg>
      </pc:sldChg>
      <pc:sldChg chg="modSp mod">
        <pc:chgData name="Huan Nguyen" userId="7d7745dcf5ea0862" providerId="LiveId" clId="{2887B3EF-27E9-405A-AE81-758BB09B4841}" dt="2021-08-08T09:02:51.616" v="3" actId="20577"/>
        <pc:sldMkLst>
          <pc:docMk/>
          <pc:sldMk cId="2014188822" sldId="285"/>
        </pc:sldMkLst>
        <pc:spChg chg="mod">
          <ac:chgData name="Huan Nguyen" userId="7d7745dcf5ea0862" providerId="LiveId" clId="{2887B3EF-27E9-405A-AE81-758BB09B4841}" dt="2021-08-08T09:02:51.616" v="3" actId="20577"/>
          <ac:spMkLst>
            <pc:docMk/>
            <pc:sldMk cId="2014188822" sldId="285"/>
            <ac:spMk id="12" creationId="{00000000-0000-0000-0000-000000000000}"/>
          </ac:spMkLst>
        </pc:spChg>
      </pc:sldChg>
      <pc:sldChg chg="modSp mod">
        <pc:chgData name="Huan Nguyen" userId="7d7745dcf5ea0862" providerId="LiveId" clId="{2887B3EF-27E9-405A-AE81-758BB09B4841}" dt="2021-08-08T09:14:11.522" v="46" actId="14100"/>
        <pc:sldMkLst>
          <pc:docMk/>
          <pc:sldMk cId="4229350282" sldId="286"/>
        </pc:sldMkLst>
        <pc:spChg chg="mod">
          <ac:chgData name="Huan Nguyen" userId="7d7745dcf5ea0862" providerId="LiveId" clId="{2887B3EF-27E9-405A-AE81-758BB09B4841}" dt="2021-08-08T09:14:11.522" v="46" actId="14100"/>
          <ac:spMkLst>
            <pc:docMk/>
            <pc:sldMk cId="4229350282" sldId="286"/>
            <ac:spMk id="15" creationId="{00000000-0000-0000-0000-000000000000}"/>
          </ac:spMkLst>
        </pc:spChg>
        <pc:spChg chg="mod">
          <ac:chgData name="Huan Nguyen" userId="7d7745dcf5ea0862" providerId="LiveId" clId="{2887B3EF-27E9-405A-AE81-758BB09B4841}" dt="2021-08-08T09:05:31.424" v="11" actId="20577"/>
          <ac:spMkLst>
            <pc:docMk/>
            <pc:sldMk cId="4229350282" sldId="286"/>
            <ac:spMk id="18" creationId="{00000000-0000-0000-0000-000000000000}"/>
          </ac:spMkLst>
        </pc:spChg>
        <pc:grpChg chg="mod">
          <ac:chgData name="Huan Nguyen" userId="7d7745dcf5ea0862" providerId="LiveId" clId="{2887B3EF-27E9-405A-AE81-758BB09B4841}" dt="2021-08-08T09:14:11.522" v="46" actId="14100"/>
          <ac:grpSpMkLst>
            <pc:docMk/>
            <pc:sldMk cId="4229350282" sldId="286"/>
            <ac:grpSpMk id="22" creationId="{00000000-0000-0000-0000-000000000000}"/>
          </ac:grpSpMkLst>
        </pc:grpChg>
        <pc:graphicFrameChg chg="mod">
          <ac:chgData name="Huan Nguyen" userId="7d7745dcf5ea0862" providerId="LiveId" clId="{2887B3EF-27E9-405A-AE81-758BB09B4841}" dt="2021-08-08T09:14:11.522" v="46" actId="14100"/>
          <ac:graphicFrameMkLst>
            <pc:docMk/>
            <pc:sldMk cId="4229350282" sldId="286"/>
            <ac:graphicFrameMk id="10" creationId="{00000000-0000-0000-0000-000000000000}"/>
          </ac:graphicFrameMkLst>
        </pc:graphicFrameChg>
      </pc:sldChg>
      <pc:sldChg chg="modSp mod">
        <pc:chgData name="Huan Nguyen" userId="7d7745dcf5ea0862" providerId="LiveId" clId="{2887B3EF-27E9-405A-AE81-758BB09B4841}" dt="2021-08-08T09:04:39.533" v="7" actId="20577"/>
        <pc:sldMkLst>
          <pc:docMk/>
          <pc:sldMk cId="672973288" sldId="289"/>
        </pc:sldMkLst>
        <pc:spChg chg="mod">
          <ac:chgData name="Huan Nguyen" userId="7d7745dcf5ea0862" providerId="LiveId" clId="{2887B3EF-27E9-405A-AE81-758BB09B4841}" dt="2021-08-08T09:04:39.533" v="7" actId="20577"/>
          <ac:spMkLst>
            <pc:docMk/>
            <pc:sldMk cId="672973288" sldId="289"/>
            <ac:spMk id="17" creationId="{00000000-0000-0000-0000-000000000000}"/>
          </ac:spMkLst>
        </pc:spChg>
      </pc:sldChg>
      <pc:sldChg chg="modSp mod">
        <pc:chgData name="Huan Nguyen" userId="7d7745dcf5ea0862" providerId="LiveId" clId="{2887B3EF-27E9-405A-AE81-758BB09B4841}" dt="2021-08-08T09:04:46.384" v="9" actId="20577"/>
        <pc:sldMkLst>
          <pc:docMk/>
          <pc:sldMk cId="3633340242" sldId="290"/>
        </pc:sldMkLst>
        <pc:spChg chg="mod">
          <ac:chgData name="Huan Nguyen" userId="7d7745dcf5ea0862" providerId="LiveId" clId="{2887B3EF-27E9-405A-AE81-758BB09B4841}" dt="2021-08-08T09:04:46.384" v="9" actId="20577"/>
          <ac:spMkLst>
            <pc:docMk/>
            <pc:sldMk cId="3633340242" sldId="290"/>
            <ac:spMk id="7" creationId="{00000000-0000-0000-0000-000000000000}"/>
          </ac:spMkLst>
        </pc:spChg>
      </pc:sldChg>
      <pc:sldChg chg="modSp">
        <pc:chgData name="Huan Nguyen" userId="7d7745dcf5ea0862" providerId="LiveId" clId="{2887B3EF-27E9-405A-AE81-758BB09B4841}" dt="2021-08-08T09:01:35.275" v="1" actId="20577"/>
        <pc:sldMkLst>
          <pc:docMk/>
          <pc:sldMk cId="3568151127" sldId="330"/>
        </pc:sldMkLst>
        <pc:spChg chg="mod">
          <ac:chgData name="Huan Nguyen" userId="7d7745dcf5ea0862" providerId="LiveId" clId="{2887B3EF-27E9-405A-AE81-758BB09B4841}" dt="2021-08-08T09:01:35.275" v="1" actId="20577"/>
          <ac:spMkLst>
            <pc:docMk/>
            <pc:sldMk cId="3568151127" sldId="330"/>
            <ac:spMk id="6" creationId="{00000000-0000-0000-0000-000000000000}"/>
          </ac:spMkLst>
        </pc:spChg>
      </pc:sldChg>
      <pc:sldChg chg="modSp mod">
        <pc:chgData name="Huan Nguyen" userId="7d7745dcf5ea0862" providerId="LiveId" clId="{2887B3EF-27E9-405A-AE81-758BB09B4841}" dt="2021-08-08T09:03:29.401" v="5" actId="20577"/>
        <pc:sldMkLst>
          <pc:docMk/>
          <pc:sldMk cId="2799541194" sldId="331"/>
        </pc:sldMkLst>
        <pc:spChg chg="mod">
          <ac:chgData name="Huan Nguyen" userId="7d7745dcf5ea0862" providerId="LiveId" clId="{2887B3EF-27E9-405A-AE81-758BB09B4841}" dt="2021-08-08T09:03:29.401" v="5" actId="20577"/>
          <ac:spMkLst>
            <pc:docMk/>
            <pc:sldMk cId="2799541194" sldId="331"/>
            <ac:spMk id="12" creationId="{00000000-0000-0000-0000-000000000000}"/>
          </ac:spMkLst>
        </pc:spChg>
      </pc:sldChg>
      <pc:sldChg chg="modSp del mod ord">
        <pc:chgData name="Huan Nguyen" userId="7d7745dcf5ea0862" providerId="LiveId" clId="{2887B3EF-27E9-405A-AE81-758BB09B4841}" dt="2021-08-08T09:09:55.376" v="29" actId="2696"/>
        <pc:sldMkLst>
          <pc:docMk/>
          <pc:sldMk cId="1141560699" sldId="332"/>
        </pc:sldMkLst>
        <pc:spChg chg="mod">
          <ac:chgData name="Huan Nguyen" userId="7d7745dcf5ea0862" providerId="LiveId" clId="{2887B3EF-27E9-405A-AE81-758BB09B4841}" dt="2021-08-08T09:07:57.876" v="16" actId="1076"/>
          <ac:spMkLst>
            <pc:docMk/>
            <pc:sldMk cId="1141560699" sldId="332"/>
            <ac:spMk id="7" creationId="{00000000-0000-0000-0000-000000000000}"/>
          </ac:spMkLst>
        </pc:spChg>
        <pc:picChg chg="mod">
          <ac:chgData name="Huan Nguyen" userId="7d7745dcf5ea0862" providerId="LiveId" clId="{2887B3EF-27E9-405A-AE81-758BB09B4841}" dt="2021-08-08T09:07:24.136" v="12" actId="1076"/>
          <ac:picMkLst>
            <pc:docMk/>
            <pc:sldMk cId="1141560699" sldId="332"/>
            <ac:picMk id="23556" creationId="{00000000-0000-0000-0000-000000000000}"/>
          </ac:picMkLst>
        </pc:picChg>
      </pc:sldChg>
      <pc:sldMasterChg chg="del delSldLayout">
        <pc:chgData name="Huan Nguyen" userId="7d7745dcf5ea0862" providerId="LiveId" clId="{2887B3EF-27E9-405A-AE81-758BB09B4841}" dt="2021-08-08T09:09:55.376" v="29" actId="2696"/>
        <pc:sldMasterMkLst>
          <pc:docMk/>
          <pc:sldMasterMk cId="3095818319" sldId="2147483769"/>
        </pc:sldMasterMkLst>
        <pc:sldLayoutChg chg="del">
          <pc:chgData name="Huan Nguyen" userId="7d7745dcf5ea0862" providerId="LiveId" clId="{2887B3EF-27E9-405A-AE81-758BB09B4841}" dt="2021-08-08T09:09:55.376" v="29" actId="2696"/>
          <pc:sldLayoutMkLst>
            <pc:docMk/>
            <pc:sldMasterMk cId="3095818319" sldId="2147483769"/>
            <pc:sldLayoutMk cId="2204899149" sldId="2147483770"/>
          </pc:sldLayoutMkLst>
        </pc:sldLayoutChg>
        <pc:sldLayoutChg chg="del">
          <pc:chgData name="Huan Nguyen" userId="7d7745dcf5ea0862" providerId="LiveId" clId="{2887B3EF-27E9-405A-AE81-758BB09B4841}" dt="2021-08-08T09:09:55.376" v="29" actId="2696"/>
          <pc:sldLayoutMkLst>
            <pc:docMk/>
            <pc:sldMasterMk cId="3095818319" sldId="2147483769"/>
            <pc:sldLayoutMk cId="3141621714" sldId="2147483771"/>
          </pc:sldLayoutMkLst>
        </pc:sldLayoutChg>
        <pc:sldLayoutChg chg="del">
          <pc:chgData name="Huan Nguyen" userId="7d7745dcf5ea0862" providerId="LiveId" clId="{2887B3EF-27E9-405A-AE81-758BB09B4841}" dt="2021-08-08T09:09:55.376" v="29" actId="2696"/>
          <pc:sldLayoutMkLst>
            <pc:docMk/>
            <pc:sldMasterMk cId="3095818319" sldId="2147483769"/>
            <pc:sldLayoutMk cId="4144488785" sldId="2147483772"/>
          </pc:sldLayoutMkLst>
        </pc:sldLayoutChg>
        <pc:sldLayoutChg chg="del">
          <pc:chgData name="Huan Nguyen" userId="7d7745dcf5ea0862" providerId="LiveId" clId="{2887B3EF-27E9-405A-AE81-758BB09B4841}" dt="2021-08-08T09:09:55.376" v="29" actId="2696"/>
          <pc:sldLayoutMkLst>
            <pc:docMk/>
            <pc:sldMasterMk cId="3095818319" sldId="2147483769"/>
            <pc:sldLayoutMk cId="1713524069" sldId="2147483773"/>
          </pc:sldLayoutMkLst>
        </pc:sldLayoutChg>
        <pc:sldLayoutChg chg="del">
          <pc:chgData name="Huan Nguyen" userId="7d7745dcf5ea0862" providerId="LiveId" clId="{2887B3EF-27E9-405A-AE81-758BB09B4841}" dt="2021-08-08T09:09:55.376" v="29" actId="2696"/>
          <pc:sldLayoutMkLst>
            <pc:docMk/>
            <pc:sldMasterMk cId="3095818319" sldId="2147483769"/>
            <pc:sldLayoutMk cId="2630190793" sldId="2147483774"/>
          </pc:sldLayoutMkLst>
        </pc:sldLayoutChg>
        <pc:sldLayoutChg chg="del">
          <pc:chgData name="Huan Nguyen" userId="7d7745dcf5ea0862" providerId="LiveId" clId="{2887B3EF-27E9-405A-AE81-758BB09B4841}" dt="2021-08-08T09:09:55.376" v="29" actId="2696"/>
          <pc:sldLayoutMkLst>
            <pc:docMk/>
            <pc:sldMasterMk cId="3095818319" sldId="2147483769"/>
            <pc:sldLayoutMk cId="3126183418" sldId="2147483775"/>
          </pc:sldLayoutMkLst>
        </pc:sldLayoutChg>
        <pc:sldLayoutChg chg="del">
          <pc:chgData name="Huan Nguyen" userId="7d7745dcf5ea0862" providerId="LiveId" clId="{2887B3EF-27E9-405A-AE81-758BB09B4841}" dt="2021-08-08T09:09:55.376" v="29" actId="2696"/>
          <pc:sldLayoutMkLst>
            <pc:docMk/>
            <pc:sldMasterMk cId="3095818319" sldId="2147483769"/>
            <pc:sldLayoutMk cId="2356977704" sldId="2147483776"/>
          </pc:sldLayoutMkLst>
        </pc:sldLayoutChg>
        <pc:sldLayoutChg chg="del">
          <pc:chgData name="Huan Nguyen" userId="7d7745dcf5ea0862" providerId="LiveId" clId="{2887B3EF-27E9-405A-AE81-758BB09B4841}" dt="2021-08-08T09:09:55.376" v="29" actId="2696"/>
          <pc:sldLayoutMkLst>
            <pc:docMk/>
            <pc:sldMasterMk cId="3095818319" sldId="2147483769"/>
            <pc:sldLayoutMk cId="2337536027" sldId="2147483777"/>
          </pc:sldLayoutMkLst>
        </pc:sldLayoutChg>
        <pc:sldLayoutChg chg="del">
          <pc:chgData name="Huan Nguyen" userId="7d7745dcf5ea0862" providerId="LiveId" clId="{2887B3EF-27E9-405A-AE81-758BB09B4841}" dt="2021-08-08T09:09:55.376" v="29" actId="2696"/>
          <pc:sldLayoutMkLst>
            <pc:docMk/>
            <pc:sldMasterMk cId="3095818319" sldId="2147483769"/>
            <pc:sldLayoutMk cId="3473170637" sldId="2147483778"/>
          </pc:sldLayoutMkLst>
        </pc:sldLayoutChg>
        <pc:sldLayoutChg chg="del">
          <pc:chgData name="Huan Nguyen" userId="7d7745dcf5ea0862" providerId="LiveId" clId="{2887B3EF-27E9-405A-AE81-758BB09B4841}" dt="2021-08-08T09:09:55.376" v="29" actId="2696"/>
          <pc:sldLayoutMkLst>
            <pc:docMk/>
            <pc:sldMasterMk cId="3095818319" sldId="2147483769"/>
            <pc:sldLayoutMk cId="1016069843" sldId="2147483779"/>
          </pc:sldLayoutMkLst>
        </pc:sldLayoutChg>
        <pc:sldLayoutChg chg="del">
          <pc:chgData name="Huan Nguyen" userId="7d7745dcf5ea0862" providerId="LiveId" clId="{2887B3EF-27E9-405A-AE81-758BB09B4841}" dt="2021-08-08T09:09:55.376" v="29" actId="2696"/>
          <pc:sldLayoutMkLst>
            <pc:docMk/>
            <pc:sldMasterMk cId="3095818319" sldId="2147483769"/>
            <pc:sldLayoutMk cId="1534356630" sldId="2147483780"/>
          </pc:sldLayoutMkLst>
        </pc:sldLayoutChg>
      </pc:sldMasterChg>
    </pc:docChg>
  </pc:docChgLst>
  <pc:docChgLst>
    <pc:chgData name="Huan Nguyen" userId="7d7745dcf5ea0862" providerId="LiveId" clId="{5C0F46CF-6858-43CE-A532-682FC82DCB9A}"/>
    <pc:docChg chg="modSld">
      <pc:chgData name="Huan Nguyen" userId="7d7745dcf5ea0862" providerId="LiveId" clId="{5C0F46CF-6858-43CE-A532-682FC82DCB9A}" dt="2021-08-19T08:51:27.843" v="21"/>
      <pc:docMkLst>
        <pc:docMk/>
      </pc:docMkLst>
      <pc:sldChg chg="modSp mod modAnim">
        <pc:chgData name="Huan Nguyen" userId="7d7745dcf5ea0862" providerId="LiveId" clId="{5C0F46CF-6858-43CE-A532-682FC82DCB9A}" dt="2021-08-19T08:51:27.843" v="21"/>
        <pc:sldMkLst>
          <pc:docMk/>
          <pc:sldMk cId="2014188822" sldId="285"/>
        </pc:sldMkLst>
        <pc:graphicFrameChg chg="mod">
          <ac:chgData name="Huan Nguyen" userId="7d7745dcf5ea0862" providerId="LiveId" clId="{5C0F46CF-6858-43CE-A532-682FC82DCB9A}" dt="2021-08-19T08:47:33.418" v="9" actId="1076"/>
          <ac:graphicFrameMkLst>
            <pc:docMk/>
            <pc:sldMk cId="2014188822" sldId="285"/>
            <ac:graphicFrameMk id="10" creationId="{00000000-0000-0000-0000-000000000000}"/>
          </ac:graphicFrameMkLst>
        </pc:graphicFrameChg>
        <pc:graphicFrameChg chg="mod">
          <ac:chgData name="Huan Nguyen" userId="7d7745dcf5ea0862" providerId="LiveId" clId="{5C0F46CF-6858-43CE-A532-682FC82DCB9A}" dt="2021-08-19T08:49:27.664" v="13"/>
          <ac:graphicFrameMkLst>
            <pc:docMk/>
            <pc:sldMk cId="2014188822" sldId="285"/>
            <ac:graphicFrameMk id="23" creationId="{00000000-0000-0000-0000-000000000000}"/>
          </ac:graphicFrameMkLst>
        </pc:graphicFrameChg>
        <pc:graphicFrameChg chg="mod">
          <ac:chgData name="Huan Nguyen" userId="7d7745dcf5ea0862" providerId="LiveId" clId="{5C0F46CF-6858-43CE-A532-682FC82DCB9A}" dt="2021-08-19T08:50:09.994" v="16"/>
          <ac:graphicFrameMkLst>
            <pc:docMk/>
            <pc:sldMk cId="2014188822" sldId="285"/>
            <ac:graphicFrameMk id="24" creationId="{00000000-0000-0000-0000-000000000000}"/>
          </ac:graphicFrameMkLst>
        </pc:graphicFrameChg>
        <pc:graphicFrameChg chg="mod">
          <ac:chgData name="Huan Nguyen" userId="7d7745dcf5ea0862" providerId="LiveId" clId="{5C0F46CF-6858-43CE-A532-682FC82DCB9A}" dt="2021-08-19T08:51:19.164" v="19"/>
          <ac:graphicFrameMkLst>
            <pc:docMk/>
            <pc:sldMk cId="2014188822" sldId="285"/>
            <ac:graphicFrameMk id="25" creationId="{00000000-0000-0000-0000-000000000000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FDFD33-E25D-D248-BD41-FED9E4D68939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C2087A-04F0-C449-A367-416D7A7ED7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1752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C2087A-04F0-C449-A367-416D7A7ED71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0600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aafc7fd8e0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6" name="Google Shape;376;gaafc7fd8e0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514561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aafc7fd8e0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6" name="Google Shape;376;gaafc7fd8e0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619153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aafc7fd8e0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6" name="Google Shape;376;gaafc7fd8e0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39425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C2087A-04F0-C449-A367-416D7A7ED710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4561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C2087A-04F0-C449-A367-416D7A7ED710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1296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C2087A-04F0-C449-A367-416D7A7ED710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1273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C2087A-04F0-C449-A367-416D7A7ED71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6339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C2087A-04F0-C449-A367-416D7A7ED71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3365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2F6A89-834E-4881-80A3-70E3E0D93B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29163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2F6A89-834E-4881-80A3-70E3E0D93B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58221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C2087A-04F0-C449-A367-416D7A7ED71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997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C2087A-04F0-C449-A367-416D7A7ED71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5078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aafc7fd8e0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6" name="Google Shape;376;gaafc7fd8e0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135226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aafc7fd8e0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6" name="Google Shape;376;gaafc7fd8e0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97044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EDCAD-5BBF-4171-B862-5F1AF4258856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8BBB5-9E33-42AE-A39C-CEF5239DF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751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EDCAD-5BBF-4171-B862-5F1AF4258856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8BBB5-9E33-42AE-A39C-CEF5239DF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235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EDCAD-5BBF-4171-B862-5F1AF4258856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8BBB5-9E33-42AE-A39C-CEF5239DF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2889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595427-2A44-4BE9-96CA-1254554589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111C06-EF1B-47C4-9F44-A2045BD3E7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F092DD-C820-4E1C-895E-125E78082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D8C348-9319-474C-8B75-115F5860333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8/20/2021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6DF57B-7920-4F30-8B6C-18A6B7CDA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31CAAF-B7ED-40C2-9131-F7737C79D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08DC18-406E-4BC5-B482-EC0379FEB10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16478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89C06-C6FB-4C30-B451-BD94502005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6C0413-2200-43CD-99B2-E5444B5782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76A9E0-42DF-4F54-9C16-25CDC8807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D8C348-9319-474C-8B75-115F5860333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8/20/2021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3FF430-67A7-498F-A32B-48D14D834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92CD2F-F7F8-4D04-87D5-26A38F607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08DC18-406E-4BC5-B482-EC0379FEB10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1804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AA85F1-BBDA-4128-AA4A-27278AF2AE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AFAC07-BD69-496F-B329-53928DDBFC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E0E3CD-F947-4DC5-A924-1FA0B35FA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D8C348-9319-474C-8B75-115F5860333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8/20/2021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6B2A4C-EF52-4752-AAEF-2CCE743CA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663111-5DF4-4D4D-906F-6307BE383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08DC18-406E-4BC5-B482-EC0379FEB10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85833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67B3C-A278-4AA2-B63F-48E56B998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E06547-7E10-4303-9D98-0EB5930A93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87D7F2-261C-478C-AB97-384BE818E7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3A3AB0-B056-4779-9465-15803E9E1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D8C348-9319-474C-8B75-115F5860333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8/20/2021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44B137-C1F3-41BF-B05B-186B63B5C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85557F-EDC6-4BC3-869C-BA66D9CB8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08DC18-406E-4BC5-B482-EC0379FEB10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96126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8A090-2028-47AF-AAF1-59507B850D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50404E-8888-41EC-8FA9-4330CB4B4E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9B6E07-0A41-40FF-9CC5-D8FBD30F21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0D8317-9E47-4B9A-AE86-9CD2E18C89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440BEB7-68D6-4958-8251-D1E013966B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46EF20D-288E-42FD-AB28-EEDBAA44E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D8C348-9319-474C-8B75-115F5860333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8/20/2021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D06C840-279C-4B1A-999B-F827744DE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F961D8B-5257-4413-9000-18106A78D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08DC18-406E-4BC5-B482-EC0379FEB10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06807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2448D4-F6FA-4FD8-8CF0-41D4C5EC0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B79A00-2075-4FE2-B54B-27A32B1C6A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D8C348-9319-474C-8B75-115F5860333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8/20/2021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AE0D16-28B3-4E21-B0E9-561F4EA78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FA40F3-844D-4EEE-A347-11BD29EF2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08DC18-406E-4BC5-B482-EC0379FEB10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52456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933638-6E2C-476F-8422-F6591ED586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D8C348-9319-474C-8B75-115F5860333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8/20/2021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8D0DABD-158D-4EAD-8A00-978D801E9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46B300-209D-4C14-9EA9-82EB56C5A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08DC18-406E-4BC5-B482-EC0379FEB10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87406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9CE686-3032-4E34-9502-5D2DB1D28F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D4C211-3C5C-4D65-8AD6-EDF71334A1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0AC0C1-2DBA-4C94-A986-5B89F11965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6833DA-4EBA-4E36-B3A6-6E3120DC8F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D8C348-9319-474C-8B75-115F5860333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8/20/2021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D362EB-0801-4743-867D-4105824C59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27FF40-538C-4756-B5B7-950F86083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08DC18-406E-4BC5-B482-EC0379FEB10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3582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EDCAD-5BBF-4171-B862-5F1AF4258856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8BBB5-9E33-42AE-A39C-CEF5239DF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2399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2BE11C-C346-4886-A8FD-FFCE3E69E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09001EC-2C3B-47BD-91A6-D2396C5D0A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334844-2D86-4FC6-80E4-355AF5ED4D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EF17A1-584E-4B57-BAF5-AF40A76B6F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D8C348-9319-474C-8B75-115F5860333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8/20/2021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0659C0-0993-4B6F-9773-CB1B8FA13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3CE9D5-7717-42E0-8DAE-CA0385006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08DC18-406E-4BC5-B482-EC0379FEB10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28152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CF9894-AE7A-4666-A0E4-C8323C2BA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6A0216-7CF7-462B-8596-CC19BCCD4F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5AF709-07E8-4F46-BE81-34962665A0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D8C348-9319-474C-8B75-115F5860333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8/20/2021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FEF505-C7FB-45E8-8563-79A781B52B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B5C970-C8A3-473F-8A27-8B51161D5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08DC18-406E-4BC5-B482-EC0379FEB10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8886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FF2E87F-2B86-4D16-935D-11504B6CD1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9736CA-C635-44B9-8015-9981BEDC11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1F747D-7AEE-44E0-BA4F-134E35061D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D8C348-9319-474C-8B75-115F5860333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8/20/2021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07AD9B-E5E0-4555-B259-529CCB76B7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E74BE7-7533-4EBE-9AE5-76CC9327C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08DC18-406E-4BC5-B482-EC0379FEB10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06135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52681675-B406-4646-9516-518BECFBBA3C}" type="datetime1">
              <a:rPr lang="en-US" smtClean="0"/>
              <a:t>8/20/2021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8AEFFBE0-D2EE-944E-83CE-EA41B0FDD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4113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CF8B6-7AC1-0746-8B1F-F00F63F70C08}" type="datetime1">
              <a:rPr lang="en-US" smtClean="0"/>
              <a:t>8/20/2021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FFBE0-D2EE-944E-83CE-EA41B0FDD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1137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5877EDEB-FFB9-FC46-B17A-8FAFD525BDA6}" type="datetime1">
              <a:rPr lang="en-US" smtClean="0"/>
              <a:t>8/20/2021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8AEFFBE0-D2EE-944E-83CE-EA41B0FDD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8445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4492A-5E93-2147-BA3D-542C407ACCEB}" type="datetime1">
              <a:rPr lang="en-US" smtClean="0"/>
              <a:t>8/20/2021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FFBE0-D2EE-944E-83CE-EA41B0FDD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66131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1F970-04AA-3640-8493-F1948CF53217}" type="datetime1">
              <a:rPr lang="en-US" smtClean="0"/>
              <a:t>8/20/2021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FFBE0-D2EE-944E-83CE-EA41B0FDD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13997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15BAE-B233-A142-92C6-941C53FBD0C1}" type="datetime1">
              <a:rPr lang="en-US" smtClean="0"/>
              <a:t>8/20/2021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FFBE0-D2EE-944E-83CE-EA41B0FDD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9835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2EEB3-2348-7F42-BEA5-A027EACE8CD0}" type="datetime1">
              <a:rPr lang="en-US" smtClean="0"/>
              <a:t>8/20/2021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FFBE0-D2EE-944E-83CE-EA41B0FDD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66599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EDCAD-5BBF-4171-B862-5F1AF4258856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8BBB5-9E33-42AE-A39C-CEF5239DF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26923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EA9AD-4B4B-EB48-B448-68B7F97E8267}" type="datetime1">
              <a:rPr lang="en-US" smtClean="0"/>
              <a:t>8/20/2021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AEFFBE0-D2EE-944E-83CE-EA41B0FDD9E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4688387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70B09B76-32CB-5E4A-9C46-6006221490D6}" type="datetime1">
              <a:rPr lang="en-US" smtClean="0"/>
              <a:t>8/20/2021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AEFFBE0-D2EE-944E-83CE-EA41B0FDD9E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9138393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1E94E-575A-404C-80E4-559C93273E7F}" type="datetime1">
              <a:rPr lang="en-US" smtClean="0"/>
              <a:t>8/20/2021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FFBE0-D2EE-944E-83CE-EA41B0FDD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7248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5BB3A-360E-6841-9443-3EF2CA2FD0A9}" type="datetime1">
              <a:rPr lang="en-US" smtClean="0"/>
              <a:t>8/20/2021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FFBE0-D2EE-944E-83CE-EA41B0FDD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67888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7"/>
          <p:cNvSpPr txBox="1">
            <a:spLocks noGrp="1"/>
          </p:cNvSpPr>
          <p:nvPr>
            <p:ph type="subTitle" idx="1"/>
          </p:nvPr>
        </p:nvSpPr>
        <p:spPr>
          <a:xfrm>
            <a:off x="2560800" y="2692800"/>
            <a:ext cx="7070400" cy="108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4" name="Google Shape;114;p17"/>
          <p:cNvSpPr txBox="1">
            <a:spLocks noGrp="1"/>
          </p:cNvSpPr>
          <p:nvPr>
            <p:ph type="subTitle" idx="2"/>
          </p:nvPr>
        </p:nvSpPr>
        <p:spPr>
          <a:xfrm rot="-233943">
            <a:off x="3801591" y="4135474"/>
            <a:ext cx="4323609" cy="38969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b="0">
                <a:latin typeface="Just Another Hand"/>
                <a:ea typeface="Just Another Hand"/>
                <a:cs typeface="Just Another Hand"/>
                <a:sym typeface="Just Another Ha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b="0">
                <a:latin typeface="Just Another Hand"/>
                <a:ea typeface="Just Another Hand"/>
                <a:cs typeface="Just Another Hand"/>
                <a:sym typeface="Just Another Han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b="0">
                <a:latin typeface="Just Another Hand"/>
                <a:ea typeface="Just Another Hand"/>
                <a:cs typeface="Just Another Hand"/>
                <a:sym typeface="Just Another Han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b="0">
                <a:latin typeface="Just Another Hand"/>
                <a:ea typeface="Just Another Hand"/>
                <a:cs typeface="Just Another Hand"/>
                <a:sym typeface="Just Another Han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b="0">
                <a:latin typeface="Just Another Hand"/>
                <a:ea typeface="Just Another Hand"/>
                <a:cs typeface="Just Another Hand"/>
                <a:sym typeface="Just Another Han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b="0">
                <a:latin typeface="Just Another Hand"/>
                <a:ea typeface="Just Another Hand"/>
                <a:cs typeface="Just Another Hand"/>
                <a:sym typeface="Just Another Han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b="0">
                <a:latin typeface="Just Another Hand"/>
                <a:ea typeface="Just Another Hand"/>
                <a:cs typeface="Just Another Hand"/>
                <a:sym typeface="Just Another Han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b="0">
                <a:latin typeface="Just Another Hand"/>
                <a:ea typeface="Just Another Hand"/>
                <a:cs typeface="Just Another Hand"/>
                <a:sym typeface="Just Another Han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b="0">
                <a:latin typeface="Just Another Hand"/>
                <a:ea typeface="Just Another Hand"/>
                <a:cs typeface="Just Another Hand"/>
                <a:sym typeface="Just Another Han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92063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EDCAD-5BBF-4171-B862-5F1AF4258856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8BBB5-9E33-42AE-A39C-CEF5239DF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078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EDCAD-5BBF-4171-B862-5F1AF4258856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8BBB5-9E33-42AE-A39C-CEF5239DF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061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EDCAD-5BBF-4171-B862-5F1AF4258856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8BBB5-9E33-42AE-A39C-CEF5239DF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458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EDCAD-5BBF-4171-B862-5F1AF4258856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8BBB5-9E33-42AE-A39C-CEF5239DF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346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EDCAD-5BBF-4171-B862-5F1AF4258856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8BBB5-9E33-42AE-A39C-CEF5239DF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485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EDCAD-5BBF-4171-B862-5F1AF4258856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8BBB5-9E33-42AE-A39C-CEF5239DF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045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57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EEDCAD-5BBF-4171-B862-5F1AF4258856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38BBB5-9E33-42AE-A39C-CEF5239DF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176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D6AA8B3-0705-4177-A6E2-375C6A3BFD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F563E3-2937-41EC-8ACF-7255334FFE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1F3A59-5754-41BD-A706-1FA24AF567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D8C348-9319-474C-8B75-115F5860333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8/20/2021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675B2A-CB35-4743-8CFF-4B8646F6B3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8E39B0-D867-4212-A449-4113075938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08DC18-406E-4BC5-B482-EC0379FEB10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2625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20EEDCAD-5BBF-4171-B862-5F1AF4258856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9738BBB5-9E33-42AE-A39C-CEF5239DF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459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8" r:id="rId1"/>
    <p:sldLayoutId id="2147483849" r:id="rId2"/>
    <p:sldLayoutId id="2147483850" r:id="rId3"/>
    <p:sldLayoutId id="2147483851" r:id="rId4"/>
    <p:sldLayoutId id="2147483852" r:id="rId5"/>
    <p:sldLayoutId id="2147483853" r:id="rId6"/>
    <p:sldLayoutId id="2147483854" r:id="rId7"/>
    <p:sldLayoutId id="2147483855" r:id="rId8"/>
    <p:sldLayoutId id="2147483856" r:id="rId9"/>
    <p:sldLayoutId id="2147483857" r:id="rId10"/>
    <p:sldLayoutId id="2147483858" r:id="rId11"/>
    <p:sldLayoutId id="21474838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2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8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22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13" Type="http://schemas.openxmlformats.org/officeDocument/2006/relationships/oleObject" Target="../embeddings/oleObject13.bin"/><Relationship Id="rId18" Type="http://schemas.openxmlformats.org/officeDocument/2006/relationships/image" Target="../media/image32.wmf"/><Relationship Id="rId26" Type="http://schemas.openxmlformats.org/officeDocument/2006/relationships/image" Target="../media/image36.wmf"/><Relationship Id="rId3" Type="http://schemas.openxmlformats.org/officeDocument/2006/relationships/oleObject" Target="../embeddings/oleObject8.bin"/><Relationship Id="rId21" Type="http://schemas.openxmlformats.org/officeDocument/2006/relationships/oleObject" Target="../embeddings/oleObject17.bin"/><Relationship Id="rId7" Type="http://schemas.openxmlformats.org/officeDocument/2006/relationships/oleObject" Target="../embeddings/oleObject10.bin"/><Relationship Id="rId12" Type="http://schemas.openxmlformats.org/officeDocument/2006/relationships/image" Target="../media/image29.wmf"/><Relationship Id="rId17" Type="http://schemas.openxmlformats.org/officeDocument/2006/relationships/oleObject" Target="../embeddings/oleObject15.bin"/><Relationship Id="rId25" Type="http://schemas.openxmlformats.org/officeDocument/2006/relationships/oleObject" Target="../embeddings/oleObject19.bin"/><Relationship Id="rId2" Type="http://schemas.openxmlformats.org/officeDocument/2006/relationships/image" Target="../media/image24.jpeg"/><Relationship Id="rId16" Type="http://schemas.openxmlformats.org/officeDocument/2006/relationships/image" Target="../media/image31.wmf"/><Relationship Id="rId20" Type="http://schemas.openxmlformats.org/officeDocument/2006/relationships/image" Target="../media/image33.w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6.wmf"/><Relationship Id="rId11" Type="http://schemas.openxmlformats.org/officeDocument/2006/relationships/oleObject" Target="../embeddings/oleObject12.bin"/><Relationship Id="rId24" Type="http://schemas.openxmlformats.org/officeDocument/2006/relationships/image" Target="../media/image35.wmf"/><Relationship Id="rId5" Type="http://schemas.openxmlformats.org/officeDocument/2006/relationships/oleObject" Target="../embeddings/oleObject9.bin"/><Relationship Id="rId15" Type="http://schemas.openxmlformats.org/officeDocument/2006/relationships/oleObject" Target="../embeddings/oleObject14.bin"/><Relationship Id="rId23" Type="http://schemas.openxmlformats.org/officeDocument/2006/relationships/oleObject" Target="../embeddings/oleObject18.bin"/><Relationship Id="rId10" Type="http://schemas.openxmlformats.org/officeDocument/2006/relationships/image" Target="../media/image28.wmf"/><Relationship Id="rId19" Type="http://schemas.openxmlformats.org/officeDocument/2006/relationships/oleObject" Target="../embeddings/oleObject16.bin"/><Relationship Id="rId4" Type="http://schemas.openxmlformats.org/officeDocument/2006/relationships/image" Target="../media/image25.wmf"/><Relationship Id="rId9" Type="http://schemas.openxmlformats.org/officeDocument/2006/relationships/oleObject" Target="../embeddings/oleObject11.bin"/><Relationship Id="rId14" Type="http://schemas.openxmlformats.org/officeDocument/2006/relationships/image" Target="../media/image30.wmf"/><Relationship Id="rId22" Type="http://schemas.openxmlformats.org/officeDocument/2006/relationships/image" Target="../media/image34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7" Type="http://schemas.openxmlformats.org/officeDocument/2006/relationships/image" Target="../media/image40.wmf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3.xml"/><Relationship Id="rId6" Type="http://schemas.openxmlformats.org/officeDocument/2006/relationships/oleObject" Target="../embeddings/oleObject21.bin"/><Relationship Id="rId5" Type="http://schemas.openxmlformats.org/officeDocument/2006/relationships/image" Target="../media/image39.wmf"/><Relationship Id="rId4" Type="http://schemas.openxmlformats.org/officeDocument/2006/relationships/oleObject" Target="../embeddings/oleObject20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microsoft.com/office/2007/relationships/hdphoto" Target="../media/hdphoto3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wmf"/><Relationship Id="rId3" Type="http://schemas.openxmlformats.org/officeDocument/2006/relationships/oleObject" Target="../embeddings/oleObject22.bin"/><Relationship Id="rId7" Type="http://schemas.openxmlformats.org/officeDocument/2006/relationships/oleObject" Target="../embeddings/oleObject24.bin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2.wmf"/><Relationship Id="rId5" Type="http://schemas.openxmlformats.org/officeDocument/2006/relationships/oleObject" Target="../embeddings/oleObject23.bin"/><Relationship Id="rId10" Type="http://schemas.openxmlformats.org/officeDocument/2006/relationships/image" Target="../media/image44.wmf"/><Relationship Id="rId4" Type="http://schemas.openxmlformats.org/officeDocument/2006/relationships/image" Target="../media/image41.wmf"/><Relationship Id="rId9" Type="http://schemas.openxmlformats.org/officeDocument/2006/relationships/oleObject" Target="../embeddings/oleObject25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wmf"/><Relationship Id="rId3" Type="http://schemas.openxmlformats.org/officeDocument/2006/relationships/oleObject" Target="../embeddings/oleObject26.bin"/><Relationship Id="rId7" Type="http://schemas.openxmlformats.org/officeDocument/2006/relationships/oleObject" Target="../embeddings/oleObject28.bin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6.wmf"/><Relationship Id="rId5" Type="http://schemas.openxmlformats.org/officeDocument/2006/relationships/oleObject" Target="../embeddings/oleObject27.bin"/><Relationship Id="rId4" Type="http://schemas.openxmlformats.org/officeDocument/2006/relationships/image" Target="../media/image45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wmf"/><Relationship Id="rId13" Type="http://schemas.openxmlformats.org/officeDocument/2006/relationships/oleObject" Target="../embeddings/oleObject34.bin"/><Relationship Id="rId3" Type="http://schemas.openxmlformats.org/officeDocument/2006/relationships/oleObject" Target="../embeddings/oleObject29.bin"/><Relationship Id="rId7" Type="http://schemas.openxmlformats.org/officeDocument/2006/relationships/oleObject" Target="../embeddings/oleObject31.bin"/><Relationship Id="rId12" Type="http://schemas.openxmlformats.org/officeDocument/2006/relationships/image" Target="../media/image52.wm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9.wmf"/><Relationship Id="rId11" Type="http://schemas.openxmlformats.org/officeDocument/2006/relationships/oleObject" Target="../embeddings/oleObject33.bin"/><Relationship Id="rId5" Type="http://schemas.openxmlformats.org/officeDocument/2006/relationships/oleObject" Target="../embeddings/oleObject30.bin"/><Relationship Id="rId10" Type="http://schemas.openxmlformats.org/officeDocument/2006/relationships/image" Target="../media/image51.wmf"/><Relationship Id="rId4" Type="http://schemas.openxmlformats.org/officeDocument/2006/relationships/image" Target="../media/image48.wmf"/><Relationship Id="rId9" Type="http://schemas.openxmlformats.org/officeDocument/2006/relationships/oleObject" Target="../embeddings/oleObject32.bin"/><Relationship Id="rId14" Type="http://schemas.openxmlformats.org/officeDocument/2006/relationships/image" Target="../media/image53.w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audio" Target="../media/audio1.wav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38.png"/><Relationship Id="rId5" Type="http://schemas.openxmlformats.org/officeDocument/2006/relationships/image" Target="../media/image370.png"/><Relationship Id="rId4" Type="http://schemas.openxmlformats.org/officeDocument/2006/relationships/image" Target="../media/image3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4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png"/><Relationship Id="rId7" Type="http://schemas.openxmlformats.org/officeDocument/2006/relationships/image" Target="../media/image28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271.png"/><Relationship Id="rId5" Type="http://schemas.openxmlformats.org/officeDocument/2006/relationships/image" Target="../media/image55.tiff"/><Relationship Id="rId4" Type="http://schemas.openxmlformats.org/officeDocument/2006/relationships/image" Target="../media/image54.tiff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microsoft.com/office/2007/relationships/hdphoto" Target="../media/hdphoto4.wdp"/><Relationship Id="rId7" Type="http://schemas.microsoft.com/office/2007/relationships/hdphoto" Target="../media/hdphoto8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.xml"/><Relationship Id="rId6" Type="http://schemas.microsoft.com/office/2007/relationships/hdphoto" Target="../media/hdphoto7.wdp"/><Relationship Id="rId11" Type="http://schemas.openxmlformats.org/officeDocument/2006/relationships/image" Target="../media/image5.png"/><Relationship Id="rId5" Type="http://schemas.microsoft.com/office/2007/relationships/hdphoto" Target="../media/hdphoto6.wdp"/><Relationship Id="rId10" Type="http://schemas.openxmlformats.org/officeDocument/2006/relationships/image" Target="../media/image45.png"/><Relationship Id="rId4" Type="http://schemas.microsoft.com/office/2007/relationships/hdphoto" Target="../media/hdphoto5.wdp"/><Relationship Id="rId9" Type="http://schemas.openxmlformats.org/officeDocument/2006/relationships/image" Target="../media/image5.tif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290.png"/><Relationship Id="rId5" Type="http://schemas.openxmlformats.org/officeDocument/2006/relationships/image" Target="../media/image280.png"/><Relationship Id="rId4" Type="http://schemas.openxmlformats.org/officeDocument/2006/relationships/image" Target="../media/image27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300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2.wdp"/><Relationship Id="rId3" Type="http://schemas.openxmlformats.org/officeDocument/2006/relationships/image" Target="../media/image4.png"/><Relationship Id="rId7" Type="http://schemas.microsoft.com/office/2007/relationships/hdphoto" Target="../media/hdphoto11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6" Type="http://schemas.microsoft.com/office/2007/relationships/hdphoto" Target="../media/hdphoto10.wdp"/><Relationship Id="rId5" Type="http://schemas.openxmlformats.org/officeDocument/2006/relationships/image" Target="../media/image3.png"/><Relationship Id="rId10" Type="http://schemas.microsoft.com/office/2007/relationships/hdphoto" Target="../media/hdphoto14.wdp"/><Relationship Id="rId4" Type="http://schemas.microsoft.com/office/2007/relationships/hdphoto" Target="../media/hdphoto3.wdp"/><Relationship Id="rId9" Type="http://schemas.microsoft.com/office/2007/relationships/hdphoto" Target="../media/hdphoto13.wdp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7.wdp"/><Relationship Id="rId13" Type="http://schemas.microsoft.com/office/2007/relationships/hdphoto" Target="../media/hdphoto11.wdp"/><Relationship Id="rId3" Type="http://schemas.openxmlformats.org/officeDocument/2006/relationships/image" Target="../media/image4.png"/><Relationship Id="rId7" Type="http://schemas.microsoft.com/office/2007/relationships/hdphoto" Target="../media/hdphoto16.wdp"/><Relationship Id="rId12" Type="http://schemas.microsoft.com/office/2007/relationships/hdphoto" Target="../media/hdphoto20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6" Type="http://schemas.microsoft.com/office/2007/relationships/hdphoto" Target="../media/hdphoto15.wdp"/><Relationship Id="rId11" Type="http://schemas.microsoft.com/office/2007/relationships/hdphoto" Target="../media/hdphoto19.wdp"/><Relationship Id="rId5" Type="http://schemas.openxmlformats.org/officeDocument/2006/relationships/image" Target="../media/image3.png"/><Relationship Id="rId15" Type="http://schemas.openxmlformats.org/officeDocument/2006/relationships/image" Target="../media/image7.png"/><Relationship Id="rId10" Type="http://schemas.microsoft.com/office/2007/relationships/hdphoto" Target="../media/hdphoto9.wdp"/><Relationship Id="rId4" Type="http://schemas.microsoft.com/office/2007/relationships/hdphoto" Target="../media/hdphoto3.wdp"/><Relationship Id="rId9" Type="http://schemas.microsoft.com/office/2007/relationships/hdphoto" Target="../media/hdphoto18.wdp"/><Relationship Id="rId1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2.wdp"/><Relationship Id="rId5" Type="http://schemas.openxmlformats.org/officeDocument/2006/relationships/image" Target="../media/image9.png"/><Relationship Id="rId4" Type="http://schemas.microsoft.com/office/2007/relationships/hdphoto" Target="../media/hdphoto21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0.png"/><Relationship Id="rId7" Type="http://schemas.microsoft.com/office/2007/relationships/hdphoto" Target="../media/hdphoto22.wdp"/><Relationship Id="rId12" Type="http://schemas.openxmlformats.org/officeDocument/2006/relationships/image" Target="../media/image13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oleObject" Target="../embeddings/oleObject1.bin"/><Relationship Id="rId5" Type="http://schemas.microsoft.com/office/2007/relationships/hdphoto" Target="../media/hdphoto21.wdp"/><Relationship Id="rId10" Type="http://schemas.openxmlformats.org/officeDocument/2006/relationships/image" Target="../media/image12.png"/><Relationship Id="rId4" Type="http://schemas.openxmlformats.org/officeDocument/2006/relationships/image" Target="../media/image8.png"/><Relationship Id="rId9" Type="http://schemas.microsoft.com/office/2007/relationships/hdphoto" Target="../media/hdphoto23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1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9000">
                <a:latin typeface="Times New Roman" charset="0"/>
                <a:ea typeface="Times New Roman" charset="0"/>
                <a:cs typeface="Times New Roman" charset="0"/>
              </a:rPr>
              <a:t>HỖN SỐ</a:t>
            </a:r>
            <a:endParaRPr lang="en-US" sz="90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50017" y="1373560"/>
            <a:ext cx="10919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u="sng" dirty="0">
                <a:latin typeface="Times New Roman" charset="0"/>
                <a:ea typeface="Times New Roman" charset="0"/>
                <a:cs typeface="Times New Roman" charset="0"/>
              </a:rPr>
              <a:t>BÀI 7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32521" y="655857"/>
            <a:ext cx="20954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u="sng" dirty="0">
                <a:latin typeface="Times New Roman" charset="0"/>
                <a:ea typeface="Times New Roman" charset="0"/>
                <a:cs typeface="Times New Roman" charset="0"/>
              </a:rPr>
              <a:t>CHƯƠNG 5</a:t>
            </a:r>
          </a:p>
        </p:txBody>
      </p:sp>
    </p:spTree>
    <p:extLst>
      <p:ext uri="{BB962C8B-B14F-4D97-AF65-F5344CB8AC3E}">
        <p14:creationId xmlns:p14="http://schemas.microsoft.com/office/powerpoint/2010/main" val="5856628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 Diagonal Corner Rectangle 13"/>
          <p:cNvSpPr/>
          <p:nvPr/>
        </p:nvSpPr>
        <p:spPr>
          <a:xfrm>
            <a:off x="982639" y="259307"/>
            <a:ext cx="10822675" cy="1941945"/>
          </a:xfrm>
          <a:prstGeom prst="round2DiagRect">
            <a:avLst/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859561"/>
          </a:xfrm>
        </p:spPr>
        <p:txBody>
          <a:bodyPr>
            <a:normAutofit/>
          </a:bodyPr>
          <a:lstStyle/>
          <a:p>
            <a:r>
              <a:rPr lang="en-US" sz="3600" dirty="0" err="1">
                <a:latin typeface="Times New Roman" charset="0"/>
                <a:ea typeface="Times New Roman" charset="0"/>
                <a:cs typeface="Times New Roman" charset="0"/>
              </a:rPr>
              <a:t>Thực</a:t>
            </a:r>
            <a:r>
              <a:rPr lang="en-US" sz="36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600" dirty="0" err="1">
                <a:latin typeface="Times New Roman" charset="0"/>
                <a:ea typeface="Times New Roman" charset="0"/>
                <a:cs typeface="Times New Roman" charset="0"/>
              </a:rPr>
              <a:t>Hành</a:t>
            </a:r>
            <a:r>
              <a:rPr lang="en-US" sz="3600" dirty="0">
                <a:latin typeface="Times New Roman" charset="0"/>
                <a:ea typeface="Times New Roman" charset="0"/>
                <a:cs typeface="Times New Roman" charset="0"/>
              </a:rPr>
              <a:t> 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FFBE0-D2EE-944E-83CE-EA41B0FDD9E2}" type="slidenum">
              <a:rPr lang="en-US" smtClean="0"/>
              <a:t>10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8"/>
              <p:cNvSpPr>
                <a:spLocks noChangeArrowheads="1"/>
              </p:cNvSpPr>
              <p:nvPr/>
            </p:nvSpPr>
            <p:spPr bwMode="auto">
              <a:xfrm>
                <a:off x="1184788" y="1114098"/>
                <a:ext cx="10720342" cy="99225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lvl="0" algn="just" eaLnBrk="0" fontAlgn="base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3000" dirty="0">
                    <a:latin typeface="Times New Roman" charset="0"/>
                    <a:ea typeface="Times New Roman" charset="0"/>
                    <a:cs typeface="Times New Roman" charset="0"/>
                  </a:rPr>
                  <a:t>V</a:t>
                </a:r>
                <a:r>
                  <a:rPr kumimoji="0" lang="en-US" altLang="en-US" sz="30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charset="0"/>
                    <a:ea typeface="Times New Roman" charset="0"/>
                    <a:cs typeface="Times New Roman" charset="0"/>
                  </a:rPr>
                  <a:t>iết</a:t>
                </a:r>
                <a:r>
                  <a:rPr kumimoji="0" lang="en-US" altLang="en-US" sz="3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altLang="en-US" sz="3000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i="1" smtClean="0"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</m:ctrlPr>
                      </m:fPr>
                      <m:num>
                        <m:r>
                          <a:rPr lang="vi-VN" sz="3000" b="0" i="1" smtClean="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11</m:t>
                        </m:r>
                      </m:num>
                      <m:den>
                        <m:r>
                          <a:rPr lang="vi-VN" sz="3000" b="0" i="1" smtClean="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kumimoji="0" lang="en-US" altLang="en-US" sz="3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kumimoji="0" lang="en-US" altLang="en-US" sz="30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charset="0"/>
                    <a:ea typeface="Times New Roman" charset="0"/>
                    <a:cs typeface="Times New Roman" charset="0"/>
                  </a:rPr>
                  <a:t>dưới</a:t>
                </a:r>
                <a:r>
                  <a:rPr kumimoji="0" lang="en-US" altLang="en-US" sz="3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kumimoji="0" lang="en-US" altLang="en-US" sz="30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charset="0"/>
                    <a:ea typeface="Times New Roman" charset="0"/>
                    <a:cs typeface="Times New Roman" charset="0"/>
                  </a:rPr>
                  <a:t>dạng</a:t>
                </a:r>
                <a:r>
                  <a:rPr kumimoji="0" lang="en-US" altLang="en-US" sz="3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kumimoji="0" lang="en-US" altLang="en-US" sz="30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charset="0"/>
                    <a:ea typeface="Times New Roman" charset="0"/>
                    <a:cs typeface="Times New Roman" charset="0"/>
                  </a:rPr>
                  <a:t>hỗn</a:t>
                </a:r>
                <a:r>
                  <a:rPr kumimoji="0" lang="en-US" altLang="en-US" sz="3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kumimoji="0" lang="en-US" altLang="en-US" sz="30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charset="0"/>
                    <a:ea typeface="Times New Roman" charset="0"/>
                    <a:cs typeface="Times New Roman" charset="0"/>
                  </a:rPr>
                  <a:t>số</a:t>
                </a:r>
                <a:r>
                  <a:rPr kumimoji="0" lang="en-US" altLang="en-US" sz="3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charset="0"/>
                    <a:ea typeface="Times New Roman" charset="0"/>
                    <a:cs typeface="Times New Roman" charset="0"/>
                  </a:rPr>
                  <a:t>, </a:t>
                </a:r>
                <a:r>
                  <a:rPr kumimoji="0" lang="en-US" altLang="en-US" sz="30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charset="0"/>
                    <a:ea typeface="Times New Roman" charset="0"/>
                    <a:cs typeface="Times New Roman" charset="0"/>
                  </a:rPr>
                  <a:t>cho</a:t>
                </a:r>
                <a:r>
                  <a:rPr kumimoji="0" lang="en-US" altLang="en-US" sz="3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kumimoji="0" lang="en-US" altLang="en-US" sz="30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charset="0"/>
                    <a:ea typeface="Times New Roman" charset="0"/>
                    <a:cs typeface="Times New Roman" charset="0"/>
                  </a:rPr>
                  <a:t>biết</a:t>
                </a:r>
                <a:r>
                  <a:rPr kumimoji="0" lang="en-US" altLang="en-US" sz="3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kumimoji="0" lang="en-US" altLang="en-US" sz="30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charset="0"/>
                    <a:ea typeface="Times New Roman" charset="0"/>
                    <a:cs typeface="Times New Roman" charset="0"/>
                  </a:rPr>
                  <a:t>phần</a:t>
                </a:r>
                <a:r>
                  <a:rPr kumimoji="0" lang="en-US" altLang="en-US" sz="3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kumimoji="0" lang="en-US" altLang="en-US" sz="30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charset="0"/>
                    <a:ea typeface="Times New Roman" charset="0"/>
                    <a:cs typeface="Times New Roman" charset="0"/>
                  </a:rPr>
                  <a:t>số</a:t>
                </a:r>
                <a:r>
                  <a:rPr kumimoji="0" lang="en-US" altLang="en-US" sz="3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kumimoji="0" lang="en-US" altLang="en-US" sz="30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charset="0"/>
                    <a:ea typeface="Times New Roman" charset="0"/>
                    <a:cs typeface="Times New Roman" charset="0"/>
                  </a:rPr>
                  <a:t>nguyên</a:t>
                </a:r>
                <a:r>
                  <a:rPr kumimoji="0" lang="en-US" altLang="en-US" sz="3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kumimoji="0" lang="en-US" altLang="en-US" sz="30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charset="0"/>
                    <a:ea typeface="Times New Roman" charset="0"/>
                    <a:cs typeface="Times New Roman" charset="0"/>
                  </a:rPr>
                  <a:t>và</a:t>
                </a:r>
                <a:r>
                  <a:rPr kumimoji="0" lang="en-US" altLang="en-US" sz="3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kumimoji="0" lang="en-US" altLang="en-US" sz="30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charset="0"/>
                    <a:ea typeface="Times New Roman" charset="0"/>
                    <a:cs typeface="Times New Roman" charset="0"/>
                  </a:rPr>
                  <a:t>phần</a:t>
                </a:r>
                <a:r>
                  <a:rPr kumimoji="0" lang="en-US" altLang="en-US" sz="3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kumimoji="0" lang="en-US" altLang="en-US" sz="30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charset="0"/>
                    <a:ea typeface="Times New Roman" charset="0"/>
                    <a:cs typeface="Times New Roman" charset="0"/>
                  </a:rPr>
                  <a:t>phân</a:t>
                </a:r>
                <a:r>
                  <a:rPr kumimoji="0" lang="en-US" altLang="en-US" sz="3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kumimoji="0" lang="en-US" altLang="en-US" sz="30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charset="0"/>
                    <a:ea typeface="Times New Roman" charset="0"/>
                    <a:cs typeface="Times New Roman" charset="0"/>
                  </a:rPr>
                  <a:t>số</a:t>
                </a:r>
                <a:r>
                  <a:rPr kumimoji="0" lang="en-US" altLang="en-US" sz="3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charset="0"/>
                    <a:ea typeface="Times New Roman" charset="0"/>
                    <a:cs typeface="Times New Roman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12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84788" y="1114098"/>
                <a:ext cx="10720342" cy="992259"/>
              </a:xfrm>
              <a:prstGeom prst="rect">
                <a:avLst/>
              </a:prstGeom>
              <a:blipFill rotWithShape="0">
                <a:blip r:embed="rId2"/>
                <a:stretch>
                  <a:fillRect l="-1308" r="-512" b="-797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177530" y="2665931"/>
                <a:ext cx="10456752" cy="14213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3000" b="0" i="1" smtClean="0">
                              <a:latin typeface="Cambria Math" panose="02040503050406030204" pitchFamily="18" charset="0"/>
                              <a:ea typeface="Times New Roman" charset="0"/>
                              <a:cs typeface="Times New Roman" charset="0"/>
                            </a:rPr>
                          </m:ctrlPr>
                        </m:fPr>
                        <m:num>
                          <m:r>
                            <a:rPr lang="vi-VN" sz="3000" b="0" i="1" smtClean="0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11</m:t>
                          </m:r>
                        </m:num>
                        <m:den>
                          <m:r>
                            <a:rPr lang="vi-VN" sz="3000" b="0" i="1" smtClean="0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2</m:t>
                          </m:r>
                        </m:den>
                      </m:f>
                      <m:r>
                        <a:rPr lang="vi-VN" sz="3000" b="0" i="1" smtClean="0"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=…</m:t>
                      </m:r>
                      <m:r>
                        <a:rPr lang="vi-VN" sz="30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⋯</m:t>
                      </m:r>
                      <m:r>
                        <a:rPr lang="vi-VN" sz="3000" b="0" i="1" smtClean="0"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+</m:t>
                      </m:r>
                      <m:r>
                        <a:rPr lang="vi-VN" sz="30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⋯⋯</m:t>
                      </m:r>
                      <m:r>
                        <a:rPr lang="vi-VN" sz="3000" b="0" i="1" smtClean="0"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=…</m:t>
                      </m:r>
                      <m:r>
                        <a:rPr lang="vi-VN" sz="30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⋯</m:t>
                      </m:r>
                      <m:r>
                        <a:rPr lang="vi-VN" sz="3000" b="0" i="1" smtClean="0"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 </m:t>
                      </m:r>
                    </m:oMath>
                  </m:oMathPara>
                </a14:m>
                <a:endParaRPr lang="en-US" sz="3000" dirty="0"/>
              </a:p>
              <a:p>
                <a:pPr algn="ctr"/>
                <a:endParaRPr lang="en-US" sz="3000" dirty="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7530" y="2665931"/>
                <a:ext cx="10456752" cy="142135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6352600" y="2665931"/>
                <a:ext cx="853418" cy="95667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3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Times New Roman" charset="0"/>
                              <a:cs typeface="Times New Roman" charset="0"/>
                            </a:rPr>
                          </m:ctrlPr>
                        </m:fPr>
                        <m:num>
                          <m:r>
                            <a:rPr lang="vi-VN" sz="3000" b="1" i="1" smtClean="0">
                              <a:solidFill>
                                <a:srgbClr val="C00000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𝟏</m:t>
                          </m:r>
                        </m:num>
                        <m:den>
                          <m:r>
                            <a:rPr lang="vi-VN" sz="3000" b="1" i="1" smtClean="0">
                              <a:solidFill>
                                <a:srgbClr val="C00000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30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2600" y="2665931"/>
                <a:ext cx="853418" cy="95667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5214464" y="2867268"/>
                <a:ext cx="858790" cy="55399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3000" b="1" i="1" smtClean="0">
                          <a:solidFill>
                            <a:srgbClr val="C00000"/>
                          </a:solidFill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𝟓</m:t>
                      </m:r>
                    </m:oMath>
                  </m:oMathPara>
                </a14:m>
                <a:endParaRPr lang="en-US" sz="30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4464" y="2867268"/>
                <a:ext cx="858790" cy="55399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7596821" y="2665931"/>
                <a:ext cx="730156" cy="95667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3000" b="1" i="1" smtClean="0">
                          <a:solidFill>
                            <a:srgbClr val="C00000"/>
                          </a:solidFill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𝟓</m:t>
                      </m:r>
                      <m:f>
                        <m:fPr>
                          <m:ctrlPr>
                            <a:rPr lang="vi-VN" sz="3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Times New Roman" charset="0"/>
                              <a:cs typeface="Times New Roman" charset="0"/>
                            </a:rPr>
                          </m:ctrlPr>
                        </m:fPr>
                        <m:num>
                          <m:r>
                            <a:rPr lang="vi-VN" sz="3000" b="1" i="1" smtClean="0">
                              <a:solidFill>
                                <a:srgbClr val="C00000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𝟏</m:t>
                          </m:r>
                        </m:num>
                        <m:den>
                          <m:r>
                            <a:rPr lang="vi-VN" sz="3000" b="1" i="1" smtClean="0">
                              <a:solidFill>
                                <a:srgbClr val="C00000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30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6821" y="2665931"/>
                <a:ext cx="730156" cy="95667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1765288" y="4433219"/>
            <a:ext cx="3113353" cy="7018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sz="3000" dirty="0" err="1">
                <a:latin typeface="Times New Roman" charset="0"/>
                <a:ea typeface="Times New Roman" charset="0"/>
                <a:cs typeface="Times New Roman" charset="0"/>
              </a:rPr>
              <a:t>Phần</a:t>
            </a:r>
            <a:r>
              <a:rPr lang="en-US" sz="30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000" dirty="0" err="1">
                <a:latin typeface="Times New Roman" charset="0"/>
                <a:ea typeface="Times New Roman" charset="0"/>
                <a:cs typeface="Times New Roman" charset="0"/>
              </a:rPr>
              <a:t>số</a:t>
            </a:r>
            <a:r>
              <a:rPr lang="en-US" sz="30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000" dirty="0" err="1">
                <a:latin typeface="Times New Roman" charset="0"/>
                <a:ea typeface="Times New Roman" charset="0"/>
                <a:cs typeface="Times New Roman" charset="0"/>
              </a:rPr>
              <a:t>nguyên</a:t>
            </a:r>
            <a:r>
              <a:rPr lang="en-US" sz="3000" dirty="0">
                <a:latin typeface="Times New Roman" charset="0"/>
                <a:ea typeface="Times New Roman" charset="0"/>
                <a:cs typeface="Times New Roman" charset="0"/>
              </a:rPr>
              <a:t>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9646803" y="4367811"/>
                <a:ext cx="730156" cy="95667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3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Times New Roman" charset="0"/>
                              <a:cs typeface="Times New Roman" charset="0"/>
                            </a:rPr>
                          </m:ctrlPr>
                        </m:fPr>
                        <m:num>
                          <m:r>
                            <a:rPr lang="vi-VN" sz="3000" b="1" i="1" smtClean="0">
                              <a:solidFill>
                                <a:srgbClr val="C00000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𝟏</m:t>
                          </m:r>
                        </m:num>
                        <m:den>
                          <m:r>
                            <a:rPr lang="vi-VN" sz="3000" b="1" i="1" smtClean="0">
                              <a:solidFill>
                                <a:srgbClr val="C00000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30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46803" y="4367811"/>
                <a:ext cx="730156" cy="95667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6969919" y="4432451"/>
            <a:ext cx="2728632" cy="7018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sz="3000" dirty="0" err="1">
                <a:latin typeface="Times New Roman" charset="0"/>
                <a:ea typeface="Times New Roman" charset="0"/>
                <a:cs typeface="Times New Roman" charset="0"/>
              </a:rPr>
              <a:t>Phần</a:t>
            </a:r>
            <a:r>
              <a:rPr lang="en-US" sz="30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000" dirty="0" err="1">
                <a:latin typeface="Times New Roman" charset="0"/>
                <a:ea typeface="Times New Roman" charset="0"/>
                <a:cs typeface="Times New Roman" charset="0"/>
              </a:rPr>
              <a:t>phân</a:t>
            </a:r>
            <a:r>
              <a:rPr lang="en-US" sz="30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000" dirty="0" err="1">
                <a:latin typeface="Times New Roman" charset="0"/>
                <a:ea typeface="Times New Roman" charset="0"/>
                <a:cs typeface="Times New Roman" charset="0"/>
              </a:rPr>
              <a:t>số</a:t>
            </a:r>
            <a:r>
              <a:rPr lang="en-US" sz="3000" dirty="0">
                <a:latin typeface="Times New Roman" charset="0"/>
                <a:ea typeface="Times New Roman" charset="0"/>
                <a:cs typeface="Times New Roman" charset="0"/>
              </a:rPr>
              <a:t>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4691734" y="4569148"/>
                <a:ext cx="730156" cy="55399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3000" b="1" i="1" smtClean="0">
                          <a:solidFill>
                            <a:srgbClr val="C00000"/>
                          </a:solidFill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𝟓</m:t>
                      </m:r>
                    </m:oMath>
                  </m:oMathPara>
                </a14:m>
                <a:endParaRPr lang="en-US" sz="30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1734" y="4569148"/>
                <a:ext cx="730156" cy="553998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4046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3" grpId="0" animBg="1"/>
      <p:bldP spid="8" grpId="0" animBg="1"/>
      <p:bldP spid="9" grpId="0" animBg="1"/>
      <p:bldP spid="5" grpId="0"/>
      <p:bldP spid="11" grpId="0" animBg="1"/>
      <p:bldP spid="6" grpId="0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Times New Roman" charset="0"/>
                <a:ea typeface="Times New Roman" charset="0"/>
                <a:cs typeface="Times New Roman" charset="0"/>
              </a:rPr>
              <a:t>2. ĐỔI HỖN SỐ RA PHÂN SỐ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FFBE0-D2EE-944E-83CE-EA41B0FDD9E2}" type="slidenum">
              <a:rPr lang="en-US" smtClean="0"/>
              <a:t>11</a:t>
            </a:fld>
            <a:endParaRPr lang="en-US"/>
          </a:p>
        </p:txBody>
      </p:sp>
      <p:sp>
        <p:nvSpPr>
          <p:cNvPr id="8" name="Alternate Process 7"/>
          <p:cNvSpPr/>
          <p:nvPr/>
        </p:nvSpPr>
        <p:spPr>
          <a:xfrm>
            <a:off x="996286" y="996794"/>
            <a:ext cx="10713493" cy="4028656"/>
          </a:xfrm>
          <a:prstGeom prst="flowChartAlternateProcess">
            <a:avLst/>
          </a:prstGeom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1494599" y="949842"/>
            <a:ext cx="9910842" cy="216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3000" b="0" i="1" u="sng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Times New Roman" charset="0"/>
                <a:cs typeface="Times New Roman" charset="0"/>
              </a:rPr>
              <a:t>Quy</a:t>
            </a:r>
            <a:r>
              <a:rPr kumimoji="0" lang="en-US" altLang="en-US" sz="3000" b="0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kumimoji="0" lang="en-US" altLang="en-US" sz="3000" b="0" i="1" u="sng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Times New Roman" charset="0"/>
                <a:cs typeface="Times New Roman" charset="0"/>
              </a:rPr>
              <a:t>tắc</a:t>
            </a:r>
            <a:r>
              <a:rPr kumimoji="0" lang="en-US" altLang="en-US" sz="3000" b="0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Times New Roman" charset="0"/>
                <a:cs typeface="Times New Roman" charset="0"/>
              </a:rPr>
              <a:t>: </a:t>
            </a:r>
          </a:p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Times New Roman" charset="0"/>
                <a:cs typeface="Times New Roman" charset="0"/>
              </a:rPr>
              <a:t>Muốn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Times New Roman" charset="0"/>
                <a:cs typeface="Times New Roman" charset="0"/>
              </a:rPr>
              <a:t>viết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Times New Roman" charset="0"/>
                <a:cs typeface="Times New Roman" charset="0"/>
              </a:rPr>
              <a:t>một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Times New Roman" charset="0"/>
                <a:cs typeface="Times New Roman" charset="0"/>
              </a:rPr>
              <a:t>hỗn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Times New Roman" charset="0"/>
                <a:cs typeface="Times New Roman" charset="0"/>
              </a:rPr>
              <a:t>số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Times New Roman" charset="0"/>
                <a:cs typeface="Times New Roman" charset="0"/>
              </a:rPr>
              <a:t>dương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Times New Roman" charset="0"/>
                <a:cs typeface="Times New Roman" charset="0"/>
              </a:rPr>
              <a:t>dưới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Times New Roman" charset="0"/>
                <a:cs typeface="Times New Roman" charset="0"/>
              </a:rPr>
              <a:t>dạng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Times New Roman" charset="0"/>
                <a:cs typeface="Times New Roman" charset="0"/>
              </a:rPr>
              <a:t>phân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Times New Roman" charset="0"/>
                <a:cs typeface="Times New Roman" charset="0"/>
              </a:rPr>
              <a:t>số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Times New Roman" charset="0"/>
                <a:cs typeface="Times New Roman" charset="0"/>
              </a:rPr>
              <a:t>, ta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Times New Roman" charset="0"/>
                <a:cs typeface="Times New Roman" charset="0"/>
              </a:rPr>
              <a:t>lấy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Times New Roman" charset="0"/>
                <a:cs typeface="Times New Roman" charset="0"/>
              </a:rPr>
              <a:t>phần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Times New Roman" charset="0"/>
                <a:cs typeface="Times New Roman" charset="0"/>
              </a:rPr>
              <a:t>nguyên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Times New Roman" charset="0"/>
                <a:cs typeface="Times New Roman" charset="0"/>
              </a:rPr>
              <a:t>nhân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Times New Roman" charset="0"/>
                <a:cs typeface="Times New Roman" charset="0"/>
              </a:rPr>
              <a:t>với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Times New Roman" charset="0"/>
                <a:cs typeface="Times New Roman" charset="0"/>
              </a:rPr>
              <a:t>mẫu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Times New Roman" charset="0"/>
                <a:cs typeface="Times New Roman" charset="0"/>
              </a:rPr>
              <a:t>,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Times New Roman" charset="0"/>
                <a:cs typeface="Times New Roman" charset="0"/>
              </a:rPr>
              <a:t>cộng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Times New Roman" charset="0"/>
                <a:cs typeface="Times New Roman" charset="0"/>
              </a:rPr>
              <a:t>tử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Times New Roman" charset="0"/>
                <a:cs typeface="Times New Roman" charset="0"/>
              </a:rPr>
              <a:t>và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Times New Roman" charset="0"/>
                <a:cs typeface="Times New Roman" charset="0"/>
              </a:rPr>
              <a:t>giữ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Times New Roman" charset="0"/>
                <a:cs typeface="Times New Roman" charset="0"/>
              </a:rPr>
              <a:t>nguyên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Times New Roman" charset="0"/>
                <a:cs typeface="Times New Roman" charset="0"/>
              </a:rPr>
              <a:t>mẫu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Times New Roman" charset="0"/>
                <a:cs typeface="Times New Roman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541298" y="3445454"/>
                <a:ext cx="1703073" cy="10411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vi-VN" sz="3600" i="0" smtClean="0"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q</m:t>
                      </m:r>
                      <m:f>
                        <m:fPr>
                          <m:ctrlPr>
                            <a:rPr lang="vi-VN" sz="3600" b="0" i="1" smtClean="0">
                              <a:latin typeface="Cambria Math" panose="02040503050406030204" pitchFamily="18" charset="0"/>
                              <a:ea typeface="Times New Roman" charset="0"/>
                              <a:cs typeface="Times New Roman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vi-VN" sz="3600" b="0" i="0" smtClean="0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r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vi-VN" sz="3600" b="0" i="0" smtClean="0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b</m:t>
                          </m:r>
                        </m:den>
                      </m:f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1298" y="3445454"/>
                <a:ext cx="1703073" cy="1041119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1694775" y="5439450"/>
            <a:ext cx="15343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charset="2"/>
              <a:buChar char="v"/>
            </a:pPr>
            <a:r>
              <a:rPr lang="en-US" sz="2800" i="1" u="sng" dirty="0" err="1">
                <a:latin typeface="Times New Roman" charset="0"/>
                <a:ea typeface="Times New Roman" charset="0"/>
                <a:cs typeface="Times New Roman" charset="0"/>
              </a:rPr>
              <a:t>Ví</a:t>
            </a:r>
            <a:r>
              <a:rPr lang="en-US" sz="2800" i="1" u="sng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i="1" u="sng" dirty="0" err="1">
                <a:latin typeface="Times New Roman" charset="0"/>
                <a:ea typeface="Times New Roman" charset="0"/>
                <a:cs typeface="Times New Roman" charset="0"/>
              </a:rPr>
              <a:t>dụ</a:t>
            </a:r>
            <a:r>
              <a:rPr lang="en-US" sz="2800" i="1" u="sng" dirty="0">
                <a:latin typeface="Times New Roman" charset="0"/>
                <a:ea typeface="Times New Roman" charset="0"/>
                <a:cs typeface="Times New Roman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193716" y="5626615"/>
                <a:ext cx="5180439" cy="9673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3000" i="1" smtClean="0"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3</m:t>
                      </m:r>
                      <m:f>
                        <m:fPr>
                          <m:ctrlPr>
                            <a:rPr lang="vi-VN" sz="3000" b="0" i="1" smtClean="0">
                              <a:latin typeface="Cambria Math" panose="02040503050406030204" pitchFamily="18" charset="0"/>
                              <a:ea typeface="Times New Roman" charset="0"/>
                              <a:cs typeface="Times New Roman" charset="0"/>
                            </a:rPr>
                          </m:ctrlPr>
                        </m:fPr>
                        <m:num>
                          <m:r>
                            <a:rPr lang="vi-VN" sz="3000" b="0" i="1" smtClean="0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4</m:t>
                          </m:r>
                        </m:num>
                        <m:den>
                          <m:r>
                            <a:rPr lang="vi-VN" sz="3000" b="0" i="1" smtClean="0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7</m:t>
                          </m:r>
                        </m:den>
                      </m:f>
                      <m:r>
                        <a:rPr lang="vi-VN" sz="3000" b="0" i="1" smtClean="0"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=</m:t>
                      </m:r>
                      <m:f>
                        <m:fPr>
                          <m:ctrlPr>
                            <a:rPr lang="vi-VN" sz="3000" b="0" i="1" smtClean="0">
                              <a:latin typeface="Cambria Math" panose="02040503050406030204" pitchFamily="18" charset="0"/>
                              <a:ea typeface="Times New Roman" charset="0"/>
                              <a:cs typeface="Times New Roman" charset="0"/>
                            </a:rPr>
                          </m:ctrlPr>
                        </m:fPr>
                        <m:num>
                          <m:r>
                            <a:rPr lang="vi-VN" sz="3000" b="0" i="1" smtClean="0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3.7+4</m:t>
                          </m:r>
                        </m:num>
                        <m:den>
                          <m:r>
                            <a:rPr lang="vi-VN" sz="3000" b="0" i="1" smtClean="0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7</m:t>
                          </m:r>
                        </m:den>
                      </m:f>
                      <m:r>
                        <a:rPr lang="vi-VN" sz="3000" b="0" i="1" smtClean="0"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=</m:t>
                      </m:r>
                      <m:f>
                        <m:fPr>
                          <m:ctrlPr>
                            <a:rPr lang="vi-VN" sz="3000" b="0" i="1" smtClean="0">
                              <a:latin typeface="Cambria Math" panose="02040503050406030204" pitchFamily="18" charset="0"/>
                              <a:ea typeface="Times New Roman" charset="0"/>
                              <a:cs typeface="Times New Roman" charset="0"/>
                            </a:rPr>
                          </m:ctrlPr>
                        </m:fPr>
                        <m:num>
                          <m:r>
                            <a:rPr lang="vi-VN" sz="3000" b="0" i="1" smtClean="0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25</m:t>
                          </m:r>
                        </m:num>
                        <m:den>
                          <m:r>
                            <a:rPr lang="vi-VN" sz="3000" b="0" i="1" smtClean="0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sz="30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3716" y="5626615"/>
                <a:ext cx="5180439" cy="96738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roup 18"/>
          <p:cNvGrpSpPr/>
          <p:nvPr/>
        </p:nvGrpSpPr>
        <p:grpSpPr>
          <a:xfrm>
            <a:off x="4476891" y="3914891"/>
            <a:ext cx="1205109" cy="899276"/>
            <a:chOff x="4747645" y="3894404"/>
            <a:chExt cx="1205109" cy="899276"/>
          </a:xfrm>
        </p:grpSpPr>
        <p:sp>
          <p:nvSpPr>
            <p:cNvPr id="13" name="Circular Arrow 12"/>
            <p:cNvSpPr/>
            <p:nvPr/>
          </p:nvSpPr>
          <p:spPr>
            <a:xfrm rot="15956355" flipH="1">
              <a:off x="5172636" y="3761449"/>
              <a:ext cx="647163" cy="913073"/>
            </a:xfrm>
            <a:prstGeom prst="circularArrow">
              <a:avLst>
                <a:gd name="adj1" fmla="val 6533"/>
                <a:gd name="adj2" fmla="val 696028"/>
                <a:gd name="adj3" fmla="val 20605737"/>
                <a:gd name="adj4" fmla="val 14691720"/>
                <a:gd name="adj5" fmla="val 9302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ectangle 15"/>
                <p:cNvSpPr/>
                <p:nvPr/>
              </p:nvSpPr>
              <p:spPr>
                <a:xfrm>
                  <a:off x="4747645" y="4270460"/>
                  <a:ext cx="540533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2800" i="1" smtClean="0">
                            <a:solidFill>
                              <a:srgbClr val="0070C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×</m:t>
                        </m:r>
                      </m:oMath>
                    </m:oMathPara>
                  </a14:m>
                  <a:endParaRPr lang="en-US" sz="2800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16" name="Rectangle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47645" y="4270460"/>
                  <a:ext cx="540533" cy="523220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0" name="Group 19"/>
          <p:cNvGrpSpPr/>
          <p:nvPr/>
        </p:nvGrpSpPr>
        <p:grpSpPr>
          <a:xfrm>
            <a:off x="5133458" y="3530356"/>
            <a:ext cx="1263887" cy="1008366"/>
            <a:chOff x="5307675" y="3583679"/>
            <a:chExt cx="1263887" cy="1008366"/>
          </a:xfrm>
        </p:grpSpPr>
        <p:sp>
          <p:nvSpPr>
            <p:cNvPr id="15" name="Circular Arrow 14"/>
            <p:cNvSpPr/>
            <p:nvPr/>
          </p:nvSpPr>
          <p:spPr>
            <a:xfrm rot="6563300" flipH="1">
              <a:off x="5225784" y="3665570"/>
              <a:ext cx="1008366" cy="844584"/>
            </a:xfrm>
            <a:prstGeom prst="circularArrow">
              <a:avLst>
                <a:gd name="adj1" fmla="val 6533"/>
                <a:gd name="adj2" fmla="val 696028"/>
                <a:gd name="adj3" fmla="val 20605737"/>
                <a:gd name="adj4" fmla="val 14691720"/>
                <a:gd name="adj5" fmla="val 9302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Rectangle 17"/>
                <p:cNvSpPr/>
                <p:nvPr/>
              </p:nvSpPr>
              <p:spPr>
                <a:xfrm>
                  <a:off x="6019808" y="3768575"/>
                  <a:ext cx="551754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2800" i="1" smtClean="0">
                            <a:solidFill>
                              <a:srgbClr val="0070C0"/>
                            </a:solidFill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+</m:t>
                        </m:r>
                      </m:oMath>
                    </m:oMathPara>
                  </a14:m>
                  <a:endParaRPr lang="en-US" sz="2800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18" name="Rectangle 1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19808" y="3768575"/>
                  <a:ext cx="551754" cy="523220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6367274" y="3311198"/>
                <a:ext cx="2172903" cy="11443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3600" i="1"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= </m:t>
                      </m:r>
                      <m:f>
                        <m:fPr>
                          <m:ctrlPr>
                            <a:rPr lang="vi-VN" sz="3600" i="1">
                              <a:latin typeface="Cambria Math" panose="02040503050406030204" pitchFamily="18" charset="0"/>
                              <a:ea typeface="Times New Roman" charset="0"/>
                              <a:cs typeface="Times New Roman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vi-VN" sz="3600" i="1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qb</m:t>
                          </m:r>
                          <m:r>
                            <a:rPr lang="vi-VN" sz="3600" i="1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+</m:t>
                          </m:r>
                          <m:r>
                            <a:rPr lang="vi-VN" sz="3600" i="1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𝑟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vi-VN" sz="3600" i="1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b</m:t>
                          </m:r>
                        </m:den>
                      </m:f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7274" y="3311198"/>
                <a:ext cx="2172903" cy="114435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21516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  <p:bldP spid="17" grpId="0"/>
      <p:bldP spid="5" grpId="0"/>
      <p:bldP spid="9" grpId="0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 Diagonal Corner Rectangle 9"/>
          <p:cNvSpPr/>
          <p:nvPr/>
        </p:nvSpPr>
        <p:spPr>
          <a:xfrm>
            <a:off x="968991" y="259307"/>
            <a:ext cx="10699845" cy="1670485"/>
          </a:xfrm>
          <a:prstGeom prst="round2DiagRect">
            <a:avLst/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572958"/>
          </a:xfrm>
        </p:spPr>
        <p:txBody>
          <a:bodyPr>
            <a:normAutofit fontScale="90000"/>
          </a:bodyPr>
          <a:lstStyle/>
          <a:p>
            <a:r>
              <a:rPr lang="en-US" sz="3600" cap="none" dirty="0">
                <a:latin typeface="Times New Roman" charset="0"/>
                <a:ea typeface="Times New Roman" charset="0"/>
                <a:cs typeface="Times New Roman" charset="0"/>
              </a:rPr>
              <a:t>VÍ DỤ 2: (SGK/tr25</a:t>
            </a:r>
            <a:r>
              <a:rPr lang="en-US" sz="3600" dirty="0">
                <a:latin typeface="Times New Roman" charset="0"/>
                <a:ea typeface="Times New Roman" charset="0"/>
                <a:cs typeface="Times New Roman" charset="0"/>
              </a:rPr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FFBE0-D2EE-944E-83CE-EA41B0FDD9E2}" type="slidenum">
              <a:rPr lang="en-US" smtClean="0"/>
              <a:t>12</a:t>
            </a:fld>
            <a:endParaRPr lang="en-US"/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3818858" y="866713"/>
            <a:ext cx="10720342" cy="701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Times New Roman" charset="0"/>
                <a:cs typeface="Times New Roman" charset="0"/>
              </a:rPr>
              <a:t>So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Times New Roman" charset="0"/>
                <a:cs typeface="Times New Roman" charset="0"/>
              </a:rPr>
              <a:t>sánh</a:t>
            </a:r>
            <a:r>
              <a:rPr lang="en-US" altLang="en-US" sz="3000" dirty="0">
                <a:latin typeface="Times New Roman" charset="0"/>
                <a:ea typeface="Times New Roman" charset="0"/>
                <a:cs typeface="Times New Roman" charset="0"/>
              </a:rPr>
              <a:t>:</a:t>
            </a:r>
            <a:endParaRPr kumimoji="0" lang="en-US" altLang="en-US" sz="3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273294" y="866713"/>
                <a:ext cx="2856298" cy="14196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3000" i="1" smtClean="0"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3</m:t>
                      </m:r>
                      <m:f>
                        <m:fPr>
                          <m:ctrlPr>
                            <a:rPr lang="vi-VN" sz="3000" b="0" i="1" smtClean="0">
                              <a:latin typeface="Cambria Math" panose="02040503050406030204" pitchFamily="18" charset="0"/>
                              <a:ea typeface="Times New Roman" charset="0"/>
                              <a:cs typeface="Times New Roman" charset="0"/>
                            </a:rPr>
                          </m:ctrlPr>
                        </m:fPr>
                        <m:num>
                          <m:r>
                            <a:rPr lang="vi-VN" sz="3000" b="0" i="1" smtClean="0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4</m:t>
                          </m:r>
                        </m:num>
                        <m:den>
                          <m:r>
                            <a:rPr lang="vi-VN" sz="3000" b="0" i="1" smtClean="0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7</m:t>
                          </m:r>
                        </m:den>
                      </m:f>
                      <m:r>
                        <a:rPr lang="vi-VN" sz="3000" b="0" i="1" smtClean="0"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   </m:t>
                      </m:r>
                      <m:r>
                        <m:rPr>
                          <m:sty m:val="p"/>
                        </m:rPr>
                        <a:rPr lang="vi-VN" sz="3000" i="1"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v</m:t>
                      </m:r>
                      <m:r>
                        <a:rPr lang="vi-VN" sz="3000" i="1" smtClean="0"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à </m:t>
                      </m:r>
                      <m:r>
                        <a:rPr lang="vi-VN" sz="3000" b="0" i="1" smtClean="0"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  </m:t>
                      </m:r>
                      <m:f>
                        <m:fPr>
                          <m:ctrlPr>
                            <a:rPr lang="vi-VN" sz="3000" b="0" i="1" smtClean="0">
                              <a:latin typeface="Cambria Math" panose="02040503050406030204" pitchFamily="18" charset="0"/>
                              <a:ea typeface="Times New Roman" charset="0"/>
                              <a:cs typeface="Times New Roman" charset="0"/>
                            </a:rPr>
                          </m:ctrlPr>
                        </m:fPr>
                        <m:num>
                          <m:r>
                            <a:rPr lang="vi-VN" sz="3000" b="0" i="1" smtClean="0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49</m:t>
                          </m:r>
                        </m:num>
                        <m:den>
                          <m:r>
                            <a:rPr lang="vi-VN" sz="3000" b="0" i="1" smtClean="0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14</m:t>
                          </m:r>
                        </m:den>
                      </m:f>
                      <m:r>
                        <a:rPr lang="vi-VN" sz="3000" b="0" i="0" smtClean="0"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.</m:t>
                      </m:r>
                    </m:oMath>
                  </m:oMathPara>
                </a14:m>
                <a:endParaRPr lang="en-US" sz="3000" dirty="0"/>
              </a:p>
              <a:p>
                <a:pPr algn="ctr"/>
                <a:endParaRPr lang="en-US" sz="3000" dirty="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3294" y="866713"/>
                <a:ext cx="2856298" cy="1419684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342589" y="2157787"/>
                <a:ext cx="5180439" cy="14290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3000" i="1" smtClean="0"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3</m:t>
                      </m:r>
                      <m:f>
                        <m:fPr>
                          <m:ctrlPr>
                            <a:rPr lang="vi-VN" sz="3000" b="0" i="1" smtClean="0">
                              <a:latin typeface="Cambria Math" panose="02040503050406030204" pitchFamily="18" charset="0"/>
                              <a:ea typeface="Times New Roman" charset="0"/>
                              <a:cs typeface="Times New Roman" charset="0"/>
                            </a:rPr>
                          </m:ctrlPr>
                        </m:fPr>
                        <m:num>
                          <m:r>
                            <a:rPr lang="vi-VN" sz="3000" b="0" i="1" smtClean="0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4</m:t>
                          </m:r>
                        </m:num>
                        <m:den>
                          <m:r>
                            <a:rPr lang="vi-VN" sz="3000" b="0" i="1" smtClean="0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7</m:t>
                          </m:r>
                        </m:den>
                      </m:f>
                      <m:r>
                        <a:rPr lang="vi-VN" sz="3000" b="0" i="1" smtClean="0"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=</m:t>
                      </m:r>
                      <m:f>
                        <m:fPr>
                          <m:ctrlPr>
                            <a:rPr lang="vi-VN" sz="3000" b="0" i="1" smtClean="0">
                              <a:latin typeface="Cambria Math" panose="02040503050406030204" pitchFamily="18" charset="0"/>
                              <a:ea typeface="Times New Roman" charset="0"/>
                              <a:cs typeface="Times New Roman" charset="0"/>
                            </a:rPr>
                          </m:ctrlPr>
                        </m:fPr>
                        <m:num>
                          <m:r>
                            <a:rPr lang="vi-VN" sz="3000" b="0" i="1" smtClean="0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3.7+4</m:t>
                          </m:r>
                        </m:num>
                        <m:den>
                          <m:r>
                            <a:rPr lang="vi-VN" sz="3000" b="0" i="1" smtClean="0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7</m:t>
                          </m:r>
                        </m:den>
                      </m:f>
                      <m:r>
                        <a:rPr lang="vi-VN" sz="3000" b="0" i="1" smtClean="0"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=</m:t>
                      </m:r>
                      <m:f>
                        <m:fPr>
                          <m:ctrlPr>
                            <a:rPr lang="vi-VN" sz="3000" b="0" i="1" smtClean="0">
                              <a:latin typeface="Cambria Math" panose="02040503050406030204" pitchFamily="18" charset="0"/>
                              <a:ea typeface="Times New Roman" charset="0"/>
                              <a:cs typeface="Times New Roman" charset="0"/>
                            </a:rPr>
                          </m:ctrlPr>
                        </m:fPr>
                        <m:num>
                          <m:r>
                            <a:rPr lang="vi-VN" sz="3000" b="0" i="1" smtClean="0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25</m:t>
                          </m:r>
                        </m:num>
                        <m:den>
                          <m:r>
                            <a:rPr lang="vi-VN" sz="3000" b="0" i="1" smtClean="0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7</m:t>
                          </m:r>
                        </m:den>
                      </m:f>
                      <m:r>
                        <a:rPr lang="vi-VN" sz="3000" b="0" i="0" smtClean="0"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=</m:t>
                      </m:r>
                      <m:f>
                        <m:fPr>
                          <m:ctrlPr>
                            <a:rPr lang="vi-VN" sz="3000" b="0" i="1" smtClean="0">
                              <a:latin typeface="Cambria Math" panose="02040503050406030204" pitchFamily="18" charset="0"/>
                              <a:ea typeface="Times New Roman" charset="0"/>
                              <a:cs typeface="Times New Roman" charset="0"/>
                            </a:rPr>
                          </m:ctrlPr>
                        </m:fPr>
                        <m:num>
                          <m:r>
                            <a:rPr lang="vi-VN" sz="3000" b="0" i="0" smtClean="0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50</m:t>
                          </m:r>
                        </m:num>
                        <m:den>
                          <m:r>
                            <a:rPr lang="vi-VN" sz="3000" b="0" i="0" smtClean="0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14</m:t>
                          </m:r>
                        </m:den>
                      </m:f>
                    </m:oMath>
                  </m:oMathPara>
                </a14:m>
                <a:endParaRPr lang="en-US" sz="3000" dirty="0"/>
              </a:p>
              <a:p>
                <a:pPr algn="ctr"/>
                <a:endParaRPr lang="en-US" sz="3000" dirty="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2589" y="2157787"/>
                <a:ext cx="5180439" cy="142904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342589" y="3631620"/>
                <a:ext cx="5180439" cy="14290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vi-VN" sz="3000" i="1" smtClean="0"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V</m:t>
                      </m:r>
                      <m:r>
                        <a:rPr lang="vi-VN" sz="3000" i="1" smtClean="0"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ì </m:t>
                      </m:r>
                      <m:r>
                        <a:rPr lang="vi-VN" sz="3000" b="0" i="0" smtClean="0"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   </m:t>
                      </m:r>
                      <m:f>
                        <m:fPr>
                          <m:ctrlPr>
                            <a:rPr lang="vi-VN" sz="3000" b="0" i="1" smtClean="0">
                              <a:latin typeface="Cambria Math" panose="02040503050406030204" pitchFamily="18" charset="0"/>
                              <a:ea typeface="Times New Roman" charset="0"/>
                              <a:cs typeface="Times New Roman" charset="0"/>
                            </a:rPr>
                          </m:ctrlPr>
                        </m:fPr>
                        <m:num>
                          <m:r>
                            <a:rPr lang="vi-VN" sz="3000" b="0" i="0" smtClean="0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50</m:t>
                          </m:r>
                        </m:num>
                        <m:den>
                          <m:r>
                            <a:rPr lang="vi-VN" sz="3000" b="0" i="0" smtClean="0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14</m:t>
                          </m:r>
                        </m:den>
                      </m:f>
                      <m:r>
                        <a:rPr lang="vi-VN" sz="3000" b="0" i="0" smtClean="0"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&gt;</m:t>
                      </m:r>
                      <m:f>
                        <m:fPr>
                          <m:ctrlPr>
                            <a:rPr lang="vi-VN" sz="3000" b="0" i="1" smtClean="0">
                              <a:latin typeface="Cambria Math" panose="02040503050406030204" pitchFamily="18" charset="0"/>
                              <a:ea typeface="Times New Roman" charset="0"/>
                              <a:cs typeface="Times New Roman" charset="0"/>
                            </a:rPr>
                          </m:ctrlPr>
                        </m:fPr>
                        <m:num>
                          <m:r>
                            <a:rPr lang="vi-VN" sz="3000" b="0" i="0" smtClean="0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49</m:t>
                          </m:r>
                        </m:num>
                        <m:den>
                          <m:r>
                            <a:rPr lang="vi-VN" sz="3000" b="0" i="0" smtClean="0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14</m:t>
                          </m:r>
                        </m:den>
                      </m:f>
                      <m:r>
                        <a:rPr lang="vi-VN" sz="3000" b="0" i="1" smtClean="0"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   </m:t>
                      </m:r>
                      <m:r>
                        <m:rPr>
                          <m:sty m:val="p"/>
                        </m:rPr>
                        <a:rPr lang="vi-VN" sz="3000" i="1" smtClean="0"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n</m:t>
                      </m:r>
                      <m:r>
                        <a:rPr lang="vi-VN" sz="3000" i="1" smtClean="0"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ê</m:t>
                      </m:r>
                      <m:r>
                        <m:rPr>
                          <m:sty m:val="p"/>
                        </m:rPr>
                        <a:rPr lang="vi-VN" sz="3000" i="1" smtClean="0"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n</m:t>
                      </m:r>
                      <m:r>
                        <a:rPr lang="vi-VN" sz="3000" b="0" i="1" smtClean="0"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   3</m:t>
                      </m:r>
                      <m:f>
                        <m:fPr>
                          <m:ctrlPr>
                            <a:rPr lang="vi-VN" sz="3000" b="0" i="1" smtClean="0">
                              <a:latin typeface="Cambria Math" panose="02040503050406030204" pitchFamily="18" charset="0"/>
                              <a:ea typeface="Times New Roman" charset="0"/>
                              <a:cs typeface="Times New Roman" charset="0"/>
                            </a:rPr>
                          </m:ctrlPr>
                        </m:fPr>
                        <m:num>
                          <m:r>
                            <a:rPr lang="vi-VN" sz="3000" b="0" i="0" smtClean="0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4</m:t>
                          </m:r>
                        </m:num>
                        <m:den>
                          <m:r>
                            <a:rPr lang="vi-VN" sz="3000" b="0" i="0" smtClean="0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7</m:t>
                          </m:r>
                        </m:den>
                      </m:f>
                      <m:r>
                        <a:rPr lang="vi-VN" sz="3000" b="0" i="0" smtClean="0"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&gt;</m:t>
                      </m:r>
                      <m:f>
                        <m:fPr>
                          <m:ctrlPr>
                            <a:rPr lang="vi-VN" sz="3000" b="0" i="1" smtClean="0">
                              <a:latin typeface="Cambria Math" panose="02040503050406030204" pitchFamily="18" charset="0"/>
                              <a:ea typeface="Times New Roman" charset="0"/>
                              <a:cs typeface="Times New Roman" charset="0"/>
                            </a:rPr>
                          </m:ctrlPr>
                        </m:fPr>
                        <m:num>
                          <m:r>
                            <a:rPr lang="vi-VN" sz="3000" b="0" i="0" smtClean="0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49</m:t>
                          </m:r>
                        </m:num>
                        <m:den>
                          <m:r>
                            <a:rPr lang="vi-VN" sz="3000" b="0" i="0" smtClean="0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14</m:t>
                          </m:r>
                        </m:den>
                      </m:f>
                    </m:oMath>
                  </m:oMathPara>
                </a14:m>
                <a:endParaRPr lang="en-US" sz="3000" dirty="0"/>
              </a:p>
              <a:p>
                <a:pPr algn="ctr"/>
                <a:endParaRPr lang="en-US" sz="3000" dirty="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2589" y="3631620"/>
                <a:ext cx="5180439" cy="142904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1944792" y="1929792"/>
            <a:ext cx="9012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latin typeface="Times New Roman" charset="0"/>
                <a:ea typeface="Times New Roman" charset="0"/>
                <a:cs typeface="Times New Roman" charset="0"/>
              </a:rPr>
              <a:t>Giải</a:t>
            </a:r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29237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8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968991" y="259307"/>
            <a:ext cx="10699845" cy="2129051"/>
          </a:xfrm>
          <a:prstGeom prst="round2DiagRect">
            <a:avLst/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859561"/>
          </a:xfrm>
        </p:spPr>
        <p:txBody>
          <a:bodyPr>
            <a:normAutofit/>
          </a:bodyPr>
          <a:lstStyle/>
          <a:p>
            <a:r>
              <a:rPr lang="en-US" sz="3600" dirty="0" err="1">
                <a:latin typeface="Times New Roman" charset="0"/>
                <a:ea typeface="Times New Roman" charset="0"/>
                <a:cs typeface="Times New Roman" charset="0"/>
              </a:rPr>
              <a:t>Thực</a:t>
            </a:r>
            <a:r>
              <a:rPr lang="en-US" sz="36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600" dirty="0" err="1">
                <a:latin typeface="Times New Roman" charset="0"/>
                <a:ea typeface="Times New Roman" charset="0"/>
                <a:cs typeface="Times New Roman" charset="0"/>
              </a:rPr>
              <a:t>Hành</a:t>
            </a:r>
            <a:r>
              <a:rPr lang="en-US" sz="3600" dirty="0">
                <a:latin typeface="Times New Roman" charset="0"/>
                <a:ea typeface="Times New Roman" charset="0"/>
                <a:cs typeface="Times New Roman" charset="0"/>
              </a:rPr>
              <a:t> 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FFBE0-D2EE-944E-83CE-EA41B0FDD9E2}" type="slidenum">
              <a:rPr lang="en-US" smtClean="0"/>
              <a:t>13</a:t>
            </a:fld>
            <a:endParaRPr lang="en-US"/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2208370" y="1241946"/>
            <a:ext cx="10720342" cy="701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vi-VN" altLang="en-US" sz="3000" dirty="0">
                <a:latin typeface="Times New Roman" charset="0"/>
                <a:ea typeface="Times New Roman" charset="0"/>
                <a:cs typeface="Times New Roman" charset="0"/>
              </a:rPr>
              <a:t>Tính giá trị biểu thức</a:t>
            </a:r>
            <a:endParaRPr kumimoji="0" lang="en-US" altLang="en-US" sz="3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902223" y="1116201"/>
                <a:ext cx="3595751" cy="9787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vi-VN" sz="3000" b="0" i="1" smtClean="0">
                              <a:latin typeface="Cambria Math" panose="02040503050406030204" pitchFamily="18" charset="0"/>
                              <a:ea typeface="Times New Roman" charset="0"/>
                              <a:cs typeface="Times New Roman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vi-VN" sz="3000" b="0" i="1" smtClean="0">
                                  <a:latin typeface="Cambria Math" panose="02040503050406030204" pitchFamily="18" charset="0"/>
                                  <a:ea typeface="Times New Roman" charset="0"/>
                                  <a:cs typeface="Times New Roman" charset="0"/>
                                </a:rPr>
                              </m:ctrlPr>
                            </m:fPr>
                            <m:num>
                              <m:r>
                                <a:rPr lang="vi-VN" sz="3000" b="0" i="1" smtClean="0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vi-VN" sz="3000" b="0" i="1" smtClean="0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−4</m:t>
                              </m:r>
                            </m:den>
                          </m:f>
                          <m:r>
                            <a:rPr lang="vi-VN" sz="3000" b="0" i="1" smtClean="0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+3</m:t>
                          </m:r>
                          <m:f>
                            <m:fPr>
                              <m:ctrlPr>
                                <a:rPr lang="vi-VN" sz="3000" b="0" i="1" smtClean="0">
                                  <a:latin typeface="Cambria Math" panose="02040503050406030204" pitchFamily="18" charset="0"/>
                                  <a:ea typeface="Times New Roman" charset="0"/>
                                  <a:cs typeface="Times New Roman" charset="0"/>
                                </a:rPr>
                              </m:ctrlPr>
                            </m:fPr>
                            <m:num>
                              <m:r>
                                <a:rPr lang="vi-VN" sz="3000" b="0" i="1" smtClean="0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vi-VN" sz="3000" b="0" i="1" smtClean="0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a:rPr lang="vi-VN" sz="3000" b="0" i="1" smtClean="0"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:</m:t>
                      </m:r>
                      <m:f>
                        <m:fPr>
                          <m:ctrlPr>
                            <a:rPr lang="vi-VN" sz="3000" b="0" i="1" smtClean="0">
                              <a:latin typeface="Cambria Math" panose="02040503050406030204" pitchFamily="18" charset="0"/>
                              <a:ea typeface="Times New Roman" charset="0"/>
                              <a:cs typeface="Times New Roman" charset="0"/>
                            </a:rPr>
                          </m:ctrlPr>
                        </m:fPr>
                        <m:num>
                          <m:r>
                            <a:rPr lang="vi-VN" sz="3000" b="0" i="1" smtClean="0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10</m:t>
                          </m:r>
                        </m:num>
                        <m:den>
                          <m:r>
                            <a:rPr lang="vi-VN" sz="3000" b="0" i="1" smtClean="0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9</m:t>
                          </m:r>
                        </m:den>
                      </m:f>
                      <m:r>
                        <a:rPr lang="vi-VN" sz="3000" b="0" i="1" smtClean="0"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.</m:t>
                      </m:r>
                    </m:oMath>
                  </m:oMathPara>
                </a14:m>
                <a:endParaRPr lang="en-US" sz="30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2223" y="1116201"/>
                <a:ext cx="3595751" cy="97879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525982" y="2484541"/>
                <a:ext cx="9310340" cy="27371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ctrlPr>
                            <a:rPr lang="vi-VN" sz="3000" b="0" i="1" smtClean="0">
                              <a:latin typeface="Cambria Math" panose="02040503050406030204" pitchFamily="18" charset="0"/>
                              <a:ea typeface="Times New Roman" charset="0"/>
                              <a:cs typeface="Times New Roman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vi-VN" sz="3000" b="0" i="1" smtClean="0">
                                  <a:latin typeface="Cambria Math" panose="02040503050406030204" pitchFamily="18" charset="0"/>
                                  <a:ea typeface="Times New Roman" charset="0"/>
                                  <a:cs typeface="Times New Roman" charset="0"/>
                                </a:rPr>
                              </m:ctrlPr>
                            </m:fPr>
                            <m:num>
                              <m:r>
                                <a:rPr lang="vi-VN" sz="3000" b="0" i="1" smtClean="0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vi-VN" sz="3000" b="0" i="1" smtClean="0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−4</m:t>
                              </m:r>
                            </m:den>
                          </m:f>
                          <m:r>
                            <a:rPr lang="vi-VN" sz="3000" b="0" i="1" smtClean="0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+3</m:t>
                          </m:r>
                          <m:f>
                            <m:fPr>
                              <m:ctrlPr>
                                <a:rPr lang="vi-VN" sz="3000" b="0" i="1" smtClean="0">
                                  <a:latin typeface="Cambria Math" panose="02040503050406030204" pitchFamily="18" charset="0"/>
                                  <a:ea typeface="Times New Roman" charset="0"/>
                                  <a:cs typeface="Times New Roman" charset="0"/>
                                </a:rPr>
                              </m:ctrlPr>
                            </m:fPr>
                            <m:num>
                              <m:r>
                                <a:rPr lang="vi-VN" sz="3000" b="0" i="1" smtClean="0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vi-VN" sz="3000" b="0" i="1" smtClean="0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a:rPr lang="vi-VN" sz="3000" b="0" i="1" smtClean="0"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:</m:t>
                      </m:r>
                      <m:f>
                        <m:fPr>
                          <m:ctrlPr>
                            <a:rPr lang="vi-VN" sz="3000" b="0" i="1" smtClean="0">
                              <a:latin typeface="Cambria Math" panose="02040503050406030204" pitchFamily="18" charset="0"/>
                              <a:ea typeface="Times New Roman" charset="0"/>
                              <a:cs typeface="Times New Roman" charset="0"/>
                            </a:rPr>
                          </m:ctrlPr>
                        </m:fPr>
                        <m:num>
                          <m:r>
                            <a:rPr lang="vi-VN" sz="3000" b="0" i="1" smtClean="0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10</m:t>
                          </m:r>
                        </m:num>
                        <m:den>
                          <m:r>
                            <a:rPr lang="vi-VN" sz="3000" b="0" i="1" smtClean="0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9</m:t>
                          </m:r>
                        </m:den>
                      </m:f>
                      <m:r>
                        <a:rPr lang="vi-VN" sz="3000" b="0" i="1" smtClean="0"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=</m:t>
                      </m:r>
                      <m:d>
                        <m:dPr>
                          <m:ctrlPr>
                            <a:rPr lang="vi-VN" sz="3000" b="0" i="1" smtClean="0">
                              <a:latin typeface="Cambria Math" panose="02040503050406030204" pitchFamily="18" charset="0"/>
                              <a:ea typeface="Times New Roman" charset="0"/>
                              <a:cs typeface="Times New Roman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vi-VN" sz="3000" b="0" i="1" smtClean="0">
                                  <a:latin typeface="Cambria Math" panose="02040503050406030204" pitchFamily="18" charset="0"/>
                                  <a:ea typeface="Times New Roman" charset="0"/>
                                  <a:cs typeface="Times New Roman" charset="0"/>
                                </a:rPr>
                              </m:ctrlPr>
                            </m:fPr>
                            <m:num>
                              <m:r>
                                <a:rPr lang="vi-VN" sz="3000" b="0" i="1" smtClean="0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−5</m:t>
                              </m:r>
                            </m:num>
                            <m:den>
                              <m:r>
                                <a:rPr lang="vi-VN" sz="3000" b="0" i="1" smtClean="0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4</m:t>
                              </m:r>
                            </m:den>
                          </m:f>
                          <m:r>
                            <a:rPr lang="vi-VN" sz="3000" b="0" i="1" smtClean="0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vi-VN" sz="3000" b="0" i="1" smtClean="0">
                                  <a:latin typeface="Cambria Math" panose="02040503050406030204" pitchFamily="18" charset="0"/>
                                  <a:ea typeface="Times New Roman" charset="0"/>
                                  <a:cs typeface="Times New Roman" charset="0"/>
                                </a:rPr>
                              </m:ctrlPr>
                            </m:fPr>
                            <m:num>
                              <m:r>
                                <a:rPr lang="vi-VN" sz="3000" b="0" i="1" smtClean="0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10</m:t>
                              </m:r>
                            </m:num>
                            <m:den>
                              <m:r>
                                <a:rPr lang="vi-VN" sz="3000" b="0" i="1" smtClean="0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a:rPr lang="vi-VN" sz="3000" b="0" i="1" smtClean="0"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:</m:t>
                      </m:r>
                      <m:f>
                        <m:fPr>
                          <m:ctrlPr>
                            <a:rPr lang="vi-VN" sz="3000" b="0" i="1" smtClean="0">
                              <a:latin typeface="Cambria Math" panose="02040503050406030204" pitchFamily="18" charset="0"/>
                              <a:ea typeface="Times New Roman" charset="0"/>
                              <a:cs typeface="Times New Roman" charset="0"/>
                            </a:rPr>
                          </m:ctrlPr>
                        </m:fPr>
                        <m:num>
                          <m:r>
                            <a:rPr lang="vi-VN" sz="3000" b="0" i="1" smtClean="0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10</m:t>
                          </m:r>
                        </m:num>
                        <m:den>
                          <m:r>
                            <a:rPr lang="vi-VN" sz="3000" b="0" i="1" smtClean="0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9</m:t>
                          </m:r>
                        </m:den>
                      </m:f>
                      <m:r>
                        <a:rPr lang="vi-VN" sz="3000" b="0" i="0" smtClean="0"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=</m:t>
                      </m:r>
                      <m:d>
                        <m:dPr>
                          <m:ctrlPr>
                            <a:rPr lang="vi-VN" sz="3000" b="0" i="1" smtClean="0">
                              <a:latin typeface="Cambria Math" panose="02040503050406030204" pitchFamily="18" charset="0"/>
                              <a:ea typeface="Times New Roman" charset="0"/>
                              <a:cs typeface="Times New Roman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vi-VN" sz="3000" b="0" i="1" smtClean="0">
                                  <a:latin typeface="Cambria Math" panose="02040503050406030204" pitchFamily="18" charset="0"/>
                                  <a:ea typeface="Times New Roman" charset="0"/>
                                  <a:cs typeface="Times New Roman" charset="0"/>
                                </a:rPr>
                              </m:ctrlPr>
                            </m:fPr>
                            <m:num>
                              <m:r>
                                <a:rPr lang="vi-VN" sz="3000" b="0" i="0" smtClean="0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−15</m:t>
                              </m:r>
                            </m:num>
                            <m:den>
                              <m:r>
                                <a:rPr lang="vi-VN" sz="3000" b="0" i="0" smtClean="0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12</m:t>
                              </m:r>
                            </m:den>
                          </m:f>
                          <m:r>
                            <a:rPr lang="vi-VN" sz="3000" b="0" i="0" smtClean="0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vi-VN" sz="3000" b="0" i="1" smtClean="0">
                                  <a:latin typeface="Cambria Math" panose="02040503050406030204" pitchFamily="18" charset="0"/>
                                  <a:ea typeface="Times New Roman" charset="0"/>
                                  <a:cs typeface="Times New Roman" charset="0"/>
                                </a:rPr>
                              </m:ctrlPr>
                            </m:fPr>
                            <m:num>
                              <m:r>
                                <a:rPr lang="vi-VN" sz="3000" b="0" i="0" smtClean="0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40</m:t>
                              </m:r>
                            </m:num>
                            <m:den>
                              <m:r>
                                <a:rPr lang="vi-VN" sz="3000" b="0" i="0" smtClean="0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12</m:t>
                              </m:r>
                            </m:den>
                          </m:f>
                        </m:e>
                      </m:d>
                      <m:r>
                        <a:rPr lang="vi-VN" sz="3000" b="0" i="0" smtClean="0"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:</m:t>
                      </m:r>
                      <m:f>
                        <m:fPr>
                          <m:ctrlPr>
                            <a:rPr lang="vi-VN" sz="3000" b="0" i="1" smtClean="0">
                              <a:latin typeface="Cambria Math" panose="02040503050406030204" pitchFamily="18" charset="0"/>
                              <a:ea typeface="Times New Roman" charset="0"/>
                              <a:cs typeface="Times New Roman" charset="0"/>
                            </a:rPr>
                          </m:ctrlPr>
                        </m:fPr>
                        <m:num>
                          <m:r>
                            <a:rPr lang="vi-VN" sz="3000" b="0" i="0" smtClean="0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10</m:t>
                          </m:r>
                        </m:num>
                        <m:den>
                          <m:r>
                            <a:rPr lang="vi-VN" sz="3000" b="0" i="0" smtClean="0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vi-VN" sz="3000" b="0" i="0" dirty="0">
                  <a:latin typeface="Cambria Math" charset="0"/>
                  <a:ea typeface="Times New Roman" charset="0"/>
                  <a:cs typeface="Times New Roman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vi-VN" sz="3000" b="0" i="0" smtClean="0"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                                  =</m:t>
                      </m:r>
                      <m:f>
                        <m:fPr>
                          <m:ctrlPr>
                            <a:rPr lang="vi-VN" sz="3000" b="0" i="1" smtClean="0">
                              <a:latin typeface="Cambria Math" panose="02040503050406030204" pitchFamily="18" charset="0"/>
                              <a:ea typeface="Times New Roman" charset="0"/>
                              <a:cs typeface="Times New Roman" charset="0"/>
                            </a:rPr>
                          </m:ctrlPr>
                        </m:fPr>
                        <m:num>
                          <m:r>
                            <a:rPr lang="vi-VN" sz="3000" b="0" i="0" smtClean="0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−25</m:t>
                          </m:r>
                        </m:num>
                        <m:den>
                          <m:r>
                            <a:rPr lang="vi-VN" sz="3000" b="0" i="0" smtClean="0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12</m:t>
                          </m:r>
                        </m:den>
                      </m:f>
                      <m:r>
                        <a:rPr lang="vi-VN" sz="3000" b="0" i="0" smtClean="0"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:</m:t>
                      </m:r>
                      <m:f>
                        <m:fPr>
                          <m:ctrlPr>
                            <a:rPr lang="vi-VN" sz="3000" b="0" i="1" smtClean="0">
                              <a:latin typeface="Cambria Math" panose="02040503050406030204" pitchFamily="18" charset="0"/>
                              <a:ea typeface="Times New Roman" charset="0"/>
                              <a:cs typeface="Times New Roman" charset="0"/>
                            </a:rPr>
                          </m:ctrlPr>
                        </m:fPr>
                        <m:num>
                          <m:r>
                            <a:rPr lang="vi-VN" sz="3000" b="0" i="0" smtClean="0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10</m:t>
                          </m:r>
                        </m:num>
                        <m:den>
                          <m:r>
                            <a:rPr lang="vi-VN" sz="3000" b="0" i="0" smtClean="0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9</m:t>
                          </m:r>
                        </m:den>
                      </m:f>
                      <m:r>
                        <a:rPr lang="vi-VN" sz="3000" b="0" i="0" smtClean="0"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=</m:t>
                      </m:r>
                      <m:f>
                        <m:fPr>
                          <m:ctrlPr>
                            <a:rPr lang="vi-VN" sz="3000" b="0" i="1" smtClean="0">
                              <a:latin typeface="Cambria Math" panose="02040503050406030204" pitchFamily="18" charset="0"/>
                              <a:ea typeface="Times New Roman" charset="0"/>
                              <a:cs typeface="Times New Roman" charset="0"/>
                            </a:rPr>
                          </m:ctrlPr>
                        </m:fPr>
                        <m:num>
                          <m:r>
                            <a:rPr lang="vi-VN" sz="3000" b="0" i="0" smtClean="0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−25</m:t>
                          </m:r>
                        </m:num>
                        <m:den>
                          <m:r>
                            <a:rPr lang="vi-VN" sz="3000" b="0" i="0" smtClean="0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12</m:t>
                          </m:r>
                        </m:den>
                      </m:f>
                      <m:r>
                        <a:rPr lang="vi-VN" sz="3000"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∙</m:t>
                      </m:r>
                      <m:f>
                        <m:fPr>
                          <m:ctrlPr>
                            <a:rPr lang="vi-VN" sz="3000" b="0" i="1" smtClean="0">
                              <a:latin typeface="Cambria Math" panose="02040503050406030204" pitchFamily="18" charset="0"/>
                              <a:ea typeface="Times New Roman" charset="0"/>
                              <a:cs typeface="Times New Roman" charset="0"/>
                            </a:rPr>
                          </m:ctrlPr>
                        </m:fPr>
                        <m:num>
                          <m:r>
                            <a:rPr lang="vi-VN" sz="3000" b="0" i="0" smtClean="0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9</m:t>
                          </m:r>
                        </m:num>
                        <m:den>
                          <m:r>
                            <a:rPr lang="vi-VN" sz="3000" b="0" i="0" smtClean="0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10</m:t>
                          </m:r>
                        </m:den>
                      </m:f>
                      <m:r>
                        <a:rPr lang="vi-VN" sz="3000" b="0" i="0" smtClean="0"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=</m:t>
                      </m:r>
                      <m:f>
                        <m:fPr>
                          <m:ctrlPr>
                            <a:rPr lang="vi-VN" sz="3000" b="0" i="1" smtClean="0">
                              <a:latin typeface="Cambria Math" panose="02040503050406030204" pitchFamily="18" charset="0"/>
                              <a:ea typeface="Times New Roman" charset="0"/>
                              <a:cs typeface="Times New Roman" charset="0"/>
                            </a:rPr>
                          </m:ctrlPr>
                        </m:fPr>
                        <m:num>
                          <m:r>
                            <a:rPr lang="vi-VN" sz="3000" b="0" i="0" smtClean="0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15</m:t>
                          </m:r>
                        </m:num>
                        <m:den>
                          <m:r>
                            <a:rPr lang="vi-VN" sz="3000" b="0" i="0" smtClean="0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8</m:t>
                          </m:r>
                        </m:den>
                      </m:f>
                      <m:r>
                        <a:rPr lang="vi-VN" sz="3000" b="0" i="0" smtClean="0"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.</m:t>
                      </m:r>
                    </m:oMath>
                  </m:oMathPara>
                </a14:m>
                <a:endParaRPr lang="en-US" sz="30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5982" y="2484541"/>
                <a:ext cx="9310340" cy="273716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47191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Trường Luyện Thi Nền Màu Xanh Văn Học Tập Tin Nguồn Psd, Văn Học, Nền  Poster, Cuốn Sách Hình nền Vector để tải xuống miễn ph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25577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411595" y="767357"/>
            <a:ext cx="70291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5B9BD5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HOẠT ĐỘNG LUYỆN TẬP</a:t>
            </a:r>
          </a:p>
        </p:txBody>
      </p:sp>
      <p:sp>
        <p:nvSpPr>
          <p:cNvPr id="6" name="Rectangle 5"/>
          <p:cNvSpPr/>
          <p:nvPr/>
        </p:nvSpPr>
        <p:spPr>
          <a:xfrm>
            <a:off x="2570984" y="2044005"/>
            <a:ext cx="737983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Mục tiêu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: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Học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sinh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vận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dụng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các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kiến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thức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về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phân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số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hỗn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số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vào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việc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giải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một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số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bài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tập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cụ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thể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5514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Hình nền đẹp cho bài giảng điện tử - Ảnh nền thiết kế bài giảng điện t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9600" y="0"/>
            <a:ext cx="12801600" cy="7211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162529" y="1683444"/>
            <a:ext cx="816858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3465095" y="2500617"/>
          <a:ext cx="4106779" cy="14467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117440" imgH="393480" progId="Equation.DSMT4">
                  <p:embed/>
                </p:oleObj>
              </mc:Choice>
              <mc:Fallback>
                <p:oleObj name="Equation" r:id="rId3" imgW="1117440" imgH="39348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465095" y="2500617"/>
                        <a:ext cx="4106779" cy="14467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1729465" y="625177"/>
            <a:ext cx="75780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HOẠT ĐỘNG CÁ NHÂN</a:t>
            </a:r>
          </a:p>
        </p:txBody>
      </p:sp>
    </p:spTree>
    <p:extLst>
      <p:ext uri="{BB962C8B-B14F-4D97-AF65-F5344CB8AC3E}">
        <p14:creationId xmlns:p14="http://schemas.microsoft.com/office/powerpoint/2010/main" val="243126014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 descr="Hiền Đỗ (dohien15) - Hồ sơ | Pintere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0963"/>
            <a:ext cx="12192000" cy="6958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iền Đỗ (dohien15) - Hồ sơ | Pintere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4129" y="-100295"/>
            <a:ext cx="12286129" cy="6958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620941" y="504686"/>
            <a:ext cx="240125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6096000" y="625642"/>
            <a:ext cx="0" cy="55513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1504950" y="1067734"/>
          <a:ext cx="2781300" cy="466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781000" imgH="4660560" progId="Equation.DSMT4">
                  <p:embed/>
                </p:oleObj>
              </mc:Choice>
              <mc:Fallback>
                <p:oleObj name="Equation" r:id="rId3" imgW="2781000" imgH="4660560" progId="Equation.DSMT4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04950" y="1067734"/>
                        <a:ext cx="2781300" cy="4660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6351620" y="450323"/>
            <a:ext cx="240125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6490510" y="1211061"/>
          <a:ext cx="38862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3886200" imgH="838080" progId="Equation.DSMT4">
                  <p:embed/>
                </p:oleObj>
              </mc:Choice>
              <mc:Fallback>
                <p:oleObj name="Equation" r:id="rId5" imgW="3886200" imgH="838080" progId="Equation.DSMT4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490510" y="1211061"/>
                        <a:ext cx="3886200" cy="838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6400958" y="2286779"/>
            <a:ext cx="240125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6886575" y="3149600"/>
          <a:ext cx="32512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3251160" imgH="838080" progId="Equation.DSMT4">
                  <p:embed/>
                </p:oleObj>
              </mc:Choice>
              <mc:Fallback>
                <p:oleObj name="Equation" r:id="rId7" imgW="3251160" imgH="838080" progId="Equation.DSMT4">
                  <p:embed/>
                  <p:pic>
                    <p:nvPicPr>
                      <p:cNvPr id="11" name="Object 10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886575" y="3149600"/>
                        <a:ext cx="3251200" cy="838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2742777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 descr="Hình nền Powerpoint bảng đen - Mẫu Powerpoint bảng đen cực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4475" y="-127393"/>
            <a:ext cx="12674600" cy="6985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058780" y="1892482"/>
          <a:ext cx="4219074" cy="12668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057400" imgH="622080" progId="Equation.DSMT4">
                  <p:embed/>
                </p:oleObj>
              </mc:Choice>
              <mc:Fallback>
                <p:oleObj name="Equation" r:id="rId3" imgW="2057400" imgH="62208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8780" y="1892482"/>
                        <a:ext cx="4219074" cy="126681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6082555" y="1847850"/>
          <a:ext cx="4467201" cy="13114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333440" imgH="393480" progId="Equation.DSMT4">
                  <p:embed/>
                </p:oleObj>
              </mc:Choice>
              <mc:Fallback>
                <p:oleObj name="Equation" r:id="rId5" imgW="1333440" imgH="39348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2555" y="1847850"/>
                        <a:ext cx="4467201" cy="131144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058779" y="894030"/>
            <a:ext cx="9570034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347537" y="1991529"/>
            <a:ext cx="411489" cy="1505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92825" y="4039570"/>
            <a:ext cx="54896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err="1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Hoạt</a:t>
            </a:r>
            <a:r>
              <a:rPr kumimoji="0" lang="en-US" sz="5400" b="0" i="0" u="none" strike="noStrike" kern="1200" cap="none" spc="0" normalizeH="0" baseline="0" noProof="0" dirty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động</a:t>
            </a:r>
            <a:r>
              <a:rPr kumimoji="0" lang="en-US" sz="5400" b="0" i="0" u="none" strike="noStrike" kern="1200" cap="none" spc="0" normalizeH="0" baseline="0" noProof="0" dirty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cá</a:t>
            </a:r>
            <a:r>
              <a:rPr kumimoji="0" lang="en-US" sz="5400" b="0" i="0" u="none" strike="noStrike" kern="1200" cap="none" spc="0" normalizeH="0" baseline="0" noProof="0" dirty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nhân</a:t>
            </a:r>
            <a:endParaRPr kumimoji="0" lang="en-US" sz="5400" b="0" i="0" u="none" strike="noStrike" kern="1200" cap="none" spc="0" normalizeH="0" baseline="0" noProof="0" dirty="0">
              <a:ln w="0"/>
              <a:solidFill>
                <a:srgbClr val="FFFF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815112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48" name="Picture 16" descr="Đề ôn Toán lớp 2 (23/3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6254" y="-74790"/>
            <a:ext cx="12288253" cy="6932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1562100" y="527050"/>
          <a:ext cx="2922588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371600" imgH="431640" progId="Equation.DSMT4">
                  <p:embed/>
                </p:oleObj>
              </mc:Choice>
              <mc:Fallback>
                <p:oleObj name="Equation" r:id="rId3" imgW="1371600" imgH="43164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2100" y="527050"/>
                        <a:ext cx="2922588" cy="9144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1764632" y="1413609"/>
          <a:ext cx="2537272" cy="9134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193760" imgH="431640" progId="Equation.DSMT4">
                  <p:embed/>
                </p:oleObj>
              </mc:Choice>
              <mc:Fallback>
                <p:oleObj name="Equation" r:id="rId5" imgW="1193760" imgH="43164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4632" y="1413609"/>
                        <a:ext cx="2537272" cy="91341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1764631" y="2299434"/>
          <a:ext cx="2679358" cy="9134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257120" imgH="431640" progId="Equation.DSMT4">
                  <p:embed/>
                </p:oleObj>
              </mc:Choice>
              <mc:Fallback>
                <p:oleObj name="Equation" r:id="rId7" imgW="1257120" imgH="43164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4631" y="2299434"/>
                        <a:ext cx="2679358" cy="91341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1764631" y="3185258"/>
          <a:ext cx="1705047" cy="832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799920" imgH="393480" progId="Equation.DSMT4">
                  <p:embed/>
                </p:oleObj>
              </mc:Choice>
              <mc:Fallback>
                <p:oleObj name="Equation" r:id="rId9" imgW="799920" imgH="393480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4631" y="3185258"/>
                        <a:ext cx="1705047" cy="8322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1764631" y="4032983"/>
          <a:ext cx="1623854" cy="832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761760" imgH="393480" progId="Equation.DSMT4">
                  <p:embed/>
                </p:oleObj>
              </mc:Choice>
              <mc:Fallback>
                <p:oleObj name="Equation" r:id="rId11" imgW="761760" imgH="393480" progId="Equation.DSMT4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4631" y="4032983"/>
                        <a:ext cx="1623854" cy="8322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6078442"/>
              </p:ext>
            </p:extLst>
          </p:nvPr>
        </p:nvGraphicFramePr>
        <p:xfrm>
          <a:off x="1726030" y="4958117"/>
          <a:ext cx="2228850" cy="833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054080" imgH="393480" progId="Equation.DSMT4">
                  <p:embed/>
                </p:oleObj>
              </mc:Choice>
              <mc:Fallback>
                <p:oleObj name="Equation" r:id="rId13" imgW="1054080" imgH="393480" progId="Equation.DSMT4">
                  <p:embed/>
                  <p:pic>
                    <p:nvPicPr>
                      <p:cNvPr id="1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6030" y="4958117"/>
                        <a:ext cx="2228850" cy="8334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1764631" y="5728433"/>
          <a:ext cx="548051" cy="8322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253800" imgH="393480" progId="Equation.DSMT4">
                  <p:embed/>
                </p:oleObj>
              </mc:Choice>
              <mc:Fallback>
                <p:oleObj name="Equation" r:id="rId15" imgW="253800" imgH="393480" progId="Equation.DSMT4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4631" y="5728433"/>
                        <a:ext cx="548051" cy="83222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481260" y="370533"/>
            <a:ext cx="128337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1764630" y="1259897"/>
            <a:ext cx="1318661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1764630" y="2145722"/>
            <a:ext cx="1318661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1"/>
          <p:cNvSpPr>
            <a:spLocks noChangeArrowheads="1"/>
          </p:cNvSpPr>
          <p:nvPr/>
        </p:nvSpPr>
        <p:spPr bwMode="auto">
          <a:xfrm>
            <a:off x="1764630" y="3031547"/>
            <a:ext cx="1318661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2"/>
          <p:cNvSpPr>
            <a:spLocks noChangeArrowheads="1"/>
          </p:cNvSpPr>
          <p:nvPr/>
        </p:nvSpPr>
        <p:spPr bwMode="auto">
          <a:xfrm>
            <a:off x="1764630" y="3879272"/>
            <a:ext cx="1318661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3"/>
          <p:cNvSpPr>
            <a:spLocks noChangeArrowheads="1"/>
          </p:cNvSpPr>
          <p:nvPr/>
        </p:nvSpPr>
        <p:spPr bwMode="auto">
          <a:xfrm>
            <a:off x="1764630" y="4726997"/>
            <a:ext cx="1318661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4"/>
          <p:cNvSpPr>
            <a:spLocks noChangeArrowheads="1"/>
          </p:cNvSpPr>
          <p:nvPr/>
        </p:nvSpPr>
        <p:spPr bwMode="auto">
          <a:xfrm>
            <a:off x="1764630" y="5574722"/>
            <a:ext cx="1318661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5999747" y="632143"/>
            <a:ext cx="0" cy="592851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2" name="Object 21"/>
          <p:cNvGraphicFramePr>
            <a:graphicFrameLocks noChangeAspect="1"/>
          </p:cNvGraphicFramePr>
          <p:nvPr/>
        </p:nvGraphicFramePr>
        <p:xfrm>
          <a:off x="6653213" y="701675"/>
          <a:ext cx="2957512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1358640" imgH="393480" progId="Equation.DSMT4">
                  <p:embed/>
                </p:oleObj>
              </mc:Choice>
              <mc:Fallback>
                <p:oleObj name="Equation" r:id="rId17" imgW="1358640" imgH="393480" progId="Equation.DSMT4">
                  <p:embed/>
                  <p:pic>
                    <p:nvPicPr>
                      <p:cNvPr id="22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53213" y="701675"/>
                        <a:ext cx="2957512" cy="8509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0095606"/>
              </p:ext>
            </p:extLst>
          </p:nvPr>
        </p:nvGraphicFramePr>
        <p:xfrm>
          <a:off x="6750050" y="1549400"/>
          <a:ext cx="2844800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1307880" imgH="393480" progId="Equation.DSMT4">
                  <p:embed/>
                </p:oleObj>
              </mc:Choice>
              <mc:Fallback>
                <p:oleObj name="Equation" r:id="rId19" imgW="1307880" imgH="393480" progId="Equation.DSMT4">
                  <p:embed/>
                  <p:pic>
                    <p:nvPicPr>
                      <p:cNvPr id="23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50050" y="1549400"/>
                        <a:ext cx="2844800" cy="8509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5261718"/>
              </p:ext>
            </p:extLst>
          </p:nvPr>
        </p:nvGraphicFramePr>
        <p:xfrm>
          <a:off x="6750050" y="2397125"/>
          <a:ext cx="2390775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1091880" imgH="393480" progId="Equation.DSMT4">
                  <p:embed/>
                </p:oleObj>
              </mc:Choice>
              <mc:Fallback>
                <p:oleObj name="Equation" r:id="rId21" imgW="1091880" imgH="393480" progId="Equation.DSMT4">
                  <p:embed/>
                  <p:pic>
                    <p:nvPicPr>
                      <p:cNvPr id="24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50050" y="2397125"/>
                        <a:ext cx="2390775" cy="8509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0511740"/>
              </p:ext>
            </p:extLst>
          </p:nvPr>
        </p:nvGraphicFramePr>
        <p:xfrm>
          <a:off x="6735763" y="3244850"/>
          <a:ext cx="2708275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1244520" imgH="393480" progId="Equation.DSMT4">
                  <p:embed/>
                </p:oleObj>
              </mc:Choice>
              <mc:Fallback>
                <p:oleObj name="Equation" r:id="rId23" imgW="1244520" imgH="393480" progId="Equation.DSMT4">
                  <p:embed/>
                  <p:pic>
                    <p:nvPicPr>
                      <p:cNvPr id="25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5763" y="3244850"/>
                        <a:ext cx="2708275" cy="8509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/>
        </p:nvGraphicFramePr>
        <p:xfrm>
          <a:off x="6873593" y="4091964"/>
          <a:ext cx="1080792" cy="85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495000" imgH="393480" progId="Equation.DSMT4">
                  <p:embed/>
                </p:oleObj>
              </mc:Choice>
              <mc:Fallback>
                <p:oleObj name="Equation" r:id="rId25" imgW="495000" imgH="393480" progId="Equation.DSMT4">
                  <p:embed/>
                  <p:pic>
                    <p:nvPicPr>
                      <p:cNvPr id="26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3593" y="4091964"/>
                        <a:ext cx="1080792" cy="8521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Rectangle 22"/>
          <p:cNvSpPr>
            <a:spLocks noChangeArrowheads="1"/>
          </p:cNvSpPr>
          <p:nvPr/>
        </p:nvSpPr>
        <p:spPr bwMode="auto">
          <a:xfrm>
            <a:off x="0" y="0"/>
            <a:ext cx="12737432" cy="857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8" name="Rectangle 23"/>
          <p:cNvSpPr>
            <a:spLocks noChangeArrowheads="1"/>
          </p:cNvSpPr>
          <p:nvPr/>
        </p:nvSpPr>
        <p:spPr bwMode="auto">
          <a:xfrm>
            <a:off x="0" y="847725"/>
            <a:ext cx="12737432" cy="857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4"/>
          <p:cNvSpPr>
            <a:spLocks noChangeArrowheads="1"/>
          </p:cNvSpPr>
          <p:nvPr/>
        </p:nvSpPr>
        <p:spPr bwMode="auto">
          <a:xfrm>
            <a:off x="0" y="1695450"/>
            <a:ext cx="12737432" cy="857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5"/>
          <p:cNvSpPr>
            <a:spLocks noChangeArrowheads="1"/>
          </p:cNvSpPr>
          <p:nvPr/>
        </p:nvSpPr>
        <p:spPr bwMode="auto">
          <a:xfrm>
            <a:off x="0" y="2543175"/>
            <a:ext cx="12737432" cy="857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Rectangle 26"/>
          <p:cNvSpPr>
            <a:spLocks noChangeArrowheads="1"/>
          </p:cNvSpPr>
          <p:nvPr/>
        </p:nvSpPr>
        <p:spPr bwMode="auto">
          <a:xfrm>
            <a:off x="0" y="3390900"/>
            <a:ext cx="12737432" cy="857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418882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175" y="3114399"/>
            <a:ext cx="5211649" cy="1773789"/>
          </a:xfrm>
        </p:spPr>
      </p:pic>
      <p:pic>
        <p:nvPicPr>
          <p:cNvPr id="17410" name="Picture 2" descr="Hình ảnh nền Giao Thông, Giao Thông vector nền và tập tin tải về miễn phí |  pngtree PSDComme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34439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51283" y="5124552"/>
            <a:ext cx="5211649" cy="1773789"/>
          </a:xfrm>
          <a:prstGeom prst="rect">
            <a:avLst/>
          </a:prstGeom>
        </p:spPr>
      </p:pic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6695543" y="334845"/>
          <a:ext cx="625642" cy="8016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04536" imgH="393359" progId="Equation.DSMT4">
                  <p:embed/>
                </p:oleObj>
              </mc:Choice>
              <mc:Fallback>
                <p:oleObj name="Equation" r:id="rId4" imgW="304536" imgH="393359" progId="Equation.DSMT4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95543" y="334845"/>
                        <a:ext cx="625642" cy="80160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4141341" y="807840"/>
          <a:ext cx="416591" cy="742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15713" imgH="393359" progId="Equation.DSMT4">
                  <p:embed/>
                </p:oleObj>
              </mc:Choice>
              <mc:Fallback>
                <p:oleObj name="Equation" r:id="rId6" imgW="215713" imgH="393359" progId="Equation.DSMT4">
                  <p:embed/>
                  <p:pic>
                    <p:nvPicPr>
                      <p:cNvPr id="1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1341" y="807840"/>
                        <a:ext cx="416591" cy="74261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994609" y="485181"/>
            <a:ext cx="10202779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Ô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với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km/h.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45 km/h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(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hỗn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9541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286 0.00393 L 0.85026 -0.0097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870" y="-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654845"/>
          </a:xfrm>
        </p:spPr>
        <p:txBody>
          <a:bodyPr>
            <a:normAutofit/>
          </a:bodyPr>
          <a:lstStyle/>
          <a:p>
            <a:r>
              <a:rPr lang="en-US" sz="3600" u="sng" dirty="0">
                <a:latin typeface="Times New Roman" charset="0"/>
                <a:ea typeface="Times New Roman" charset="0"/>
                <a:cs typeface="Times New Roman" charset="0"/>
              </a:rPr>
              <a:t>KHỞI ĐỘNG: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FFBE0-D2EE-944E-83CE-EA41B0FDD9E2}" type="slidenum">
              <a:rPr lang="en-US" smtClean="0"/>
              <a:t>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188" b="96875" l="313" r="9937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35029" y="4364078"/>
            <a:ext cx="2241893" cy="224189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188" b="96875" l="313" r="99375"/>
                    </a14:imgEffect>
                  </a14:imgLayer>
                </a14:imgProps>
              </a:ext>
            </a:extLst>
          </a:blip>
          <a:srcRect l="49888" r="448" b="50371"/>
          <a:stretch/>
        </p:blipFill>
        <p:spPr>
          <a:xfrm>
            <a:off x="6953168" y="4440418"/>
            <a:ext cx="1067025" cy="1100408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106923" y="1156713"/>
            <a:ext cx="10467832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err="1">
                <a:effectLst/>
                <a:latin typeface="Times New Roman" charset="0"/>
                <a:ea typeface="Times New Roman" charset="0"/>
                <a:cs typeface="Times New Roman" charset="0"/>
              </a:rPr>
              <a:t>Mỗi</a:t>
            </a:r>
            <a:r>
              <a:rPr lang="en-US" sz="2800" dirty="0">
                <a:effectLst/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dirty="0" err="1">
                <a:effectLst/>
                <a:latin typeface="Times New Roman" charset="0"/>
                <a:ea typeface="Times New Roman" charset="0"/>
                <a:cs typeface="Times New Roman" charset="0"/>
              </a:rPr>
              <a:t>chiếc</a:t>
            </a:r>
            <a:r>
              <a:rPr lang="en-US" sz="2800" dirty="0">
                <a:effectLst/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dirty="0" err="1">
                <a:effectLst/>
                <a:latin typeface="Times New Roman" charset="0"/>
                <a:ea typeface="Times New Roman" charset="0"/>
                <a:cs typeface="Times New Roman" charset="0"/>
              </a:rPr>
              <a:t>bánh</a:t>
            </a:r>
            <a:r>
              <a:rPr lang="en-US" sz="2800" dirty="0">
                <a:effectLst/>
                <a:latin typeface="Times New Roman" charset="0"/>
                <a:ea typeface="Times New Roman" charset="0"/>
                <a:cs typeface="Times New Roman" charset="0"/>
              </a:rPr>
              <a:t> pizza </a:t>
            </a:r>
            <a:r>
              <a:rPr lang="en-US" sz="2800" dirty="0" err="1">
                <a:effectLst/>
                <a:latin typeface="Times New Roman" charset="0"/>
                <a:ea typeface="Times New Roman" charset="0"/>
                <a:cs typeface="Times New Roman" charset="0"/>
              </a:rPr>
              <a:t>được</a:t>
            </a:r>
            <a:r>
              <a:rPr lang="en-US" sz="2800" dirty="0">
                <a:effectLst/>
                <a:latin typeface="Times New Roman" charset="0"/>
                <a:ea typeface="Times New Roman" charset="0"/>
                <a:cs typeface="Times New Roman" charset="0"/>
              </a:rPr>
              <a:t> chia </a:t>
            </a:r>
            <a:r>
              <a:rPr lang="en-US" sz="2800" dirty="0" err="1">
                <a:effectLst/>
                <a:latin typeface="Times New Roman" charset="0"/>
                <a:ea typeface="Times New Roman" charset="0"/>
                <a:cs typeface="Times New Roman" charset="0"/>
              </a:rPr>
              <a:t>làm</a:t>
            </a:r>
            <a:r>
              <a:rPr lang="en-US" sz="2800" dirty="0">
                <a:effectLst/>
                <a:latin typeface="Times New Roman" charset="0"/>
                <a:ea typeface="Times New Roman" charset="0"/>
                <a:cs typeface="Times New Roman" charset="0"/>
              </a:rPr>
              <a:t> 4 </a:t>
            </a:r>
            <a:r>
              <a:rPr lang="en-US" sz="2800" dirty="0" err="1">
                <a:effectLst/>
                <a:latin typeface="Times New Roman" charset="0"/>
                <a:ea typeface="Times New Roman" charset="0"/>
                <a:cs typeface="Times New Roman" charset="0"/>
              </a:rPr>
              <a:t>phần</a:t>
            </a:r>
            <a:r>
              <a:rPr lang="en-US" sz="2800" dirty="0">
                <a:effectLst/>
                <a:latin typeface="Times New Roman" charset="0"/>
                <a:ea typeface="Times New Roman" charset="0"/>
                <a:cs typeface="Times New Roman" charset="0"/>
              </a:rPr>
              <a:t>. </a:t>
            </a:r>
          </a:p>
          <a:p>
            <a:pPr marL="514350" indent="-514350" algn="just">
              <a:lnSpc>
                <a:spcPct val="150000"/>
              </a:lnSpc>
              <a:buAutoNum type="alphaLcParenR"/>
            </a:pPr>
            <a:r>
              <a:rPr lang="en-US" sz="2800" dirty="0" err="1">
                <a:effectLst/>
                <a:latin typeface="Times New Roman" charset="0"/>
                <a:ea typeface="Times New Roman" charset="0"/>
                <a:cs typeface="Times New Roman" charset="0"/>
              </a:rPr>
              <a:t>Hỏi</a:t>
            </a:r>
            <a:r>
              <a:rPr lang="en-US" sz="2800" dirty="0">
                <a:effectLst/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dirty="0" err="1">
                <a:effectLst/>
                <a:latin typeface="Times New Roman" charset="0"/>
                <a:ea typeface="Times New Roman" charset="0"/>
                <a:cs typeface="Times New Roman" charset="0"/>
              </a:rPr>
              <a:t>chị</a:t>
            </a:r>
            <a:r>
              <a:rPr lang="en-US" sz="2800" dirty="0">
                <a:effectLst/>
                <a:latin typeface="Times New Roman" charset="0"/>
                <a:ea typeface="Times New Roman" charset="0"/>
                <a:cs typeface="Times New Roman" charset="0"/>
              </a:rPr>
              <a:t> An </a:t>
            </a:r>
            <a:r>
              <a:rPr lang="en-US" sz="2800" dirty="0" err="1">
                <a:effectLst/>
                <a:latin typeface="Times New Roman" charset="0"/>
                <a:ea typeface="Times New Roman" charset="0"/>
                <a:cs typeface="Times New Roman" charset="0"/>
              </a:rPr>
              <a:t>mua</a:t>
            </a:r>
            <a:r>
              <a:rPr lang="en-US" sz="2800" dirty="0">
                <a:effectLst/>
                <a:latin typeface="Times New Roman" charset="0"/>
                <a:ea typeface="Times New Roman" charset="0"/>
                <a:cs typeface="Times New Roman" charset="0"/>
              </a:rPr>
              <a:t> 5 </a:t>
            </a:r>
            <a:r>
              <a:rPr lang="en-US" sz="2800" dirty="0" err="1">
                <a:effectLst/>
                <a:latin typeface="Times New Roman" charset="0"/>
                <a:ea typeface="Times New Roman" charset="0"/>
                <a:cs typeface="Times New Roman" charset="0"/>
              </a:rPr>
              <a:t>phần</a:t>
            </a:r>
            <a:r>
              <a:rPr lang="en-US" sz="2800" dirty="0">
                <a:effectLst/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dirty="0" err="1">
                <a:effectLst/>
                <a:latin typeface="Times New Roman" charset="0"/>
                <a:ea typeface="Times New Roman" charset="0"/>
                <a:cs typeface="Times New Roman" charset="0"/>
              </a:rPr>
              <a:t>bánh</a:t>
            </a:r>
            <a:r>
              <a:rPr lang="en-US" sz="2800" dirty="0">
                <a:effectLst/>
                <a:latin typeface="Times New Roman" charset="0"/>
                <a:ea typeface="Times New Roman" charset="0"/>
                <a:cs typeface="Times New Roman" charset="0"/>
              </a:rPr>
              <a:t>, </a:t>
            </a:r>
            <a:r>
              <a:rPr lang="en-US" sz="2800" dirty="0" err="1">
                <a:effectLst/>
                <a:latin typeface="Times New Roman" charset="0"/>
                <a:ea typeface="Times New Roman" charset="0"/>
                <a:cs typeface="Times New Roman" charset="0"/>
              </a:rPr>
              <a:t>được</a:t>
            </a:r>
            <a:r>
              <a:rPr lang="en-US" sz="2800" dirty="0">
                <a:effectLst/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dirty="0" err="1">
                <a:effectLst/>
                <a:latin typeface="Times New Roman" charset="0"/>
                <a:ea typeface="Times New Roman" charset="0"/>
                <a:cs typeface="Times New Roman" charset="0"/>
              </a:rPr>
              <a:t>người</a:t>
            </a:r>
            <a:r>
              <a:rPr lang="en-US" sz="2800" dirty="0">
                <a:effectLst/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dirty="0" err="1">
                <a:effectLst/>
                <a:latin typeface="Times New Roman" charset="0"/>
                <a:ea typeface="Times New Roman" charset="0"/>
                <a:cs typeface="Times New Roman" charset="0"/>
              </a:rPr>
              <a:t>bán</a:t>
            </a:r>
            <a:r>
              <a:rPr lang="en-US" sz="2800" dirty="0">
                <a:effectLst/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dirty="0" err="1">
                <a:effectLst/>
                <a:latin typeface="Times New Roman" charset="0"/>
                <a:ea typeface="Times New Roman" charset="0"/>
                <a:cs typeface="Times New Roman" charset="0"/>
              </a:rPr>
              <a:t>lấy</a:t>
            </a:r>
            <a:r>
              <a:rPr lang="en-US" sz="2800" dirty="0">
                <a:effectLst/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dirty="0" err="1">
                <a:effectLst/>
                <a:latin typeface="Times New Roman" charset="0"/>
                <a:ea typeface="Times New Roman" charset="0"/>
                <a:cs typeface="Times New Roman" charset="0"/>
              </a:rPr>
              <a:t>cho</a:t>
            </a:r>
            <a:r>
              <a:rPr lang="en-US" sz="2800" dirty="0">
                <a:effectLst/>
                <a:latin typeface="Times New Roman" charset="0"/>
                <a:ea typeface="Times New Roman" charset="0"/>
                <a:cs typeface="Times New Roman" charset="0"/>
              </a:rPr>
              <a:t> 1 </a:t>
            </a:r>
            <a:r>
              <a:rPr lang="en-US" sz="2800" dirty="0" err="1">
                <a:effectLst/>
                <a:latin typeface="Times New Roman" charset="0"/>
                <a:ea typeface="Times New Roman" charset="0"/>
                <a:cs typeface="Times New Roman" charset="0"/>
              </a:rPr>
              <a:t>đĩa</a:t>
            </a:r>
            <a:r>
              <a:rPr lang="en-US" sz="2800" dirty="0">
                <a:effectLst/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dirty="0" err="1">
                <a:effectLst/>
                <a:latin typeface="Times New Roman" charset="0"/>
                <a:ea typeface="Times New Roman" charset="0"/>
                <a:cs typeface="Times New Roman" charset="0"/>
              </a:rPr>
              <a:t>và</a:t>
            </a:r>
            <a:r>
              <a:rPr lang="en-US" sz="2800" dirty="0">
                <a:effectLst/>
                <a:latin typeface="Times New Roman" charset="0"/>
                <a:ea typeface="Times New Roman" charset="0"/>
                <a:cs typeface="Times New Roman" charset="0"/>
              </a:rPr>
              <a:t> 1 </a:t>
            </a:r>
            <a:r>
              <a:rPr lang="en-US" sz="2800" dirty="0" err="1">
                <a:effectLst/>
                <a:latin typeface="Times New Roman" charset="0"/>
                <a:ea typeface="Times New Roman" charset="0"/>
                <a:cs typeface="Times New Roman" charset="0"/>
              </a:rPr>
              <a:t>phần</a:t>
            </a:r>
            <a:r>
              <a:rPr lang="en-US" sz="2800" dirty="0">
                <a:effectLst/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dirty="0" err="1">
                <a:effectLst/>
                <a:latin typeface="Times New Roman" charset="0"/>
                <a:ea typeface="Times New Roman" charset="0"/>
                <a:cs typeface="Times New Roman" charset="0"/>
              </a:rPr>
              <a:t>có</a:t>
            </a:r>
            <a:r>
              <a:rPr lang="en-US" sz="2800" dirty="0">
                <a:effectLst/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dirty="0" err="1">
                <a:effectLst/>
                <a:latin typeface="Times New Roman" charset="0"/>
                <a:ea typeface="Times New Roman" charset="0"/>
                <a:cs typeface="Times New Roman" charset="0"/>
              </a:rPr>
              <a:t>đúng</a:t>
            </a:r>
            <a:r>
              <a:rPr lang="en-US" sz="2800" dirty="0">
                <a:effectLst/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dirty="0" err="1">
                <a:effectLst/>
                <a:latin typeface="Times New Roman" charset="0"/>
                <a:ea typeface="Times New Roman" charset="0"/>
                <a:cs typeface="Times New Roman" charset="0"/>
              </a:rPr>
              <a:t>không</a:t>
            </a:r>
            <a:r>
              <a:rPr lang="en-US" sz="2800" dirty="0">
                <a:effectLst/>
                <a:latin typeface="Times New Roman" charset="0"/>
                <a:ea typeface="Times New Roman" charset="0"/>
                <a:cs typeface="Times New Roman" charset="0"/>
              </a:rPr>
              <a:t>? </a:t>
            </a:r>
          </a:p>
          <a:p>
            <a:pPr marL="514350" indent="-514350" algn="just">
              <a:lnSpc>
                <a:spcPct val="150000"/>
              </a:lnSpc>
              <a:buFontTx/>
              <a:buAutoNum type="alphaLcParenR"/>
            </a:pPr>
            <a:r>
              <a:rPr lang="en-US" sz="2800" dirty="0" err="1">
                <a:latin typeface="Times New Roman" charset="0"/>
                <a:ea typeface="Times New Roman" charset="0"/>
                <a:cs typeface="Times New Roman" charset="0"/>
              </a:rPr>
              <a:t>Bà</a:t>
            </a:r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dirty="0" err="1">
                <a:latin typeface="Times New Roman" charset="0"/>
                <a:ea typeface="Times New Roman" charset="0"/>
                <a:cs typeface="Times New Roman" charset="0"/>
              </a:rPr>
              <a:t>Bé</a:t>
            </a:r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dirty="0" err="1">
                <a:latin typeface="Times New Roman" charset="0"/>
                <a:ea typeface="Times New Roman" charset="0"/>
                <a:cs typeface="Times New Roman" charset="0"/>
              </a:rPr>
              <a:t>mua</a:t>
            </a:r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  <a:t> 11 </a:t>
            </a:r>
            <a:r>
              <a:rPr lang="en-US" sz="2800" dirty="0" err="1">
                <a:latin typeface="Times New Roman" charset="0"/>
                <a:ea typeface="Times New Roman" charset="0"/>
                <a:cs typeface="Times New Roman" charset="0"/>
              </a:rPr>
              <a:t>phần</a:t>
            </a:r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dirty="0" err="1">
                <a:latin typeface="Times New Roman" charset="0"/>
                <a:ea typeface="Times New Roman" charset="0"/>
                <a:cs typeface="Times New Roman" charset="0"/>
              </a:rPr>
              <a:t>bánh</a:t>
            </a:r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  <a:t>, </a:t>
            </a:r>
            <a:r>
              <a:rPr lang="en-US" sz="2800" dirty="0" err="1">
                <a:latin typeface="Times New Roman" charset="0"/>
                <a:ea typeface="Times New Roman" charset="0"/>
                <a:cs typeface="Times New Roman" charset="0"/>
              </a:rPr>
              <a:t>được</a:t>
            </a:r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dirty="0" err="1">
                <a:latin typeface="Times New Roman" charset="0"/>
                <a:ea typeface="Times New Roman" charset="0"/>
                <a:cs typeface="Times New Roman" charset="0"/>
              </a:rPr>
              <a:t>người</a:t>
            </a:r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dirty="0" err="1">
                <a:latin typeface="Times New Roman" charset="0"/>
                <a:ea typeface="Times New Roman" charset="0"/>
                <a:cs typeface="Times New Roman" charset="0"/>
              </a:rPr>
              <a:t>bán</a:t>
            </a:r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dirty="0" err="1">
                <a:latin typeface="Times New Roman" charset="0"/>
                <a:ea typeface="Times New Roman" charset="0"/>
                <a:cs typeface="Times New Roman" charset="0"/>
              </a:rPr>
              <a:t>lấy</a:t>
            </a:r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dirty="0" err="1">
                <a:latin typeface="Times New Roman" charset="0"/>
                <a:ea typeface="Times New Roman" charset="0"/>
                <a:cs typeface="Times New Roman" charset="0"/>
              </a:rPr>
              <a:t>cho</a:t>
            </a:r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dirty="0" err="1">
                <a:latin typeface="Times New Roman" charset="0"/>
                <a:ea typeface="Times New Roman" charset="0"/>
                <a:cs typeface="Times New Roman" charset="0"/>
              </a:rPr>
              <a:t>hai</a:t>
            </a:r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dirty="0" err="1">
                <a:latin typeface="Times New Roman" charset="0"/>
                <a:ea typeface="Times New Roman" charset="0"/>
                <a:cs typeface="Times New Roman" charset="0"/>
              </a:rPr>
              <a:t>đĩa</a:t>
            </a:r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dirty="0" err="1">
                <a:latin typeface="Times New Roman" charset="0"/>
                <a:ea typeface="Times New Roman" charset="0"/>
                <a:cs typeface="Times New Roman" charset="0"/>
              </a:rPr>
              <a:t>và</a:t>
            </a:r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  <a:t> 3 </a:t>
            </a:r>
            <a:r>
              <a:rPr lang="en-US" sz="2800" dirty="0" err="1">
                <a:latin typeface="Times New Roman" charset="0"/>
                <a:ea typeface="Times New Roman" charset="0"/>
                <a:cs typeface="Times New Roman" charset="0"/>
              </a:rPr>
              <a:t>phần</a:t>
            </a:r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  <a:t>, </a:t>
            </a:r>
            <a:r>
              <a:rPr lang="en-US" sz="2800" dirty="0" err="1">
                <a:latin typeface="Times New Roman" charset="0"/>
                <a:ea typeface="Times New Roman" charset="0"/>
                <a:cs typeface="Times New Roman" charset="0"/>
              </a:rPr>
              <a:t>có</a:t>
            </a:r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dirty="0" err="1">
                <a:latin typeface="Times New Roman" charset="0"/>
                <a:ea typeface="Times New Roman" charset="0"/>
                <a:cs typeface="Times New Roman" charset="0"/>
              </a:rPr>
              <a:t>đúng</a:t>
            </a:r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dirty="0" err="1">
                <a:latin typeface="Times New Roman" charset="0"/>
                <a:ea typeface="Times New Roman" charset="0"/>
                <a:cs typeface="Times New Roman" charset="0"/>
              </a:rPr>
              <a:t>không</a:t>
            </a:r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  <a:t>? 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976" b="97470" l="8571" r="94286">
                        <a14:foregroundMark x1="73690" y1="13494" x2="73690" y2="13494"/>
                        <a14:foregroundMark x1="71905" y1="24458" x2="71905" y2="2445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763465" y="4804012"/>
            <a:ext cx="2203045" cy="2176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930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 descr="Hình nền Powerpoint bảng đen - Mẫu Powerpoint bảng đen cực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4621" y="-380476"/>
            <a:ext cx="12674600" cy="6985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3138748" y="1602744"/>
          <a:ext cx="3751825" cy="813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803240" imgH="393480" progId="Equation.DSMT4">
                  <p:embed/>
                </p:oleObj>
              </mc:Choice>
              <mc:Fallback>
                <p:oleObj name="Equation" r:id="rId3" imgW="1803240" imgH="39348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8748" y="1602744"/>
                        <a:ext cx="3751825" cy="8138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3189523" y="3044753"/>
          <a:ext cx="2618321" cy="8132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257120" imgH="393480" progId="Equation.DSMT4">
                  <p:embed/>
                </p:oleObj>
              </mc:Choice>
              <mc:Fallback>
                <p:oleObj name="Equation" r:id="rId5" imgW="1257120" imgH="393480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89523" y="3044753"/>
                        <a:ext cx="2618321" cy="81326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4838198" y="4150562"/>
          <a:ext cx="664244" cy="8785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91960" imgH="393480" progId="Equation.DSMT4">
                  <p:embed/>
                </p:oleObj>
              </mc:Choice>
              <mc:Fallback>
                <p:oleObj name="Equation" r:id="rId7" imgW="291960" imgH="393480" progId="Equation.DSMT4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38198" y="4150562"/>
                        <a:ext cx="664244" cy="87851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6" name="Group 15"/>
          <p:cNvGrpSpPr/>
          <p:nvPr/>
        </p:nvGrpSpPr>
        <p:grpSpPr>
          <a:xfrm>
            <a:off x="2136779" y="658912"/>
            <a:ext cx="6731325" cy="772116"/>
            <a:chOff x="2101516" y="601599"/>
            <a:chExt cx="6731325" cy="772116"/>
          </a:xfrm>
        </p:grpSpPr>
        <p:graphicFrame>
          <p:nvGraphicFramePr>
            <p:cNvPr id="5" name="Object 4"/>
            <p:cNvGraphicFramePr>
              <a:graphicFrameLocks noChangeAspect="1"/>
            </p:cNvGraphicFramePr>
            <p:nvPr/>
          </p:nvGraphicFramePr>
          <p:xfrm>
            <a:off x="7271595" y="601599"/>
            <a:ext cx="433138" cy="7721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9" imgW="215640" imgH="393480" progId="Equation.DSMT4">
                    <p:embed/>
                  </p:oleObj>
                </mc:Choice>
                <mc:Fallback>
                  <p:oleObj name="Equation" r:id="rId9" imgW="215640" imgH="393480" progId="Equation.DSMT4">
                    <p:embed/>
                    <p:pic>
                      <p:nvPicPr>
                        <p:cNvPr id="5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271595" y="601599"/>
                          <a:ext cx="433138" cy="772116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" name="Rectangle 6"/>
            <p:cNvSpPr>
              <a:spLocks noChangeArrowheads="1"/>
            </p:cNvSpPr>
            <p:nvPr/>
          </p:nvSpPr>
          <p:spPr bwMode="auto">
            <a:xfrm>
              <a:off x="2101516" y="668496"/>
              <a:ext cx="6731325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Quãng</a:t>
              </a:r>
              <a:r>
                <a:rPr kumimoji="0" lang="en-US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đường</a:t>
              </a:r>
              <a:r>
                <a:rPr kumimoji="0" lang="en-US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ô </a:t>
              </a:r>
              <a:r>
                <a:rPr kumimoji="0" lang="en-US" alt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tô</a:t>
              </a:r>
              <a:r>
                <a:rPr kumimoji="0" lang="en-US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chạy</a:t>
              </a:r>
              <a:r>
                <a:rPr kumimoji="0" lang="en-US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kumimoji="0" lang="en-US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kumimoji="0" lang="en-US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      </a:t>
              </a:r>
              <a:r>
                <a:rPr kumimoji="0" lang="en-US" alt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giờ</a:t>
              </a:r>
              <a:r>
                <a:rPr kumimoji="0" lang="en-US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endPara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2245894" y="2521533"/>
            <a:ext cx="702644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45 km/h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3427922" y="4245070"/>
            <a:ext cx="128112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5" name="Rectangle 11"/>
          <p:cNvSpPr>
            <a:spLocks noChangeArrowheads="1"/>
          </p:cNvSpPr>
          <p:nvPr/>
        </p:nvSpPr>
        <p:spPr bwMode="auto">
          <a:xfrm>
            <a:off x="5839926" y="3149706"/>
            <a:ext cx="89319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8" name="Rectangle 11"/>
          <p:cNvSpPr>
            <a:spLocks noChangeArrowheads="1"/>
          </p:cNvSpPr>
          <p:nvPr/>
        </p:nvSpPr>
        <p:spPr bwMode="auto">
          <a:xfrm>
            <a:off x="5502442" y="4245070"/>
            <a:ext cx="89319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74889" y="615510"/>
            <a:ext cx="11608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2973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/>
      <p:bldP spid="1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6" descr="Đề ôn Toán lớp 2 (23/3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6253" y="-74790"/>
            <a:ext cx="12288253" cy="6932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6" descr="Đề ôn Toán lớp 2 (23/3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6254" y="-74790"/>
            <a:ext cx="12288253" cy="6932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5486961" y="1104160"/>
          <a:ext cx="557212" cy="100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15640" imgH="393480" progId="Equation.DSMT4">
                  <p:embed/>
                </p:oleObj>
              </mc:Choice>
              <mc:Fallback>
                <p:oleObj name="Equation" r:id="rId3" imgW="215640" imgH="39348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961" y="1104160"/>
                        <a:ext cx="557212" cy="10064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7835039" y="1751046"/>
          <a:ext cx="358775" cy="100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39680" imgH="393480" progId="Equation.DSMT4">
                  <p:embed/>
                </p:oleObj>
              </mc:Choice>
              <mc:Fallback>
                <p:oleObj name="Equation" r:id="rId5" imgW="139680" imgH="39348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35039" y="1751046"/>
                        <a:ext cx="358775" cy="10064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734547" y="592969"/>
            <a:ext cx="10619253" cy="4046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Hai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mảnh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mặt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có chiều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mảnh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m,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mảnh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mảnh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mảnh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mảnh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mét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mảnh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mảnh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453130" y="2947752"/>
            <a:ext cx="927939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-2245895" y="3969328"/>
            <a:ext cx="1962891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7835039" y="4492548"/>
            <a:ext cx="2274756" cy="1305247"/>
          </a:xfrm>
          <a:prstGeom prst="rect">
            <a:avLst/>
          </a:prstGeom>
          <a:solidFill>
            <a:srgbClr val="92D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5253704" y="4492548"/>
            <a:ext cx="1443957" cy="1306637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4624388" y="4776788"/>
          <a:ext cx="419100" cy="722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28600" imgH="393480" progId="Equation.DSMT4">
                  <p:embed/>
                </p:oleObj>
              </mc:Choice>
              <mc:Fallback>
                <p:oleObj name="Equation" r:id="rId7" imgW="228600" imgH="393480" progId="Equation.DSMT4">
                  <p:embed/>
                  <p:pic>
                    <p:nvPicPr>
                      <p:cNvPr id="14" name="Object 13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624388" y="4776788"/>
                        <a:ext cx="419100" cy="7223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33340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16" descr="Đề ôn Toán lớp 2 (23/3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6254" y="-74790"/>
            <a:ext cx="12288253" cy="6932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5836174" y="834189"/>
          <a:ext cx="3643962" cy="830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714320" imgH="393480" progId="Equation.DSMT4">
                  <p:embed/>
                </p:oleObj>
              </mc:Choice>
              <mc:Fallback>
                <p:oleObj name="Equation" r:id="rId3" imgW="1714320" imgH="39348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36174" y="834189"/>
                        <a:ext cx="3643962" cy="8300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5989254" y="1897315"/>
          <a:ext cx="2406030" cy="7891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193760" imgH="393480" progId="Equation.DSMT4">
                  <p:embed/>
                </p:oleObj>
              </mc:Choice>
              <mc:Fallback>
                <p:oleObj name="Equation" r:id="rId5" imgW="1193760" imgH="393480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89254" y="1897315"/>
                        <a:ext cx="2406030" cy="78917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5836174" y="2881755"/>
          <a:ext cx="5695786" cy="8310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679480" imgH="393480" progId="Equation.DSMT4">
                  <p:embed/>
                </p:oleObj>
              </mc:Choice>
              <mc:Fallback>
                <p:oleObj name="Equation" r:id="rId7" imgW="2679480" imgH="393480" progId="Equation.DSMT4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36174" y="2881755"/>
                        <a:ext cx="5695786" cy="83105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1765570" y="1044095"/>
            <a:ext cx="3671198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1765570" y="2040476"/>
            <a:ext cx="4012637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1765570" y="3029552"/>
            <a:ext cx="4161717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1920992" y="3934013"/>
            <a:ext cx="7370492" cy="715283"/>
            <a:chOff x="1895626" y="5662159"/>
            <a:chExt cx="6030992" cy="715283"/>
          </a:xfrm>
        </p:grpSpPr>
        <p:graphicFrame>
          <p:nvGraphicFramePr>
            <p:cNvPr id="10" name="Object 9"/>
            <p:cNvGraphicFramePr>
              <a:graphicFrameLocks noChangeAspect="1"/>
            </p:cNvGraphicFramePr>
            <p:nvPr/>
          </p:nvGraphicFramePr>
          <p:xfrm>
            <a:off x="7141551" y="5662159"/>
            <a:ext cx="785067" cy="71528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9" imgW="431640" imgH="393480" progId="Equation.DSMT4">
                    <p:embed/>
                  </p:oleObj>
                </mc:Choice>
                <mc:Fallback>
                  <p:oleObj name="Equation" r:id="rId9" imgW="431640" imgH="393480" progId="Equation.DSMT4">
                    <p:embed/>
                    <p:pic>
                      <p:nvPicPr>
                        <p:cNvPr id="1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141551" y="5662159"/>
                          <a:ext cx="785067" cy="715283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" name="Rectangle 9"/>
            <p:cNvSpPr>
              <a:spLocks noChangeArrowheads="1"/>
            </p:cNvSpPr>
            <p:nvPr/>
          </p:nvSpPr>
          <p:spPr bwMode="auto">
            <a:xfrm>
              <a:off x="1895626" y="5744811"/>
              <a:ext cx="5803267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Vậy</a:t>
              </a:r>
              <a:r>
                <a:rPr kumimoji="0" lang="en-US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mặt tiền </a:t>
              </a:r>
              <a:r>
                <a:rPr kumimoji="0" lang="en-US" alt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mảnh</a:t>
              </a:r>
              <a:r>
                <a:rPr kumimoji="0" lang="en-US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đất</a:t>
              </a:r>
              <a:r>
                <a:rPr kumimoji="0" lang="en-US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hình </a:t>
              </a:r>
              <a:r>
                <a:rPr kumimoji="0" lang="en-US" alt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chữ</a:t>
              </a:r>
              <a:r>
                <a:rPr kumimoji="0" lang="en-US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nhật</a:t>
              </a:r>
              <a:r>
                <a:rPr kumimoji="0" lang="en-US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dài</a:t>
              </a:r>
              <a:r>
                <a:rPr kumimoji="0" lang="en-US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kumimoji="0" lang="en-US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765570" y="5547219"/>
            <a:ext cx="8807219" cy="1137888"/>
            <a:chOff x="1861297" y="4697445"/>
            <a:chExt cx="8807219" cy="1137888"/>
          </a:xfrm>
        </p:grpSpPr>
        <p:graphicFrame>
          <p:nvGraphicFramePr>
            <p:cNvPr id="11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34205805"/>
                </p:ext>
              </p:extLst>
            </p:nvPr>
          </p:nvGraphicFramePr>
          <p:xfrm>
            <a:off x="6851252" y="4697445"/>
            <a:ext cx="369037" cy="9456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1" imgW="152280" imgH="393480" progId="Equation.DSMT4">
                    <p:embed/>
                  </p:oleObj>
                </mc:Choice>
                <mc:Fallback>
                  <p:oleObj name="Equation" r:id="rId11" imgW="152280" imgH="393480" progId="Equation.DSMT4">
                    <p:embed/>
                    <p:pic>
                      <p:nvPicPr>
                        <p:cNvPr id="11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51252" y="4697445"/>
                          <a:ext cx="369037" cy="945656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" name="Rectangle 10"/>
            <p:cNvSpPr>
              <a:spLocks noChangeArrowheads="1"/>
            </p:cNvSpPr>
            <p:nvPr/>
          </p:nvSpPr>
          <p:spPr bwMode="auto">
            <a:xfrm>
              <a:off x="1861297" y="4881226"/>
              <a:ext cx="8807219" cy="9541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Nên </a:t>
              </a:r>
              <a:r>
                <a:rPr lang="en-US" altLang="en-US" sz="2800" dirty="0">
                  <a:solidFill>
                    <a:prstClr val="white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r>
                <a:rPr kumimoji="0" lang="en-US" alt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iện</a:t>
              </a:r>
              <a:r>
                <a:rPr kumimoji="0" lang="en-US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tích</a:t>
              </a:r>
              <a:r>
                <a:rPr kumimoji="0" lang="en-US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hình </a:t>
              </a:r>
              <a:r>
                <a:rPr kumimoji="0" lang="en-US" alt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chữ</a:t>
              </a:r>
              <a:r>
                <a:rPr kumimoji="0" lang="en-US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nhật</a:t>
              </a:r>
              <a:r>
                <a:rPr kumimoji="0" lang="en-US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bằng</a:t>
              </a:r>
              <a:r>
                <a:rPr kumimoji="0" lang="en-US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       </a:t>
              </a:r>
              <a:r>
                <a:rPr kumimoji="0" lang="en-US" alt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diện</a:t>
              </a:r>
              <a:r>
                <a:rPr kumimoji="0" lang="en-US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tích</a:t>
              </a:r>
              <a:r>
                <a:rPr kumimoji="0" lang="en-US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hình </a:t>
              </a:r>
              <a:r>
                <a:rPr kumimoji="0" lang="en-US" alt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vuông</a:t>
              </a:r>
              <a:r>
                <a:rPr kumimoji="0" lang="en-US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                    </a:t>
              </a:r>
              <a:endPara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18" name="Rectangle 17"/>
          <p:cNvSpPr/>
          <p:nvPr/>
        </p:nvSpPr>
        <p:spPr>
          <a:xfrm>
            <a:off x="604675" y="586099"/>
            <a:ext cx="11608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6521857"/>
              </p:ext>
            </p:extLst>
          </p:nvPr>
        </p:nvGraphicFramePr>
        <p:xfrm>
          <a:off x="3281388" y="4938280"/>
          <a:ext cx="1796832" cy="7927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295280" imgH="571320" progId="Equation.DSMT4">
                  <p:embed/>
                </p:oleObj>
              </mc:Choice>
              <mc:Fallback>
                <p:oleObj name="Equation" r:id="rId13" imgW="1295280" imgH="571320" progId="Equation.DSMT4">
                  <p:embed/>
                  <p:pic>
                    <p:nvPicPr>
                      <p:cNvPr id="19" name="Object 18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281388" y="4938280"/>
                        <a:ext cx="1796832" cy="7927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8"/>
          <p:cNvSpPr>
            <a:spLocks noChangeArrowheads="1"/>
          </p:cNvSpPr>
          <p:nvPr/>
        </p:nvSpPr>
        <p:spPr bwMode="auto">
          <a:xfrm>
            <a:off x="1920992" y="4968906"/>
            <a:ext cx="115506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935028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2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19" y="1162379"/>
            <a:ext cx="12064181" cy="1853666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latin typeface="Times New Roman" charset="0"/>
                <a:ea typeface="Times New Roman" charset="0"/>
                <a:cs typeface="Times New Roman" charset="0"/>
              </a:rPr>
              <a:t>TRẮC NGHIỆM </a:t>
            </a:r>
            <a:br>
              <a:rPr lang="en-US" sz="4800" b="1" dirty="0"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US" sz="4800" b="1" dirty="0">
                <a:latin typeface="Times New Roman" charset="0"/>
                <a:ea typeface="Times New Roman" charset="0"/>
                <a:cs typeface="Times New Roman" charset="0"/>
              </a:rPr>
              <a:t>CỦNG CỐ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43148" y="3481640"/>
            <a:ext cx="7017488" cy="1954251"/>
          </a:xfrm>
        </p:spPr>
        <p:txBody>
          <a:bodyPr>
            <a:noAutofit/>
          </a:bodyPr>
          <a:lstStyle/>
          <a:p>
            <a:pPr algn="ctr"/>
            <a:r>
              <a:rPr lang="en-US" sz="2800" cap="none" dirty="0">
                <a:latin typeface="Times New Roman" charset="0"/>
                <a:ea typeface="Times New Roman" charset="0"/>
                <a:cs typeface="Times New Roman" charset="0"/>
              </a:rPr>
              <a:t>HOẠT ĐỘNG NHÓM</a:t>
            </a:r>
          </a:p>
          <a:p>
            <a:r>
              <a:rPr lang="en-US" sz="2800" cap="none" dirty="0" err="1">
                <a:latin typeface="Times New Roman" charset="0"/>
                <a:ea typeface="Times New Roman" charset="0"/>
                <a:cs typeface="Times New Roman" charset="0"/>
              </a:rPr>
              <a:t>Mỗi</a:t>
            </a:r>
            <a:r>
              <a:rPr lang="en-US" sz="2800" cap="none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cap="none" dirty="0" err="1">
                <a:latin typeface="Times New Roman" charset="0"/>
                <a:ea typeface="Times New Roman" charset="0"/>
                <a:cs typeface="Times New Roman" charset="0"/>
              </a:rPr>
              <a:t>nhóm</a:t>
            </a:r>
            <a:r>
              <a:rPr lang="en-US" sz="2800" cap="none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cap="none" dirty="0" err="1">
                <a:latin typeface="Times New Roman" charset="0"/>
                <a:ea typeface="Times New Roman" charset="0"/>
                <a:cs typeface="Times New Roman" charset="0"/>
              </a:rPr>
              <a:t>có</a:t>
            </a:r>
            <a:r>
              <a:rPr lang="en-US" sz="2800" cap="none" dirty="0">
                <a:latin typeface="Times New Roman" charset="0"/>
                <a:ea typeface="Times New Roman" charset="0"/>
                <a:cs typeface="Times New Roman" charset="0"/>
              </a:rPr>
              <a:t> 10 </a:t>
            </a:r>
            <a:r>
              <a:rPr lang="en-US" sz="2800" cap="none" dirty="0" err="1">
                <a:latin typeface="Times New Roman" charset="0"/>
                <a:ea typeface="Times New Roman" charset="0"/>
                <a:cs typeface="Times New Roman" charset="0"/>
              </a:rPr>
              <a:t>giây</a:t>
            </a:r>
            <a:r>
              <a:rPr lang="en-US" sz="2800" cap="none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cap="none" dirty="0" err="1">
                <a:latin typeface="Times New Roman" charset="0"/>
                <a:ea typeface="Times New Roman" charset="0"/>
                <a:cs typeface="Times New Roman" charset="0"/>
              </a:rPr>
              <a:t>suy</a:t>
            </a:r>
            <a:r>
              <a:rPr lang="en-US" sz="2800" cap="none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cap="none" dirty="0" err="1">
                <a:latin typeface="Times New Roman" charset="0"/>
                <a:ea typeface="Times New Roman" charset="0"/>
                <a:cs typeface="Times New Roman" charset="0"/>
              </a:rPr>
              <a:t>nghĩ</a:t>
            </a:r>
            <a:r>
              <a:rPr lang="en-US" sz="2800" cap="none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cap="none" dirty="0" err="1">
                <a:latin typeface="Times New Roman" charset="0"/>
                <a:ea typeface="Times New Roman" charset="0"/>
                <a:cs typeface="Times New Roman" charset="0"/>
              </a:rPr>
              <a:t>và</a:t>
            </a:r>
            <a:r>
              <a:rPr lang="en-US" sz="2800" cap="none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cap="none" dirty="0" err="1">
                <a:latin typeface="Times New Roman" charset="0"/>
                <a:ea typeface="Times New Roman" charset="0"/>
                <a:cs typeface="Times New Roman" charset="0"/>
              </a:rPr>
              <a:t>đưa</a:t>
            </a:r>
            <a:r>
              <a:rPr lang="en-US" sz="2800" cap="none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cap="none" dirty="0" err="1">
                <a:latin typeface="Times New Roman" charset="0"/>
                <a:ea typeface="Times New Roman" charset="0"/>
                <a:cs typeface="Times New Roman" charset="0"/>
              </a:rPr>
              <a:t>ra</a:t>
            </a:r>
            <a:r>
              <a:rPr lang="en-US" sz="2800" cap="none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cap="none" dirty="0" err="1">
                <a:latin typeface="Times New Roman" charset="0"/>
                <a:ea typeface="Times New Roman" charset="0"/>
                <a:cs typeface="Times New Roman" charset="0"/>
              </a:rPr>
              <a:t>đáp</a:t>
            </a:r>
            <a:r>
              <a:rPr lang="en-US" sz="2800" cap="none" dirty="0">
                <a:latin typeface="Times New Roman" charset="0"/>
                <a:ea typeface="Times New Roman" charset="0"/>
                <a:cs typeface="Times New Roman" charset="0"/>
              </a:rPr>
              <a:t> án </a:t>
            </a:r>
            <a:r>
              <a:rPr lang="en-US" sz="2800" cap="none" dirty="0" err="1">
                <a:latin typeface="Times New Roman" charset="0"/>
                <a:ea typeface="Times New Roman" charset="0"/>
                <a:cs typeface="Times New Roman" charset="0"/>
              </a:rPr>
              <a:t>khi</a:t>
            </a:r>
            <a:r>
              <a:rPr lang="en-US" sz="2800" cap="none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cap="none" dirty="0" err="1">
                <a:latin typeface="Times New Roman" charset="0"/>
                <a:ea typeface="Times New Roman" charset="0"/>
                <a:cs typeface="Times New Roman" charset="0"/>
              </a:rPr>
              <a:t>hết</a:t>
            </a:r>
            <a:r>
              <a:rPr lang="en-US" sz="2800" cap="none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cap="none" dirty="0" err="1">
                <a:latin typeface="Times New Roman" charset="0"/>
                <a:ea typeface="Times New Roman" charset="0"/>
                <a:cs typeface="Times New Roman" charset="0"/>
              </a:rPr>
              <a:t>thời</a:t>
            </a:r>
            <a:r>
              <a:rPr lang="en-US" sz="2800" cap="none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cap="none" dirty="0" err="1">
                <a:latin typeface="Times New Roman" charset="0"/>
                <a:ea typeface="Times New Roman" charset="0"/>
                <a:cs typeface="Times New Roman" charset="0"/>
              </a:rPr>
              <a:t>gian</a:t>
            </a:r>
            <a:r>
              <a:rPr lang="en-US" sz="2800" cap="none" dirty="0">
                <a:latin typeface="Times New Roman" charset="0"/>
                <a:ea typeface="Times New Roman" charset="0"/>
                <a:cs typeface="Times New Roman" charset="0"/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FFBE0-D2EE-944E-83CE-EA41B0FDD9E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210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 Diagonal Corner Rectangle 16"/>
          <p:cNvSpPr/>
          <p:nvPr/>
        </p:nvSpPr>
        <p:spPr>
          <a:xfrm>
            <a:off x="1052943" y="849525"/>
            <a:ext cx="10699845" cy="5648257"/>
          </a:xfrm>
          <a:prstGeom prst="round2DiagRect">
            <a:avLst/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427019" y="997528"/>
            <a:ext cx="845776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i="1" dirty="0" err="1">
                <a:latin typeface="Times New Roman" charset="0"/>
                <a:ea typeface="Times New Roman" charset="0"/>
                <a:cs typeface="Times New Roman" charset="0"/>
              </a:rPr>
              <a:t>Câu</a:t>
            </a:r>
            <a:r>
              <a:rPr lang="en-US" sz="3000" i="1" dirty="0">
                <a:latin typeface="Times New Roman" charset="0"/>
                <a:ea typeface="Times New Roman" charset="0"/>
                <a:cs typeface="Times New Roman" charset="0"/>
              </a:rPr>
              <a:t> 1: </a:t>
            </a:r>
            <a:r>
              <a:rPr lang="en-US" sz="3000" dirty="0" err="1">
                <a:latin typeface="Times New Roman" charset="0"/>
                <a:ea typeface="Times New Roman" charset="0"/>
                <a:cs typeface="Times New Roman" charset="0"/>
              </a:rPr>
              <a:t>Chọn</a:t>
            </a:r>
            <a:r>
              <a:rPr lang="en-US" sz="30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000" dirty="0" err="1">
                <a:latin typeface="Times New Roman" charset="0"/>
                <a:ea typeface="Times New Roman" charset="0"/>
                <a:cs typeface="Times New Roman" charset="0"/>
              </a:rPr>
              <a:t>hỗn</a:t>
            </a:r>
            <a:r>
              <a:rPr lang="en-US" sz="30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000" dirty="0" err="1">
                <a:latin typeface="Times New Roman" charset="0"/>
                <a:ea typeface="Times New Roman" charset="0"/>
                <a:cs typeface="Times New Roman" charset="0"/>
              </a:rPr>
              <a:t>số</a:t>
            </a:r>
            <a:r>
              <a:rPr lang="en-US" sz="30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000" dirty="0" err="1">
                <a:latin typeface="Times New Roman" charset="0"/>
                <a:ea typeface="Times New Roman" charset="0"/>
                <a:cs typeface="Times New Roman" charset="0"/>
              </a:rPr>
              <a:t>biểu</a:t>
            </a:r>
            <a:r>
              <a:rPr lang="en-US" sz="30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000" dirty="0" err="1">
                <a:latin typeface="Times New Roman" charset="0"/>
                <a:ea typeface="Times New Roman" charset="0"/>
                <a:cs typeface="Times New Roman" charset="0"/>
              </a:rPr>
              <a:t>diễn</a:t>
            </a:r>
            <a:r>
              <a:rPr lang="en-US" sz="30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000" dirty="0" err="1">
                <a:latin typeface="Times New Roman" charset="0"/>
                <a:ea typeface="Times New Roman" charset="0"/>
                <a:cs typeface="Times New Roman" charset="0"/>
              </a:rPr>
              <a:t>cho</a:t>
            </a:r>
            <a:r>
              <a:rPr lang="en-US" sz="30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000" dirty="0" err="1">
                <a:latin typeface="Times New Roman" charset="0"/>
                <a:ea typeface="Times New Roman" charset="0"/>
                <a:cs typeface="Times New Roman" charset="0"/>
              </a:rPr>
              <a:t>phần</a:t>
            </a:r>
            <a:r>
              <a:rPr lang="en-US" sz="30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000" dirty="0" err="1">
                <a:latin typeface="Times New Roman" charset="0"/>
                <a:ea typeface="Times New Roman" charset="0"/>
                <a:cs typeface="Times New Roman" charset="0"/>
              </a:rPr>
              <a:t>được</a:t>
            </a:r>
            <a:r>
              <a:rPr lang="en-US" sz="30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000" dirty="0" err="1">
                <a:latin typeface="Times New Roman" charset="0"/>
                <a:ea typeface="Times New Roman" charset="0"/>
                <a:cs typeface="Times New Roman" charset="0"/>
              </a:rPr>
              <a:t>tô</a:t>
            </a:r>
            <a:r>
              <a:rPr lang="en-US" sz="30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000" dirty="0" err="1">
                <a:latin typeface="Times New Roman" charset="0"/>
                <a:ea typeface="Times New Roman" charset="0"/>
                <a:cs typeface="Times New Roman" charset="0"/>
              </a:rPr>
              <a:t>màu</a:t>
            </a:r>
            <a:r>
              <a:rPr lang="en-US" sz="3000" dirty="0">
                <a:latin typeface="Times New Roman" charset="0"/>
                <a:ea typeface="Times New Roman" charset="0"/>
                <a:cs typeface="Times New Roman" charset="0"/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652584" y="4470214"/>
                <a:ext cx="1372492" cy="7877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>
                    <a:latin typeface="Times New Roman" charset="0"/>
                    <a:ea typeface="Times New Roman" charset="0"/>
                    <a:cs typeface="Times New Roman" charset="0"/>
                  </a:rPr>
                  <a:t>A.    3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</m:ctrlPr>
                      </m:fPr>
                      <m:num>
                        <m:r>
                          <a:rPr lang="vi-VN" sz="3200" b="0" i="1" smtClean="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1</m:t>
                        </m:r>
                      </m:num>
                      <m:den>
                        <m:r>
                          <a:rPr lang="vi-VN" sz="3200" b="0" i="1" smtClean="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3200" dirty="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2584" y="4470214"/>
                <a:ext cx="1372492" cy="787716"/>
              </a:xfrm>
              <a:prstGeom prst="rect">
                <a:avLst/>
              </a:prstGeom>
              <a:blipFill rotWithShape="0">
                <a:blip r:embed="rId4"/>
                <a:stretch>
                  <a:fillRect l="-11111" b="-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082256" y="4470214"/>
                <a:ext cx="1440907" cy="7912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>
                    <a:latin typeface="Times New Roman" charset="0"/>
                    <a:ea typeface="Times New Roman" charset="0"/>
                    <a:cs typeface="Times New Roman" charset="0"/>
                  </a:rPr>
                  <a:t>B.    </a:t>
                </a:r>
                <a14:m>
                  <m:oMath xmlns:m="http://schemas.openxmlformats.org/officeDocument/2006/math">
                    <m:r>
                      <a:rPr lang="vi-VN" sz="3200" dirty="0" smtClean="0">
                        <a:latin typeface="Cambria Math" charset="0"/>
                        <a:ea typeface="Times New Roman" charset="0"/>
                        <a:cs typeface="Times New Roman" charset="0"/>
                      </a:rPr>
                      <m:t>2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</m:ctrlPr>
                      </m:fPr>
                      <m:num>
                        <m:r>
                          <a:rPr lang="vi-VN" sz="3200" b="0" i="1" smtClean="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2</m:t>
                        </m:r>
                      </m:num>
                      <m:den>
                        <m:r>
                          <a:rPr lang="vi-VN" sz="3200" b="0" i="1" smtClean="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3200" dirty="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2256" y="4470214"/>
                <a:ext cx="1440907" cy="791242"/>
              </a:xfrm>
              <a:prstGeom prst="rect">
                <a:avLst/>
              </a:prstGeom>
              <a:blipFill rotWithShape="0">
                <a:blip r:embed="rId5"/>
                <a:stretch>
                  <a:fillRect l="-11017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3" name="TextBox 162"/>
          <p:cNvSpPr txBox="1"/>
          <p:nvPr/>
        </p:nvSpPr>
        <p:spPr>
          <a:xfrm>
            <a:off x="9046299" y="5295769"/>
            <a:ext cx="190600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/>
              <a:t>00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6820330" y="4470214"/>
                <a:ext cx="1440907" cy="7902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>
                    <a:latin typeface="Times New Roman" charset="0"/>
                    <a:ea typeface="Times New Roman" charset="0"/>
                    <a:cs typeface="Times New Roman" charset="0"/>
                  </a:rPr>
                  <a:t>C.    </a:t>
                </a:r>
                <a14:m>
                  <m:oMath xmlns:m="http://schemas.openxmlformats.org/officeDocument/2006/math">
                    <m:r>
                      <a:rPr lang="vi-VN" sz="3200" b="0" i="0" smtClean="0">
                        <a:latin typeface="Cambria Math" charset="0"/>
                        <a:ea typeface="Times New Roman" charset="0"/>
                        <a:cs typeface="Times New Roman" charset="0"/>
                      </a:rPr>
                      <m:t>2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</m:ctrlPr>
                      </m:fPr>
                      <m:num>
                        <m:r>
                          <a:rPr lang="vi-VN" sz="3200" b="0" i="1" smtClean="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1</m:t>
                        </m:r>
                      </m:num>
                      <m:den>
                        <m:r>
                          <a:rPr lang="vi-VN" sz="3200" b="0" i="1" smtClean="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3200" dirty="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0330" y="4470214"/>
                <a:ext cx="1440907" cy="790216"/>
              </a:xfrm>
              <a:prstGeom prst="rect">
                <a:avLst/>
              </a:prstGeom>
              <a:blipFill rotWithShape="0">
                <a:blip r:embed="rId6"/>
                <a:stretch>
                  <a:fillRect l="-11017" b="-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9328002" y="4470214"/>
                <a:ext cx="1463349" cy="7902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>
                    <a:latin typeface="Times New Roman" charset="0"/>
                    <a:ea typeface="Times New Roman" charset="0"/>
                    <a:cs typeface="Times New Roman" charset="0"/>
                  </a:rPr>
                  <a:t>D.    </a:t>
                </a:r>
                <a14:m>
                  <m:oMath xmlns:m="http://schemas.openxmlformats.org/officeDocument/2006/math">
                    <m:r>
                      <a:rPr lang="vi-VN" sz="3200" b="0" i="0" smtClean="0">
                        <a:latin typeface="Cambria Math" charset="0"/>
                        <a:ea typeface="Times New Roman" charset="0"/>
                        <a:cs typeface="Times New Roman" charset="0"/>
                      </a:rPr>
                      <m:t>3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</m:ctrlPr>
                      </m:fPr>
                      <m:num>
                        <m:r>
                          <a:rPr lang="vi-VN" sz="3200" b="0" i="1" smtClean="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1</m:t>
                        </m:r>
                      </m:num>
                      <m:den>
                        <m:r>
                          <a:rPr lang="vi-VN" sz="3200" b="0" i="1" smtClean="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3200" dirty="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8002" y="4470214"/>
                <a:ext cx="1463349" cy="790216"/>
              </a:xfrm>
              <a:prstGeom prst="rect">
                <a:avLst/>
              </a:prstGeom>
              <a:blipFill rotWithShape="0">
                <a:blip r:embed="rId7"/>
                <a:stretch>
                  <a:fillRect l="-10417" b="-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/>
          <p:cNvSpPr>
            <a:spLocks/>
          </p:cNvSpPr>
          <p:nvPr/>
        </p:nvSpPr>
        <p:spPr>
          <a:xfrm>
            <a:off x="2681147" y="2077015"/>
            <a:ext cx="1440000" cy="16200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>
            <a:spLocks/>
          </p:cNvSpPr>
          <p:nvPr/>
        </p:nvSpPr>
        <p:spPr>
          <a:xfrm>
            <a:off x="5209210" y="2077015"/>
            <a:ext cx="1440000" cy="16200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9103468" y="5356435"/>
            <a:ext cx="1219200" cy="1219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dirty="0" err="1">
                <a:solidFill>
                  <a:srgbClr val="FF0000"/>
                </a:solidFill>
              </a:rPr>
              <a:t>Hết</a:t>
            </a:r>
            <a:r>
              <a:rPr lang="en-US" sz="2667" dirty="0">
                <a:solidFill>
                  <a:srgbClr val="FF0000"/>
                </a:solidFill>
              </a:rPr>
              <a:t> </a:t>
            </a:r>
            <a:r>
              <a:rPr lang="en-US" sz="2667" dirty="0" err="1">
                <a:solidFill>
                  <a:srgbClr val="FF0000"/>
                </a:solidFill>
              </a:rPr>
              <a:t>giờ</a:t>
            </a:r>
            <a:endParaRPr lang="en-US" sz="2667" dirty="0">
              <a:solidFill>
                <a:srgbClr val="FF0000"/>
              </a:solidFill>
            </a:endParaRPr>
          </a:p>
        </p:txBody>
      </p:sp>
      <p:sp>
        <p:nvSpPr>
          <p:cNvPr id="56" name="Oval 55"/>
          <p:cNvSpPr/>
          <p:nvPr/>
        </p:nvSpPr>
        <p:spPr>
          <a:xfrm>
            <a:off x="9099688" y="5349747"/>
            <a:ext cx="1219200" cy="1219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67" dirty="0">
              <a:solidFill>
                <a:srgbClr val="FF0000"/>
              </a:solidFill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7728529" y="2064983"/>
            <a:ext cx="1441818" cy="1603010"/>
            <a:chOff x="7728529" y="2064983"/>
            <a:chExt cx="1441818" cy="1603010"/>
          </a:xfrm>
        </p:grpSpPr>
        <p:sp>
          <p:nvSpPr>
            <p:cNvPr id="26" name="Rectangle 25"/>
            <p:cNvSpPr>
              <a:spLocks noChangeAspect="1"/>
            </p:cNvSpPr>
            <p:nvPr/>
          </p:nvSpPr>
          <p:spPr>
            <a:xfrm>
              <a:off x="7728529" y="2064983"/>
              <a:ext cx="1440000" cy="5400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>
              <a:spLocks noChangeAspect="1"/>
            </p:cNvSpPr>
            <p:nvPr/>
          </p:nvSpPr>
          <p:spPr>
            <a:xfrm>
              <a:off x="7730347" y="2602504"/>
              <a:ext cx="1440000" cy="540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>
              <a:spLocks noChangeAspect="1"/>
            </p:cNvSpPr>
            <p:nvPr/>
          </p:nvSpPr>
          <p:spPr>
            <a:xfrm>
              <a:off x="7730347" y="3127993"/>
              <a:ext cx="1440000" cy="540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9" name="TextBox 168"/>
          <p:cNvSpPr txBox="1"/>
          <p:nvPr/>
        </p:nvSpPr>
        <p:spPr>
          <a:xfrm>
            <a:off x="9032558" y="5295769"/>
            <a:ext cx="15568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/>
              <a:t>01</a:t>
            </a:r>
          </a:p>
        </p:txBody>
      </p:sp>
      <p:sp>
        <p:nvSpPr>
          <p:cNvPr id="170" name="TextBox 169"/>
          <p:cNvSpPr txBox="1"/>
          <p:nvPr/>
        </p:nvSpPr>
        <p:spPr>
          <a:xfrm>
            <a:off x="9032557" y="5313414"/>
            <a:ext cx="155688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/>
              <a:t>02</a:t>
            </a:r>
          </a:p>
        </p:txBody>
      </p:sp>
      <p:sp>
        <p:nvSpPr>
          <p:cNvPr id="171" name="TextBox 170"/>
          <p:cNvSpPr txBox="1"/>
          <p:nvPr/>
        </p:nvSpPr>
        <p:spPr>
          <a:xfrm>
            <a:off x="9032557" y="5304591"/>
            <a:ext cx="155688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/>
              <a:t>03</a:t>
            </a:r>
          </a:p>
        </p:txBody>
      </p:sp>
      <p:sp>
        <p:nvSpPr>
          <p:cNvPr id="172" name="TextBox 171"/>
          <p:cNvSpPr txBox="1"/>
          <p:nvPr/>
        </p:nvSpPr>
        <p:spPr>
          <a:xfrm>
            <a:off x="9032558" y="5295767"/>
            <a:ext cx="158200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/>
              <a:t>04</a:t>
            </a:r>
          </a:p>
        </p:txBody>
      </p:sp>
      <p:sp>
        <p:nvSpPr>
          <p:cNvPr id="173" name="TextBox 172"/>
          <p:cNvSpPr txBox="1"/>
          <p:nvPr/>
        </p:nvSpPr>
        <p:spPr>
          <a:xfrm>
            <a:off x="9029069" y="5322237"/>
            <a:ext cx="155688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/>
              <a:t>05</a:t>
            </a:r>
          </a:p>
        </p:txBody>
      </p:sp>
      <p:sp>
        <p:nvSpPr>
          <p:cNvPr id="174" name="TextBox 173"/>
          <p:cNvSpPr txBox="1"/>
          <p:nvPr/>
        </p:nvSpPr>
        <p:spPr>
          <a:xfrm>
            <a:off x="9041422" y="5302130"/>
            <a:ext cx="14083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/>
              <a:t>06</a:t>
            </a:r>
          </a:p>
        </p:txBody>
      </p:sp>
      <p:sp>
        <p:nvSpPr>
          <p:cNvPr id="175" name="TextBox 174"/>
          <p:cNvSpPr txBox="1"/>
          <p:nvPr/>
        </p:nvSpPr>
        <p:spPr>
          <a:xfrm>
            <a:off x="9032558" y="5322237"/>
            <a:ext cx="158200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/>
              <a:t>07</a:t>
            </a:r>
          </a:p>
        </p:txBody>
      </p:sp>
      <p:sp>
        <p:nvSpPr>
          <p:cNvPr id="176" name="TextBox 175"/>
          <p:cNvSpPr txBox="1"/>
          <p:nvPr/>
        </p:nvSpPr>
        <p:spPr>
          <a:xfrm>
            <a:off x="9009721" y="5322235"/>
            <a:ext cx="155688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/>
              <a:t>08</a:t>
            </a:r>
          </a:p>
        </p:txBody>
      </p:sp>
      <p:sp>
        <p:nvSpPr>
          <p:cNvPr id="177" name="TextBox 176"/>
          <p:cNvSpPr txBox="1"/>
          <p:nvPr/>
        </p:nvSpPr>
        <p:spPr>
          <a:xfrm>
            <a:off x="9029068" y="5295767"/>
            <a:ext cx="14103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/>
              <a:t>09</a:t>
            </a:r>
          </a:p>
        </p:txBody>
      </p:sp>
      <p:sp>
        <p:nvSpPr>
          <p:cNvPr id="44" name="Google Shape;2696;p52"/>
          <p:cNvSpPr/>
          <p:nvPr/>
        </p:nvSpPr>
        <p:spPr>
          <a:xfrm>
            <a:off x="6636112" y="4383002"/>
            <a:ext cx="821373" cy="903699"/>
          </a:xfrm>
          <a:custGeom>
            <a:avLst/>
            <a:gdLst/>
            <a:ahLst/>
            <a:cxnLst/>
            <a:rect l="l" t="t" r="r" b="b"/>
            <a:pathLst>
              <a:path w="56529" h="57047" fill="none" extrusionOk="0">
                <a:moveTo>
                  <a:pt x="24512" y="15343"/>
                </a:moveTo>
                <a:cubicBezTo>
                  <a:pt x="17007" y="17635"/>
                  <a:pt x="10315" y="23218"/>
                  <a:pt x="7690" y="30649"/>
                </a:cubicBezTo>
                <a:cubicBezTo>
                  <a:pt x="5102" y="38080"/>
                  <a:pt x="7136" y="47138"/>
                  <a:pt x="13236" y="52055"/>
                </a:cubicBezTo>
                <a:cubicBezTo>
                  <a:pt x="19373" y="56972"/>
                  <a:pt x="28357" y="57046"/>
                  <a:pt x="35899" y="54606"/>
                </a:cubicBezTo>
                <a:cubicBezTo>
                  <a:pt x="43367" y="52240"/>
                  <a:pt x="50317" y="47397"/>
                  <a:pt x="53682" y="40298"/>
                </a:cubicBezTo>
                <a:cubicBezTo>
                  <a:pt x="56454" y="34420"/>
                  <a:pt x="56528" y="27654"/>
                  <a:pt x="55641" y="21222"/>
                </a:cubicBezTo>
                <a:cubicBezTo>
                  <a:pt x="54754" y="14863"/>
                  <a:pt x="52683" y="8171"/>
                  <a:pt x="47508" y="4437"/>
                </a:cubicBezTo>
                <a:cubicBezTo>
                  <a:pt x="41333" y="0"/>
                  <a:pt x="32867" y="1073"/>
                  <a:pt x="25547" y="3069"/>
                </a:cubicBezTo>
                <a:cubicBezTo>
                  <a:pt x="20001" y="4585"/>
                  <a:pt x="14493" y="6507"/>
                  <a:pt x="9760" y="9798"/>
                </a:cubicBezTo>
                <a:cubicBezTo>
                  <a:pt x="5065" y="13088"/>
                  <a:pt x="1220" y="17931"/>
                  <a:pt x="0" y="23551"/>
                </a:cubicBezTo>
              </a:path>
            </a:pathLst>
          </a:custGeom>
          <a:solidFill>
            <a:srgbClr val="FF0000"/>
          </a:solidFill>
          <a:ln w="38100" cap="flat" cmpd="sng">
            <a:solidFill>
              <a:srgbClr val="FF0000"/>
            </a:solidFill>
            <a:prstDash val="solid"/>
            <a:miter lim="3697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400"/>
          </a:p>
        </p:txBody>
      </p:sp>
      <p:sp>
        <p:nvSpPr>
          <p:cNvPr id="178" name="TextBox 177"/>
          <p:cNvSpPr txBox="1"/>
          <p:nvPr/>
        </p:nvSpPr>
        <p:spPr>
          <a:xfrm>
            <a:off x="8989151" y="5319053"/>
            <a:ext cx="155688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/>
              <a:t>10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108363" y="180109"/>
            <a:ext cx="33778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u="sng">
                <a:latin typeface="Times New Roman" charset="0"/>
                <a:ea typeface="Times New Roman" charset="0"/>
                <a:cs typeface="Times New Roman" charset="0"/>
              </a:rPr>
              <a:t>TRẮC NGHIỆM</a:t>
            </a:r>
          </a:p>
        </p:txBody>
      </p:sp>
    </p:spTree>
    <p:extLst>
      <p:ext uri="{BB962C8B-B14F-4D97-AF65-F5344CB8AC3E}">
        <p14:creationId xmlns:p14="http://schemas.microsoft.com/office/powerpoint/2010/main" val="1583600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repeatCount="8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" presetClass="entr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" presetClass="entr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1" presetClass="entr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1" presetClass="entr" presetSubtype="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" presetClass="entr" presetSubtype="0" fill="hold" grpId="1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1" presetClass="entr" presetSubtype="0" fill="hold" grpId="1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1" presetClass="entr" presetSubtype="0" fill="hold" grpId="1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1" presetClass="entr" presetSubtype="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1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" grpId="0"/>
      <p:bldP spid="163" grpId="1"/>
      <p:bldP spid="3" grpId="0" animBg="1"/>
      <p:bldP spid="56" grpId="0" animBg="1"/>
      <p:bldP spid="169" grpId="0"/>
      <p:bldP spid="169" grpId="1"/>
      <p:bldP spid="170" grpId="0"/>
      <p:bldP spid="170" grpId="1"/>
      <p:bldP spid="171" grpId="0"/>
      <p:bldP spid="171" grpId="1"/>
      <p:bldP spid="172" grpId="0"/>
      <p:bldP spid="172" grpId="1"/>
      <p:bldP spid="173" grpId="0"/>
      <p:bldP spid="173" grpId="1"/>
      <p:bldP spid="174" grpId="0"/>
      <p:bldP spid="174" grpId="1"/>
      <p:bldP spid="175" grpId="0"/>
      <p:bldP spid="175" grpId="1"/>
      <p:bldP spid="176" grpId="0"/>
      <p:bldP spid="176" grpId="1"/>
      <p:bldP spid="177" grpId="0"/>
      <p:bldP spid="177" grpId="1"/>
      <p:bldP spid="44" grpId="0" animBg="1"/>
      <p:bldP spid="178" grpId="0"/>
      <p:bldP spid="178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9121756" y="5393011"/>
            <a:ext cx="1219200" cy="1219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dirty="0" err="1">
                <a:solidFill>
                  <a:srgbClr val="FF0000"/>
                </a:solidFill>
              </a:rPr>
              <a:t>Hết</a:t>
            </a:r>
            <a:r>
              <a:rPr lang="en-US" sz="2667" dirty="0">
                <a:solidFill>
                  <a:srgbClr val="FF0000"/>
                </a:solidFill>
              </a:rPr>
              <a:t> </a:t>
            </a:r>
            <a:r>
              <a:rPr lang="en-US" sz="2667" dirty="0" err="1">
                <a:solidFill>
                  <a:srgbClr val="FF0000"/>
                </a:solidFill>
              </a:rPr>
              <a:t>giờ</a:t>
            </a:r>
            <a:endParaRPr lang="en-US" sz="2667" dirty="0">
              <a:solidFill>
                <a:srgbClr val="FF0000"/>
              </a:solidFill>
            </a:endParaRPr>
          </a:p>
        </p:txBody>
      </p:sp>
      <p:sp>
        <p:nvSpPr>
          <p:cNvPr id="56" name="Oval 55"/>
          <p:cNvSpPr/>
          <p:nvPr/>
        </p:nvSpPr>
        <p:spPr>
          <a:xfrm>
            <a:off x="9117976" y="5404611"/>
            <a:ext cx="1219200" cy="1219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67" dirty="0">
              <a:solidFill>
                <a:srgbClr val="FF0000"/>
              </a:solidFill>
            </a:endParaRPr>
          </a:p>
        </p:txBody>
      </p:sp>
      <p:sp>
        <p:nvSpPr>
          <p:cNvPr id="163" name="TextBox 162"/>
          <p:cNvSpPr txBox="1"/>
          <p:nvPr/>
        </p:nvSpPr>
        <p:spPr>
          <a:xfrm>
            <a:off x="9009723" y="5295769"/>
            <a:ext cx="190600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/>
              <a:t>00</a:t>
            </a:r>
          </a:p>
        </p:txBody>
      </p:sp>
      <p:sp>
        <p:nvSpPr>
          <p:cNvPr id="169" name="TextBox 168"/>
          <p:cNvSpPr txBox="1"/>
          <p:nvPr/>
        </p:nvSpPr>
        <p:spPr>
          <a:xfrm>
            <a:off x="9032558" y="5295769"/>
            <a:ext cx="15568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/>
              <a:t>01</a:t>
            </a:r>
          </a:p>
        </p:txBody>
      </p:sp>
      <p:sp>
        <p:nvSpPr>
          <p:cNvPr id="170" name="TextBox 169"/>
          <p:cNvSpPr txBox="1"/>
          <p:nvPr/>
        </p:nvSpPr>
        <p:spPr>
          <a:xfrm>
            <a:off x="9032557" y="5313414"/>
            <a:ext cx="155688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/>
              <a:t>02</a:t>
            </a:r>
          </a:p>
        </p:txBody>
      </p:sp>
      <p:sp>
        <p:nvSpPr>
          <p:cNvPr id="171" name="TextBox 170"/>
          <p:cNvSpPr txBox="1"/>
          <p:nvPr/>
        </p:nvSpPr>
        <p:spPr>
          <a:xfrm>
            <a:off x="9032557" y="5304591"/>
            <a:ext cx="155688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/>
              <a:t>03</a:t>
            </a:r>
          </a:p>
        </p:txBody>
      </p:sp>
      <p:sp>
        <p:nvSpPr>
          <p:cNvPr id="172" name="TextBox 171"/>
          <p:cNvSpPr txBox="1"/>
          <p:nvPr/>
        </p:nvSpPr>
        <p:spPr>
          <a:xfrm>
            <a:off x="9032558" y="5295767"/>
            <a:ext cx="158200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/>
              <a:t>04</a:t>
            </a:r>
          </a:p>
        </p:txBody>
      </p:sp>
      <p:sp>
        <p:nvSpPr>
          <p:cNvPr id="173" name="TextBox 172"/>
          <p:cNvSpPr txBox="1"/>
          <p:nvPr/>
        </p:nvSpPr>
        <p:spPr>
          <a:xfrm>
            <a:off x="9029069" y="5322237"/>
            <a:ext cx="155688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/>
              <a:t>05</a:t>
            </a:r>
          </a:p>
        </p:txBody>
      </p:sp>
      <p:sp>
        <p:nvSpPr>
          <p:cNvPr id="174" name="TextBox 173"/>
          <p:cNvSpPr txBox="1"/>
          <p:nvPr/>
        </p:nvSpPr>
        <p:spPr>
          <a:xfrm>
            <a:off x="9041422" y="5302130"/>
            <a:ext cx="14083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/>
              <a:t>06</a:t>
            </a:r>
          </a:p>
        </p:txBody>
      </p:sp>
      <p:sp>
        <p:nvSpPr>
          <p:cNvPr id="175" name="TextBox 174"/>
          <p:cNvSpPr txBox="1"/>
          <p:nvPr/>
        </p:nvSpPr>
        <p:spPr>
          <a:xfrm>
            <a:off x="9032558" y="5322237"/>
            <a:ext cx="158200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/>
              <a:t>07</a:t>
            </a:r>
          </a:p>
        </p:txBody>
      </p:sp>
      <p:sp>
        <p:nvSpPr>
          <p:cNvPr id="176" name="TextBox 175"/>
          <p:cNvSpPr txBox="1"/>
          <p:nvPr/>
        </p:nvSpPr>
        <p:spPr>
          <a:xfrm>
            <a:off x="9009721" y="5322235"/>
            <a:ext cx="155688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/>
              <a:t>08</a:t>
            </a:r>
          </a:p>
        </p:txBody>
      </p:sp>
      <p:sp>
        <p:nvSpPr>
          <p:cNvPr id="177" name="TextBox 176"/>
          <p:cNvSpPr txBox="1"/>
          <p:nvPr/>
        </p:nvSpPr>
        <p:spPr>
          <a:xfrm>
            <a:off x="9029068" y="5295767"/>
            <a:ext cx="14103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/>
              <a:t>09</a:t>
            </a:r>
          </a:p>
        </p:txBody>
      </p:sp>
      <p:sp>
        <p:nvSpPr>
          <p:cNvPr id="178" name="TextBox 177"/>
          <p:cNvSpPr txBox="1"/>
          <p:nvPr/>
        </p:nvSpPr>
        <p:spPr>
          <a:xfrm>
            <a:off x="8989151" y="5319053"/>
            <a:ext cx="155688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/>
              <a:t>10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108363" y="180109"/>
            <a:ext cx="33778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u="sng">
                <a:latin typeface="Times New Roman" charset="0"/>
                <a:ea typeface="Times New Roman" charset="0"/>
                <a:cs typeface="Times New Roman" charset="0"/>
              </a:rPr>
              <a:t>TRẮC NGHIỆM</a:t>
            </a:r>
          </a:p>
        </p:txBody>
      </p:sp>
      <p:sp>
        <p:nvSpPr>
          <p:cNvPr id="17" name="Round Diagonal Corner Rectangle 16"/>
          <p:cNvSpPr/>
          <p:nvPr/>
        </p:nvSpPr>
        <p:spPr>
          <a:xfrm>
            <a:off x="1052943" y="849525"/>
            <a:ext cx="10699845" cy="3722475"/>
          </a:xfrm>
          <a:prstGeom prst="round2DiagRect">
            <a:avLst/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233055" y="955965"/>
            <a:ext cx="624882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i="1" dirty="0" err="1">
                <a:latin typeface="Times New Roman" charset="0"/>
                <a:ea typeface="Times New Roman" charset="0"/>
                <a:cs typeface="Times New Roman" charset="0"/>
              </a:rPr>
              <a:t>Câu</a:t>
            </a:r>
            <a:r>
              <a:rPr lang="en-US" sz="3000" i="1" dirty="0">
                <a:latin typeface="Times New Roman" charset="0"/>
                <a:ea typeface="Times New Roman" charset="0"/>
                <a:cs typeface="Times New Roman" charset="0"/>
              </a:rPr>
              <a:t> 2: </a:t>
            </a:r>
            <a:r>
              <a:rPr lang="en-US" sz="3000" dirty="0" err="1">
                <a:latin typeface="Times New Roman" charset="0"/>
                <a:ea typeface="Times New Roman" charset="0"/>
                <a:cs typeface="Times New Roman" charset="0"/>
              </a:rPr>
              <a:t>Điền</a:t>
            </a:r>
            <a:r>
              <a:rPr lang="en-US" sz="30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000" dirty="0" err="1">
                <a:latin typeface="Times New Roman" charset="0"/>
                <a:ea typeface="Times New Roman" charset="0"/>
                <a:cs typeface="Times New Roman" charset="0"/>
              </a:rPr>
              <a:t>số</a:t>
            </a:r>
            <a:r>
              <a:rPr lang="en-US" sz="30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000" dirty="0" err="1">
                <a:latin typeface="Times New Roman" charset="0"/>
                <a:ea typeface="Times New Roman" charset="0"/>
                <a:cs typeface="Times New Roman" charset="0"/>
              </a:rPr>
              <a:t>thích</a:t>
            </a:r>
            <a:r>
              <a:rPr lang="en-US" sz="30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000" dirty="0" err="1">
                <a:latin typeface="Times New Roman" charset="0"/>
                <a:ea typeface="Times New Roman" charset="0"/>
                <a:cs typeface="Times New Roman" charset="0"/>
              </a:rPr>
              <a:t>hợp</a:t>
            </a:r>
            <a:r>
              <a:rPr lang="en-US" sz="30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000" dirty="0" err="1">
                <a:latin typeface="Times New Roman" charset="0"/>
                <a:ea typeface="Times New Roman" charset="0"/>
                <a:cs typeface="Times New Roman" charset="0"/>
              </a:rPr>
              <a:t>vào</a:t>
            </a:r>
            <a:r>
              <a:rPr lang="en-US" sz="30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000" dirty="0" err="1">
                <a:latin typeface="Times New Roman" charset="0"/>
                <a:ea typeface="Times New Roman" charset="0"/>
                <a:cs typeface="Times New Roman" charset="0"/>
              </a:rPr>
              <a:t>chỗ</a:t>
            </a:r>
            <a:r>
              <a:rPr lang="en-US" sz="30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000" dirty="0" err="1">
                <a:latin typeface="Times New Roman" charset="0"/>
                <a:ea typeface="Times New Roman" charset="0"/>
                <a:cs typeface="Times New Roman" charset="0"/>
              </a:rPr>
              <a:t>trống</a:t>
            </a:r>
            <a:endParaRPr lang="en-US" sz="30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553744" y="3688472"/>
                <a:ext cx="144943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>
                    <a:latin typeface="Times New Roman" charset="0"/>
                    <a:ea typeface="Times New Roman" charset="0"/>
                    <a:cs typeface="Times New Roman" charset="0"/>
                  </a:rPr>
                  <a:t>A.    </a:t>
                </a:r>
                <a14:m>
                  <m:oMath xmlns:m="http://schemas.openxmlformats.org/officeDocument/2006/math">
                    <m:r>
                      <a:rPr lang="vi-VN" sz="3200" i="1" smtClean="0">
                        <a:latin typeface="Cambria Math" charset="0"/>
                        <a:ea typeface="Times New Roman" charset="0"/>
                        <a:cs typeface="Times New Roman" charset="0"/>
                      </a:rPr>
                      <m:t>1</m:t>
                    </m:r>
                    <m:r>
                      <a:rPr lang="vi-VN" sz="3200" b="0" i="1" smtClean="0">
                        <a:latin typeface="Cambria Math" charset="0"/>
                        <a:ea typeface="Times New Roman" charset="0"/>
                        <a:cs typeface="Times New Roman" charset="0"/>
                      </a:rPr>
                      <m:t>3</m:t>
                    </m:r>
                  </m:oMath>
                </a14:m>
                <a:endParaRPr lang="en-US" sz="3200" dirty="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3744" y="3688472"/>
                <a:ext cx="1449436" cy="584775"/>
              </a:xfrm>
              <a:prstGeom prst="rect">
                <a:avLst/>
              </a:prstGeom>
              <a:blipFill rotWithShape="0">
                <a:blip r:embed="rId4"/>
                <a:stretch>
                  <a:fillRect l="-10924" t="-14583" b="-32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083858" y="3612944"/>
                <a:ext cx="14269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>
                    <a:latin typeface="Times New Roman" charset="0"/>
                    <a:ea typeface="Times New Roman" charset="0"/>
                    <a:cs typeface="Times New Roman" charset="0"/>
                  </a:rPr>
                  <a:t>B.    </a:t>
                </a:r>
                <a14:m>
                  <m:oMath xmlns:m="http://schemas.openxmlformats.org/officeDocument/2006/math">
                    <m:r>
                      <a:rPr lang="vi-VN" sz="3200" b="0" i="1" smtClean="0">
                        <a:latin typeface="Cambria Math" charset="0"/>
                        <a:ea typeface="Times New Roman" charset="0"/>
                        <a:cs typeface="Times New Roman" charset="0"/>
                      </a:rPr>
                      <m:t>14</m:t>
                    </m:r>
                  </m:oMath>
                </a14:m>
                <a:endParaRPr lang="en-US" sz="3200" dirty="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3858" y="3612944"/>
                <a:ext cx="1426994" cy="584775"/>
              </a:xfrm>
              <a:prstGeom prst="rect">
                <a:avLst/>
              </a:prstGeom>
              <a:blipFill rotWithShape="0">
                <a:blip r:embed="rId5"/>
                <a:stretch>
                  <a:fillRect l="-11111" t="-14583" b="-32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6721490" y="3688472"/>
                <a:ext cx="14269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>
                    <a:latin typeface="Times New Roman" charset="0"/>
                    <a:ea typeface="Times New Roman" charset="0"/>
                    <a:cs typeface="Times New Roman" charset="0"/>
                  </a:rPr>
                  <a:t>C.    </a:t>
                </a:r>
                <a14:m>
                  <m:oMath xmlns:m="http://schemas.openxmlformats.org/officeDocument/2006/math">
                    <m:r>
                      <a:rPr lang="vi-VN" sz="3200" b="0" i="1" smtClean="0">
                        <a:latin typeface="Cambria Math" charset="0"/>
                        <a:ea typeface="Times New Roman" charset="0"/>
                        <a:cs typeface="Times New Roman" charset="0"/>
                      </a:rPr>
                      <m:t>15</m:t>
                    </m:r>
                  </m:oMath>
                </a14:m>
                <a:endParaRPr lang="en-US" sz="3200" dirty="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1490" y="3688472"/>
                <a:ext cx="1426994" cy="584775"/>
              </a:xfrm>
              <a:prstGeom prst="rect">
                <a:avLst/>
              </a:prstGeom>
              <a:blipFill rotWithShape="0">
                <a:blip r:embed="rId6"/>
                <a:stretch>
                  <a:fillRect l="-11111" t="-14583" b="-32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9229162" y="3688472"/>
                <a:ext cx="144943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>
                    <a:latin typeface="Times New Roman" charset="0"/>
                    <a:ea typeface="Times New Roman" charset="0"/>
                    <a:cs typeface="Times New Roman" charset="0"/>
                  </a:rPr>
                  <a:t>D.    </a:t>
                </a:r>
                <a14:m>
                  <m:oMath xmlns:m="http://schemas.openxmlformats.org/officeDocument/2006/math">
                    <m:r>
                      <a:rPr lang="vi-VN" sz="3200" b="0" i="1" smtClean="0">
                        <a:latin typeface="Cambria Math" charset="0"/>
                        <a:ea typeface="Times New Roman" charset="0"/>
                        <a:cs typeface="Times New Roman" charset="0"/>
                      </a:rPr>
                      <m:t>16</m:t>
                    </m:r>
                  </m:oMath>
                </a14:m>
                <a:endParaRPr lang="en-US" sz="3200" dirty="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9162" y="3688472"/>
                <a:ext cx="1449436" cy="584775"/>
              </a:xfrm>
              <a:prstGeom prst="rect">
                <a:avLst/>
              </a:prstGeom>
              <a:blipFill rotWithShape="0">
                <a:blip r:embed="rId7"/>
                <a:stretch>
                  <a:fillRect l="-10924" t="-14583" b="-32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4506686" y="1800865"/>
                <a:ext cx="3178628" cy="9596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3000" b="0" i="1" smtClean="0">
                          <a:latin typeface="Cambria Math" charset="0"/>
                        </a:rPr>
                        <m:t>2</m:t>
                      </m:r>
                      <m:f>
                        <m:fPr>
                          <m:ctrlPr>
                            <a:rPr lang="vi-VN" sz="3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3000" b="0" i="1" smtClean="0">
                              <a:latin typeface="Cambria Math" charset="0"/>
                            </a:rPr>
                            <m:t>3</m:t>
                          </m:r>
                        </m:num>
                        <m:den>
                          <m:r>
                            <a:rPr lang="vi-VN" sz="3000" b="0" i="1" smtClean="0">
                              <a:latin typeface="Cambria Math" charset="0"/>
                            </a:rPr>
                            <m:t>5</m:t>
                          </m:r>
                        </m:den>
                      </m:f>
                      <m:r>
                        <a:rPr lang="vi-VN" sz="3000" b="0" i="1" smtClean="0"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vi-VN" sz="3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3000" b="0" i="1" smtClean="0">
                              <a:latin typeface="Cambria Math" charset="0"/>
                            </a:rPr>
                            <m:t>…</m:t>
                          </m:r>
                        </m:num>
                        <m:den>
                          <m:r>
                            <a:rPr lang="vi-VN" sz="3000" b="0" i="1" smtClean="0">
                              <a:latin typeface="Cambria Math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3000" dirty="0"/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6686" y="1800865"/>
                <a:ext cx="3178628" cy="959686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2620650" y="5181411"/>
                <a:ext cx="6950700" cy="9690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3000" b="0" i="1" smtClean="0"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2</m:t>
                      </m:r>
                      <m:f>
                        <m:fPr>
                          <m:ctrlPr>
                            <a:rPr lang="en-US" sz="3000" i="1" smtClean="0">
                              <a:latin typeface="Cambria Math" panose="02040503050406030204" pitchFamily="18" charset="0"/>
                              <a:ea typeface="Times New Roman" charset="0"/>
                              <a:cs typeface="Times New Roman" charset="0"/>
                            </a:rPr>
                          </m:ctrlPr>
                        </m:fPr>
                        <m:num>
                          <m:r>
                            <a:rPr lang="vi-VN" sz="3000" b="0" i="1" smtClean="0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3</m:t>
                          </m:r>
                        </m:num>
                        <m:den>
                          <m:r>
                            <a:rPr lang="vi-VN" sz="3000" b="0" i="1" smtClean="0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5</m:t>
                          </m:r>
                        </m:den>
                      </m:f>
                      <m:r>
                        <a:rPr lang="vi-VN" sz="3000" b="0" i="1" smtClean="0"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=</m:t>
                      </m:r>
                      <m:f>
                        <m:fPr>
                          <m:ctrlPr>
                            <a:rPr lang="vi-VN" sz="3000" b="0" i="1" smtClean="0">
                              <a:latin typeface="Cambria Math" panose="02040503050406030204" pitchFamily="18" charset="0"/>
                              <a:ea typeface="Times New Roman" charset="0"/>
                              <a:cs typeface="Times New Roman" charset="0"/>
                            </a:rPr>
                          </m:ctrlPr>
                        </m:fPr>
                        <m:num>
                          <m:r>
                            <a:rPr lang="vi-VN" sz="3000" b="0" i="1" smtClean="0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2.5+3</m:t>
                          </m:r>
                        </m:num>
                        <m:den>
                          <m:r>
                            <a:rPr lang="vi-VN" sz="3000" b="0" i="1" smtClean="0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5</m:t>
                          </m:r>
                        </m:den>
                      </m:f>
                      <m:r>
                        <a:rPr lang="vi-VN" sz="3000" b="0" i="1" smtClean="0"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=</m:t>
                      </m:r>
                      <m:f>
                        <m:fPr>
                          <m:ctrlPr>
                            <a:rPr lang="vi-VN" sz="3000" b="0" i="1" smtClean="0">
                              <a:latin typeface="Cambria Math" panose="02040503050406030204" pitchFamily="18" charset="0"/>
                              <a:ea typeface="Times New Roman" charset="0"/>
                              <a:cs typeface="Times New Roman" charset="0"/>
                            </a:rPr>
                          </m:ctrlPr>
                        </m:fPr>
                        <m:num>
                          <m:r>
                            <a:rPr lang="vi-VN" sz="3000" b="0" i="1" smtClean="0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13</m:t>
                          </m:r>
                        </m:num>
                        <m:den>
                          <m:r>
                            <a:rPr lang="vi-VN" sz="3000" b="0" i="1" smtClean="0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3000" dirty="0"/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0650" y="5181411"/>
                <a:ext cx="6950700" cy="969048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Google Shape;2696;p52"/>
          <p:cNvSpPr/>
          <p:nvPr/>
        </p:nvSpPr>
        <p:spPr>
          <a:xfrm>
            <a:off x="1351331" y="3513441"/>
            <a:ext cx="821373" cy="903699"/>
          </a:xfrm>
          <a:custGeom>
            <a:avLst/>
            <a:gdLst/>
            <a:ahLst/>
            <a:cxnLst/>
            <a:rect l="l" t="t" r="r" b="b"/>
            <a:pathLst>
              <a:path w="56529" h="57047" fill="none" extrusionOk="0">
                <a:moveTo>
                  <a:pt x="24512" y="15343"/>
                </a:moveTo>
                <a:cubicBezTo>
                  <a:pt x="17007" y="17635"/>
                  <a:pt x="10315" y="23218"/>
                  <a:pt x="7690" y="30649"/>
                </a:cubicBezTo>
                <a:cubicBezTo>
                  <a:pt x="5102" y="38080"/>
                  <a:pt x="7136" y="47138"/>
                  <a:pt x="13236" y="52055"/>
                </a:cubicBezTo>
                <a:cubicBezTo>
                  <a:pt x="19373" y="56972"/>
                  <a:pt x="28357" y="57046"/>
                  <a:pt x="35899" y="54606"/>
                </a:cubicBezTo>
                <a:cubicBezTo>
                  <a:pt x="43367" y="52240"/>
                  <a:pt x="50317" y="47397"/>
                  <a:pt x="53682" y="40298"/>
                </a:cubicBezTo>
                <a:cubicBezTo>
                  <a:pt x="56454" y="34420"/>
                  <a:pt x="56528" y="27654"/>
                  <a:pt x="55641" y="21222"/>
                </a:cubicBezTo>
                <a:cubicBezTo>
                  <a:pt x="54754" y="14863"/>
                  <a:pt x="52683" y="8171"/>
                  <a:pt x="47508" y="4437"/>
                </a:cubicBezTo>
                <a:cubicBezTo>
                  <a:pt x="41333" y="0"/>
                  <a:pt x="32867" y="1073"/>
                  <a:pt x="25547" y="3069"/>
                </a:cubicBezTo>
                <a:cubicBezTo>
                  <a:pt x="20001" y="4585"/>
                  <a:pt x="14493" y="6507"/>
                  <a:pt x="9760" y="9798"/>
                </a:cubicBezTo>
                <a:cubicBezTo>
                  <a:pt x="5065" y="13088"/>
                  <a:pt x="1220" y="17931"/>
                  <a:pt x="0" y="23551"/>
                </a:cubicBezTo>
              </a:path>
            </a:pathLst>
          </a:custGeom>
          <a:solidFill>
            <a:srgbClr val="FF0000"/>
          </a:solidFill>
          <a:ln w="38100" cap="flat" cmpd="sng">
            <a:solidFill>
              <a:srgbClr val="FF0000"/>
            </a:solidFill>
            <a:prstDash val="solid"/>
            <a:miter lim="3697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400"/>
          </a:p>
        </p:txBody>
      </p:sp>
    </p:spTree>
    <p:extLst>
      <p:ext uri="{BB962C8B-B14F-4D97-AF65-F5344CB8AC3E}">
        <p14:creationId xmlns:p14="http://schemas.microsoft.com/office/powerpoint/2010/main" val="92129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repeatCount="8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" presetClass="entr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" presetClass="entr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1" presetClass="entr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1" presetClass="entr" presetSubtype="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" presetClass="entr" presetSubtype="0" fill="hold" grpId="1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1" presetClass="entr" presetSubtype="0" fill="hold" grpId="1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1" presetClass="entr" presetSubtype="0" fill="hold" grpId="1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1" presetClass="entr" presetSubtype="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1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6" grpId="0" animBg="1"/>
      <p:bldP spid="163" grpId="0"/>
      <p:bldP spid="163" grpId="1"/>
      <p:bldP spid="169" grpId="0"/>
      <p:bldP spid="169" grpId="1"/>
      <p:bldP spid="170" grpId="0"/>
      <p:bldP spid="170" grpId="1"/>
      <p:bldP spid="171" grpId="0"/>
      <p:bldP spid="171" grpId="1"/>
      <p:bldP spid="172" grpId="0"/>
      <p:bldP spid="172" grpId="1"/>
      <p:bldP spid="173" grpId="0"/>
      <p:bldP spid="173" grpId="1"/>
      <p:bldP spid="174" grpId="0"/>
      <p:bldP spid="174" grpId="1"/>
      <p:bldP spid="175" grpId="0"/>
      <p:bldP spid="175" grpId="1"/>
      <p:bldP spid="176" grpId="0"/>
      <p:bldP spid="176" grpId="1"/>
      <p:bldP spid="177" grpId="0"/>
      <p:bldP spid="177" grpId="1"/>
      <p:bldP spid="178" grpId="0"/>
      <p:bldP spid="178" grpId="1"/>
      <p:bldP spid="24" grpId="0"/>
      <p:bldP spid="4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 Diagonal Corner Rectangle 16"/>
          <p:cNvSpPr/>
          <p:nvPr/>
        </p:nvSpPr>
        <p:spPr>
          <a:xfrm>
            <a:off x="1052943" y="849524"/>
            <a:ext cx="10699845" cy="5731157"/>
          </a:xfrm>
          <a:prstGeom prst="round2DiagRect">
            <a:avLst/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847904" y="1026885"/>
            <a:ext cx="399981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i="1" dirty="0" err="1">
                <a:latin typeface="Times New Roman" charset="0"/>
                <a:ea typeface="Times New Roman" charset="0"/>
                <a:cs typeface="Times New Roman" charset="0"/>
              </a:rPr>
              <a:t>Câu</a:t>
            </a:r>
            <a:r>
              <a:rPr lang="en-US" sz="3000" i="1" dirty="0">
                <a:latin typeface="Times New Roman" charset="0"/>
                <a:ea typeface="Times New Roman" charset="0"/>
                <a:cs typeface="Times New Roman" charset="0"/>
              </a:rPr>
              <a:t> 3:     </a:t>
            </a:r>
            <a:r>
              <a:rPr lang="en-US" sz="3000" dirty="0" err="1">
                <a:latin typeface="Times New Roman" charset="0"/>
                <a:ea typeface="Times New Roman" charset="0"/>
                <a:cs typeface="Times New Roman" charset="0"/>
              </a:rPr>
              <a:t>Chọn</a:t>
            </a:r>
            <a:r>
              <a:rPr lang="en-US" sz="30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000" dirty="0" err="1">
                <a:latin typeface="Times New Roman" charset="0"/>
                <a:ea typeface="Times New Roman" charset="0"/>
                <a:cs typeface="Times New Roman" charset="0"/>
              </a:rPr>
              <a:t>câu</a:t>
            </a:r>
            <a:r>
              <a:rPr lang="en-US" sz="3000" dirty="0">
                <a:latin typeface="Times New Roman" charset="0"/>
                <a:ea typeface="Times New Roman" charset="0"/>
                <a:cs typeface="Times New Roman" charset="0"/>
              </a:rPr>
              <a:t> SAI.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847904" y="2078069"/>
                <a:ext cx="8580682" cy="7894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>
                    <a:latin typeface="Times New Roman" charset="0"/>
                    <a:ea typeface="Times New Roman" charset="0"/>
                    <a:cs typeface="Times New Roman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vi-VN" sz="3200">
                        <a:latin typeface="Cambria Math" charset="0"/>
                        <a:ea typeface="Times New Roman" charset="0"/>
                        <a:cs typeface="Times New Roman" charset="0"/>
                      </a:rPr>
                      <m:t>2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</m:ctrlPr>
                      </m:fPr>
                      <m:num>
                        <m:r>
                          <a:rPr lang="vi-VN" sz="3200" i="1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3</m:t>
                        </m:r>
                      </m:num>
                      <m:den>
                        <m:r>
                          <a:rPr lang="vi-VN" sz="3200" i="1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7</m:t>
                        </m:r>
                      </m:den>
                    </m:f>
                    <m:r>
                      <a:rPr lang="vi-VN" sz="3200" i="1">
                        <a:latin typeface="Cambria Math" charset="0"/>
                        <a:ea typeface="Times New Roman" charset="0"/>
                        <a:cs typeface="Times New Roman" charset="0"/>
                      </a:rPr>
                      <m:t> </m:t>
                    </m:r>
                  </m:oMath>
                </a14:m>
                <a:r>
                  <a:rPr lang="en-US" sz="3200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sz="3200" dirty="0" err="1">
                    <a:latin typeface="Times New Roman" charset="0"/>
                    <a:ea typeface="Times New Roman" charset="0"/>
                    <a:cs typeface="Times New Roman" charset="0"/>
                  </a:rPr>
                  <a:t>có</a:t>
                </a:r>
                <a:r>
                  <a:rPr lang="en-US" sz="3200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sz="3200" dirty="0" err="1">
                    <a:latin typeface="Times New Roman" charset="0"/>
                    <a:ea typeface="Times New Roman" charset="0"/>
                    <a:cs typeface="Times New Roman" charset="0"/>
                  </a:rPr>
                  <a:t>phần</a:t>
                </a:r>
                <a:r>
                  <a:rPr lang="en-US" sz="3200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sz="3200" dirty="0" err="1">
                    <a:latin typeface="Times New Roman" charset="0"/>
                    <a:ea typeface="Times New Roman" charset="0"/>
                    <a:cs typeface="Times New Roman" charset="0"/>
                  </a:rPr>
                  <a:t>số</a:t>
                </a:r>
                <a:r>
                  <a:rPr lang="en-US" sz="3200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sz="3200" dirty="0" err="1">
                    <a:latin typeface="Times New Roman" charset="0"/>
                    <a:ea typeface="Times New Roman" charset="0"/>
                    <a:cs typeface="Times New Roman" charset="0"/>
                  </a:rPr>
                  <a:t>nguyên</a:t>
                </a:r>
                <a:r>
                  <a:rPr lang="en-US" sz="3200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sz="3200" dirty="0" err="1">
                    <a:latin typeface="Times New Roman" charset="0"/>
                    <a:ea typeface="Times New Roman" charset="0"/>
                    <a:cs typeface="Times New Roman" charset="0"/>
                  </a:rPr>
                  <a:t>là</a:t>
                </a:r>
                <a:r>
                  <a:rPr lang="en-US" sz="3200" dirty="0">
                    <a:latin typeface="Times New Roman" charset="0"/>
                    <a:ea typeface="Times New Roman" charset="0"/>
                    <a:cs typeface="Times New Roman" charset="0"/>
                  </a:rPr>
                  <a:t> 2, </a:t>
                </a:r>
                <a:r>
                  <a:rPr lang="en-US" sz="3200" dirty="0" err="1">
                    <a:latin typeface="Times New Roman" charset="0"/>
                    <a:ea typeface="Times New Roman" charset="0"/>
                    <a:cs typeface="Times New Roman" charset="0"/>
                  </a:rPr>
                  <a:t>phần</a:t>
                </a:r>
                <a:r>
                  <a:rPr lang="en-US" sz="3200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sz="3200" dirty="0" err="1">
                    <a:latin typeface="Times New Roman" charset="0"/>
                    <a:ea typeface="Times New Roman" charset="0"/>
                    <a:cs typeface="Times New Roman" charset="0"/>
                  </a:rPr>
                  <a:t>phân</a:t>
                </a:r>
                <a:r>
                  <a:rPr lang="en-US" sz="3200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sz="3200" dirty="0" err="1">
                    <a:latin typeface="Times New Roman" charset="0"/>
                    <a:ea typeface="Times New Roman" charset="0"/>
                    <a:cs typeface="Times New Roman" charset="0"/>
                  </a:rPr>
                  <a:t>số</a:t>
                </a:r>
                <a:r>
                  <a:rPr lang="en-US" sz="3200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sz="3200" dirty="0" err="1">
                    <a:latin typeface="Times New Roman" charset="0"/>
                    <a:ea typeface="Times New Roman" charset="0"/>
                    <a:cs typeface="Times New Roman" charset="0"/>
                  </a:rPr>
                  <a:t>là</a:t>
                </a:r>
                <a:r>
                  <a:rPr lang="en-US" sz="3200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</m:ctrlPr>
                      </m:fPr>
                      <m:num>
                        <m:r>
                          <a:rPr lang="vi-VN" sz="3200" i="1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3</m:t>
                        </m:r>
                      </m:num>
                      <m:den>
                        <m:r>
                          <a:rPr lang="vi-VN" sz="3200" i="1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3200" dirty="0">
                    <a:latin typeface="Times New Roman" charset="0"/>
                    <a:ea typeface="Times New Roman" charset="0"/>
                    <a:cs typeface="Times New Roman" charset="0"/>
                  </a:rPr>
                  <a:t> .  </a:t>
                </a: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7904" y="2078069"/>
                <a:ext cx="8580682" cy="789447"/>
              </a:xfrm>
              <a:prstGeom prst="rect">
                <a:avLst/>
              </a:prstGeom>
              <a:blipFill rotWithShape="0">
                <a:blip r:embed="rId4"/>
                <a:stretch>
                  <a:fillRect l="-1776" r="-852" b="-108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847904" y="3122327"/>
                <a:ext cx="2372124" cy="7894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>
                    <a:latin typeface="Times New Roman" charset="0"/>
                    <a:ea typeface="Times New Roman" charset="0"/>
                    <a:cs typeface="Times New Roman" charset="0"/>
                  </a:rPr>
                  <a:t>B.   </a:t>
                </a:r>
                <a14:m>
                  <m:oMath xmlns:m="http://schemas.openxmlformats.org/officeDocument/2006/math">
                    <m:r>
                      <a:rPr lang="vi-VN" sz="3200" b="0" i="0" smtClean="0">
                        <a:latin typeface="Cambria Math" charset="0"/>
                        <a:ea typeface="Times New Roman" charset="0"/>
                        <a:cs typeface="Times New Roman" charset="0"/>
                      </a:rPr>
                      <m:t>2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</m:ctrlPr>
                      </m:fPr>
                      <m:num>
                        <m:r>
                          <a:rPr lang="vi-VN" sz="3200" i="1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3</m:t>
                        </m:r>
                      </m:num>
                      <m:den>
                        <m:r>
                          <a:rPr lang="vi-VN" sz="3200" i="1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7</m:t>
                        </m:r>
                      </m:den>
                    </m:f>
                    <m:r>
                      <a:rPr lang="vi-VN" sz="3200" b="0" i="1" smtClean="0">
                        <a:latin typeface="Cambria Math" charset="0"/>
                        <a:ea typeface="Times New Roman" charset="0"/>
                        <a:cs typeface="Times New Roman" charset="0"/>
                      </a:rPr>
                      <m:t>=</m:t>
                    </m:r>
                    <m:f>
                      <m:fPr>
                        <m:ctrlPr>
                          <a:rPr lang="vi-VN" sz="3200" b="0" i="1" smtClean="0"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</m:ctrlPr>
                      </m:fPr>
                      <m:num>
                        <m:r>
                          <a:rPr lang="vi-VN" sz="3200" b="0" i="1" smtClean="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17</m:t>
                        </m:r>
                      </m:num>
                      <m:den>
                        <m:r>
                          <a:rPr lang="vi-VN" sz="3200" b="0" i="1" smtClean="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7</m:t>
                        </m:r>
                      </m:den>
                    </m:f>
                    <m:r>
                      <a:rPr lang="vi-VN" sz="3200" b="0" i="1" smtClean="0">
                        <a:latin typeface="Cambria Math" charset="0"/>
                        <a:ea typeface="Times New Roman" charset="0"/>
                        <a:cs typeface="Times New Roman" charset="0"/>
                      </a:rPr>
                      <m:t>.</m:t>
                    </m:r>
                  </m:oMath>
                </a14:m>
                <a:endParaRPr lang="en-US" sz="3200" dirty="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7904" y="3122327"/>
                <a:ext cx="2372124" cy="789447"/>
              </a:xfrm>
              <a:prstGeom prst="rect">
                <a:avLst/>
              </a:prstGeom>
              <a:blipFill rotWithShape="0">
                <a:blip r:embed="rId5"/>
                <a:stretch>
                  <a:fillRect l="-6427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847904" y="4011411"/>
                <a:ext cx="7120347" cy="7894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>
                    <a:latin typeface="Times New Roman" charset="0"/>
                    <a:ea typeface="Times New Roman" charset="0"/>
                    <a:cs typeface="Times New Roman" charset="0"/>
                  </a:rPr>
                  <a:t>C.   </a:t>
                </a:r>
                <a14:m>
                  <m:oMath xmlns:m="http://schemas.openxmlformats.org/officeDocument/2006/math">
                    <m:r>
                      <a:rPr lang="vi-VN" sz="3200" b="0" i="0" smtClean="0">
                        <a:latin typeface="Cambria Math" charset="0"/>
                        <a:ea typeface="Times New Roman" charset="0"/>
                        <a:cs typeface="Times New Roman" charset="0"/>
                      </a:rPr>
                      <m:t>2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</m:ctrlPr>
                      </m:fPr>
                      <m:num>
                        <m:r>
                          <a:rPr lang="vi-VN" sz="3200" i="1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3</m:t>
                        </m:r>
                      </m:num>
                      <m:den>
                        <m:r>
                          <a:rPr lang="vi-VN" sz="3200" i="1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3200" dirty="0">
                    <a:latin typeface="Times New Roman" charset="0"/>
                    <a:ea typeface="Times New Roman" charset="0"/>
                    <a:cs typeface="Times New Roman" charset="0"/>
                  </a:rPr>
                  <a:t>  là </a:t>
                </a:r>
                <a:r>
                  <a:rPr lang="en-US" sz="3200" dirty="0" err="1">
                    <a:latin typeface="Times New Roman" charset="0"/>
                    <a:ea typeface="Times New Roman" charset="0"/>
                    <a:cs typeface="Times New Roman" charset="0"/>
                  </a:rPr>
                  <a:t>kết</a:t>
                </a:r>
                <a:r>
                  <a:rPr lang="en-US" sz="3200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sz="3200" dirty="0" err="1">
                    <a:latin typeface="Times New Roman" charset="0"/>
                    <a:ea typeface="Times New Roman" charset="0"/>
                    <a:cs typeface="Times New Roman" charset="0"/>
                  </a:rPr>
                  <a:t>quả</a:t>
                </a:r>
                <a:r>
                  <a:rPr lang="en-US" sz="3200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sz="3200" dirty="0" err="1">
                    <a:latin typeface="Times New Roman" charset="0"/>
                    <a:ea typeface="Times New Roman" charset="0"/>
                    <a:cs typeface="Times New Roman" charset="0"/>
                  </a:rPr>
                  <a:t>của</a:t>
                </a:r>
                <a:r>
                  <a:rPr lang="en-US" sz="3200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sz="3200" dirty="0" err="1">
                    <a:latin typeface="Times New Roman" charset="0"/>
                    <a:ea typeface="Times New Roman" charset="0"/>
                    <a:cs typeface="Times New Roman" charset="0"/>
                  </a:rPr>
                  <a:t>phép</a:t>
                </a:r>
                <a:r>
                  <a:rPr lang="en-US" sz="3200" dirty="0">
                    <a:latin typeface="Times New Roman" charset="0"/>
                    <a:ea typeface="Times New Roman" charset="0"/>
                    <a:cs typeface="Times New Roman" charset="0"/>
                  </a:rPr>
                  <a:t> chia 17 </a:t>
                </a:r>
                <a:r>
                  <a:rPr lang="en-US" sz="3200" dirty="0" err="1">
                    <a:latin typeface="Times New Roman" charset="0"/>
                    <a:ea typeface="Times New Roman" charset="0"/>
                    <a:cs typeface="Times New Roman" charset="0"/>
                  </a:rPr>
                  <a:t>cho</a:t>
                </a:r>
                <a:r>
                  <a:rPr lang="en-US" sz="3200" dirty="0">
                    <a:latin typeface="Times New Roman" charset="0"/>
                    <a:ea typeface="Times New Roman" charset="0"/>
                    <a:cs typeface="Times New Roman" charset="0"/>
                  </a:rPr>
                  <a:t> 7.</a:t>
                </a: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7904" y="4011411"/>
                <a:ext cx="7120347" cy="789447"/>
              </a:xfrm>
              <a:prstGeom prst="rect">
                <a:avLst/>
              </a:prstGeom>
              <a:blipFill rotWithShape="0">
                <a:blip r:embed="rId6"/>
                <a:stretch>
                  <a:fillRect l="-2140" r="-1370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847904" y="5106963"/>
                <a:ext cx="7553158" cy="7894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>
                    <a:latin typeface="Times New Roman" charset="0"/>
                    <a:ea typeface="Times New Roman" charset="0"/>
                    <a:cs typeface="Times New Roman" charset="0"/>
                  </a:rPr>
                  <a:t>D.   </a:t>
                </a:r>
                <a14:m>
                  <m:oMath xmlns:m="http://schemas.openxmlformats.org/officeDocument/2006/math">
                    <m:r>
                      <a:rPr lang="vi-VN" sz="3200" b="0" i="0" smtClean="0">
                        <a:latin typeface="Cambria Math" charset="0"/>
                        <a:ea typeface="Times New Roman" charset="0"/>
                        <a:cs typeface="Times New Roman" charset="0"/>
                      </a:rPr>
                      <m:t>2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</m:ctrlPr>
                      </m:fPr>
                      <m:num>
                        <m:r>
                          <a:rPr lang="vi-VN" sz="3200" i="1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3</m:t>
                        </m:r>
                      </m:num>
                      <m:den>
                        <m:r>
                          <a:rPr lang="vi-VN" sz="3200" i="1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3200" dirty="0">
                    <a:latin typeface="Times New Roman" charset="0"/>
                    <a:ea typeface="Times New Roman" charset="0"/>
                    <a:cs typeface="Times New Roman" charset="0"/>
                  </a:rPr>
                  <a:t>  là </a:t>
                </a:r>
                <a:r>
                  <a:rPr lang="en-US" sz="3200" dirty="0" err="1">
                    <a:latin typeface="Times New Roman" charset="0"/>
                    <a:ea typeface="Times New Roman" charset="0"/>
                    <a:cs typeface="Times New Roman" charset="0"/>
                  </a:rPr>
                  <a:t>kết</a:t>
                </a:r>
                <a:r>
                  <a:rPr lang="en-US" sz="3200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sz="3200" dirty="0" err="1">
                    <a:latin typeface="Times New Roman" charset="0"/>
                    <a:ea typeface="Times New Roman" charset="0"/>
                    <a:cs typeface="Times New Roman" charset="0"/>
                  </a:rPr>
                  <a:t>quả</a:t>
                </a:r>
                <a:r>
                  <a:rPr lang="en-US" sz="3200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sz="3200" dirty="0" err="1">
                    <a:latin typeface="Times New Roman" charset="0"/>
                    <a:ea typeface="Times New Roman" charset="0"/>
                    <a:cs typeface="Times New Roman" charset="0"/>
                  </a:rPr>
                  <a:t>của</a:t>
                </a:r>
                <a:r>
                  <a:rPr lang="en-US" sz="3200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sz="3200" dirty="0" err="1">
                    <a:latin typeface="Times New Roman" charset="0"/>
                    <a:ea typeface="Times New Roman" charset="0"/>
                    <a:cs typeface="Times New Roman" charset="0"/>
                  </a:rPr>
                  <a:t>phép</a:t>
                </a:r>
                <a:r>
                  <a:rPr lang="en-US" sz="3200" dirty="0">
                    <a:latin typeface="Times New Roman" charset="0"/>
                    <a:ea typeface="Times New Roman" charset="0"/>
                    <a:cs typeface="Times New Roman" charset="0"/>
                  </a:rPr>
                  <a:t> chia 10 </a:t>
                </a:r>
                <a:r>
                  <a:rPr lang="en-US" sz="3200" dirty="0" err="1">
                    <a:latin typeface="Times New Roman" charset="0"/>
                    <a:ea typeface="Times New Roman" charset="0"/>
                    <a:cs typeface="Times New Roman" charset="0"/>
                  </a:rPr>
                  <a:t>cho</a:t>
                </a:r>
                <a:r>
                  <a:rPr lang="en-US" sz="3200" dirty="0">
                    <a:latin typeface="Times New Roman" charset="0"/>
                    <a:ea typeface="Times New Roman" charset="0"/>
                    <a:cs typeface="Times New Roman" charset="0"/>
                  </a:rPr>
                  <a:t> 7.    </a:t>
                </a: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7904" y="5106963"/>
                <a:ext cx="7553158" cy="789447"/>
              </a:xfrm>
              <a:prstGeom prst="rect">
                <a:avLst/>
              </a:prstGeom>
              <a:blipFill rotWithShape="0">
                <a:blip r:embed="rId7"/>
                <a:stretch>
                  <a:fillRect l="-2018" r="-1130" b="-108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Oval 2"/>
          <p:cNvSpPr/>
          <p:nvPr/>
        </p:nvSpPr>
        <p:spPr>
          <a:xfrm>
            <a:off x="9121756" y="5393011"/>
            <a:ext cx="1219200" cy="1219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dirty="0" err="1">
                <a:solidFill>
                  <a:srgbClr val="FF0000"/>
                </a:solidFill>
              </a:rPr>
              <a:t>Hết</a:t>
            </a:r>
            <a:r>
              <a:rPr lang="en-US" sz="2667" dirty="0">
                <a:solidFill>
                  <a:srgbClr val="FF0000"/>
                </a:solidFill>
              </a:rPr>
              <a:t> </a:t>
            </a:r>
            <a:r>
              <a:rPr lang="en-US" sz="2667" dirty="0" err="1">
                <a:solidFill>
                  <a:srgbClr val="FF0000"/>
                </a:solidFill>
              </a:rPr>
              <a:t>giờ</a:t>
            </a:r>
            <a:endParaRPr lang="en-US" sz="2667" dirty="0">
              <a:solidFill>
                <a:srgbClr val="FF0000"/>
              </a:solidFill>
            </a:endParaRPr>
          </a:p>
        </p:txBody>
      </p:sp>
      <p:sp>
        <p:nvSpPr>
          <p:cNvPr id="56" name="Oval 55"/>
          <p:cNvSpPr/>
          <p:nvPr/>
        </p:nvSpPr>
        <p:spPr>
          <a:xfrm>
            <a:off x="9117976" y="5404611"/>
            <a:ext cx="1219200" cy="1219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67" dirty="0">
              <a:solidFill>
                <a:srgbClr val="FF0000"/>
              </a:solidFill>
            </a:endParaRPr>
          </a:p>
        </p:txBody>
      </p:sp>
      <p:sp>
        <p:nvSpPr>
          <p:cNvPr id="163" name="TextBox 162"/>
          <p:cNvSpPr txBox="1"/>
          <p:nvPr/>
        </p:nvSpPr>
        <p:spPr>
          <a:xfrm>
            <a:off x="9009723" y="5295769"/>
            <a:ext cx="190600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/>
              <a:t>00</a:t>
            </a:r>
          </a:p>
        </p:txBody>
      </p:sp>
      <p:sp>
        <p:nvSpPr>
          <p:cNvPr id="169" name="TextBox 168"/>
          <p:cNvSpPr txBox="1"/>
          <p:nvPr/>
        </p:nvSpPr>
        <p:spPr>
          <a:xfrm>
            <a:off x="9032558" y="5295769"/>
            <a:ext cx="15568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/>
              <a:t>01</a:t>
            </a:r>
          </a:p>
        </p:txBody>
      </p:sp>
      <p:sp>
        <p:nvSpPr>
          <p:cNvPr id="170" name="TextBox 169"/>
          <p:cNvSpPr txBox="1"/>
          <p:nvPr/>
        </p:nvSpPr>
        <p:spPr>
          <a:xfrm>
            <a:off x="9032557" y="5313414"/>
            <a:ext cx="155688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/>
              <a:t>02</a:t>
            </a:r>
          </a:p>
        </p:txBody>
      </p:sp>
      <p:sp>
        <p:nvSpPr>
          <p:cNvPr id="171" name="TextBox 170"/>
          <p:cNvSpPr txBox="1"/>
          <p:nvPr/>
        </p:nvSpPr>
        <p:spPr>
          <a:xfrm>
            <a:off x="9032557" y="5304591"/>
            <a:ext cx="155688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/>
              <a:t>03</a:t>
            </a:r>
          </a:p>
        </p:txBody>
      </p:sp>
      <p:sp>
        <p:nvSpPr>
          <p:cNvPr id="172" name="TextBox 171"/>
          <p:cNvSpPr txBox="1"/>
          <p:nvPr/>
        </p:nvSpPr>
        <p:spPr>
          <a:xfrm>
            <a:off x="9032558" y="5295767"/>
            <a:ext cx="158200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/>
              <a:t>04</a:t>
            </a:r>
          </a:p>
        </p:txBody>
      </p:sp>
      <p:sp>
        <p:nvSpPr>
          <p:cNvPr id="173" name="TextBox 172"/>
          <p:cNvSpPr txBox="1"/>
          <p:nvPr/>
        </p:nvSpPr>
        <p:spPr>
          <a:xfrm>
            <a:off x="9029069" y="5322237"/>
            <a:ext cx="155688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/>
              <a:t>05</a:t>
            </a:r>
          </a:p>
        </p:txBody>
      </p:sp>
      <p:sp>
        <p:nvSpPr>
          <p:cNvPr id="174" name="TextBox 173"/>
          <p:cNvSpPr txBox="1"/>
          <p:nvPr/>
        </p:nvSpPr>
        <p:spPr>
          <a:xfrm>
            <a:off x="9041422" y="5302130"/>
            <a:ext cx="14083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/>
              <a:t>06</a:t>
            </a:r>
          </a:p>
        </p:txBody>
      </p:sp>
      <p:sp>
        <p:nvSpPr>
          <p:cNvPr id="175" name="TextBox 174"/>
          <p:cNvSpPr txBox="1"/>
          <p:nvPr/>
        </p:nvSpPr>
        <p:spPr>
          <a:xfrm>
            <a:off x="9032558" y="5322237"/>
            <a:ext cx="158200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/>
              <a:t>07</a:t>
            </a:r>
          </a:p>
        </p:txBody>
      </p:sp>
      <p:sp>
        <p:nvSpPr>
          <p:cNvPr id="176" name="TextBox 175"/>
          <p:cNvSpPr txBox="1"/>
          <p:nvPr/>
        </p:nvSpPr>
        <p:spPr>
          <a:xfrm>
            <a:off x="9009721" y="5322235"/>
            <a:ext cx="155688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/>
              <a:t>08</a:t>
            </a:r>
          </a:p>
        </p:txBody>
      </p:sp>
      <p:sp>
        <p:nvSpPr>
          <p:cNvPr id="177" name="TextBox 176"/>
          <p:cNvSpPr txBox="1"/>
          <p:nvPr/>
        </p:nvSpPr>
        <p:spPr>
          <a:xfrm>
            <a:off x="9029068" y="5295767"/>
            <a:ext cx="14103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/>
              <a:t>09</a:t>
            </a:r>
          </a:p>
        </p:txBody>
      </p:sp>
      <p:sp>
        <p:nvSpPr>
          <p:cNvPr id="178" name="TextBox 177"/>
          <p:cNvSpPr txBox="1"/>
          <p:nvPr/>
        </p:nvSpPr>
        <p:spPr>
          <a:xfrm>
            <a:off x="8989151" y="5319053"/>
            <a:ext cx="155688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/>
              <a:t>10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108363" y="180109"/>
            <a:ext cx="33778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u="sng">
                <a:latin typeface="Times New Roman" charset="0"/>
                <a:ea typeface="Times New Roman" charset="0"/>
                <a:cs typeface="Times New Roman" charset="0"/>
              </a:rPr>
              <a:t>TRẮC NGHIỆM</a:t>
            </a:r>
          </a:p>
        </p:txBody>
      </p:sp>
      <p:sp>
        <p:nvSpPr>
          <p:cNvPr id="44" name="Google Shape;2696;p52"/>
          <p:cNvSpPr/>
          <p:nvPr/>
        </p:nvSpPr>
        <p:spPr>
          <a:xfrm>
            <a:off x="1614407" y="4992711"/>
            <a:ext cx="821373" cy="903699"/>
          </a:xfrm>
          <a:custGeom>
            <a:avLst/>
            <a:gdLst/>
            <a:ahLst/>
            <a:cxnLst/>
            <a:rect l="l" t="t" r="r" b="b"/>
            <a:pathLst>
              <a:path w="56529" h="57047" fill="none" extrusionOk="0">
                <a:moveTo>
                  <a:pt x="24512" y="15343"/>
                </a:moveTo>
                <a:cubicBezTo>
                  <a:pt x="17007" y="17635"/>
                  <a:pt x="10315" y="23218"/>
                  <a:pt x="7690" y="30649"/>
                </a:cubicBezTo>
                <a:cubicBezTo>
                  <a:pt x="5102" y="38080"/>
                  <a:pt x="7136" y="47138"/>
                  <a:pt x="13236" y="52055"/>
                </a:cubicBezTo>
                <a:cubicBezTo>
                  <a:pt x="19373" y="56972"/>
                  <a:pt x="28357" y="57046"/>
                  <a:pt x="35899" y="54606"/>
                </a:cubicBezTo>
                <a:cubicBezTo>
                  <a:pt x="43367" y="52240"/>
                  <a:pt x="50317" y="47397"/>
                  <a:pt x="53682" y="40298"/>
                </a:cubicBezTo>
                <a:cubicBezTo>
                  <a:pt x="56454" y="34420"/>
                  <a:pt x="56528" y="27654"/>
                  <a:pt x="55641" y="21222"/>
                </a:cubicBezTo>
                <a:cubicBezTo>
                  <a:pt x="54754" y="14863"/>
                  <a:pt x="52683" y="8171"/>
                  <a:pt x="47508" y="4437"/>
                </a:cubicBezTo>
                <a:cubicBezTo>
                  <a:pt x="41333" y="0"/>
                  <a:pt x="32867" y="1073"/>
                  <a:pt x="25547" y="3069"/>
                </a:cubicBezTo>
                <a:cubicBezTo>
                  <a:pt x="20001" y="4585"/>
                  <a:pt x="14493" y="6507"/>
                  <a:pt x="9760" y="9798"/>
                </a:cubicBezTo>
                <a:cubicBezTo>
                  <a:pt x="5065" y="13088"/>
                  <a:pt x="1220" y="17931"/>
                  <a:pt x="0" y="23551"/>
                </a:cubicBezTo>
              </a:path>
            </a:pathLst>
          </a:custGeom>
          <a:solidFill>
            <a:srgbClr val="FF0000"/>
          </a:solidFill>
          <a:ln w="38100" cap="flat" cmpd="sng">
            <a:solidFill>
              <a:srgbClr val="FF0000"/>
            </a:solidFill>
            <a:prstDash val="solid"/>
            <a:miter lim="3697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400"/>
          </a:p>
        </p:txBody>
      </p:sp>
    </p:spTree>
    <p:extLst>
      <p:ext uri="{BB962C8B-B14F-4D97-AF65-F5344CB8AC3E}">
        <p14:creationId xmlns:p14="http://schemas.microsoft.com/office/powerpoint/2010/main" val="1711084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repeatCount="8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" presetClass="entr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" presetClass="entr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1" presetClass="entr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1" presetClass="entr" presetSubtype="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" presetClass="entr" presetSubtype="0" fill="hold" grpId="1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1" presetClass="entr" presetSubtype="0" fill="hold" grpId="1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1" presetClass="entr" presetSubtype="0" fill="hold" grpId="1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1" presetClass="entr" presetSubtype="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1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6" grpId="0" animBg="1"/>
      <p:bldP spid="163" grpId="0"/>
      <p:bldP spid="163" grpId="1"/>
      <p:bldP spid="169" grpId="0"/>
      <p:bldP spid="169" grpId="1"/>
      <p:bldP spid="170" grpId="0"/>
      <p:bldP spid="170" grpId="1"/>
      <p:bldP spid="171" grpId="0"/>
      <p:bldP spid="171" grpId="1"/>
      <p:bldP spid="172" grpId="0"/>
      <p:bldP spid="172" grpId="1"/>
      <p:bldP spid="173" grpId="0"/>
      <p:bldP spid="173" grpId="1"/>
      <p:bldP spid="174" grpId="0"/>
      <p:bldP spid="174" grpId="1"/>
      <p:bldP spid="175" grpId="0"/>
      <p:bldP spid="175" grpId="1"/>
      <p:bldP spid="176" grpId="0"/>
      <p:bldP spid="176" grpId="1"/>
      <p:bldP spid="177" grpId="0"/>
      <p:bldP spid="177" grpId="1"/>
      <p:bldP spid="178" grpId="0"/>
      <p:bldP spid="178" grpId="1"/>
      <p:bldP spid="4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9121756" y="5393011"/>
            <a:ext cx="1219200" cy="1219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dirty="0" err="1">
                <a:solidFill>
                  <a:srgbClr val="FF0000"/>
                </a:solidFill>
              </a:rPr>
              <a:t>Hết</a:t>
            </a:r>
            <a:r>
              <a:rPr lang="en-US" sz="2667" dirty="0">
                <a:solidFill>
                  <a:srgbClr val="FF0000"/>
                </a:solidFill>
              </a:rPr>
              <a:t> </a:t>
            </a:r>
            <a:r>
              <a:rPr lang="en-US" sz="2667" dirty="0" err="1">
                <a:solidFill>
                  <a:srgbClr val="FF0000"/>
                </a:solidFill>
              </a:rPr>
              <a:t>giờ</a:t>
            </a:r>
            <a:endParaRPr lang="en-US" sz="2667" dirty="0">
              <a:solidFill>
                <a:srgbClr val="FF0000"/>
              </a:solidFill>
            </a:endParaRPr>
          </a:p>
        </p:txBody>
      </p:sp>
      <p:sp>
        <p:nvSpPr>
          <p:cNvPr id="56" name="Oval 55"/>
          <p:cNvSpPr/>
          <p:nvPr/>
        </p:nvSpPr>
        <p:spPr>
          <a:xfrm>
            <a:off x="9117976" y="5404611"/>
            <a:ext cx="1219200" cy="1219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67" dirty="0">
              <a:solidFill>
                <a:srgbClr val="FF0000"/>
              </a:solidFill>
            </a:endParaRPr>
          </a:p>
        </p:txBody>
      </p:sp>
      <p:sp>
        <p:nvSpPr>
          <p:cNvPr id="163" name="TextBox 162"/>
          <p:cNvSpPr txBox="1"/>
          <p:nvPr/>
        </p:nvSpPr>
        <p:spPr>
          <a:xfrm>
            <a:off x="9009723" y="5295769"/>
            <a:ext cx="190600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/>
              <a:t>00</a:t>
            </a:r>
          </a:p>
        </p:txBody>
      </p:sp>
      <p:sp>
        <p:nvSpPr>
          <p:cNvPr id="169" name="TextBox 168"/>
          <p:cNvSpPr txBox="1"/>
          <p:nvPr/>
        </p:nvSpPr>
        <p:spPr>
          <a:xfrm>
            <a:off x="9032558" y="5295769"/>
            <a:ext cx="15568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/>
              <a:t>01</a:t>
            </a:r>
          </a:p>
        </p:txBody>
      </p:sp>
      <p:sp>
        <p:nvSpPr>
          <p:cNvPr id="170" name="TextBox 169"/>
          <p:cNvSpPr txBox="1"/>
          <p:nvPr/>
        </p:nvSpPr>
        <p:spPr>
          <a:xfrm>
            <a:off x="9032557" y="5313414"/>
            <a:ext cx="155688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/>
              <a:t>02</a:t>
            </a:r>
          </a:p>
        </p:txBody>
      </p:sp>
      <p:sp>
        <p:nvSpPr>
          <p:cNvPr id="171" name="TextBox 170"/>
          <p:cNvSpPr txBox="1"/>
          <p:nvPr/>
        </p:nvSpPr>
        <p:spPr>
          <a:xfrm>
            <a:off x="9032557" y="5304591"/>
            <a:ext cx="155688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/>
              <a:t>03</a:t>
            </a:r>
          </a:p>
        </p:txBody>
      </p:sp>
      <p:sp>
        <p:nvSpPr>
          <p:cNvPr id="172" name="TextBox 171"/>
          <p:cNvSpPr txBox="1"/>
          <p:nvPr/>
        </p:nvSpPr>
        <p:spPr>
          <a:xfrm>
            <a:off x="9032558" y="5295767"/>
            <a:ext cx="158200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/>
              <a:t>04</a:t>
            </a:r>
          </a:p>
        </p:txBody>
      </p:sp>
      <p:sp>
        <p:nvSpPr>
          <p:cNvPr id="173" name="TextBox 172"/>
          <p:cNvSpPr txBox="1"/>
          <p:nvPr/>
        </p:nvSpPr>
        <p:spPr>
          <a:xfrm>
            <a:off x="9029069" y="5322237"/>
            <a:ext cx="155688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/>
              <a:t>05</a:t>
            </a:r>
          </a:p>
        </p:txBody>
      </p:sp>
      <p:sp>
        <p:nvSpPr>
          <p:cNvPr id="174" name="TextBox 173"/>
          <p:cNvSpPr txBox="1"/>
          <p:nvPr/>
        </p:nvSpPr>
        <p:spPr>
          <a:xfrm>
            <a:off x="9041422" y="5302130"/>
            <a:ext cx="14083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/>
              <a:t>06</a:t>
            </a:r>
          </a:p>
        </p:txBody>
      </p:sp>
      <p:sp>
        <p:nvSpPr>
          <p:cNvPr id="175" name="TextBox 174"/>
          <p:cNvSpPr txBox="1"/>
          <p:nvPr/>
        </p:nvSpPr>
        <p:spPr>
          <a:xfrm>
            <a:off x="9032558" y="5322237"/>
            <a:ext cx="158200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/>
              <a:t>07</a:t>
            </a:r>
          </a:p>
        </p:txBody>
      </p:sp>
      <p:sp>
        <p:nvSpPr>
          <p:cNvPr id="176" name="TextBox 175"/>
          <p:cNvSpPr txBox="1"/>
          <p:nvPr/>
        </p:nvSpPr>
        <p:spPr>
          <a:xfrm>
            <a:off x="9009721" y="5322235"/>
            <a:ext cx="155688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/>
              <a:t>08</a:t>
            </a:r>
          </a:p>
        </p:txBody>
      </p:sp>
      <p:sp>
        <p:nvSpPr>
          <p:cNvPr id="177" name="TextBox 176"/>
          <p:cNvSpPr txBox="1"/>
          <p:nvPr/>
        </p:nvSpPr>
        <p:spPr>
          <a:xfrm>
            <a:off x="9029068" y="5295767"/>
            <a:ext cx="14103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/>
              <a:t>09</a:t>
            </a:r>
          </a:p>
        </p:txBody>
      </p:sp>
      <p:sp>
        <p:nvSpPr>
          <p:cNvPr id="178" name="TextBox 177"/>
          <p:cNvSpPr txBox="1"/>
          <p:nvPr/>
        </p:nvSpPr>
        <p:spPr>
          <a:xfrm>
            <a:off x="8989151" y="5319053"/>
            <a:ext cx="155688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/>
              <a:t>10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108363" y="180109"/>
            <a:ext cx="33778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u="sng">
                <a:latin typeface="Times New Roman" charset="0"/>
                <a:ea typeface="Times New Roman" charset="0"/>
                <a:cs typeface="Times New Roman" charset="0"/>
              </a:rPr>
              <a:t>TRẮC NGHIỆM</a:t>
            </a:r>
          </a:p>
        </p:txBody>
      </p:sp>
      <p:sp>
        <p:nvSpPr>
          <p:cNvPr id="17" name="Round Diagonal Corner Rectangle 16"/>
          <p:cNvSpPr/>
          <p:nvPr/>
        </p:nvSpPr>
        <p:spPr>
          <a:xfrm>
            <a:off x="1052943" y="849525"/>
            <a:ext cx="10699845" cy="2332485"/>
          </a:xfrm>
          <a:prstGeom prst="round2DiagRect">
            <a:avLst/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233055" y="955965"/>
            <a:ext cx="994644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i="1" dirty="0" err="1">
                <a:latin typeface="Times New Roman" charset="0"/>
                <a:ea typeface="Times New Roman" charset="0"/>
                <a:cs typeface="Times New Roman" charset="0"/>
              </a:rPr>
              <a:t>Câu</a:t>
            </a:r>
            <a:r>
              <a:rPr lang="en-US" sz="3000" i="1" dirty="0">
                <a:latin typeface="Times New Roman" charset="0"/>
                <a:ea typeface="Times New Roman" charset="0"/>
                <a:cs typeface="Times New Roman" charset="0"/>
              </a:rPr>
              <a:t> 4: </a:t>
            </a:r>
            <a:r>
              <a:rPr lang="en-US" sz="3000" dirty="0" err="1">
                <a:latin typeface="Times New Roman" charset="0"/>
                <a:ea typeface="Times New Roman" charset="0"/>
                <a:cs typeface="Times New Roman" charset="0"/>
              </a:rPr>
              <a:t>Phân</a:t>
            </a:r>
            <a:r>
              <a:rPr lang="en-US" sz="30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000" dirty="0" err="1">
                <a:latin typeface="Times New Roman" charset="0"/>
                <a:ea typeface="Times New Roman" charset="0"/>
                <a:cs typeface="Times New Roman" charset="0"/>
              </a:rPr>
              <a:t>số</a:t>
            </a:r>
            <a:r>
              <a:rPr lang="en-US" sz="30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000" dirty="0" err="1">
                <a:latin typeface="Times New Roman" charset="0"/>
                <a:ea typeface="Times New Roman" charset="0"/>
                <a:cs typeface="Times New Roman" charset="0"/>
              </a:rPr>
              <a:t>nào</a:t>
            </a:r>
            <a:r>
              <a:rPr lang="en-US" sz="30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000" dirty="0" err="1">
                <a:latin typeface="Times New Roman" charset="0"/>
                <a:ea typeface="Times New Roman" charset="0"/>
                <a:cs typeface="Times New Roman" charset="0"/>
              </a:rPr>
              <a:t>sau</a:t>
            </a:r>
            <a:r>
              <a:rPr lang="en-US" sz="30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000" dirty="0" err="1">
                <a:latin typeface="Times New Roman" charset="0"/>
                <a:ea typeface="Times New Roman" charset="0"/>
                <a:cs typeface="Times New Roman" charset="0"/>
              </a:rPr>
              <a:t>đây</a:t>
            </a:r>
            <a:r>
              <a:rPr lang="en-US" sz="3000" dirty="0">
                <a:latin typeface="Times New Roman" charset="0"/>
                <a:ea typeface="Times New Roman" charset="0"/>
                <a:cs typeface="Times New Roman" charset="0"/>
              </a:rPr>
              <a:t> KHÔNG THỂ </a:t>
            </a:r>
            <a:r>
              <a:rPr lang="en-US" sz="3000" dirty="0" err="1">
                <a:latin typeface="Times New Roman" charset="0"/>
                <a:ea typeface="Times New Roman" charset="0"/>
                <a:cs typeface="Times New Roman" charset="0"/>
              </a:rPr>
              <a:t>đổi</a:t>
            </a:r>
            <a:r>
              <a:rPr lang="en-US" sz="30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000" dirty="0" err="1">
                <a:latin typeface="Times New Roman" charset="0"/>
                <a:ea typeface="Times New Roman" charset="0"/>
                <a:cs typeface="Times New Roman" charset="0"/>
              </a:rPr>
              <a:t>ra</a:t>
            </a:r>
            <a:r>
              <a:rPr lang="en-US" sz="30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000" dirty="0" err="1">
                <a:latin typeface="Times New Roman" charset="0"/>
                <a:ea typeface="Times New Roman" charset="0"/>
                <a:cs typeface="Times New Roman" charset="0"/>
              </a:rPr>
              <a:t>dạng</a:t>
            </a:r>
            <a:r>
              <a:rPr lang="en-US" sz="30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000" dirty="0" err="1">
                <a:latin typeface="Times New Roman" charset="0"/>
                <a:ea typeface="Times New Roman" charset="0"/>
                <a:cs typeface="Times New Roman" charset="0"/>
              </a:rPr>
              <a:t>hỗn</a:t>
            </a:r>
            <a:r>
              <a:rPr lang="en-US" sz="30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000" dirty="0" err="1">
                <a:latin typeface="Times New Roman" charset="0"/>
                <a:ea typeface="Times New Roman" charset="0"/>
                <a:cs typeface="Times New Roman" charset="0"/>
              </a:rPr>
              <a:t>số</a:t>
            </a:r>
            <a:r>
              <a:rPr lang="en-US" sz="3000" dirty="0">
                <a:latin typeface="Times New Roman" charset="0"/>
                <a:ea typeface="Times New Roman" charset="0"/>
                <a:cs typeface="Times New Roman" charset="0"/>
              </a:rPr>
              <a:t>?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583725" y="2057333"/>
                <a:ext cx="1340432" cy="7912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>
                    <a:latin typeface="Times New Roman" charset="0"/>
                    <a:ea typeface="Times New Roman" charset="0"/>
                    <a:cs typeface="Times New Roman" charset="0"/>
                  </a:rPr>
                  <a:t>A.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</m:ctrlPr>
                      </m:fPr>
                      <m:num>
                        <m:r>
                          <a:rPr lang="vi-VN" sz="3200" b="0" i="1" smtClean="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21</m:t>
                        </m:r>
                      </m:num>
                      <m:den>
                        <m:r>
                          <a:rPr lang="vi-VN" sz="3200" b="0" i="1" smtClean="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20</m:t>
                        </m:r>
                      </m:den>
                    </m:f>
                  </m:oMath>
                </a14:m>
                <a:endParaRPr lang="en-US" sz="3200" dirty="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3725" y="2057333"/>
                <a:ext cx="1340432" cy="791242"/>
              </a:xfrm>
              <a:prstGeom prst="rect">
                <a:avLst/>
              </a:prstGeom>
              <a:blipFill rotWithShape="0">
                <a:blip r:embed="rId4"/>
                <a:stretch>
                  <a:fillRect l="-11818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013397" y="2057333"/>
                <a:ext cx="1317990" cy="7912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>
                    <a:latin typeface="Times New Roman" charset="0"/>
                    <a:ea typeface="Times New Roman" charset="0"/>
                    <a:cs typeface="Times New Roman" charset="0"/>
                  </a:rPr>
                  <a:t>B.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</m:ctrlPr>
                      </m:fPr>
                      <m:num>
                        <m:r>
                          <a:rPr lang="vi-VN" sz="3200" b="0" i="1" smtClean="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22</m:t>
                        </m:r>
                      </m:num>
                      <m:den>
                        <m:r>
                          <a:rPr lang="vi-VN" sz="3200" b="0" i="1" smtClean="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21</m:t>
                        </m:r>
                      </m:den>
                    </m:f>
                  </m:oMath>
                </a14:m>
                <a:endParaRPr lang="en-US" sz="3200" dirty="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3397" y="2057333"/>
                <a:ext cx="1317990" cy="791242"/>
              </a:xfrm>
              <a:prstGeom prst="rect">
                <a:avLst/>
              </a:prstGeom>
              <a:blipFill rotWithShape="0">
                <a:blip r:embed="rId5"/>
                <a:stretch>
                  <a:fillRect l="-11521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Google Shape;2696;p52"/>
          <p:cNvSpPr/>
          <p:nvPr/>
        </p:nvSpPr>
        <p:spPr>
          <a:xfrm>
            <a:off x="6552355" y="1959141"/>
            <a:ext cx="821373" cy="903699"/>
          </a:xfrm>
          <a:custGeom>
            <a:avLst/>
            <a:gdLst/>
            <a:ahLst/>
            <a:cxnLst/>
            <a:rect l="l" t="t" r="r" b="b"/>
            <a:pathLst>
              <a:path w="56529" h="57047" fill="none" extrusionOk="0">
                <a:moveTo>
                  <a:pt x="24512" y="15343"/>
                </a:moveTo>
                <a:cubicBezTo>
                  <a:pt x="17007" y="17635"/>
                  <a:pt x="10315" y="23218"/>
                  <a:pt x="7690" y="30649"/>
                </a:cubicBezTo>
                <a:cubicBezTo>
                  <a:pt x="5102" y="38080"/>
                  <a:pt x="7136" y="47138"/>
                  <a:pt x="13236" y="52055"/>
                </a:cubicBezTo>
                <a:cubicBezTo>
                  <a:pt x="19373" y="56972"/>
                  <a:pt x="28357" y="57046"/>
                  <a:pt x="35899" y="54606"/>
                </a:cubicBezTo>
                <a:cubicBezTo>
                  <a:pt x="43367" y="52240"/>
                  <a:pt x="50317" y="47397"/>
                  <a:pt x="53682" y="40298"/>
                </a:cubicBezTo>
                <a:cubicBezTo>
                  <a:pt x="56454" y="34420"/>
                  <a:pt x="56528" y="27654"/>
                  <a:pt x="55641" y="21222"/>
                </a:cubicBezTo>
                <a:cubicBezTo>
                  <a:pt x="54754" y="14863"/>
                  <a:pt x="52683" y="8171"/>
                  <a:pt x="47508" y="4437"/>
                </a:cubicBezTo>
                <a:cubicBezTo>
                  <a:pt x="41333" y="0"/>
                  <a:pt x="32867" y="1073"/>
                  <a:pt x="25547" y="3069"/>
                </a:cubicBezTo>
                <a:cubicBezTo>
                  <a:pt x="20001" y="4585"/>
                  <a:pt x="14493" y="6507"/>
                  <a:pt x="9760" y="9798"/>
                </a:cubicBezTo>
                <a:cubicBezTo>
                  <a:pt x="5065" y="13088"/>
                  <a:pt x="1220" y="17931"/>
                  <a:pt x="0" y="23551"/>
                </a:cubicBezTo>
              </a:path>
            </a:pathLst>
          </a:custGeom>
          <a:solidFill>
            <a:srgbClr val="FF0000"/>
          </a:solidFill>
          <a:ln w="38100" cap="flat" cmpd="sng">
            <a:solidFill>
              <a:srgbClr val="FF0000"/>
            </a:solidFill>
            <a:prstDash val="solid"/>
            <a:miter lim="3697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6751471" y="2057333"/>
                <a:ext cx="1664238" cy="7912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>
                    <a:latin typeface="Times New Roman" charset="0"/>
                    <a:ea typeface="Times New Roman" charset="0"/>
                    <a:cs typeface="Times New Roman" charset="0"/>
                  </a:rPr>
                  <a:t>C.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</m:ctrlPr>
                      </m:fPr>
                      <m:num>
                        <m:r>
                          <a:rPr lang="vi-VN" sz="3200" b="0" i="1" smtClean="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2020</m:t>
                        </m:r>
                      </m:num>
                      <m:den>
                        <m:r>
                          <a:rPr lang="vi-VN" sz="3200" b="0" i="1" smtClean="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2021</m:t>
                        </m:r>
                      </m:den>
                    </m:f>
                  </m:oMath>
                </a14:m>
                <a:endParaRPr lang="en-US" sz="3200" dirty="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1471" y="2057333"/>
                <a:ext cx="1664238" cy="791242"/>
              </a:xfrm>
              <a:prstGeom prst="rect">
                <a:avLst/>
              </a:prstGeom>
              <a:blipFill rotWithShape="0">
                <a:blip r:embed="rId6"/>
                <a:stretch>
                  <a:fillRect l="-9524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9259143" y="2057333"/>
                <a:ext cx="1686680" cy="7912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>
                    <a:latin typeface="Times New Roman" charset="0"/>
                    <a:ea typeface="Times New Roman" charset="0"/>
                    <a:cs typeface="Times New Roman" charset="0"/>
                  </a:rPr>
                  <a:t>D.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</m:ctrlPr>
                      </m:fPr>
                      <m:num>
                        <m:r>
                          <a:rPr lang="vi-VN" sz="3200" b="0" i="1" smtClean="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2021</m:t>
                        </m:r>
                      </m:num>
                      <m:den>
                        <m:r>
                          <a:rPr lang="vi-VN" sz="3200" b="0" i="1" smtClean="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2020</m:t>
                        </m:r>
                      </m:den>
                    </m:f>
                  </m:oMath>
                </a14:m>
                <a:endParaRPr lang="en-US" sz="3200" dirty="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59143" y="2057333"/>
                <a:ext cx="1686680" cy="791242"/>
              </a:xfrm>
              <a:prstGeom prst="rect">
                <a:avLst/>
              </a:prstGeom>
              <a:blipFill rotWithShape="0">
                <a:blip r:embed="rId7"/>
                <a:stretch>
                  <a:fillRect l="-9386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39104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repeatCount="8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" presetClass="entr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" presetClass="entr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1" presetClass="entr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1" presetClass="entr" presetSubtype="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" presetClass="entr" presetSubtype="0" fill="hold" grpId="1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1" presetClass="entr" presetSubtype="0" fill="hold" grpId="1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1" presetClass="entr" presetSubtype="0" fill="hold" grpId="1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1" presetClass="entr" presetSubtype="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1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6" grpId="0" animBg="1"/>
      <p:bldP spid="163" grpId="0"/>
      <p:bldP spid="163" grpId="1"/>
      <p:bldP spid="169" grpId="0"/>
      <p:bldP spid="169" grpId="1"/>
      <p:bldP spid="170" grpId="0"/>
      <p:bldP spid="170" grpId="1"/>
      <p:bldP spid="171" grpId="0"/>
      <p:bldP spid="171" grpId="1"/>
      <p:bldP spid="172" grpId="0"/>
      <p:bldP spid="172" grpId="1"/>
      <p:bldP spid="173" grpId="0"/>
      <p:bldP spid="173" grpId="1"/>
      <p:bldP spid="174" grpId="0"/>
      <p:bldP spid="174" grpId="1"/>
      <p:bldP spid="175" grpId="0"/>
      <p:bldP spid="175" grpId="1"/>
      <p:bldP spid="176" grpId="0"/>
      <p:bldP spid="176" grpId="1"/>
      <p:bldP spid="177" grpId="0"/>
      <p:bldP spid="177" grpId="1"/>
      <p:bldP spid="178" grpId="0"/>
      <p:bldP spid="178" grpId="1"/>
      <p:bldP spid="4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9121756" y="5393011"/>
            <a:ext cx="1219200" cy="1219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dirty="0" err="1">
                <a:solidFill>
                  <a:srgbClr val="FF0000"/>
                </a:solidFill>
              </a:rPr>
              <a:t>Hết</a:t>
            </a:r>
            <a:r>
              <a:rPr lang="en-US" sz="2667" dirty="0">
                <a:solidFill>
                  <a:srgbClr val="FF0000"/>
                </a:solidFill>
              </a:rPr>
              <a:t> </a:t>
            </a:r>
            <a:r>
              <a:rPr lang="en-US" sz="2667" dirty="0" err="1">
                <a:solidFill>
                  <a:srgbClr val="FF0000"/>
                </a:solidFill>
              </a:rPr>
              <a:t>giờ</a:t>
            </a:r>
            <a:endParaRPr lang="en-US" sz="2667" dirty="0">
              <a:solidFill>
                <a:srgbClr val="FF0000"/>
              </a:solidFill>
            </a:endParaRPr>
          </a:p>
        </p:txBody>
      </p:sp>
      <p:sp>
        <p:nvSpPr>
          <p:cNvPr id="56" name="Oval 55"/>
          <p:cNvSpPr/>
          <p:nvPr/>
        </p:nvSpPr>
        <p:spPr>
          <a:xfrm>
            <a:off x="9117976" y="5404611"/>
            <a:ext cx="1219200" cy="1219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67" dirty="0">
              <a:solidFill>
                <a:srgbClr val="FF0000"/>
              </a:solidFill>
            </a:endParaRPr>
          </a:p>
        </p:txBody>
      </p:sp>
      <p:sp>
        <p:nvSpPr>
          <p:cNvPr id="163" name="TextBox 162"/>
          <p:cNvSpPr txBox="1"/>
          <p:nvPr/>
        </p:nvSpPr>
        <p:spPr>
          <a:xfrm>
            <a:off x="9009723" y="5295769"/>
            <a:ext cx="190600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/>
              <a:t>00</a:t>
            </a:r>
          </a:p>
        </p:txBody>
      </p:sp>
      <p:sp>
        <p:nvSpPr>
          <p:cNvPr id="169" name="TextBox 168"/>
          <p:cNvSpPr txBox="1"/>
          <p:nvPr/>
        </p:nvSpPr>
        <p:spPr>
          <a:xfrm>
            <a:off x="9032558" y="5295769"/>
            <a:ext cx="15568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/>
              <a:t>01</a:t>
            </a:r>
          </a:p>
        </p:txBody>
      </p:sp>
      <p:sp>
        <p:nvSpPr>
          <p:cNvPr id="170" name="TextBox 169"/>
          <p:cNvSpPr txBox="1"/>
          <p:nvPr/>
        </p:nvSpPr>
        <p:spPr>
          <a:xfrm>
            <a:off x="9032557" y="5313414"/>
            <a:ext cx="155688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/>
              <a:t>02</a:t>
            </a:r>
          </a:p>
        </p:txBody>
      </p:sp>
      <p:sp>
        <p:nvSpPr>
          <p:cNvPr id="171" name="TextBox 170"/>
          <p:cNvSpPr txBox="1"/>
          <p:nvPr/>
        </p:nvSpPr>
        <p:spPr>
          <a:xfrm>
            <a:off x="9032557" y="5304591"/>
            <a:ext cx="155688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/>
              <a:t>03</a:t>
            </a:r>
          </a:p>
        </p:txBody>
      </p:sp>
      <p:sp>
        <p:nvSpPr>
          <p:cNvPr id="172" name="TextBox 171"/>
          <p:cNvSpPr txBox="1"/>
          <p:nvPr/>
        </p:nvSpPr>
        <p:spPr>
          <a:xfrm>
            <a:off x="9032558" y="5295767"/>
            <a:ext cx="158200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/>
              <a:t>04</a:t>
            </a:r>
          </a:p>
        </p:txBody>
      </p:sp>
      <p:sp>
        <p:nvSpPr>
          <p:cNvPr id="173" name="TextBox 172"/>
          <p:cNvSpPr txBox="1"/>
          <p:nvPr/>
        </p:nvSpPr>
        <p:spPr>
          <a:xfrm>
            <a:off x="9029069" y="5322237"/>
            <a:ext cx="155688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/>
              <a:t>05</a:t>
            </a:r>
          </a:p>
        </p:txBody>
      </p:sp>
      <p:sp>
        <p:nvSpPr>
          <p:cNvPr id="174" name="TextBox 173"/>
          <p:cNvSpPr txBox="1"/>
          <p:nvPr/>
        </p:nvSpPr>
        <p:spPr>
          <a:xfrm>
            <a:off x="9041422" y="5302130"/>
            <a:ext cx="14083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/>
              <a:t>06</a:t>
            </a:r>
          </a:p>
        </p:txBody>
      </p:sp>
      <p:sp>
        <p:nvSpPr>
          <p:cNvPr id="175" name="TextBox 174"/>
          <p:cNvSpPr txBox="1"/>
          <p:nvPr/>
        </p:nvSpPr>
        <p:spPr>
          <a:xfrm>
            <a:off x="9032558" y="5322237"/>
            <a:ext cx="158200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/>
              <a:t>07</a:t>
            </a:r>
          </a:p>
        </p:txBody>
      </p:sp>
      <p:sp>
        <p:nvSpPr>
          <p:cNvPr id="176" name="TextBox 175"/>
          <p:cNvSpPr txBox="1"/>
          <p:nvPr/>
        </p:nvSpPr>
        <p:spPr>
          <a:xfrm>
            <a:off x="9009721" y="5322235"/>
            <a:ext cx="155688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/>
              <a:t>08</a:t>
            </a:r>
          </a:p>
        </p:txBody>
      </p:sp>
      <p:sp>
        <p:nvSpPr>
          <p:cNvPr id="177" name="TextBox 176"/>
          <p:cNvSpPr txBox="1"/>
          <p:nvPr/>
        </p:nvSpPr>
        <p:spPr>
          <a:xfrm>
            <a:off x="9029068" y="5295767"/>
            <a:ext cx="14103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/>
              <a:t>09</a:t>
            </a:r>
          </a:p>
        </p:txBody>
      </p:sp>
      <p:sp>
        <p:nvSpPr>
          <p:cNvPr id="178" name="TextBox 177"/>
          <p:cNvSpPr txBox="1"/>
          <p:nvPr/>
        </p:nvSpPr>
        <p:spPr>
          <a:xfrm>
            <a:off x="8989151" y="5319053"/>
            <a:ext cx="155688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/>
              <a:t>10</a:t>
            </a:r>
          </a:p>
        </p:txBody>
      </p:sp>
      <p:sp>
        <p:nvSpPr>
          <p:cNvPr id="45" name="Round Diagonal Corner Rectangle 44"/>
          <p:cNvSpPr/>
          <p:nvPr/>
        </p:nvSpPr>
        <p:spPr>
          <a:xfrm>
            <a:off x="1052943" y="849525"/>
            <a:ext cx="10699845" cy="4082239"/>
          </a:xfrm>
          <a:prstGeom prst="round2DiagRect">
            <a:avLst/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1108363" y="180109"/>
            <a:ext cx="33778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u="sng">
                <a:latin typeface="Times New Roman" charset="0"/>
                <a:ea typeface="Times New Roman" charset="0"/>
                <a:cs typeface="Times New Roman" charset="0"/>
              </a:rPr>
              <a:t>TRẮC NGHIỆM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233055" y="955964"/>
            <a:ext cx="1019694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i="1" dirty="0" err="1">
                <a:latin typeface="Times New Roman" charset="0"/>
                <a:ea typeface="Times New Roman" charset="0"/>
                <a:cs typeface="Times New Roman" charset="0"/>
              </a:rPr>
              <a:t>Câu</a:t>
            </a:r>
            <a:r>
              <a:rPr lang="en-US" sz="3000" i="1" dirty="0">
                <a:latin typeface="Times New Roman" charset="0"/>
                <a:ea typeface="Times New Roman" charset="0"/>
                <a:cs typeface="Times New Roman" charset="0"/>
              </a:rPr>
              <a:t> 5: </a:t>
            </a:r>
          </a:p>
          <a:p>
            <a:r>
              <a:rPr lang="en-US" sz="3000" dirty="0" err="1">
                <a:latin typeface="Times New Roman" charset="0"/>
                <a:ea typeface="Times New Roman" charset="0"/>
                <a:cs typeface="Times New Roman" charset="0"/>
              </a:rPr>
              <a:t>Mẹ</a:t>
            </a:r>
            <a:r>
              <a:rPr lang="en-US" sz="30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000" dirty="0" err="1">
                <a:latin typeface="Times New Roman" charset="0"/>
                <a:ea typeface="Times New Roman" charset="0"/>
                <a:cs typeface="Times New Roman" charset="0"/>
              </a:rPr>
              <a:t>có</a:t>
            </a:r>
            <a:r>
              <a:rPr lang="en-US" sz="3000" dirty="0">
                <a:latin typeface="Times New Roman" charset="0"/>
                <a:ea typeface="Times New Roman" charset="0"/>
                <a:cs typeface="Times New Roman" charset="0"/>
              </a:rPr>
              <a:t> 15 </a:t>
            </a:r>
            <a:r>
              <a:rPr lang="en-US" sz="3000" dirty="0" err="1">
                <a:latin typeface="Times New Roman" charset="0"/>
                <a:ea typeface="Times New Roman" charset="0"/>
                <a:cs typeface="Times New Roman" charset="0"/>
              </a:rPr>
              <a:t>quả</a:t>
            </a:r>
            <a:r>
              <a:rPr lang="en-US" sz="3000" dirty="0">
                <a:latin typeface="Times New Roman" charset="0"/>
                <a:ea typeface="Times New Roman" charset="0"/>
                <a:cs typeface="Times New Roman" charset="0"/>
              </a:rPr>
              <a:t> cam, </a:t>
            </a:r>
            <a:r>
              <a:rPr lang="en-US" sz="3000" dirty="0" err="1">
                <a:latin typeface="Times New Roman" charset="0"/>
                <a:ea typeface="Times New Roman" charset="0"/>
                <a:cs typeface="Times New Roman" charset="0"/>
              </a:rPr>
              <a:t>mẹ</a:t>
            </a:r>
            <a:r>
              <a:rPr lang="en-US" sz="30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000" dirty="0" err="1">
                <a:latin typeface="Times New Roman" charset="0"/>
                <a:ea typeface="Times New Roman" charset="0"/>
                <a:cs typeface="Times New Roman" charset="0"/>
              </a:rPr>
              <a:t>muốn</a:t>
            </a:r>
            <a:r>
              <a:rPr lang="en-US" sz="3000" dirty="0">
                <a:latin typeface="Times New Roman" charset="0"/>
                <a:ea typeface="Times New Roman" charset="0"/>
                <a:cs typeface="Times New Roman" charset="0"/>
              </a:rPr>
              <a:t> chia </a:t>
            </a:r>
            <a:r>
              <a:rPr lang="en-US" sz="3000" dirty="0" err="1">
                <a:latin typeface="Times New Roman" charset="0"/>
                <a:ea typeface="Times New Roman" charset="0"/>
                <a:cs typeface="Times New Roman" charset="0"/>
              </a:rPr>
              <a:t>đều</a:t>
            </a:r>
            <a:r>
              <a:rPr lang="en-US" sz="30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000" dirty="0" err="1">
                <a:latin typeface="Times New Roman" charset="0"/>
                <a:ea typeface="Times New Roman" charset="0"/>
                <a:cs typeface="Times New Roman" charset="0"/>
              </a:rPr>
              <a:t>số</a:t>
            </a:r>
            <a:r>
              <a:rPr lang="en-US" sz="3000" dirty="0">
                <a:latin typeface="Times New Roman" charset="0"/>
                <a:ea typeface="Times New Roman" charset="0"/>
                <a:cs typeface="Times New Roman" charset="0"/>
              </a:rPr>
              <a:t> cam </a:t>
            </a:r>
            <a:r>
              <a:rPr lang="en-US" sz="3000" dirty="0" err="1">
                <a:latin typeface="Times New Roman" charset="0"/>
                <a:ea typeface="Times New Roman" charset="0"/>
                <a:cs typeface="Times New Roman" charset="0"/>
              </a:rPr>
              <a:t>đó</a:t>
            </a:r>
            <a:r>
              <a:rPr lang="en-US" sz="30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000" dirty="0" err="1">
                <a:latin typeface="Times New Roman" charset="0"/>
                <a:ea typeface="Times New Roman" charset="0"/>
                <a:cs typeface="Times New Roman" charset="0"/>
              </a:rPr>
              <a:t>cho</a:t>
            </a:r>
            <a:r>
              <a:rPr lang="en-US" sz="3000" dirty="0">
                <a:latin typeface="Times New Roman" charset="0"/>
                <a:ea typeface="Times New Roman" charset="0"/>
                <a:cs typeface="Times New Roman" charset="0"/>
              </a:rPr>
              <a:t> 4 </a:t>
            </a:r>
            <a:r>
              <a:rPr lang="en-US" sz="3000" dirty="0" err="1">
                <a:latin typeface="Times New Roman" charset="0"/>
                <a:ea typeface="Times New Roman" charset="0"/>
                <a:cs typeface="Times New Roman" charset="0"/>
              </a:rPr>
              <a:t>anh</a:t>
            </a:r>
            <a:r>
              <a:rPr lang="en-US" sz="30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000" dirty="0" err="1">
                <a:latin typeface="Times New Roman" charset="0"/>
                <a:ea typeface="Times New Roman" charset="0"/>
                <a:cs typeface="Times New Roman" charset="0"/>
              </a:rPr>
              <a:t>em</a:t>
            </a:r>
            <a:r>
              <a:rPr lang="en-US" sz="3000" dirty="0">
                <a:latin typeface="Times New Roman" charset="0"/>
                <a:ea typeface="Times New Roman" charset="0"/>
                <a:cs typeface="Times New Roman" charset="0"/>
              </a:rPr>
              <a:t>. </a:t>
            </a:r>
            <a:r>
              <a:rPr lang="en-US" sz="3000" dirty="0" err="1">
                <a:latin typeface="Times New Roman" charset="0"/>
                <a:ea typeface="Times New Roman" charset="0"/>
                <a:cs typeface="Times New Roman" charset="0"/>
              </a:rPr>
              <a:t>Hỏi</a:t>
            </a:r>
            <a:r>
              <a:rPr lang="en-US" sz="30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000" dirty="0" err="1">
                <a:latin typeface="Times New Roman" charset="0"/>
                <a:ea typeface="Times New Roman" charset="0"/>
                <a:cs typeface="Times New Roman" charset="0"/>
              </a:rPr>
              <a:t>mỗi</a:t>
            </a:r>
            <a:r>
              <a:rPr lang="en-US" sz="30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000" dirty="0" err="1">
                <a:latin typeface="Times New Roman" charset="0"/>
                <a:ea typeface="Times New Roman" charset="0"/>
                <a:cs typeface="Times New Roman" charset="0"/>
              </a:rPr>
              <a:t>anh</a:t>
            </a:r>
            <a:r>
              <a:rPr lang="en-US" sz="30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000" dirty="0" err="1">
                <a:latin typeface="Times New Roman" charset="0"/>
                <a:ea typeface="Times New Roman" charset="0"/>
                <a:cs typeface="Times New Roman" charset="0"/>
              </a:rPr>
              <a:t>em</a:t>
            </a:r>
            <a:r>
              <a:rPr lang="en-US" sz="30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000" dirty="0" err="1">
                <a:latin typeface="Times New Roman" charset="0"/>
                <a:ea typeface="Times New Roman" charset="0"/>
                <a:cs typeface="Times New Roman" charset="0"/>
              </a:rPr>
              <a:t>được</a:t>
            </a:r>
            <a:r>
              <a:rPr lang="en-US" sz="30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000" dirty="0" err="1">
                <a:latin typeface="Times New Roman" charset="0"/>
                <a:ea typeface="Times New Roman" charset="0"/>
                <a:cs typeface="Times New Roman" charset="0"/>
              </a:rPr>
              <a:t>mấy</a:t>
            </a:r>
            <a:r>
              <a:rPr lang="en-US" sz="30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000" dirty="0" err="1">
                <a:latin typeface="Times New Roman" charset="0"/>
                <a:ea typeface="Times New Roman" charset="0"/>
                <a:cs typeface="Times New Roman" charset="0"/>
              </a:rPr>
              <a:t>quả</a:t>
            </a:r>
            <a:r>
              <a:rPr lang="en-US" sz="30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000" dirty="0" err="1">
                <a:latin typeface="Times New Roman" charset="0"/>
                <a:ea typeface="Times New Roman" charset="0"/>
                <a:cs typeface="Times New Roman" charset="0"/>
              </a:rPr>
              <a:t>và</a:t>
            </a:r>
            <a:r>
              <a:rPr lang="en-US" sz="30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000" dirty="0" err="1">
                <a:latin typeface="Times New Roman" charset="0"/>
                <a:ea typeface="Times New Roman" charset="0"/>
                <a:cs typeface="Times New Roman" charset="0"/>
              </a:rPr>
              <a:t>mấy</a:t>
            </a:r>
            <a:r>
              <a:rPr lang="en-US" sz="30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000" dirty="0" err="1">
                <a:latin typeface="Times New Roman" charset="0"/>
                <a:ea typeface="Times New Roman" charset="0"/>
                <a:cs typeface="Times New Roman" charset="0"/>
              </a:rPr>
              <a:t>phần</a:t>
            </a:r>
            <a:r>
              <a:rPr lang="en-US" sz="30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000" dirty="0" err="1">
                <a:latin typeface="Times New Roman" charset="0"/>
                <a:ea typeface="Times New Roman" charset="0"/>
                <a:cs typeface="Times New Roman" charset="0"/>
              </a:rPr>
              <a:t>của</a:t>
            </a:r>
            <a:r>
              <a:rPr lang="en-US" sz="30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000" dirty="0" err="1">
                <a:latin typeface="Times New Roman" charset="0"/>
                <a:ea typeface="Times New Roman" charset="0"/>
                <a:cs typeface="Times New Roman" charset="0"/>
              </a:rPr>
              <a:t>quả</a:t>
            </a:r>
            <a:r>
              <a:rPr lang="en-US" sz="3000" dirty="0">
                <a:latin typeface="Times New Roman" charset="0"/>
                <a:ea typeface="Times New Roman" charset="0"/>
                <a:cs typeface="Times New Roman" charset="0"/>
              </a:rPr>
              <a:t> cam?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864984" y="2949614"/>
            <a:ext cx="35942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>A.    3 </a:t>
            </a:r>
            <a:r>
              <a:rPr lang="en-US" sz="3200" dirty="0" err="1">
                <a:latin typeface="Times New Roman" charset="0"/>
                <a:ea typeface="Times New Roman" charset="0"/>
                <a:cs typeface="Times New Roman" charset="0"/>
              </a:rPr>
              <a:t>quả</a:t>
            </a:r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dirty="0" err="1">
                <a:latin typeface="Times New Roman" charset="0"/>
                <a:ea typeface="Times New Roman" charset="0"/>
                <a:cs typeface="Times New Roman" charset="0"/>
              </a:rPr>
              <a:t>và</a:t>
            </a:r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> 1 </a:t>
            </a:r>
            <a:r>
              <a:rPr lang="en-US" sz="3200" dirty="0" err="1">
                <a:latin typeface="Times New Roman" charset="0"/>
                <a:ea typeface="Times New Roman" charset="0"/>
                <a:cs typeface="Times New Roman" charset="0"/>
              </a:rPr>
              <a:t>phần</a:t>
            </a:r>
            <a:endParaRPr lang="en-US" sz="32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198859" y="2949614"/>
            <a:ext cx="35718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>B.    3 </a:t>
            </a:r>
            <a:r>
              <a:rPr lang="en-US" sz="3200" dirty="0" err="1">
                <a:latin typeface="Times New Roman" charset="0"/>
                <a:ea typeface="Times New Roman" charset="0"/>
                <a:cs typeface="Times New Roman" charset="0"/>
              </a:rPr>
              <a:t>quả</a:t>
            </a:r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dirty="0" err="1">
                <a:latin typeface="Times New Roman" charset="0"/>
                <a:ea typeface="Times New Roman" charset="0"/>
                <a:cs typeface="Times New Roman" charset="0"/>
              </a:rPr>
              <a:t>và</a:t>
            </a:r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> 3 </a:t>
            </a:r>
            <a:r>
              <a:rPr lang="en-US" sz="3200" dirty="0" err="1">
                <a:latin typeface="Times New Roman" charset="0"/>
                <a:ea typeface="Times New Roman" charset="0"/>
                <a:cs typeface="Times New Roman" charset="0"/>
              </a:rPr>
              <a:t>phần</a:t>
            </a:r>
            <a:endParaRPr lang="en-US" sz="32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864984" y="3705117"/>
            <a:ext cx="36744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>C.    3 </a:t>
            </a:r>
            <a:r>
              <a:rPr lang="en-US" sz="3200" dirty="0" err="1">
                <a:latin typeface="Times New Roman" charset="0"/>
                <a:ea typeface="Times New Roman" charset="0"/>
                <a:cs typeface="Times New Roman" charset="0"/>
              </a:rPr>
              <a:t>quả</a:t>
            </a:r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dirty="0" err="1">
                <a:latin typeface="Times New Roman" charset="0"/>
                <a:ea typeface="Times New Roman" charset="0"/>
                <a:cs typeface="Times New Roman" charset="0"/>
              </a:rPr>
              <a:t>và</a:t>
            </a:r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> 2 </a:t>
            </a:r>
            <a:r>
              <a:rPr lang="en-US" sz="3200" dirty="0" err="1">
                <a:latin typeface="Times New Roman" charset="0"/>
                <a:ea typeface="Times New Roman" charset="0"/>
                <a:cs typeface="Times New Roman" charset="0"/>
              </a:rPr>
              <a:t>phần</a:t>
            </a:r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7198859" y="3705117"/>
            <a:ext cx="35942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>D.    2 </a:t>
            </a:r>
            <a:r>
              <a:rPr lang="en-US" sz="3200" dirty="0" err="1">
                <a:latin typeface="Times New Roman" charset="0"/>
                <a:ea typeface="Times New Roman" charset="0"/>
                <a:cs typeface="Times New Roman" charset="0"/>
              </a:rPr>
              <a:t>quả</a:t>
            </a:r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dirty="0" err="1">
                <a:latin typeface="Times New Roman" charset="0"/>
                <a:ea typeface="Times New Roman" charset="0"/>
                <a:cs typeface="Times New Roman" charset="0"/>
              </a:rPr>
              <a:t>và</a:t>
            </a:r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> 3 </a:t>
            </a:r>
            <a:r>
              <a:rPr lang="en-US" sz="3200" dirty="0" err="1">
                <a:latin typeface="Times New Roman" charset="0"/>
                <a:ea typeface="Times New Roman" charset="0"/>
                <a:cs typeface="Times New Roman" charset="0"/>
              </a:rPr>
              <a:t>phần</a:t>
            </a:r>
            <a:endParaRPr lang="en-US" sz="32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/>
              <p:cNvSpPr/>
              <p:nvPr/>
            </p:nvSpPr>
            <p:spPr>
              <a:xfrm>
                <a:off x="2620650" y="5181411"/>
                <a:ext cx="6950700" cy="9660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3000" b="0" i="1" smtClean="0">
                              <a:latin typeface="Cambria Math" panose="02040503050406030204" pitchFamily="18" charset="0"/>
                              <a:ea typeface="Times New Roman" charset="0"/>
                              <a:cs typeface="Times New Roman" charset="0"/>
                            </a:rPr>
                          </m:ctrlPr>
                        </m:fPr>
                        <m:num>
                          <m:r>
                            <a:rPr lang="vi-VN" sz="3000" i="1" smtClean="0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1</m:t>
                          </m:r>
                          <m:r>
                            <a:rPr lang="vi-VN" sz="3000" b="0" i="1" smtClean="0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5</m:t>
                          </m:r>
                        </m:num>
                        <m:den>
                          <m:r>
                            <a:rPr lang="vi-VN" sz="3000" b="0" i="1" smtClean="0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4</m:t>
                          </m:r>
                        </m:den>
                      </m:f>
                      <m:r>
                        <a:rPr lang="vi-VN" sz="3000" b="0" i="1" smtClean="0"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=3</m:t>
                      </m:r>
                      <m:f>
                        <m:fPr>
                          <m:ctrlPr>
                            <a:rPr lang="vi-VN" sz="3000" b="0" i="1" smtClean="0">
                              <a:latin typeface="Cambria Math" panose="02040503050406030204" pitchFamily="18" charset="0"/>
                              <a:ea typeface="Times New Roman" charset="0"/>
                              <a:cs typeface="Times New Roman" charset="0"/>
                            </a:rPr>
                          </m:ctrlPr>
                        </m:fPr>
                        <m:num>
                          <m:r>
                            <a:rPr lang="vi-VN" sz="3000" b="0" i="1" smtClean="0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3</m:t>
                          </m:r>
                        </m:num>
                        <m:den>
                          <m:r>
                            <a:rPr lang="vi-VN" sz="3000" b="0" i="1" smtClean="0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3000" dirty="0"/>
              </a:p>
            </p:txBody>
          </p:sp>
        </mc:Choice>
        <mc:Fallback xmlns="">
          <p:sp>
            <p:nvSpPr>
              <p:cNvPr id="57" name="Rectangle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0650" y="5181411"/>
                <a:ext cx="6950700" cy="96603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Google Shape;2696;p52"/>
          <p:cNvSpPr/>
          <p:nvPr/>
        </p:nvSpPr>
        <p:spPr>
          <a:xfrm>
            <a:off x="6965895" y="2756448"/>
            <a:ext cx="821373" cy="903699"/>
          </a:xfrm>
          <a:custGeom>
            <a:avLst/>
            <a:gdLst/>
            <a:ahLst/>
            <a:cxnLst/>
            <a:rect l="l" t="t" r="r" b="b"/>
            <a:pathLst>
              <a:path w="56529" h="57047" fill="none" extrusionOk="0">
                <a:moveTo>
                  <a:pt x="24512" y="15343"/>
                </a:moveTo>
                <a:cubicBezTo>
                  <a:pt x="17007" y="17635"/>
                  <a:pt x="10315" y="23218"/>
                  <a:pt x="7690" y="30649"/>
                </a:cubicBezTo>
                <a:cubicBezTo>
                  <a:pt x="5102" y="38080"/>
                  <a:pt x="7136" y="47138"/>
                  <a:pt x="13236" y="52055"/>
                </a:cubicBezTo>
                <a:cubicBezTo>
                  <a:pt x="19373" y="56972"/>
                  <a:pt x="28357" y="57046"/>
                  <a:pt x="35899" y="54606"/>
                </a:cubicBezTo>
                <a:cubicBezTo>
                  <a:pt x="43367" y="52240"/>
                  <a:pt x="50317" y="47397"/>
                  <a:pt x="53682" y="40298"/>
                </a:cubicBezTo>
                <a:cubicBezTo>
                  <a:pt x="56454" y="34420"/>
                  <a:pt x="56528" y="27654"/>
                  <a:pt x="55641" y="21222"/>
                </a:cubicBezTo>
                <a:cubicBezTo>
                  <a:pt x="54754" y="14863"/>
                  <a:pt x="52683" y="8171"/>
                  <a:pt x="47508" y="4437"/>
                </a:cubicBezTo>
                <a:cubicBezTo>
                  <a:pt x="41333" y="0"/>
                  <a:pt x="32867" y="1073"/>
                  <a:pt x="25547" y="3069"/>
                </a:cubicBezTo>
                <a:cubicBezTo>
                  <a:pt x="20001" y="4585"/>
                  <a:pt x="14493" y="6507"/>
                  <a:pt x="9760" y="9798"/>
                </a:cubicBezTo>
                <a:cubicBezTo>
                  <a:pt x="5065" y="13088"/>
                  <a:pt x="1220" y="17931"/>
                  <a:pt x="0" y="23551"/>
                </a:cubicBezTo>
              </a:path>
            </a:pathLst>
          </a:custGeom>
          <a:solidFill>
            <a:srgbClr val="FF0000"/>
          </a:solidFill>
          <a:ln w="38100" cap="flat" cmpd="sng">
            <a:solidFill>
              <a:srgbClr val="FF0000"/>
            </a:solidFill>
            <a:prstDash val="solid"/>
            <a:miter lim="3697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400"/>
          </a:p>
        </p:txBody>
      </p:sp>
    </p:spTree>
    <p:extLst>
      <p:ext uri="{BB962C8B-B14F-4D97-AF65-F5344CB8AC3E}">
        <p14:creationId xmlns:p14="http://schemas.microsoft.com/office/powerpoint/2010/main" val="1412040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repeatCount="8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" presetClass="entr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" presetClass="entr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1" presetClass="entr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1" presetClass="entr" presetSubtype="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" presetClass="entr" presetSubtype="0" fill="hold" grpId="1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1" presetClass="entr" presetSubtype="0" fill="hold" grpId="1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1" presetClass="entr" presetSubtype="0" fill="hold" grpId="1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1" presetClass="entr" presetSubtype="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1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6" grpId="0" animBg="1"/>
      <p:bldP spid="163" grpId="0"/>
      <p:bldP spid="163" grpId="1"/>
      <p:bldP spid="169" grpId="0"/>
      <p:bldP spid="169" grpId="1"/>
      <p:bldP spid="170" grpId="0"/>
      <p:bldP spid="170" grpId="1"/>
      <p:bldP spid="171" grpId="0"/>
      <p:bldP spid="171" grpId="1"/>
      <p:bldP spid="172" grpId="0"/>
      <p:bldP spid="172" grpId="1"/>
      <p:bldP spid="173" grpId="0"/>
      <p:bldP spid="173" grpId="1"/>
      <p:bldP spid="174" grpId="0"/>
      <p:bldP spid="174" grpId="1"/>
      <p:bldP spid="175" grpId="0"/>
      <p:bldP spid="175" grpId="1"/>
      <p:bldP spid="176" grpId="0"/>
      <p:bldP spid="176" grpId="1"/>
      <p:bldP spid="177" grpId="0"/>
      <p:bldP spid="177" grpId="1"/>
      <p:bldP spid="178" grpId="0"/>
      <p:bldP spid="178" grpId="1"/>
      <p:bldP spid="57" grpId="0" build="p"/>
      <p:bldP spid="4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968991" y="259307"/>
            <a:ext cx="10699845" cy="2332485"/>
          </a:xfrm>
          <a:prstGeom prst="round2DiagRect">
            <a:avLst/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859561"/>
          </a:xfrm>
        </p:spPr>
        <p:txBody>
          <a:bodyPr>
            <a:normAutofit/>
          </a:bodyPr>
          <a:lstStyle/>
          <a:p>
            <a:r>
              <a:rPr lang="en-US" sz="3600" u="sng" dirty="0">
                <a:latin typeface="Times New Roman" charset="0"/>
                <a:ea typeface="Times New Roman" charset="0"/>
                <a:cs typeface="Times New Roman" charset="0"/>
              </a:rPr>
              <a:t>VẬN DỤNG</a:t>
            </a:r>
            <a:r>
              <a:rPr lang="en-US" sz="3600" dirty="0">
                <a:latin typeface="Times New Roman" charset="0"/>
                <a:ea typeface="Times New Roman" charset="0"/>
                <a:cs typeface="Times New Roman" charset="0"/>
              </a:rPr>
              <a:t>: </a:t>
            </a:r>
            <a:r>
              <a:rPr lang="en-US" sz="3600" dirty="0" err="1">
                <a:latin typeface="Times New Roman" charset="0"/>
                <a:ea typeface="Times New Roman" charset="0"/>
                <a:cs typeface="Times New Roman" charset="0"/>
              </a:rPr>
              <a:t>B</a:t>
            </a:r>
            <a:r>
              <a:rPr lang="en-US" sz="3600" cap="none" dirty="0" err="1">
                <a:latin typeface="Times New Roman" charset="0"/>
                <a:ea typeface="Times New Roman" charset="0"/>
                <a:cs typeface="Times New Roman" charset="0"/>
              </a:rPr>
              <a:t>ài</a:t>
            </a:r>
            <a:r>
              <a:rPr lang="en-US" sz="3600" cap="none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600" cap="none" dirty="0" err="1">
                <a:latin typeface="Times New Roman" charset="0"/>
                <a:ea typeface="Times New Roman" charset="0"/>
                <a:cs typeface="Times New Roman" charset="0"/>
              </a:rPr>
              <a:t>tập</a:t>
            </a:r>
            <a:r>
              <a:rPr lang="en-US" sz="3600" cap="none" dirty="0">
                <a:latin typeface="Times New Roman" charset="0"/>
                <a:ea typeface="Times New Roman" charset="0"/>
                <a:cs typeface="Times New Roman" charset="0"/>
              </a:rPr>
              <a:t> 4 (SGK/tr25)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FFBE0-D2EE-944E-83CE-EA41B0FDD9E2}" type="slidenum">
              <a:rPr lang="en-US" smtClean="0"/>
              <a:t>29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8"/>
              <p:cNvSpPr>
                <a:spLocks noChangeArrowheads="1"/>
              </p:cNvSpPr>
              <p:nvPr/>
            </p:nvSpPr>
            <p:spPr bwMode="auto">
              <a:xfrm>
                <a:off x="1116549" y="906459"/>
                <a:ext cx="10720342" cy="16853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lvl="0" algn="ctr" eaLnBrk="0" fontAlgn="base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3000" dirty="0">
                    <a:latin typeface="Times New Roman" charset="0"/>
                    <a:ea typeface="Times New Roman" charset="0"/>
                    <a:cs typeface="Times New Roman" charset="0"/>
                  </a:rPr>
                  <a:t>Hai </a:t>
                </a:r>
                <a:r>
                  <a:rPr lang="en-US" altLang="en-US" sz="3000" dirty="0" err="1">
                    <a:latin typeface="Times New Roman" charset="0"/>
                    <a:ea typeface="Times New Roman" charset="0"/>
                    <a:cs typeface="Times New Roman" charset="0"/>
                  </a:rPr>
                  <a:t>xe</a:t>
                </a:r>
                <a:r>
                  <a:rPr lang="en-US" altLang="en-US" sz="3000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altLang="en-US" sz="3000" dirty="0" err="1">
                    <a:latin typeface="Times New Roman" charset="0"/>
                    <a:ea typeface="Times New Roman" charset="0"/>
                    <a:cs typeface="Times New Roman" charset="0"/>
                  </a:rPr>
                  <a:t>ô</a:t>
                </a:r>
                <a:r>
                  <a:rPr lang="en-US" altLang="en-US" sz="3000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altLang="en-US" sz="3000" dirty="0" err="1">
                    <a:latin typeface="Times New Roman" charset="0"/>
                    <a:ea typeface="Times New Roman" charset="0"/>
                    <a:cs typeface="Times New Roman" charset="0"/>
                  </a:rPr>
                  <a:t>tô</a:t>
                </a:r>
                <a:r>
                  <a:rPr lang="en-US" altLang="en-US" sz="3000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altLang="en-US" sz="3000" dirty="0" err="1">
                    <a:latin typeface="Times New Roman" charset="0"/>
                    <a:ea typeface="Times New Roman" charset="0"/>
                    <a:cs typeface="Times New Roman" charset="0"/>
                  </a:rPr>
                  <a:t>cùng</a:t>
                </a:r>
                <a:r>
                  <a:rPr lang="en-US" altLang="en-US" sz="3000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altLang="en-US" sz="3000" dirty="0" err="1">
                    <a:latin typeface="Times New Roman" charset="0"/>
                    <a:ea typeface="Times New Roman" charset="0"/>
                    <a:cs typeface="Times New Roman" charset="0"/>
                  </a:rPr>
                  <a:t>đi</a:t>
                </a:r>
                <a:r>
                  <a:rPr lang="en-US" altLang="en-US" sz="3000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altLang="en-US" sz="3000" dirty="0" err="1">
                    <a:latin typeface="Times New Roman" charset="0"/>
                    <a:ea typeface="Times New Roman" charset="0"/>
                    <a:cs typeface="Times New Roman" charset="0"/>
                  </a:rPr>
                  <a:t>được</a:t>
                </a:r>
                <a:r>
                  <a:rPr lang="en-US" altLang="en-US" sz="3000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altLang="en-US" sz="3000" dirty="0" err="1">
                    <a:latin typeface="Times New Roman" charset="0"/>
                    <a:ea typeface="Times New Roman" charset="0"/>
                    <a:cs typeface="Times New Roman" charset="0"/>
                  </a:rPr>
                  <a:t>quãng</a:t>
                </a:r>
                <a:r>
                  <a:rPr lang="en-US" altLang="en-US" sz="3000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altLang="en-US" sz="3000" dirty="0" err="1">
                    <a:latin typeface="Times New Roman" charset="0"/>
                    <a:ea typeface="Times New Roman" charset="0"/>
                    <a:cs typeface="Times New Roman" charset="0"/>
                  </a:rPr>
                  <a:t>đường</a:t>
                </a:r>
                <a:r>
                  <a:rPr lang="en-US" altLang="en-US" sz="3000" dirty="0">
                    <a:latin typeface="Times New Roman" charset="0"/>
                    <a:ea typeface="Times New Roman" charset="0"/>
                    <a:cs typeface="Times New Roman" charset="0"/>
                  </a:rPr>
                  <a:t> 100km, </a:t>
                </a:r>
                <a:r>
                  <a:rPr lang="en-US" altLang="en-US" sz="3000" dirty="0" err="1">
                    <a:latin typeface="Times New Roman" charset="0"/>
                    <a:ea typeface="Times New Roman" charset="0"/>
                    <a:cs typeface="Times New Roman" charset="0"/>
                  </a:rPr>
                  <a:t>xe</a:t>
                </a:r>
                <a:r>
                  <a:rPr lang="en-US" altLang="en-US" sz="3000" dirty="0">
                    <a:latin typeface="Times New Roman" charset="0"/>
                    <a:ea typeface="Times New Roman" charset="0"/>
                    <a:cs typeface="Times New Roman" charset="0"/>
                  </a:rPr>
                  <a:t> taxi </a:t>
                </a:r>
                <a:r>
                  <a:rPr lang="en-US" altLang="en-US" sz="3000" dirty="0" err="1">
                    <a:latin typeface="Times New Roman" charset="0"/>
                    <a:ea typeface="Times New Roman" charset="0"/>
                    <a:cs typeface="Times New Roman" charset="0"/>
                  </a:rPr>
                  <a:t>chạy</a:t>
                </a:r>
                <a:r>
                  <a:rPr lang="en-US" altLang="en-US" sz="3000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altLang="en-US" sz="3000" dirty="0" err="1">
                    <a:latin typeface="Times New Roman" charset="0"/>
                    <a:ea typeface="Times New Roman" charset="0"/>
                    <a:cs typeface="Times New Roman" charset="0"/>
                  </a:rPr>
                  <a:t>trong</a:t>
                </a:r>
                <a:r>
                  <a:rPr lang="en-US" altLang="en-US" sz="3000" dirty="0">
                    <a:latin typeface="Times New Roman" charset="0"/>
                    <a:ea typeface="Times New Roman" charset="0"/>
                    <a:cs typeface="Times New Roman" charset="0"/>
                  </a:rPr>
                  <a:t>  </a:t>
                </a:r>
                <a:br>
                  <a:rPr lang="en-US" altLang="en-US" sz="3000" dirty="0">
                    <a:latin typeface="Times New Roman" charset="0"/>
                    <a:ea typeface="Times New Roman" charset="0"/>
                    <a:cs typeface="Times New Roman" charset="0"/>
                  </a:rPr>
                </a:br>
                <a14:m>
                  <m:oMath xmlns:m="http://schemas.openxmlformats.org/officeDocument/2006/math">
                    <m:r>
                      <a:rPr lang="vi-VN" sz="3000" b="0" i="0" smtClean="0">
                        <a:latin typeface="Cambria Math" charset="0"/>
                        <a:ea typeface="Times New Roman" charset="0"/>
                        <a:cs typeface="Times New Roman" charset="0"/>
                      </a:rPr>
                      <m:t>1</m:t>
                    </m:r>
                    <m:f>
                      <m:fPr>
                        <m:ctrlPr>
                          <a:rPr lang="vi-VN" sz="3000" b="0" i="1" smtClean="0"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</m:ctrlPr>
                      </m:fPr>
                      <m:num>
                        <m:r>
                          <a:rPr lang="vi-VN" sz="3000" b="0" i="1" smtClean="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1</m:t>
                        </m:r>
                      </m:num>
                      <m:den>
                        <m:r>
                          <a:rPr lang="vi-VN" sz="3000" b="0" i="1" smtClean="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altLang="en-US" sz="3000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altLang="en-US" sz="3000" dirty="0" err="1">
                    <a:latin typeface="Times New Roman" charset="0"/>
                    <a:ea typeface="Times New Roman" charset="0"/>
                    <a:cs typeface="Times New Roman" charset="0"/>
                  </a:rPr>
                  <a:t>giờ</a:t>
                </a:r>
                <a:r>
                  <a:rPr lang="en-US" altLang="en-US" sz="3000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altLang="en-US" sz="3000" dirty="0" err="1">
                    <a:latin typeface="Times New Roman" charset="0"/>
                    <a:ea typeface="Times New Roman" charset="0"/>
                    <a:cs typeface="Times New Roman" charset="0"/>
                  </a:rPr>
                  <a:t>và</a:t>
                </a:r>
                <a:r>
                  <a:rPr lang="en-US" altLang="en-US" sz="3000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altLang="en-US" sz="3000" dirty="0" err="1">
                    <a:latin typeface="Times New Roman" charset="0"/>
                    <a:ea typeface="Times New Roman" charset="0"/>
                    <a:cs typeface="Times New Roman" charset="0"/>
                  </a:rPr>
                  <a:t>xe</a:t>
                </a:r>
                <a:r>
                  <a:rPr lang="en-US" altLang="en-US" sz="3000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altLang="en-US" sz="3000" dirty="0" err="1">
                    <a:latin typeface="Times New Roman" charset="0"/>
                    <a:ea typeface="Times New Roman" charset="0"/>
                    <a:cs typeface="Times New Roman" charset="0"/>
                  </a:rPr>
                  <a:t>tải</a:t>
                </a:r>
                <a:r>
                  <a:rPr lang="en-US" altLang="en-US" sz="3000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altLang="en-US" sz="3000" dirty="0" err="1">
                    <a:latin typeface="Times New Roman" charset="0"/>
                    <a:ea typeface="Times New Roman" charset="0"/>
                    <a:cs typeface="Times New Roman" charset="0"/>
                  </a:rPr>
                  <a:t>chạy</a:t>
                </a:r>
                <a:r>
                  <a:rPr lang="en-US" altLang="en-US" sz="3000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altLang="en-US" sz="3000" dirty="0" err="1">
                    <a:latin typeface="Times New Roman" charset="0"/>
                    <a:ea typeface="Times New Roman" charset="0"/>
                    <a:cs typeface="Times New Roman" charset="0"/>
                  </a:rPr>
                  <a:t>trong</a:t>
                </a:r>
                <a:r>
                  <a:rPr lang="en-US" altLang="en-US" sz="3000" dirty="0">
                    <a:latin typeface="Times New Roman" charset="0"/>
                    <a:ea typeface="Times New Roman" charset="0"/>
                    <a:cs typeface="Times New Roman" charset="0"/>
                  </a:rPr>
                  <a:t> 70 </a:t>
                </a:r>
                <a:r>
                  <a:rPr lang="en-US" altLang="en-US" sz="3000" dirty="0" err="1">
                    <a:latin typeface="Times New Roman" charset="0"/>
                    <a:ea typeface="Times New Roman" charset="0"/>
                    <a:cs typeface="Times New Roman" charset="0"/>
                  </a:rPr>
                  <a:t>phút</a:t>
                </a:r>
                <a:r>
                  <a:rPr lang="en-US" altLang="en-US" sz="3000" dirty="0">
                    <a:latin typeface="Times New Roman" charset="0"/>
                    <a:ea typeface="Times New Roman" charset="0"/>
                    <a:cs typeface="Times New Roman" charset="0"/>
                  </a:rPr>
                  <a:t>. So </a:t>
                </a:r>
                <a:r>
                  <a:rPr lang="en-US" altLang="en-US" sz="3000" dirty="0" err="1">
                    <a:latin typeface="Times New Roman" charset="0"/>
                    <a:ea typeface="Times New Roman" charset="0"/>
                    <a:cs typeface="Times New Roman" charset="0"/>
                  </a:rPr>
                  <a:t>sánh</a:t>
                </a:r>
                <a:r>
                  <a:rPr lang="en-US" altLang="en-US" sz="3000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altLang="en-US" sz="3000" dirty="0" err="1">
                    <a:latin typeface="Times New Roman" charset="0"/>
                    <a:ea typeface="Times New Roman" charset="0"/>
                    <a:cs typeface="Times New Roman" charset="0"/>
                  </a:rPr>
                  <a:t>vận</a:t>
                </a:r>
                <a:r>
                  <a:rPr lang="en-US" altLang="en-US" sz="3000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altLang="en-US" sz="3000" dirty="0" err="1">
                    <a:latin typeface="Times New Roman" charset="0"/>
                    <a:ea typeface="Times New Roman" charset="0"/>
                    <a:cs typeface="Times New Roman" charset="0"/>
                  </a:rPr>
                  <a:t>tốc</a:t>
                </a:r>
                <a:r>
                  <a:rPr lang="en-US" altLang="en-US" sz="3000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altLang="en-US" sz="3000" dirty="0" err="1">
                    <a:latin typeface="Times New Roman" charset="0"/>
                    <a:ea typeface="Times New Roman" charset="0"/>
                    <a:cs typeface="Times New Roman" charset="0"/>
                  </a:rPr>
                  <a:t>hai</a:t>
                </a:r>
                <a:r>
                  <a:rPr lang="en-US" altLang="en-US" sz="3000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altLang="en-US" sz="3000" dirty="0" err="1">
                    <a:latin typeface="Times New Roman" charset="0"/>
                    <a:ea typeface="Times New Roman" charset="0"/>
                    <a:cs typeface="Times New Roman" charset="0"/>
                  </a:rPr>
                  <a:t>xe</a:t>
                </a:r>
                <a:r>
                  <a:rPr lang="en-US" altLang="en-US" sz="3000" dirty="0">
                    <a:latin typeface="Times New Roman" charset="0"/>
                    <a:ea typeface="Times New Roman" charset="0"/>
                    <a:cs typeface="Times New Roman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2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16549" y="906459"/>
                <a:ext cx="10720342" cy="1685333"/>
              </a:xfrm>
              <a:prstGeom prst="rect">
                <a:avLst/>
              </a:prstGeom>
              <a:blipFill rotWithShape="0">
                <a:blip r:embed="rId3"/>
                <a:stretch>
                  <a:fillRect b="-217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4" name="Group 33"/>
          <p:cNvGrpSpPr/>
          <p:nvPr/>
        </p:nvGrpSpPr>
        <p:grpSpPr>
          <a:xfrm>
            <a:off x="1849064" y="2849905"/>
            <a:ext cx="9419534" cy="3239758"/>
            <a:chOff x="1849064" y="2849905"/>
            <a:chExt cx="9419534" cy="3239758"/>
          </a:xfrm>
        </p:grpSpPr>
        <p:grpSp>
          <p:nvGrpSpPr>
            <p:cNvPr id="16" name="Group 15"/>
            <p:cNvGrpSpPr/>
            <p:nvPr/>
          </p:nvGrpSpPr>
          <p:grpSpPr>
            <a:xfrm>
              <a:off x="1849064" y="3419504"/>
              <a:ext cx="9419534" cy="180000"/>
              <a:chOff x="1738800" y="4142097"/>
              <a:chExt cx="9419534" cy="180000"/>
            </a:xfrm>
          </p:grpSpPr>
          <p:cxnSp>
            <p:nvCxnSpPr>
              <p:cNvPr id="9" name="Straight Connector 8"/>
              <p:cNvCxnSpPr/>
              <p:nvPr/>
            </p:nvCxnSpPr>
            <p:spPr>
              <a:xfrm flipV="1">
                <a:off x="1828800" y="4265548"/>
                <a:ext cx="9239534" cy="0"/>
              </a:xfrm>
              <a:prstGeom prst="line">
                <a:avLst/>
              </a:prstGeom>
              <a:ln w="762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4" name="Oval 13"/>
              <p:cNvSpPr>
                <a:spLocks noChangeAspect="1"/>
              </p:cNvSpPr>
              <p:nvPr/>
            </p:nvSpPr>
            <p:spPr>
              <a:xfrm>
                <a:off x="1738800" y="4142097"/>
                <a:ext cx="180000" cy="1800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"/>
              <p:cNvSpPr>
                <a:spLocks noChangeAspect="1"/>
              </p:cNvSpPr>
              <p:nvPr/>
            </p:nvSpPr>
            <p:spPr>
              <a:xfrm>
                <a:off x="10978334" y="4142097"/>
                <a:ext cx="180000" cy="1800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1849064" y="5909663"/>
              <a:ext cx="9419534" cy="180000"/>
              <a:chOff x="1738800" y="4142097"/>
              <a:chExt cx="9419534" cy="180000"/>
            </a:xfrm>
          </p:grpSpPr>
          <p:cxnSp>
            <p:nvCxnSpPr>
              <p:cNvPr id="18" name="Straight Connector 17"/>
              <p:cNvCxnSpPr/>
              <p:nvPr/>
            </p:nvCxnSpPr>
            <p:spPr>
              <a:xfrm flipV="1">
                <a:off x="1828800" y="4265548"/>
                <a:ext cx="9239534" cy="0"/>
              </a:xfrm>
              <a:prstGeom prst="line">
                <a:avLst/>
              </a:prstGeom>
              <a:ln w="762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9" name="Oval 18"/>
              <p:cNvSpPr>
                <a:spLocks noChangeAspect="1"/>
              </p:cNvSpPr>
              <p:nvPr/>
            </p:nvSpPr>
            <p:spPr>
              <a:xfrm>
                <a:off x="1738800" y="4142097"/>
                <a:ext cx="180000" cy="1800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Oval 19"/>
              <p:cNvSpPr>
                <a:spLocks noChangeAspect="1"/>
              </p:cNvSpPr>
              <p:nvPr/>
            </p:nvSpPr>
            <p:spPr>
              <a:xfrm>
                <a:off x="10978334" y="4142097"/>
                <a:ext cx="180000" cy="1800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1" name="TextBox 20"/>
            <p:cNvSpPr txBox="1"/>
            <p:nvPr/>
          </p:nvSpPr>
          <p:spPr>
            <a:xfrm>
              <a:off x="5754781" y="2849905"/>
              <a:ext cx="146706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>
                  <a:latin typeface="Times New Roman" charset="0"/>
                  <a:ea typeface="Times New Roman" charset="0"/>
                  <a:cs typeface="Times New Roman" charset="0"/>
                </a:rPr>
                <a:t>100km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1251678" y="3419504"/>
            <a:ext cx="2723974" cy="1465031"/>
            <a:chOff x="1251678" y="3419504"/>
            <a:chExt cx="2723974" cy="1465031"/>
          </a:xfrm>
        </p:grpSpPr>
        <p:cxnSp>
          <p:nvCxnSpPr>
            <p:cNvPr id="23" name="Straight Arrow Connector 22"/>
            <p:cNvCxnSpPr/>
            <p:nvPr/>
          </p:nvCxnSpPr>
          <p:spPr>
            <a:xfrm flipV="1">
              <a:off x="2769705" y="3901256"/>
              <a:ext cx="1205947" cy="0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51678" y="3419504"/>
              <a:ext cx="1465031" cy="1465031"/>
            </a:xfrm>
            <a:prstGeom prst="rect">
              <a:avLst/>
            </a:prstGeom>
          </p:spPr>
        </p:pic>
      </p:grpSp>
      <p:grpSp>
        <p:nvGrpSpPr>
          <p:cNvPr id="36" name="Group 35"/>
          <p:cNvGrpSpPr/>
          <p:nvPr/>
        </p:nvGrpSpPr>
        <p:grpSpPr>
          <a:xfrm>
            <a:off x="964264" y="4243057"/>
            <a:ext cx="3468588" cy="2039858"/>
            <a:chOff x="964264" y="4243057"/>
            <a:chExt cx="3468588" cy="2039858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64264" y="4243057"/>
              <a:ext cx="2039858" cy="2039858"/>
            </a:xfrm>
            <a:prstGeom prst="rect">
              <a:avLst/>
            </a:prstGeom>
          </p:spPr>
        </p:pic>
        <p:cxnSp>
          <p:nvCxnSpPr>
            <p:cNvPr id="29" name="Straight Arrow Connector 28"/>
            <p:cNvCxnSpPr/>
            <p:nvPr/>
          </p:nvCxnSpPr>
          <p:spPr>
            <a:xfrm flipV="1">
              <a:off x="3226905" y="5643918"/>
              <a:ext cx="1205947" cy="0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9851393" y="2591792"/>
                <a:ext cx="1440844" cy="9017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800" smtClean="0"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1</m:t>
                      </m:r>
                      <m:f>
                        <m:fPr>
                          <m:ctrlPr>
                            <a:rPr lang="vi-VN" sz="2800" i="1">
                              <a:latin typeface="Cambria Math" panose="02040503050406030204" pitchFamily="18" charset="0"/>
                              <a:ea typeface="Times New Roman" charset="0"/>
                              <a:cs typeface="Times New Roman" charset="0"/>
                            </a:rPr>
                          </m:ctrlPr>
                        </m:fPr>
                        <m:num>
                          <m:r>
                            <a:rPr lang="vi-VN" sz="2800" i="1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1</m:t>
                          </m:r>
                        </m:num>
                        <m:den>
                          <m:r>
                            <a:rPr lang="vi-VN" sz="2800" i="1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5</m:t>
                          </m:r>
                        </m:den>
                      </m:f>
                      <m:r>
                        <a:rPr lang="vi-VN" sz="2800" b="0" i="0" smtClean="0"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  </m:t>
                      </m:r>
                      <m:r>
                        <m:rPr>
                          <m:sty m:val="p"/>
                        </m:rPr>
                        <a:rPr lang="vi-VN" sz="2800" b="0" i="1" smtClean="0"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gi</m:t>
                      </m:r>
                      <m:r>
                        <a:rPr lang="vi-VN" sz="2800" b="0" i="1" smtClean="0"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ờ</m:t>
                      </m:r>
                    </m:oMath>
                  </m:oMathPara>
                </a14:m>
                <a:endParaRPr lang="en-US" sz="2800" dirty="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51393" y="2591792"/>
                <a:ext cx="1440844" cy="90178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9851393" y="5319761"/>
                <a:ext cx="154882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800" b="0" i="0" smtClean="0"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70  </m:t>
                      </m:r>
                      <m:r>
                        <m:rPr>
                          <m:sty m:val="p"/>
                        </m:rPr>
                        <a:rPr lang="vi-VN" sz="2800" b="0" i="0" smtClean="0"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ph</m:t>
                      </m:r>
                      <m:r>
                        <a:rPr lang="vi-VN" sz="2800" i="0"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ú</m:t>
                      </m:r>
                      <m:r>
                        <m:rPr>
                          <m:sty m:val="p"/>
                        </m:rPr>
                        <a:rPr lang="vi-VN" sz="2800" i="0"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t</m:t>
                      </m:r>
                    </m:oMath>
                  </m:oMathPara>
                </a14:m>
                <a:endParaRPr lang="en-US" sz="2800" dirty="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51393" y="5319761"/>
                <a:ext cx="1548822" cy="52322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/>
          <p:cNvSpPr txBox="1"/>
          <p:nvPr/>
        </p:nvSpPr>
        <p:spPr>
          <a:xfrm>
            <a:off x="4718955" y="6167477"/>
            <a:ext cx="339708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err="1">
                <a:solidFill>
                  <a:schemeClr val="accent5">
                    <a:lumMod val="50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Xe</a:t>
            </a:r>
            <a:r>
              <a:rPr lang="en-US" sz="3000" b="1" dirty="0">
                <a:solidFill>
                  <a:schemeClr val="accent5">
                    <a:lumMod val="50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000" b="1" dirty="0" err="1">
                <a:solidFill>
                  <a:schemeClr val="accent5">
                    <a:lumMod val="50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nào</a:t>
            </a:r>
            <a:r>
              <a:rPr lang="en-US" sz="3000" b="1" dirty="0">
                <a:solidFill>
                  <a:schemeClr val="accent5">
                    <a:lumMod val="50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000" b="1" dirty="0" err="1">
                <a:solidFill>
                  <a:schemeClr val="accent5">
                    <a:lumMod val="50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nhanh</a:t>
            </a:r>
            <a:r>
              <a:rPr lang="en-US" sz="3000" b="1" dirty="0">
                <a:solidFill>
                  <a:schemeClr val="accent5">
                    <a:lumMod val="50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000" b="1" dirty="0" err="1">
                <a:solidFill>
                  <a:schemeClr val="accent5">
                    <a:lumMod val="50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hơn</a:t>
            </a:r>
            <a:r>
              <a:rPr lang="en-US" sz="3000" b="1" dirty="0">
                <a:solidFill>
                  <a:schemeClr val="accent5">
                    <a:lumMod val="50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315611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build="p"/>
      <p:bldP spid="32" grpId="0" build="p"/>
      <p:bldP spid="3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695788"/>
          </a:xfrm>
        </p:spPr>
        <p:txBody>
          <a:bodyPr>
            <a:normAutofit/>
          </a:bodyPr>
          <a:lstStyle/>
          <a:p>
            <a:r>
              <a:rPr lang="en-US" sz="3600" u="sng" dirty="0">
                <a:latin typeface="Times New Roman" charset="0"/>
                <a:ea typeface="Times New Roman" charset="0"/>
                <a:cs typeface="Times New Roman" charset="0"/>
              </a:rPr>
              <a:t>KHỞI ĐỘNG: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FFBE0-D2EE-944E-83CE-EA41B0FDD9E2}" type="slidenum">
              <a:rPr lang="en-US" smtClean="0"/>
              <a:t>3</a:t>
            </a:fld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7263234" y="1032966"/>
            <a:ext cx="4782072" cy="3240000"/>
            <a:chOff x="7292731" y="1836363"/>
            <a:chExt cx="4782072" cy="32400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188" b="96875" l="313" r="99375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292731" y="1836363"/>
              <a:ext cx="3240000" cy="324000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188" b="96875" l="313" r="99375"/>
                      </a14:imgEffect>
                    </a14:imgLayer>
                  </a14:imgProps>
                </a:ext>
              </a:extLst>
            </a:blip>
            <a:srcRect l="49888" r="448" b="50371"/>
            <a:stretch/>
          </p:blipFill>
          <p:spPr>
            <a:xfrm>
              <a:off x="10532731" y="2106926"/>
              <a:ext cx="1542072" cy="1590317"/>
            </a:xfrm>
            <a:prstGeom prst="rect">
              <a:avLst/>
            </a:prstGeom>
          </p:spPr>
        </p:pic>
      </p:grpSp>
      <p:grpSp>
        <p:nvGrpSpPr>
          <p:cNvPr id="6" name="Group 5"/>
          <p:cNvGrpSpPr/>
          <p:nvPr/>
        </p:nvGrpSpPr>
        <p:grpSpPr>
          <a:xfrm>
            <a:off x="808704" y="1029481"/>
            <a:ext cx="4824878" cy="3240000"/>
            <a:chOff x="838201" y="1832878"/>
            <a:chExt cx="4824878" cy="3240000"/>
          </a:xfrm>
        </p:grpSpPr>
        <p:grpSp>
          <p:nvGrpSpPr>
            <p:cNvPr id="10" name="Group 9"/>
            <p:cNvGrpSpPr>
              <a:grpSpLocks noChangeAspect="1"/>
            </p:cNvGrpSpPr>
            <p:nvPr/>
          </p:nvGrpSpPr>
          <p:grpSpPr>
            <a:xfrm>
              <a:off x="838201" y="1832878"/>
              <a:ext cx="3240000" cy="3240000"/>
              <a:chOff x="822355" y="1847375"/>
              <a:chExt cx="4240698" cy="4109153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2188" b="96875" l="313" r="99375"/>
                        </a14:imgEffect>
                      </a14:imgLayer>
                    </a14:imgProps>
                  </a:ext>
                </a:extLst>
              </a:blip>
              <a:srcRect r="50224" b="50084"/>
              <a:stretch/>
            </p:blipFill>
            <p:spPr>
              <a:xfrm>
                <a:off x="838200" y="1847375"/>
                <a:ext cx="2022901" cy="2028588"/>
              </a:xfrm>
              <a:prstGeom prst="rect">
                <a:avLst/>
              </a:prstGeom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2188" b="96875" l="313" r="99375"/>
                        </a14:imgEffect>
                      </a14:imgLayer>
                    </a14:imgProps>
                  </a:ext>
                </a:extLst>
              </a:blip>
              <a:srcRect l="49888" r="448" b="50371"/>
              <a:stretch/>
            </p:blipFill>
            <p:spPr>
              <a:xfrm>
                <a:off x="3024307" y="1847375"/>
                <a:ext cx="2018352" cy="2016931"/>
              </a:xfrm>
              <a:prstGeom prst="rect">
                <a:avLst/>
              </a:prstGeom>
            </p:spPr>
          </p:pic>
          <p:pic>
            <p:nvPicPr>
              <p:cNvPr id="8" name="Picture 7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2188" b="96875" l="313" r="99375"/>
                        </a14:imgEffect>
                      </a14:imgLayer>
                    </a14:imgProps>
                  </a:ext>
                </a:extLst>
              </a:blip>
              <a:srcRect l="49374" t="51564" r="123" b="1379"/>
              <a:stretch/>
            </p:blipFill>
            <p:spPr>
              <a:xfrm>
                <a:off x="3024307" y="4007344"/>
                <a:ext cx="2038746" cy="1923878"/>
              </a:xfrm>
              <a:prstGeom prst="rect">
                <a:avLst/>
              </a:prstGeom>
            </p:spPr>
          </p:pic>
          <p:pic>
            <p:nvPicPr>
              <p:cNvPr id="9" name="Picture 8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2188" b="96875" l="313" r="99375"/>
                        </a14:imgEffect>
                      </a14:imgLayer>
                    </a14:imgProps>
                  </a:ext>
                </a:extLst>
              </a:blip>
              <a:srcRect l="15" t="52832" r="49482" b="111"/>
              <a:stretch/>
            </p:blipFill>
            <p:spPr>
              <a:xfrm>
                <a:off x="822355" y="4032650"/>
                <a:ext cx="2038746" cy="1923878"/>
              </a:xfrm>
              <a:prstGeom prst="rect">
                <a:avLst/>
              </a:prstGeom>
            </p:spPr>
          </p:pic>
        </p:grpSp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188" b="96875" l="313" r="99375"/>
                      </a14:imgEffect>
                    </a14:imgLayer>
                  </a14:imgProps>
                </a:ext>
              </a:extLst>
            </a:blip>
            <a:srcRect l="49888" r="448" b="50371"/>
            <a:stretch/>
          </p:blipFill>
          <p:spPr>
            <a:xfrm>
              <a:off x="4121007" y="1987812"/>
              <a:ext cx="1542072" cy="1590317"/>
            </a:xfrm>
            <a:prstGeom prst="rect">
              <a:avLst/>
            </a:prstGeom>
          </p:spPr>
        </p:pic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05509" y="1878428"/>
            <a:ext cx="1111913" cy="1111913"/>
          </a:xfrm>
          <a:prstGeom prst="rect">
            <a:avLst/>
          </a:prstGeom>
        </p:spPr>
      </p:pic>
      <p:sp>
        <p:nvSpPr>
          <p:cNvPr id="19" name="Equal 18"/>
          <p:cNvSpPr>
            <a:spLocks noChangeAspect="1"/>
          </p:cNvSpPr>
          <p:nvPr/>
        </p:nvSpPr>
        <p:spPr>
          <a:xfrm>
            <a:off x="5982490" y="5478896"/>
            <a:ext cx="1008000" cy="1008000"/>
          </a:xfrm>
          <a:prstGeom prst="mathEqual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Rectangle 2"/>
          <p:cNvSpPr>
            <a:spLocks noChangeArrowheads="1"/>
          </p:cNvSpPr>
          <p:nvPr/>
        </p:nvSpPr>
        <p:spPr bwMode="auto">
          <a:xfrm>
            <a:off x="2078764" y="5061849"/>
            <a:ext cx="5073448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3" name="Rectangle 4"/>
          <p:cNvSpPr>
            <a:spLocks noChangeArrowheads="1"/>
          </p:cNvSpPr>
          <p:nvPr/>
        </p:nvSpPr>
        <p:spPr bwMode="auto">
          <a:xfrm>
            <a:off x="9280104" y="4912072"/>
            <a:ext cx="4831240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2491051" y="5122869"/>
                <a:ext cx="611065" cy="1257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 smtClean="0">
                              <a:latin typeface="Cambria Math" panose="02040503050406030204" pitchFamily="18" charset="0"/>
                              <a:ea typeface="Times New Roman" charset="0"/>
                              <a:cs typeface="Times New Roman" charset="0"/>
                            </a:rPr>
                          </m:ctrlPr>
                        </m:fPr>
                        <m:num>
                          <m:r>
                            <a:rPr lang="vi-VN" sz="4000" b="0" i="1" smtClean="0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5</m:t>
                          </m:r>
                        </m:num>
                        <m:den>
                          <m:r>
                            <a:rPr lang="en-US" sz="4000" i="1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1051" y="5122869"/>
                <a:ext cx="611065" cy="1257332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8883234" y="5147699"/>
                <a:ext cx="1505925" cy="12448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000" b="0" i="1" smtClean="0"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1+</m:t>
                      </m:r>
                      <m:f>
                        <m:fPr>
                          <m:ctrlPr>
                            <a:rPr lang="en-US" sz="4000" i="1">
                              <a:latin typeface="Cambria Math" panose="02040503050406030204" pitchFamily="18" charset="0"/>
                              <a:ea typeface="Times New Roman" charset="0"/>
                              <a:cs typeface="Times New Roman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i="1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83234" y="5147699"/>
                <a:ext cx="1505925" cy="1244828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44708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2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968991" y="259307"/>
            <a:ext cx="10699845" cy="2332485"/>
          </a:xfrm>
          <a:prstGeom prst="round2DiagRect">
            <a:avLst/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859561"/>
          </a:xfrm>
        </p:spPr>
        <p:txBody>
          <a:bodyPr>
            <a:normAutofit/>
          </a:bodyPr>
          <a:lstStyle/>
          <a:p>
            <a:r>
              <a:rPr lang="en-US" sz="3600" u="sng" dirty="0">
                <a:latin typeface="Times New Roman" charset="0"/>
                <a:ea typeface="Times New Roman" charset="0"/>
                <a:cs typeface="Times New Roman" charset="0"/>
              </a:rPr>
              <a:t>VẬN DỤNG</a:t>
            </a:r>
            <a:r>
              <a:rPr lang="en-US" sz="3600" dirty="0">
                <a:latin typeface="Times New Roman" charset="0"/>
                <a:ea typeface="Times New Roman" charset="0"/>
                <a:cs typeface="Times New Roman" charset="0"/>
              </a:rPr>
              <a:t>: </a:t>
            </a:r>
            <a:r>
              <a:rPr lang="en-US" sz="3600" dirty="0" err="1">
                <a:latin typeface="Times New Roman" charset="0"/>
                <a:ea typeface="Times New Roman" charset="0"/>
                <a:cs typeface="Times New Roman" charset="0"/>
              </a:rPr>
              <a:t>B</a:t>
            </a:r>
            <a:r>
              <a:rPr lang="en-US" sz="3600" cap="none" dirty="0" err="1">
                <a:latin typeface="Times New Roman" charset="0"/>
                <a:ea typeface="Times New Roman" charset="0"/>
                <a:cs typeface="Times New Roman" charset="0"/>
              </a:rPr>
              <a:t>ài</a:t>
            </a:r>
            <a:r>
              <a:rPr lang="en-US" sz="3600" cap="none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600" cap="none" dirty="0" err="1">
                <a:latin typeface="Times New Roman" charset="0"/>
                <a:ea typeface="Times New Roman" charset="0"/>
                <a:cs typeface="Times New Roman" charset="0"/>
              </a:rPr>
              <a:t>tập</a:t>
            </a:r>
            <a:r>
              <a:rPr lang="en-US" sz="3600" cap="none" dirty="0">
                <a:latin typeface="Times New Roman" charset="0"/>
                <a:ea typeface="Times New Roman" charset="0"/>
                <a:cs typeface="Times New Roman" charset="0"/>
              </a:rPr>
              <a:t> 4 (SGK/tr25)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FFBE0-D2EE-944E-83CE-EA41B0FDD9E2}" type="slidenum">
              <a:rPr lang="en-US" smtClean="0"/>
              <a:t>30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8"/>
              <p:cNvSpPr>
                <a:spLocks noChangeArrowheads="1"/>
              </p:cNvSpPr>
              <p:nvPr/>
            </p:nvSpPr>
            <p:spPr bwMode="auto">
              <a:xfrm>
                <a:off x="1116549" y="906459"/>
                <a:ext cx="10720342" cy="16853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lvl="0" algn="ctr" eaLnBrk="0" fontAlgn="base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3000" dirty="0">
                    <a:latin typeface="Times New Roman" charset="0"/>
                    <a:ea typeface="Times New Roman" charset="0"/>
                    <a:cs typeface="Times New Roman" charset="0"/>
                  </a:rPr>
                  <a:t>Hai </a:t>
                </a:r>
                <a:r>
                  <a:rPr lang="en-US" altLang="en-US" sz="3000" dirty="0" err="1">
                    <a:latin typeface="Times New Roman" charset="0"/>
                    <a:ea typeface="Times New Roman" charset="0"/>
                    <a:cs typeface="Times New Roman" charset="0"/>
                  </a:rPr>
                  <a:t>xe</a:t>
                </a:r>
                <a:r>
                  <a:rPr lang="en-US" altLang="en-US" sz="3000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altLang="en-US" sz="3000" dirty="0" err="1">
                    <a:latin typeface="Times New Roman" charset="0"/>
                    <a:ea typeface="Times New Roman" charset="0"/>
                    <a:cs typeface="Times New Roman" charset="0"/>
                  </a:rPr>
                  <a:t>ô</a:t>
                </a:r>
                <a:r>
                  <a:rPr lang="en-US" altLang="en-US" sz="3000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altLang="en-US" sz="3000" dirty="0" err="1">
                    <a:latin typeface="Times New Roman" charset="0"/>
                    <a:ea typeface="Times New Roman" charset="0"/>
                    <a:cs typeface="Times New Roman" charset="0"/>
                  </a:rPr>
                  <a:t>tô</a:t>
                </a:r>
                <a:r>
                  <a:rPr lang="en-US" altLang="en-US" sz="3000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altLang="en-US" sz="3000" dirty="0" err="1">
                    <a:latin typeface="Times New Roman" charset="0"/>
                    <a:ea typeface="Times New Roman" charset="0"/>
                    <a:cs typeface="Times New Roman" charset="0"/>
                  </a:rPr>
                  <a:t>cùng</a:t>
                </a:r>
                <a:r>
                  <a:rPr lang="en-US" altLang="en-US" sz="3000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altLang="en-US" sz="3000" dirty="0" err="1">
                    <a:latin typeface="Times New Roman" charset="0"/>
                    <a:ea typeface="Times New Roman" charset="0"/>
                    <a:cs typeface="Times New Roman" charset="0"/>
                  </a:rPr>
                  <a:t>đi</a:t>
                </a:r>
                <a:r>
                  <a:rPr lang="en-US" altLang="en-US" sz="3000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altLang="en-US" sz="3000" dirty="0" err="1">
                    <a:latin typeface="Times New Roman" charset="0"/>
                    <a:ea typeface="Times New Roman" charset="0"/>
                    <a:cs typeface="Times New Roman" charset="0"/>
                  </a:rPr>
                  <a:t>được</a:t>
                </a:r>
                <a:r>
                  <a:rPr lang="en-US" altLang="en-US" sz="3000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altLang="en-US" sz="3000" dirty="0" err="1">
                    <a:latin typeface="Times New Roman" charset="0"/>
                    <a:ea typeface="Times New Roman" charset="0"/>
                    <a:cs typeface="Times New Roman" charset="0"/>
                  </a:rPr>
                  <a:t>quãng</a:t>
                </a:r>
                <a:r>
                  <a:rPr lang="en-US" altLang="en-US" sz="3000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altLang="en-US" sz="3000" dirty="0" err="1">
                    <a:latin typeface="Times New Roman" charset="0"/>
                    <a:ea typeface="Times New Roman" charset="0"/>
                    <a:cs typeface="Times New Roman" charset="0"/>
                  </a:rPr>
                  <a:t>đường</a:t>
                </a:r>
                <a:r>
                  <a:rPr lang="en-US" altLang="en-US" sz="3000" dirty="0">
                    <a:latin typeface="Times New Roman" charset="0"/>
                    <a:ea typeface="Times New Roman" charset="0"/>
                    <a:cs typeface="Times New Roman" charset="0"/>
                  </a:rPr>
                  <a:t> 100km, </a:t>
                </a:r>
                <a:r>
                  <a:rPr lang="en-US" altLang="en-US" sz="3000" dirty="0" err="1">
                    <a:latin typeface="Times New Roman" charset="0"/>
                    <a:ea typeface="Times New Roman" charset="0"/>
                    <a:cs typeface="Times New Roman" charset="0"/>
                  </a:rPr>
                  <a:t>xe</a:t>
                </a:r>
                <a:r>
                  <a:rPr lang="en-US" altLang="en-US" sz="3000" dirty="0">
                    <a:latin typeface="Times New Roman" charset="0"/>
                    <a:ea typeface="Times New Roman" charset="0"/>
                    <a:cs typeface="Times New Roman" charset="0"/>
                  </a:rPr>
                  <a:t> taxi </a:t>
                </a:r>
                <a:r>
                  <a:rPr lang="en-US" altLang="en-US" sz="3000" dirty="0" err="1">
                    <a:latin typeface="Times New Roman" charset="0"/>
                    <a:ea typeface="Times New Roman" charset="0"/>
                    <a:cs typeface="Times New Roman" charset="0"/>
                  </a:rPr>
                  <a:t>chạy</a:t>
                </a:r>
                <a:r>
                  <a:rPr lang="en-US" altLang="en-US" sz="3000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altLang="en-US" sz="3000" dirty="0" err="1">
                    <a:latin typeface="Times New Roman" charset="0"/>
                    <a:ea typeface="Times New Roman" charset="0"/>
                    <a:cs typeface="Times New Roman" charset="0"/>
                  </a:rPr>
                  <a:t>trong</a:t>
                </a:r>
                <a:r>
                  <a:rPr lang="en-US" altLang="en-US" sz="3000" dirty="0">
                    <a:latin typeface="Times New Roman" charset="0"/>
                    <a:ea typeface="Times New Roman" charset="0"/>
                    <a:cs typeface="Times New Roman" charset="0"/>
                  </a:rPr>
                  <a:t>  </a:t>
                </a:r>
                <a:br>
                  <a:rPr lang="en-US" altLang="en-US" sz="3000" dirty="0">
                    <a:latin typeface="Times New Roman" charset="0"/>
                    <a:ea typeface="Times New Roman" charset="0"/>
                    <a:cs typeface="Times New Roman" charset="0"/>
                  </a:rPr>
                </a:br>
                <a14:m>
                  <m:oMath xmlns:m="http://schemas.openxmlformats.org/officeDocument/2006/math">
                    <m:r>
                      <a:rPr lang="vi-VN" sz="3000" b="0" i="0" smtClean="0">
                        <a:latin typeface="Cambria Math" charset="0"/>
                        <a:ea typeface="Times New Roman" charset="0"/>
                        <a:cs typeface="Times New Roman" charset="0"/>
                      </a:rPr>
                      <m:t>1</m:t>
                    </m:r>
                    <m:f>
                      <m:fPr>
                        <m:ctrlPr>
                          <a:rPr lang="vi-VN" sz="3000" b="0" i="1" smtClean="0"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</m:ctrlPr>
                      </m:fPr>
                      <m:num>
                        <m:r>
                          <a:rPr lang="vi-VN" sz="3000" b="0" i="1" smtClean="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1</m:t>
                        </m:r>
                      </m:num>
                      <m:den>
                        <m:r>
                          <a:rPr lang="vi-VN" sz="3000" b="0" i="1" smtClean="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altLang="en-US" sz="3000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altLang="en-US" sz="3000" dirty="0" err="1">
                    <a:latin typeface="Times New Roman" charset="0"/>
                    <a:ea typeface="Times New Roman" charset="0"/>
                    <a:cs typeface="Times New Roman" charset="0"/>
                  </a:rPr>
                  <a:t>giờ</a:t>
                </a:r>
                <a:r>
                  <a:rPr lang="en-US" altLang="en-US" sz="3000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altLang="en-US" sz="3000" dirty="0" err="1">
                    <a:latin typeface="Times New Roman" charset="0"/>
                    <a:ea typeface="Times New Roman" charset="0"/>
                    <a:cs typeface="Times New Roman" charset="0"/>
                  </a:rPr>
                  <a:t>và</a:t>
                </a:r>
                <a:r>
                  <a:rPr lang="en-US" altLang="en-US" sz="3000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altLang="en-US" sz="3000" dirty="0" err="1">
                    <a:latin typeface="Times New Roman" charset="0"/>
                    <a:ea typeface="Times New Roman" charset="0"/>
                    <a:cs typeface="Times New Roman" charset="0"/>
                  </a:rPr>
                  <a:t>xe</a:t>
                </a:r>
                <a:r>
                  <a:rPr lang="en-US" altLang="en-US" sz="3000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altLang="en-US" sz="3000" dirty="0" err="1">
                    <a:latin typeface="Times New Roman" charset="0"/>
                    <a:ea typeface="Times New Roman" charset="0"/>
                    <a:cs typeface="Times New Roman" charset="0"/>
                  </a:rPr>
                  <a:t>tải</a:t>
                </a:r>
                <a:r>
                  <a:rPr lang="en-US" altLang="en-US" sz="3000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altLang="en-US" sz="3000" dirty="0" err="1">
                    <a:latin typeface="Times New Roman" charset="0"/>
                    <a:ea typeface="Times New Roman" charset="0"/>
                    <a:cs typeface="Times New Roman" charset="0"/>
                  </a:rPr>
                  <a:t>chạy</a:t>
                </a:r>
                <a:r>
                  <a:rPr lang="en-US" altLang="en-US" sz="3000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altLang="en-US" sz="3000" dirty="0" err="1">
                    <a:latin typeface="Times New Roman" charset="0"/>
                    <a:ea typeface="Times New Roman" charset="0"/>
                    <a:cs typeface="Times New Roman" charset="0"/>
                  </a:rPr>
                  <a:t>trong</a:t>
                </a:r>
                <a:r>
                  <a:rPr lang="en-US" altLang="en-US" sz="3000" dirty="0">
                    <a:latin typeface="Times New Roman" charset="0"/>
                    <a:ea typeface="Times New Roman" charset="0"/>
                    <a:cs typeface="Times New Roman" charset="0"/>
                  </a:rPr>
                  <a:t> 70 </a:t>
                </a:r>
                <a:r>
                  <a:rPr lang="en-US" altLang="en-US" sz="3000" dirty="0" err="1">
                    <a:latin typeface="Times New Roman" charset="0"/>
                    <a:ea typeface="Times New Roman" charset="0"/>
                    <a:cs typeface="Times New Roman" charset="0"/>
                  </a:rPr>
                  <a:t>phút</a:t>
                </a:r>
                <a:r>
                  <a:rPr lang="en-US" altLang="en-US" sz="3000" dirty="0">
                    <a:latin typeface="Times New Roman" charset="0"/>
                    <a:ea typeface="Times New Roman" charset="0"/>
                    <a:cs typeface="Times New Roman" charset="0"/>
                  </a:rPr>
                  <a:t>. So </a:t>
                </a:r>
                <a:r>
                  <a:rPr lang="en-US" altLang="en-US" sz="3000" dirty="0" err="1">
                    <a:latin typeface="Times New Roman" charset="0"/>
                    <a:ea typeface="Times New Roman" charset="0"/>
                    <a:cs typeface="Times New Roman" charset="0"/>
                  </a:rPr>
                  <a:t>sánh</a:t>
                </a:r>
                <a:r>
                  <a:rPr lang="en-US" altLang="en-US" sz="3000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altLang="en-US" sz="3000" dirty="0" err="1">
                    <a:latin typeface="Times New Roman" charset="0"/>
                    <a:ea typeface="Times New Roman" charset="0"/>
                    <a:cs typeface="Times New Roman" charset="0"/>
                  </a:rPr>
                  <a:t>vận</a:t>
                </a:r>
                <a:r>
                  <a:rPr lang="en-US" altLang="en-US" sz="3000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altLang="en-US" sz="3000" dirty="0" err="1">
                    <a:latin typeface="Times New Roman" charset="0"/>
                    <a:ea typeface="Times New Roman" charset="0"/>
                    <a:cs typeface="Times New Roman" charset="0"/>
                  </a:rPr>
                  <a:t>tốc</a:t>
                </a:r>
                <a:r>
                  <a:rPr lang="en-US" altLang="en-US" sz="3000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altLang="en-US" sz="3000" dirty="0" err="1">
                    <a:latin typeface="Times New Roman" charset="0"/>
                    <a:ea typeface="Times New Roman" charset="0"/>
                    <a:cs typeface="Times New Roman" charset="0"/>
                  </a:rPr>
                  <a:t>hai</a:t>
                </a:r>
                <a:r>
                  <a:rPr lang="en-US" altLang="en-US" sz="3000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altLang="en-US" sz="3000" dirty="0" err="1">
                    <a:latin typeface="Times New Roman" charset="0"/>
                    <a:ea typeface="Times New Roman" charset="0"/>
                    <a:cs typeface="Times New Roman" charset="0"/>
                  </a:rPr>
                  <a:t>xe</a:t>
                </a:r>
                <a:r>
                  <a:rPr lang="en-US" altLang="en-US" sz="3000" dirty="0">
                    <a:latin typeface="Times New Roman" charset="0"/>
                    <a:ea typeface="Times New Roman" charset="0"/>
                    <a:cs typeface="Times New Roman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2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16549" y="906459"/>
                <a:ext cx="10720342" cy="1685333"/>
              </a:xfrm>
              <a:prstGeom prst="rect">
                <a:avLst/>
              </a:prstGeom>
              <a:blipFill rotWithShape="0">
                <a:blip r:embed="rId3"/>
                <a:stretch>
                  <a:fillRect b="-217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477309" y="3562554"/>
                <a:ext cx="8336128" cy="32172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i="1" dirty="0">
                    <a:latin typeface="Times New Roman" charset="0"/>
                    <a:ea typeface="Times New Roman" charset="0"/>
                    <a:cs typeface="Times New Roman" charset="0"/>
                  </a:rPr>
                  <a:t>Cách 1: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>
                    <a:latin typeface="Times New Roman" charset="0"/>
                    <a:ea typeface="Times New Roman" charset="0"/>
                    <a:cs typeface="Times New Roman" charset="0"/>
                  </a:rPr>
                  <a:t>	</a:t>
                </a:r>
                <a:r>
                  <a:rPr lang="en-US" sz="2800" dirty="0" err="1">
                    <a:latin typeface="Times New Roman" charset="0"/>
                    <a:ea typeface="Times New Roman" charset="0"/>
                    <a:cs typeface="Times New Roman" charset="0"/>
                  </a:rPr>
                  <a:t>Vận</a:t>
                </a:r>
                <a:r>
                  <a:rPr lang="en-US" sz="2800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sz="2800" dirty="0" err="1">
                    <a:latin typeface="Times New Roman" charset="0"/>
                    <a:ea typeface="Times New Roman" charset="0"/>
                    <a:cs typeface="Times New Roman" charset="0"/>
                  </a:rPr>
                  <a:t>tốc</a:t>
                </a:r>
                <a:r>
                  <a:rPr lang="en-US" sz="2800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sz="2800" dirty="0" err="1">
                    <a:latin typeface="Times New Roman" charset="0"/>
                    <a:ea typeface="Times New Roman" charset="0"/>
                    <a:cs typeface="Times New Roman" charset="0"/>
                  </a:rPr>
                  <a:t>của</a:t>
                </a:r>
                <a:r>
                  <a:rPr lang="en-US" sz="2800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sz="2800" dirty="0" err="1">
                    <a:latin typeface="Times New Roman" charset="0"/>
                    <a:ea typeface="Times New Roman" charset="0"/>
                    <a:cs typeface="Times New Roman" charset="0"/>
                  </a:rPr>
                  <a:t>xe</a:t>
                </a:r>
                <a:r>
                  <a:rPr lang="en-US" sz="2800" dirty="0">
                    <a:latin typeface="Times New Roman" charset="0"/>
                    <a:ea typeface="Times New Roman" charset="0"/>
                    <a:cs typeface="Times New Roman" charset="0"/>
                  </a:rPr>
                  <a:t> taxi </a:t>
                </a:r>
                <a:r>
                  <a:rPr lang="en-US" sz="2800" dirty="0" err="1">
                    <a:latin typeface="Times New Roman" charset="0"/>
                    <a:ea typeface="Times New Roman" charset="0"/>
                    <a:cs typeface="Times New Roman" charset="0"/>
                  </a:rPr>
                  <a:t>là</a:t>
                </a:r>
                <a:r>
                  <a:rPr lang="en-US" sz="2800" dirty="0">
                    <a:latin typeface="Times New Roman" charset="0"/>
                    <a:ea typeface="Times New Roman" charset="0"/>
                    <a:cs typeface="Times New Roman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vi-VN" sz="2800" b="0" i="0" smtClean="0">
                        <a:latin typeface="Cambria Math" charset="0"/>
                        <a:ea typeface="Times New Roman" charset="0"/>
                        <a:cs typeface="Times New Roman" charset="0"/>
                      </a:rPr>
                      <m:t>1</m:t>
                    </m:r>
                    <m:r>
                      <a:rPr lang="vi-VN" sz="2800" b="0" i="1" smtClean="0">
                        <a:latin typeface="Cambria Math" charset="0"/>
                        <a:ea typeface="Times New Roman" charset="0"/>
                        <a:cs typeface="Times New Roman" charset="0"/>
                      </a:rPr>
                      <m:t>00:</m:t>
                    </m:r>
                    <m:f>
                      <m:fPr>
                        <m:ctrlPr>
                          <a:rPr lang="vi-VN" sz="2800" b="0" i="1" smtClean="0"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</m:ctrlPr>
                      </m:fPr>
                      <m:num>
                        <m:r>
                          <a:rPr lang="vi-VN" sz="2800" b="0" i="1" smtClean="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6</m:t>
                        </m:r>
                      </m:num>
                      <m:den>
                        <m:r>
                          <a:rPr lang="vi-VN" sz="2800" b="0" i="1" smtClean="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5</m:t>
                        </m:r>
                      </m:den>
                    </m:f>
                    <m:r>
                      <a:rPr lang="vi-VN" sz="2800" b="0" i="1" smtClean="0">
                        <a:latin typeface="Cambria Math" charset="0"/>
                        <a:ea typeface="Times New Roman" charset="0"/>
                        <a:cs typeface="Times New Roman" charset="0"/>
                      </a:rPr>
                      <m:t>=83,33…</m:t>
                    </m:r>
                  </m:oMath>
                </a14:m>
                <a:r>
                  <a:rPr lang="en-US" sz="2800" dirty="0">
                    <a:latin typeface="Times New Roman" charset="0"/>
                    <a:ea typeface="Times New Roman" charset="0"/>
                    <a:cs typeface="Times New Roman" charset="0"/>
                  </a:rPr>
                  <a:t> (km/</a:t>
                </a:r>
                <a:r>
                  <a:rPr lang="en-US" sz="2800" dirty="0" err="1">
                    <a:latin typeface="Times New Roman" charset="0"/>
                    <a:ea typeface="Times New Roman" charset="0"/>
                    <a:cs typeface="Times New Roman" charset="0"/>
                  </a:rPr>
                  <a:t>giờ</a:t>
                </a:r>
                <a:r>
                  <a:rPr lang="en-US" sz="2800" dirty="0">
                    <a:latin typeface="Times New Roman" charset="0"/>
                    <a:ea typeface="Times New Roman" charset="0"/>
                    <a:cs typeface="Times New Roman" charset="0"/>
                  </a:rPr>
                  <a:t>)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>
                    <a:latin typeface="Times New Roman" charset="0"/>
                    <a:ea typeface="Times New Roman" charset="0"/>
                    <a:cs typeface="Times New Roman" charset="0"/>
                  </a:rPr>
                  <a:t>	</a:t>
                </a:r>
                <a:r>
                  <a:rPr lang="en-US" sz="2800" dirty="0" err="1">
                    <a:latin typeface="Times New Roman" charset="0"/>
                    <a:ea typeface="Times New Roman" charset="0"/>
                    <a:cs typeface="Times New Roman" charset="0"/>
                  </a:rPr>
                  <a:t>Vận</a:t>
                </a:r>
                <a:r>
                  <a:rPr lang="en-US" sz="2800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sz="2800" dirty="0" err="1">
                    <a:latin typeface="Times New Roman" charset="0"/>
                    <a:ea typeface="Times New Roman" charset="0"/>
                    <a:cs typeface="Times New Roman" charset="0"/>
                  </a:rPr>
                  <a:t>tốc</a:t>
                </a:r>
                <a:r>
                  <a:rPr lang="en-US" sz="2800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sz="2800" dirty="0" err="1">
                    <a:latin typeface="Times New Roman" charset="0"/>
                    <a:ea typeface="Times New Roman" charset="0"/>
                    <a:cs typeface="Times New Roman" charset="0"/>
                  </a:rPr>
                  <a:t>của</a:t>
                </a:r>
                <a:r>
                  <a:rPr lang="en-US" sz="2800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sz="2800" dirty="0" err="1">
                    <a:latin typeface="Times New Roman" charset="0"/>
                    <a:ea typeface="Times New Roman" charset="0"/>
                    <a:cs typeface="Times New Roman" charset="0"/>
                  </a:rPr>
                  <a:t>xe</a:t>
                </a:r>
                <a:r>
                  <a:rPr lang="en-US" sz="2800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sz="2800" dirty="0" err="1">
                    <a:latin typeface="Times New Roman" charset="0"/>
                    <a:ea typeface="Times New Roman" charset="0"/>
                    <a:cs typeface="Times New Roman" charset="0"/>
                  </a:rPr>
                  <a:t>tải</a:t>
                </a:r>
                <a:r>
                  <a:rPr lang="en-US" sz="2800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sz="2800" dirty="0" err="1">
                    <a:latin typeface="Times New Roman" charset="0"/>
                    <a:ea typeface="Times New Roman" charset="0"/>
                    <a:cs typeface="Times New Roman" charset="0"/>
                  </a:rPr>
                  <a:t>là</a:t>
                </a:r>
                <a:r>
                  <a:rPr lang="en-US" sz="2800" dirty="0">
                    <a:latin typeface="Times New Roman" charset="0"/>
                    <a:ea typeface="Times New Roman" charset="0"/>
                    <a:cs typeface="Times New Roman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vi-VN" sz="2800" b="0" i="0" smtClean="0">
                        <a:latin typeface="Cambria Math" charset="0"/>
                        <a:ea typeface="Times New Roman" charset="0"/>
                        <a:cs typeface="Times New Roman" charset="0"/>
                      </a:rPr>
                      <m:t>  1</m:t>
                    </m:r>
                    <m:r>
                      <a:rPr lang="vi-VN" sz="2800" b="0" i="1" smtClean="0">
                        <a:latin typeface="Cambria Math" charset="0"/>
                        <a:ea typeface="Times New Roman" charset="0"/>
                        <a:cs typeface="Times New Roman" charset="0"/>
                      </a:rPr>
                      <m:t>00:</m:t>
                    </m:r>
                    <m:f>
                      <m:fPr>
                        <m:ctrlPr>
                          <a:rPr lang="vi-VN" sz="2800" b="0" i="1" smtClean="0"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</m:ctrlPr>
                      </m:fPr>
                      <m:num>
                        <m:r>
                          <a:rPr lang="vi-VN" sz="2800" b="0" i="1" smtClean="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7</m:t>
                        </m:r>
                      </m:num>
                      <m:den>
                        <m:r>
                          <a:rPr lang="vi-VN" sz="2800" b="0" i="1" smtClean="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6</m:t>
                        </m:r>
                      </m:den>
                    </m:f>
                    <m:r>
                      <a:rPr lang="vi-VN" sz="2800" b="0" i="1" smtClean="0">
                        <a:latin typeface="Cambria Math" charset="0"/>
                        <a:ea typeface="Times New Roman" charset="0"/>
                        <a:cs typeface="Times New Roman" charset="0"/>
                      </a:rPr>
                      <m:t>=85,71…</m:t>
                    </m:r>
                  </m:oMath>
                </a14:m>
                <a:r>
                  <a:rPr lang="en-US" sz="2800" dirty="0">
                    <a:latin typeface="Times New Roman" charset="0"/>
                    <a:ea typeface="Times New Roman" charset="0"/>
                    <a:cs typeface="Times New Roman" charset="0"/>
                  </a:rPr>
                  <a:t> (km/</a:t>
                </a:r>
                <a:r>
                  <a:rPr lang="en-US" sz="2800" dirty="0" err="1">
                    <a:latin typeface="Times New Roman" charset="0"/>
                    <a:ea typeface="Times New Roman" charset="0"/>
                    <a:cs typeface="Times New Roman" charset="0"/>
                  </a:rPr>
                  <a:t>giờ</a:t>
                </a:r>
                <a:r>
                  <a:rPr lang="en-US" sz="2800" dirty="0">
                    <a:latin typeface="Times New Roman" charset="0"/>
                    <a:ea typeface="Times New Roman" charset="0"/>
                    <a:cs typeface="Times New Roman" charset="0"/>
                  </a:rPr>
                  <a:t>)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sz="2800" dirty="0" err="1">
                    <a:latin typeface="Times New Roman" charset="0"/>
                    <a:ea typeface="Times New Roman" charset="0"/>
                    <a:cs typeface="Times New Roman" charset="0"/>
                  </a:rPr>
                  <a:t>Vậy</a:t>
                </a:r>
                <a:r>
                  <a:rPr lang="en-US" sz="2800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sz="2800" dirty="0" err="1">
                    <a:latin typeface="Times New Roman" charset="0"/>
                    <a:ea typeface="Times New Roman" charset="0"/>
                    <a:cs typeface="Times New Roman" charset="0"/>
                  </a:rPr>
                  <a:t>vận</a:t>
                </a:r>
                <a:r>
                  <a:rPr lang="en-US" sz="2800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sz="2800" dirty="0" err="1">
                    <a:latin typeface="Times New Roman" charset="0"/>
                    <a:ea typeface="Times New Roman" charset="0"/>
                    <a:cs typeface="Times New Roman" charset="0"/>
                  </a:rPr>
                  <a:t>tốc</a:t>
                </a:r>
                <a:r>
                  <a:rPr lang="en-US" sz="2800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sz="2800" dirty="0" err="1">
                    <a:latin typeface="Times New Roman" charset="0"/>
                    <a:ea typeface="Times New Roman" charset="0"/>
                    <a:cs typeface="Times New Roman" charset="0"/>
                  </a:rPr>
                  <a:t>xe</a:t>
                </a:r>
                <a:r>
                  <a:rPr lang="en-US" sz="2800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sz="2800" dirty="0" err="1">
                    <a:latin typeface="Times New Roman" charset="0"/>
                    <a:ea typeface="Times New Roman" charset="0"/>
                    <a:cs typeface="Times New Roman" charset="0"/>
                  </a:rPr>
                  <a:t>tải</a:t>
                </a:r>
                <a:r>
                  <a:rPr lang="en-US" sz="2800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sz="2800" dirty="0" err="1">
                    <a:latin typeface="Times New Roman" charset="0"/>
                    <a:ea typeface="Times New Roman" charset="0"/>
                    <a:cs typeface="Times New Roman" charset="0"/>
                  </a:rPr>
                  <a:t>chạy</a:t>
                </a:r>
                <a:r>
                  <a:rPr lang="en-US" sz="2800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sz="2800" dirty="0" err="1">
                    <a:latin typeface="Times New Roman" charset="0"/>
                    <a:ea typeface="Times New Roman" charset="0"/>
                    <a:cs typeface="Times New Roman" charset="0"/>
                  </a:rPr>
                  <a:t>lớn</a:t>
                </a:r>
                <a:r>
                  <a:rPr lang="en-US" sz="2800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sz="2800" dirty="0" err="1">
                    <a:latin typeface="Times New Roman" charset="0"/>
                    <a:ea typeface="Times New Roman" charset="0"/>
                    <a:cs typeface="Times New Roman" charset="0"/>
                  </a:rPr>
                  <a:t>hơn</a:t>
                </a:r>
                <a:r>
                  <a:rPr lang="en-US" sz="2800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sz="2800" dirty="0" err="1">
                    <a:latin typeface="Times New Roman" charset="0"/>
                    <a:ea typeface="Times New Roman" charset="0"/>
                    <a:cs typeface="Times New Roman" charset="0"/>
                  </a:rPr>
                  <a:t>vận</a:t>
                </a:r>
                <a:r>
                  <a:rPr lang="en-US" sz="2800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sz="2800" dirty="0" err="1">
                    <a:latin typeface="Times New Roman" charset="0"/>
                    <a:ea typeface="Times New Roman" charset="0"/>
                    <a:cs typeface="Times New Roman" charset="0"/>
                  </a:rPr>
                  <a:t>tốc</a:t>
                </a:r>
                <a:r>
                  <a:rPr lang="en-US" sz="2800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sz="2800" dirty="0" err="1">
                    <a:latin typeface="Times New Roman" charset="0"/>
                    <a:ea typeface="Times New Roman" charset="0"/>
                    <a:cs typeface="Times New Roman" charset="0"/>
                  </a:rPr>
                  <a:t>xe</a:t>
                </a:r>
                <a:r>
                  <a:rPr lang="en-US" sz="2800" dirty="0">
                    <a:latin typeface="Times New Roman" charset="0"/>
                    <a:ea typeface="Times New Roman" charset="0"/>
                    <a:cs typeface="Times New Roman" charset="0"/>
                  </a:rPr>
                  <a:t> taxi.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7309" y="3562554"/>
                <a:ext cx="8336128" cy="3217227"/>
              </a:xfrm>
              <a:prstGeom prst="rect">
                <a:avLst/>
              </a:prstGeom>
              <a:blipFill rotWithShape="0">
                <a:blip r:embed="rId4"/>
                <a:stretch>
                  <a:fillRect l="-1462" r="-365" b="-1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1771722" y="2872279"/>
            <a:ext cx="9124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Times New Roman" charset="0"/>
                <a:ea typeface="Times New Roman" charset="0"/>
                <a:cs typeface="Times New Roman" charset="0"/>
              </a:rPr>
              <a:t>Đổi</a:t>
            </a:r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  <a:t>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3064485" y="2682996"/>
                <a:ext cx="2989023" cy="9017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800" b="0" i="0" smtClean="0"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1</m:t>
                      </m:r>
                      <m:f>
                        <m:fPr>
                          <m:ctrlPr>
                            <a:rPr lang="vi-VN" sz="2800" b="0" i="1" smtClean="0">
                              <a:latin typeface="Cambria Math" panose="02040503050406030204" pitchFamily="18" charset="0"/>
                              <a:ea typeface="Times New Roman" charset="0"/>
                              <a:cs typeface="Times New Roman" charset="0"/>
                            </a:rPr>
                          </m:ctrlPr>
                        </m:fPr>
                        <m:num>
                          <m:r>
                            <a:rPr lang="vi-VN" sz="2800" b="0" i="1" smtClean="0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1</m:t>
                          </m:r>
                        </m:num>
                        <m:den>
                          <m:r>
                            <a:rPr lang="vi-VN" sz="2800" b="0" i="1" smtClean="0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5</m:t>
                          </m:r>
                        </m:den>
                      </m:f>
                      <m:r>
                        <m:rPr>
                          <m:sty m:val="p"/>
                        </m:rPr>
                        <a:rPr lang="vi-VN" sz="2800" i="1" smtClean="0"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gi</m:t>
                      </m:r>
                      <m:r>
                        <a:rPr lang="vi-VN" sz="2800" i="1" smtClean="0"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ờ = </m:t>
                      </m:r>
                      <m:f>
                        <m:fPr>
                          <m:ctrlPr>
                            <a:rPr lang="vi-VN" sz="2800" b="0" i="1" smtClean="0">
                              <a:latin typeface="Cambria Math" panose="02040503050406030204" pitchFamily="18" charset="0"/>
                              <a:ea typeface="Times New Roman" charset="0"/>
                              <a:cs typeface="Times New Roman" charset="0"/>
                            </a:rPr>
                          </m:ctrlPr>
                        </m:fPr>
                        <m:num>
                          <m:r>
                            <a:rPr lang="vi-VN" sz="2800" b="0" i="1" smtClean="0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6</m:t>
                          </m:r>
                        </m:num>
                        <m:den>
                          <m:r>
                            <a:rPr lang="vi-VN" sz="2800" b="0" i="1" smtClean="0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5</m:t>
                          </m:r>
                        </m:den>
                      </m:f>
                      <m:r>
                        <a:rPr lang="vi-VN" sz="2800" b="0" i="1" smtClean="0"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vi-VN" sz="2800" i="1" smtClean="0"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gi</m:t>
                      </m:r>
                      <m:r>
                        <a:rPr lang="vi-VN" sz="2800" i="1" smtClean="0"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ờ</m:t>
                      </m:r>
                      <m:r>
                        <a:rPr lang="vi-VN" sz="2800" b="0" i="0" smtClean="0"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 ; </m:t>
                      </m:r>
                    </m:oMath>
                  </m:oMathPara>
                </a14:m>
                <a:endParaRPr lang="en-US" sz="2800" dirty="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4485" y="2682996"/>
                <a:ext cx="2989023" cy="90178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7148662" y="2666384"/>
                <a:ext cx="2923877" cy="8989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800" b="0" i="1" smtClean="0"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70 </m:t>
                      </m:r>
                      <m:r>
                        <m:rPr>
                          <m:sty m:val="p"/>
                        </m:rPr>
                        <a:rPr lang="vi-VN" sz="2800" i="1" smtClean="0"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ph</m:t>
                      </m:r>
                      <m:r>
                        <a:rPr lang="vi-VN" sz="2800" i="1" smtClean="0"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ú</m:t>
                      </m:r>
                      <m:r>
                        <m:rPr>
                          <m:sty m:val="p"/>
                        </m:rPr>
                        <a:rPr lang="vi-VN" sz="2800" i="1" smtClean="0"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t</m:t>
                      </m:r>
                      <m:r>
                        <a:rPr lang="vi-VN" sz="2800" i="1" smtClean="0"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 = </m:t>
                      </m:r>
                      <m:f>
                        <m:fPr>
                          <m:ctrlPr>
                            <a:rPr lang="vi-VN" sz="2800" b="0" i="1" smtClean="0">
                              <a:latin typeface="Cambria Math" panose="02040503050406030204" pitchFamily="18" charset="0"/>
                              <a:ea typeface="Times New Roman" charset="0"/>
                              <a:cs typeface="Times New Roman" charset="0"/>
                            </a:rPr>
                          </m:ctrlPr>
                        </m:fPr>
                        <m:num>
                          <m:r>
                            <a:rPr lang="vi-VN" sz="2800" b="0" i="1" smtClean="0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7</m:t>
                          </m:r>
                        </m:num>
                        <m:den>
                          <m:r>
                            <a:rPr lang="vi-VN" sz="2800" b="0" i="1" smtClean="0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6</m:t>
                          </m:r>
                        </m:den>
                      </m:f>
                      <m:r>
                        <a:rPr lang="vi-VN" sz="2800" b="0" i="1" smtClean="0"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vi-VN" sz="2800" i="1" smtClean="0"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gi</m:t>
                      </m:r>
                      <m:r>
                        <a:rPr lang="vi-VN" sz="2800" i="1" smtClean="0"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ờ</m:t>
                      </m:r>
                    </m:oMath>
                  </m:oMathPara>
                </a14:m>
                <a:endParaRPr lang="en-US" sz="2800" dirty="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8662" y="2666384"/>
                <a:ext cx="2923877" cy="89896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19251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  <p:bldP spid="1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Diagonal Corner Rectangle 7"/>
          <p:cNvSpPr/>
          <p:nvPr/>
        </p:nvSpPr>
        <p:spPr>
          <a:xfrm>
            <a:off x="968991" y="259307"/>
            <a:ext cx="10699845" cy="2332485"/>
          </a:xfrm>
          <a:prstGeom prst="round2DiagRect">
            <a:avLst/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859561"/>
          </a:xfrm>
        </p:spPr>
        <p:txBody>
          <a:bodyPr>
            <a:normAutofit/>
          </a:bodyPr>
          <a:lstStyle/>
          <a:p>
            <a:r>
              <a:rPr lang="en-US" sz="3600" u="sng" dirty="0">
                <a:latin typeface="Times New Roman" charset="0"/>
                <a:ea typeface="Times New Roman" charset="0"/>
                <a:cs typeface="Times New Roman" charset="0"/>
              </a:rPr>
              <a:t>VẬN DỤNG</a:t>
            </a:r>
            <a:r>
              <a:rPr lang="en-US" sz="3600" dirty="0">
                <a:latin typeface="Times New Roman" charset="0"/>
                <a:ea typeface="Times New Roman" charset="0"/>
                <a:cs typeface="Times New Roman" charset="0"/>
              </a:rPr>
              <a:t>: </a:t>
            </a:r>
            <a:r>
              <a:rPr lang="en-US" sz="3600" dirty="0" err="1">
                <a:latin typeface="Times New Roman" charset="0"/>
                <a:ea typeface="Times New Roman" charset="0"/>
                <a:cs typeface="Times New Roman" charset="0"/>
              </a:rPr>
              <a:t>B</a:t>
            </a:r>
            <a:r>
              <a:rPr lang="en-US" sz="3600" cap="none" dirty="0" err="1">
                <a:latin typeface="Times New Roman" charset="0"/>
                <a:ea typeface="Times New Roman" charset="0"/>
                <a:cs typeface="Times New Roman" charset="0"/>
              </a:rPr>
              <a:t>ài</a:t>
            </a:r>
            <a:r>
              <a:rPr lang="en-US" sz="3600" cap="none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600" cap="none" dirty="0" err="1">
                <a:latin typeface="Times New Roman" charset="0"/>
                <a:ea typeface="Times New Roman" charset="0"/>
                <a:cs typeface="Times New Roman" charset="0"/>
              </a:rPr>
              <a:t>tập</a:t>
            </a:r>
            <a:r>
              <a:rPr lang="en-US" sz="3600" cap="none" dirty="0">
                <a:latin typeface="Times New Roman" charset="0"/>
                <a:ea typeface="Times New Roman" charset="0"/>
                <a:cs typeface="Times New Roman" charset="0"/>
              </a:rPr>
              <a:t> 4 (SGK/tr25)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FFBE0-D2EE-944E-83CE-EA41B0FDD9E2}" type="slidenum">
              <a:rPr lang="en-US" smtClean="0"/>
              <a:t>31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8"/>
              <p:cNvSpPr>
                <a:spLocks noChangeArrowheads="1"/>
              </p:cNvSpPr>
              <p:nvPr/>
            </p:nvSpPr>
            <p:spPr bwMode="auto">
              <a:xfrm>
                <a:off x="1116549" y="906459"/>
                <a:ext cx="10720342" cy="16853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lvl="0" algn="ctr" eaLnBrk="0" fontAlgn="base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3000" dirty="0">
                    <a:latin typeface="Times New Roman" charset="0"/>
                    <a:ea typeface="Times New Roman" charset="0"/>
                    <a:cs typeface="Times New Roman" charset="0"/>
                  </a:rPr>
                  <a:t>Hai </a:t>
                </a:r>
                <a:r>
                  <a:rPr lang="en-US" altLang="en-US" sz="3000" dirty="0" err="1">
                    <a:latin typeface="Times New Roman" charset="0"/>
                    <a:ea typeface="Times New Roman" charset="0"/>
                    <a:cs typeface="Times New Roman" charset="0"/>
                  </a:rPr>
                  <a:t>xe</a:t>
                </a:r>
                <a:r>
                  <a:rPr lang="en-US" altLang="en-US" sz="3000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altLang="en-US" sz="3000" dirty="0" err="1">
                    <a:latin typeface="Times New Roman" charset="0"/>
                    <a:ea typeface="Times New Roman" charset="0"/>
                    <a:cs typeface="Times New Roman" charset="0"/>
                  </a:rPr>
                  <a:t>ô</a:t>
                </a:r>
                <a:r>
                  <a:rPr lang="en-US" altLang="en-US" sz="3000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altLang="en-US" sz="3000" dirty="0" err="1">
                    <a:latin typeface="Times New Roman" charset="0"/>
                    <a:ea typeface="Times New Roman" charset="0"/>
                    <a:cs typeface="Times New Roman" charset="0"/>
                  </a:rPr>
                  <a:t>tô</a:t>
                </a:r>
                <a:r>
                  <a:rPr lang="en-US" altLang="en-US" sz="3000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altLang="en-US" sz="3000" dirty="0" err="1">
                    <a:latin typeface="Times New Roman" charset="0"/>
                    <a:ea typeface="Times New Roman" charset="0"/>
                    <a:cs typeface="Times New Roman" charset="0"/>
                  </a:rPr>
                  <a:t>cùng</a:t>
                </a:r>
                <a:r>
                  <a:rPr lang="en-US" altLang="en-US" sz="3000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altLang="en-US" sz="3000" dirty="0" err="1">
                    <a:latin typeface="Times New Roman" charset="0"/>
                    <a:ea typeface="Times New Roman" charset="0"/>
                    <a:cs typeface="Times New Roman" charset="0"/>
                  </a:rPr>
                  <a:t>đi</a:t>
                </a:r>
                <a:r>
                  <a:rPr lang="en-US" altLang="en-US" sz="3000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altLang="en-US" sz="3000" dirty="0" err="1">
                    <a:latin typeface="Times New Roman" charset="0"/>
                    <a:ea typeface="Times New Roman" charset="0"/>
                    <a:cs typeface="Times New Roman" charset="0"/>
                  </a:rPr>
                  <a:t>được</a:t>
                </a:r>
                <a:r>
                  <a:rPr lang="en-US" altLang="en-US" sz="3000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altLang="en-US" sz="3000" dirty="0" err="1">
                    <a:latin typeface="Times New Roman" charset="0"/>
                    <a:ea typeface="Times New Roman" charset="0"/>
                    <a:cs typeface="Times New Roman" charset="0"/>
                  </a:rPr>
                  <a:t>quãng</a:t>
                </a:r>
                <a:r>
                  <a:rPr lang="en-US" altLang="en-US" sz="3000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altLang="en-US" sz="3000" dirty="0" err="1">
                    <a:latin typeface="Times New Roman" charset="0"/>
                    <a:ea typeface="Times New Roman" charset="0"/>
                    <a:cs typeface="Times New Roman" charset="0"/>
                  </a:rPr>
                  <a:t>đường</a:t>
                </a:r>
                <a:r>
                  <a:rPr lang="en-US" altLang="en-US" sz="3000" dirty="0">
                    <a:latin typeface="Times New Roman" charset="0"/>
                    <a:ea typeface="Times New Roman" charset="0"/>
                    <a:cs typeface="Times New Roman" charset="0"/>
                  </a:rPr>
                  <a:t> 100km, </a:t>
                </a:r>
                <a:r>
                  <a:rPr lang="en-US" altLang="en-US" sz="3000" dirty="0" err="1">
                    <a:latin typeface="Times New Roman" charset="0"/>
                    <a:ea typeface="Times New Roman" charset="0"/>
                    <a:cs typeface="Times New Roman" charset="0"/>
                  </a:rPr>
                  <a:t>xe</a:t>
                </a:r>
                <a:r>
                  <a:rPr lang="en-US" altLang="en-US" sz="3000" dirty="0">
                    <a:latin typeface="Times New Roman" charset="0"/>
                    <a:ea typeface="Times New Roman" charset="0"/>
                    <a:cs typeface="Times New Roman" charset="0"/>
                  </a:rPr>
                  <a:t> taxi </a:t>
                </a:r>
                <a:r>
                  <a:rPr lang="en-US" altLang="en-US" sz="3000" dirty="0" err="1">
                    <a:latin typeface="Times New Roman" charset="0"/>
                    <a:ea typeface="Times New Roman" charset="0"/>
                    <a:cs typeface="Times New Roman" charset="0"/>
                  </a:rPr>
                  <a:t>chạy</a:t>
                </a:r>
                <a:r>
                  <a:rPr lang="en-US" altLang="en-US" sz="3000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altLang="en-US" sz="3000" dirty="0" err="1">
                    <a:latin typeface="Times New Roman" charset="0"/>
                    <a:ea typeface="Times New Roman" charset="0"/>
                    <a:cs typeface="Times New Roman" charset="0"/>
                  </a:rPr>
                  <a:t>trong</a:t>
                </a:r>
                <a:r>
                  <a:rPr lang="en-US" altLang="en-US" sz="3000" dirty="0">
                    <a:latin typeface="Times New Roman" charset="0"/>
                    <a:ea typeface="Times New Roman" charset="0"/>
                    <a:cs typeface="Times New Roman" charset="0"/>
                  </a:rPr>
                  <a:t>  </a:t>
                </a:r>
                <a:br>
                  <a:rPr lang="en-US" altLang="en-US" sz="3000" dirty="0">
                    <a:latin typeface="Times New Roman" charset="0"/>
                    <a:ea typeface="Times New Roman" charset="0"/>
                    <a:cs typeface="Times New Roman" charset="0"/>
                  </a:rPr>
                </a:br>
                <a14:m>
                  <m:oMath xmlns:m="http://schemas.openxmlformats.org/officeDocument/2006/math">
                    <m:r>
                      <a:rPr lang="vi-VN" sz="3000" b="0" i="0" smtClean="0">
                        <a:latin typeface="Cambria Math" charset="0"/>
                        <a:ea typeface="Times New Roman" charset="0"/>
                        <a:cs typeface="Times New Roman" charset="0"/>
                      </a:rPr>
                      <m:t>1</m:t>
                    </m:r>
                    <m:f>
                      <m:fPr>
                        <m:ctrlPr>
                          <a:rPr lang="vi-VN" sz="3000" b="0" i="1" smtClean="0"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</m:ctrlPr>
                      </m:fPr>
                      <m:num>
                        <m:r>
                          <a:rPr lang="vi-VN" sz="3000" b="0" i="1" smtClean="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1</m:t>
                        </m:r>
                      </m:num>
                      <m:den>
                        <m:r>
                          <a:rPr lang="vi-VN" sz="3000" b="0" i="1" smtClean="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altLang="en-US" sz="3000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altLang="en-US" sz="3000" dirty="0" err="1">
                    <a:latin typeface="Times New Roman" charset="0"/>
                    <a:ea typeface="Times New Roman" charset="0"/>
                    <a:cs typeface="Times New Roman" charset="0"/>
                  </a:rPr>
                  <a:t>giờ</a:t>
                </a:r>
                <a:r>
                  <a:rPr lang="en-US" altLang="en-US" sz="3000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altLang="en-US" sz="3000" dirty="0" err="1">
                    <a:latin typeface="Times New Roman" charset="0"/>
                    <a:ea typeface="Times New Roman" charset="0"/>
                    <a:cs typeface="Times New Roman" charset="0"/>
                  </a:rPr>
                  <a:t>và</a:t>
                </a:r>
                <a:r>
                  <a:rPr lang="en-US" altLang="en-US" sz="3000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altLang="en-US" sz="3000" dirty="0" err="1">
                    <a:latin typeface="Times New Roman" charset="0"/>
                    <a:ea typeface="Times New Roman" charset="0"/>
                    <a:cs typeface="Times New Roman" charset="0"/>
                  </a:rPr>
                  <a:t>xe</a:t>
                </a:r>
                <a:r>
                  <a:rPr lang="en-US" altLang="en-US" sz="3000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altLang="en-US" sz="3000" dirty="0" err="1">
                    <a:latin typeface="Times New Roman" charset="0"/>
                    <a:ea typeface="Times New Roman" charset="0"/>
                    <a:cs typeface="Times New Roman" charset="0"/>
                  </a:rPr>
                  <a:t>tải</a:t>
                </a:r>
                <a:r>
                  <a:rPr lang="en-US" altLang="en-US" sz="3000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altLang="en-US" sz="3000" dirty="0" err="1">
                    <a:latin typeface="Times New Roman" charset="0"/>
                    <a:ea typeface="Times New Roman" charset="0"/>
                    <a:cs typeface="Times New Roman" charset="0"/>
                  </a:rPr>
                  <a:t>chạy</a:t>
                </a:r>
                <a:r>
                  <a:rPr lang="en-US" altLang="en-US" sz="3000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altLang="en-US" sz="3000" dirty="0" err="1">
                    <a:latin typeface="Times New Roman" charset="0"/>
                    <a:ea typeface="Times New Roman" charset="0"/>
                    <a:cs typeface="Times New Roman" charset="0"/>
                  </a:rPr>
                  <a:t>trong</a:t>
                </a:r>
                <a:r>
                  <a:rPr lang="en-US" altLang="en-US" sz="3000" dirty="0">
                    <a:latin typeface="Times New Roman" charset="0"/>
                    <a:ea typeface="Times New Roman" charset="0"/>
                    <a:cs typeface="Times New Roman" charset="0"/>
                  </a:rPr>
                  <a:t> 70 </a:t>
                </a:r>
                <a:r>
                  <a:rPr lang="en-US" altLang="en-US" sz="3000" dirty="0" err="1">
                    <a:latin typeface="Times New Roman" charset="0"/>
                    <a:ea typeface="Times New Roman" charset="0"/>
                    <a:cs typeface="Times New Roman" charset="0"/>
                  </a:rPr>
                  <a:t>phút</a:t>
                </a:r>
                <a:r>
                  <a:rPr lang="en-US" altLang="en-US" sz="3000" dirty="0">
                    <a:latin typeface="Times New Roman" charset="0"/>
                    <a:ea typeface="Times New Roman" charset="0"/>
                    <a:cs typeface="Times New Roman" charset="0"/>
                  </a:rPr>
                  <a:t>. So </a:t>
                </a:r>
                <a:r>
                  <a:rPr lang="en-US" altLang="en-US" sz="3000" dirty="0" err="1">
                    <a:latin typeface="Times New Roman" charset="0"/>
                    <a:ea typeface="Times New Roman" charset="0"/>
                    <a:cs typeface="Times New Roman" charset="0"/>
                  </a:rPr>
                  <a:t>sánh</a:t>
                </a:r>
                <a:r>
                  <a:rPr lang="en-US" altLang="en-US" sz="3000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altLang="en-US" sz="3000" dirty="0" err="1">
                    <a:latin typeface="Times New Roman" charset="0"/>
                    <a:ea typeface="Times New Roman" charset="0"/>
                    <a:cs typeface="Times New Roman" charset="0"/>
                  </a:rPr>
                  <a:t>vận</a:t>
                </a:r>
                <a:r>
                  <a:rPr lang="en-US" altLang="en-US" sz="3000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altLang="en-US" sz="3000" dirty="0" err="1">
                    <a:latin typeface="Times New Roman" charset="0"/>
                    <a:ea typeface="Times New Roman" charset="0"/>
                    <a:cs typeface="Times New Roman" charset="0"/>
                  </a:rPr>
                  <a:t>tốc</a:t>
                </a:r>
                <a:r>
                  <a:rPr lang="en-US" altLang="en-US" sz="3000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altLang="en-US" sz="3000" dirty="0" err="1">
                    <a:latin typeface="Times New Roman" charset="0"/>
                    <a:ea typeface="Times New Roman" charset="0"/>
                    <a:cs typeface="Times New Roman" charset="0"/>
                  </a:rPr>
                  <a:t>hai</a:t>
                </a:r>
                <a:r>
                  <a:rPr lang="en-US" altLang="en-US" sz="3000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altLang="en-US" sz="3000" dirty="0" err="1">
                    <a:latin typeface="Times New Roman" charset="0"/>
                    <a:ea typeface="Times New Roman" charset="0"/>
                    <a:cs typeface="Times New Roman" charset="0"/>
                  </a:rPr>
                  <a:t>xe</a:t>
                </a:r>
                <a:r>
                  <a:rPr lang="en-US" altLang="en-US" sz="3000" dirty="0">
                    <a:latin typeface="Times New Roman" charset="0"/>
                    <a:ea typeface="Times New Roman" charset="0"/>
                    <a:cs typeface="Times New Roman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2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16549" y="906459"/>
                <a:ext cx="10720342" cy="1685333"/>
              </a:xfrm>
              <a:prstGeom prst="rect">
                <a:avLst/>
              </a:prstGeom>
              <a:blipFill rotWithShape="0">
                <a:blip r:embed="rId3"/>
                <a:stretch>
                  <a:fillRect b="-217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1251678" y="3584781"/>
            <a:ext cx="1060687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i="1" dirty="0" err="1">
                <a:latin typeface="Times New Roman" charset="0"/>
                <a:ea typeface="Times New Roman" charset="0"/>
                <a:cs typeface="Times New Roman" charset="0"/>
              </a:rPr>
              <a:t>Cách</a:t>
            </a:r>
            <a:r>
              <a:rPr lang="en-US" sz="2800" i="1" dirty="0">
                <a:latin typeface="Times New Roman" charset="0"/>
                <a:ea typeface="Times New Roman" charset="0"/>
                <a:cs typeface="Times New Roman" charset="0"/>
              </a:rPr>
              <a:t> 2: </a:t>
            </a:r>
          </a:p>
          <a:p>
            <a:pPr>
              <a:lnSpc>
                <a:spcPct val="150000"/>
              </a:lnSpc>
            </a:pPr>
            <a:r>
              <a:rPr lang="vi-VN" sz="2800" dirty="0">
                <a:latin typeface="Times New Roman" charset="0"/>
                <a:ea typeface="Times New Roman" charset="0"/>
                <a:cs typeface="Times New Roman" charset="0"/>
              </a:rPr>
              <a:t>	Trên cùng một quãng đường 100km, 70 phút &lt; 72 phút </a:t>
            </a:r>
          </a:p>
          <a:p>
            <a:pPr>
              <a:lnSpc>
                <a:spcPct val="150000"/>
              </a:lnSpc>
            </a:pPr>
            <a:r>
              <a:rPr lang="vi-VN" sz="2800" dirty="0">
                <a:latin typeface="Times New Roman" charset="0"/>
                <a:ea typeface="Times New Roman" charset="0"/>
                <a:cs typeface="Times New Roman" charset="0"/>
              </a:rPr>
              <a:t>	nên xe tải chạy ít thời gian hơn nên xe tải chạy nhanh hơn.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  <a:t>	</a:t>
            </a:r>
            <a:r>
              <a:rPr lang="en-US" sz="2800" dirty="0" err="1">
                <a:latin typeface="Times New Roman" charset="0"/>
                <a:ea typeface="Times New Roman" charset="0"/>
                <a:cs typeface="Times New Roman" charset="0"/>
              </a:rPr>
              <a:t>Vậy</a:t>
            </a:r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dirty="0" err="1">
                <a:latin typeface="Times New Roman" charset="0"/>
                <a:ea typeface="Times New Roman" charset="0"/>
                <a:cs typeface="Times New Roman" charset="0"/>
              </a:rPr>
              <a:t>vận</a:t>
            </a:r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dirty="0" err="1">
                <a:latin typeface="Times New Roman" charset="0"/>
                <a:ea typeface="Times New Roman" charset="0"/>
                <a:cs typeface="Times New Roman" charset="0"/>
              </a:rPr>
              <a:t>tốc</a:t>
            </a:r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dirty="0" err="1">
                <a:latin typeface="Times New Roman" charset="0"/>
                <a:ea typeface="Times New Roman" charset="0"/>
                <a:cs typeface="Times New Roman" charset="0"/>
              </a:rPr>
              <a:t>xe</a:t>
            </a:r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dirty="0" err="1">
                <a:latin typeface="Times New Roman" charset="0"/>
                <a:ea typeface="Times New Roman" charset="0"/>
                <a:cs typeface="Times New Roman" charset="0"/>
              </a:rPr>
              <a:t>tải</a:t>
            </a:r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dirty="0" err="1">
                <a:latin typeface="Times New Roman" charset="0"/>
                <a:ea typeface="Times New Roman" charset="0"/>
                <a:cs typeface="Times New Roman" charset="0"/>
              </a:rPr>
              <a:t>chạy</a:t>
            </a:r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dirty="0" err="1">
                <a:latin typeface="Times New Roman" charset="0"/>
                <a:ea typeface="Times New Roman" charset="0"/>
                <a:cs typeface="Times New Roman" charset="0"/>
              </a:rPr>
              <a:t>lớn</a:t>
            </a:r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dirty="0" err="1">
                <a:latin typeface="Times New Roman" charset="0"/>
                <a:ea typeface="Times New Roman" charset="0"/>
                <a:cs typeface="Times New Roman" charset="0"/>
              </a:rPr>
              <a:t>hơn</a:t>
            </a:r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dirty="0" err="1">
                <a:latin typeface="Times New Roman" charset="0"/>
                <a:ea typeface="Times New Roman" charset="0"/>
                <a:cs typeface="Times New Roman" charset="0"/>
              </a:rPr>
              <a:t>vận</a:t>
            </a:r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dirty="0" err="1">
                <a:latin typeface="Times New Roman" charset="0"/>
                <a:ea typeface="Times New Roman" charset="0"/>
                <a:cs typeface="Times New Roman" charset="0"/>
              </a:rPr>
              <a:t>tốc</a:t>
            </a:r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dirty="0" err="1">
                <a:latin typeface="Times New Roman" charset="0"/>
                <a:ea typeface="Times New Roman" charset="0"/>
                <a:cs typeface="Times New Roman" charset="0"/>
              </a:rPr>
              <a:t>xe</a:t>
            </a:r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  <a:t> taxi.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71722" y="2872279"/>
            <a:ext cx="9124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Times New Roman" charset="0"/>
                <a:ea typeface="Times New Roman" charset="0"/>
                <a:cs typeface="Times New Roman" charset="0"/>
              </a:rPr>
              <a:t>Đổi</a:t>
            </a:r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  <a:t>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3064485" y="2682996"/>
                <a:ext cx="4478983" cy="9017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800" b="0" i="0" smtClean="0"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1</m:t>
                      </m:r>
                      <m:f>
                        <m:fPr>
                          <m:ctrlPr>
                            <a:rPr lang="vi-VN" sz="2800" b="0" i="1" smtClean="0">
                              <a:latin typeface="Cambria Math" panose="02040503050406030204" pitchFamily="18" charset="0"/>
                              <a:ea typeface="Times New Roman" charset="0"/>
                              <a:cs typeface="Times New Roman" charset="0"/>
                            </a:rPr>
                          </m:ctrlPr>
                        </m:fPr>
                        <m:num>
                          <m:r>
                            <a:rPr lang="vi-VN" sz="2800" b="0" i="1" smtClean="0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1</m:t>
                          </m:r>
                        </m:num>
                        <m:den>
                          <m:r>
                            <a:rPr lang="vi-VN" sz="2800" b="0" i="1" smtClean="0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5</m:t>
                          </m:r>
                        </m:den>
                      </m:f>
                      <m:r>
                        <m:rPr>
                          <m:sty m:val="p"/>
                        </m:rPr>
                        <a:rPr lang="vi-VN" sz="2800" i="1" smtClean="0"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gi</m:t>
                      </m:r>
                      <m:r>
                        <a:rPr lang="vi-VN" sz="2800" i="1" smtClean="0"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ờ = </m:t>
                      </m:r>
                      <m:f>
                        <m:fPr>
                          <m:ctrlPr>
                            <a:rPr lang="vi-VN" sz="2800" b="0" i="1" smtClean="0">
                              <a:latin typeface="Cambria Math" panose="02040503050406030204" pitchFamily="18" charset="0"/>
                              <a:ea typeface="Times New Roman" charset="0"/>
                              <a:cs typeface="Times New Roman" charset="0"/>
                            </a:rPr>
                          </m:ctrlPr>
                        </m:fPr>
                        <m:num>
                          <m:r>
                            <a:rPr lang="vi-VN" sz="2800" b="0" i="1" smtClean="0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6</m:t>
                          </m:r>
                        </m:num>
                        <m:den>
                          <m:r>
                            <a:rPr lang="vi-VN" sz="2800" b="0" i="1" smtClean="0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5</m:t>
                          </m:r>
                        </m:den>
                      </m:f>
                      <m:r>
                        <a:rPr lang="vi-VN" sz="2800" b="0" i="1" smtClean="0"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vi-VN" sz="2800" i="1" smtClean="0"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gi</m:t>
                      </m:r>
                      <m:r>
                        <a:rPr lang="vi-VN" sz="2800" i="1" smtClean="0"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ờ</m:t>
                      </m:r>
                      <m:r>
                        <a:rPr lang="vi-VN" sz="2800" b="0" i="0" smtClean="0"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=72 </m:t>
                      </m:r>
                      <m:r>
                        <m:rPr>
                          <m:sty m:val="p"/>
                        </m:rPr>
                        <a:rPr lang="vi-VN" sz="2800" i="1"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ph</m:t>
                      </m:r>
                      <m:r>
                        <a:rPr lang="vi-VN" sz="2800" i="1"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ú</m:t>
                      </m:r>
                      <m:r>
                        <m:rPr>
                          <m:sty m:val="p"/>
                        </m:rPr>
                        <a:rPr lang="vi-VN" sz="2800" i="1"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t</m:t>
                      </m:r>
                      <m:r>
                        <a:rPr lang="vi-VN" sz="2800" b="0" i="0" smtClean="0"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 </m:t>
                      </m:r>
                    </m:oMath>
                  </m:oMathPara>
                </a14:m>
                <a:endParaRPr lang="en-US" sz="2800" dirty="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4485" y="2682996"/>
                <a:ext cx="4478983" cy="90178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83946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u="sng" dirty="0">
                <a:latin typeface="Times New Roman" charset="0"/>
                <a:ea typeface="Times New Roman" charset="0"/>
                <a:cs typeface="Times New Roman" charset="0"/>
              </a:rPr>
              <a:t>HƯỚNG DẪN VỀ NHÀ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FFBE0-D2EE-944E-83CE-EA41B0FDD9E2}" type="slidenum">
              <a:rPr lang="en-US" smtClean="0"/>
              <a:t>32</a:t>
            </a:fld>
            <a:endParaRPr lang="en-US"/>
          </a:p>
        </p:txBody>
      </p:sp>
      <p:sp>
        <p:nvSpPr>
          <p:cNvPr id="5" name="Alternate Process 4"/>
          <p:cNvSpPr/>
          <p:nvPr/>
        </p:nvSpPr>
        <p:spPr>
          <a:xfrm>
            <a:off x="996286" y="996794"/>
            <a:ext cx="10713493" cy="5241562"/>
          </a:xfrm>
          <a:prstGeom prst="flowChartAlternateProcess">
            <a:avLst/>
          </a:prstGeom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1259578" y="1474699"/>
            <a:ext cx="9936136" cy="4549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dirty="0">
                <a:latin typeface="Times New Roman" charset="0"/>
                <a:ea typeface="Times New Roman" charset="0"/>
                <a:cs typeface="Times New Roman" charset="0"/>
              </a:rPr>
              <a:t>- </a:t>
            </a:r>
            <a:r>
              <a:rPr lang="en-US" sz="3000" dirty="0" err="1">
                <a:latin typeface="Times New Roman" charset="0"/>
                <a:ea typeface="Times New Roman" charset="0"/>
                <a:cs typeface="Times New Roman" charset="0"/>
              </a:rPr>
              <a:t>Xem</a:t>
            </a:r>
            <a:r>
              <a:rPr lang="en-US" sz="30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000" dirty="0" err="1">
                <a:latin typeface="Times New Roman" charset="0"/>
                <a:ea typeface="Times New Roman" charset="0"/>
                <a:cs typeface="Times New Roman" charset="0"/>
              </a:rPr>
              <a:t>lại</a:t>
            </a:r>
            <a:r>
              <a:rPr lang="en-US" sz="30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000" dirty="0" err="1">
                <a:latin typeface="Times New Roman" charset="0"/>
                <a:ea typeface="Times New Roman" charset="0"/>
                <a:cs typeface="Times New Roman" charset="0"/>
              </a:rPr>
              <a:t>cách</a:t>
            </a:r>
            <a:r>
              <a:rPr lang="en-US" sz="30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000" dirty="0" err="1">
                <a:latin typeface="Times New Roman" charset="0"/>
                <a:ea typeface="Times New Roman" charset="0"/>
                <a:cs typeface="Times New Roman" charset="0"/>
              </a:rPr>
              <a:t>đổi</a:t>
            </a:r>
            <a:r>
              <a:rPr lang="en-US" sz="30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000" dirty="0" err="1">
                <a:latin typeface="Times New Roman" charset="0"/>
                <a:ea typeface="Times New Roman" charset="0"/>
                <a:cs typeface="Times New Roman" charset="0"/>
              </a:rPr>
              <a:t>một</a:t>
            </a:r>
            <a:r>
              <a:rPr lang="en-US" sz="30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000" dirty="0" err="1">
                <a:latin typeface="Times New Roman" charset="0"/>
                <a:ea typeface="Times New Roman" charset="0"/>
                <a:cs typeface="Times New Roman" charset="0"/>
              </a:rPr>
              <a:t>phân</a:t>
            </a:r>
            <a:r>
              <a:rPr lang="en-US" sz="30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000" dirty="0" err="1">
                <a:latin typeface="Times New Roman" charset="0"/>
                <a:ea typeface="Times New Roman" charset="0"/>
                <a:cs typeface="Times New Roman" charset="0"/>
              </a:rPr>
              <a:t>số</a:t>
            </a:r>
            <a:r>
              <a:rPr lang="en-US" sz="30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000" dirty="0" err="1">
                <a:latin typeface="Times New Roman" charset="0"/>
                <a:ea typeface="Times New Roman" charset="0"/>
                <a:cs typeface="Times New Roman" charset="0"/>
              </a:rPr>
              <a:t>dưới</a:t>
            </a:r>
            <a:r>
              <a:rPr lang="en-US" sz="30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000" dirty="0" err="1">
                <a:latin typeface="Times New Roman" charset="0"/>
                <a:ea typeface="Times New Roman" charset="0"/>
                <a:cs typeface="Times New Roman" charset="0"/>
              </a:rPr>
              <a:t>dạng</a:t>
            </a:r>
            <a:r>
              <a:rPr lang="en-US" sz="30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000" dirty="0" err="1">
                <a:latin typeface="Times New Roman" charset="0"/>
                <a:ea typeface="Times New Roman" charset="0"/>
                <a:cs typeface="Times New Roman" charset="0"/>
              </a:rPr>
              <a:t>hỗn</a:t>
            </a:r>
            <a:r>
              <a:rPr lang="en-US" sz="30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000" dirty="0" err="1">
                <a:latin typeface="Times New Roman" charset="0"/>
                <a:ea typeface="Times New Roman" charset="0"/>
                <a:cs typeface="Times New Roman" charset="0"/>
              </a:rPr>
              <a:t>số</a:t>
            </a:r>
            <a:r>
              <a:rPr lang="en-US" sz="30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000" dirty="0" err="1">
                <a:latin typeface="Times New Roman" charset="0"/>
                <a:ea typeface="Times New Roman" charset="0"/>
                <a:cs typeface="Times New Roman" charset="0"/>
              </a:rPr>
              <a:t>và</a:t>
            </a:r>
            <a:r>
              <a:rPr lang="en-US" sz="30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000" dirty="0" err="1">
                <a:latin typeface="Times New Roman" charset="0"/>
                <a:ea typeface="Times New Roman" charset="0"/>
                <a:cs typeface="Times New Roman" charset="0"/>
              </a:rPr>
              <a:t>ngược</a:t>
            </a:r>
            <a:r>
              <a:rPr lang="en-US" sz="30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000" dirty="0" err="1">
                <a:latin typeface="Times New Roman" charset="0"/>
                <a:ea typeface="Times New Roman" charset="0"/>
                <a:cs typeface="Times New Roman" charset="0"/>
              </a:rPr>
              <a:t>lại</a:t>
            </a:r>
            <a:r>
              <a:rPr lang="en-US" sz="3000" dirty="0">
                <a:latin typeface="Times New Roman" charset="0"/>
                <a:ea typeface="Times New Roman" charset="0"/>
                <a:cs typeface="Times New Roman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3000" dirty="0">
                <a:latin typeface="Times New Roman" charset="0"/>
                <a:ea typeface="Times New Roman" charset="0"/>
                <a:cs typeface="Times New Roman" charset="0"/>
              </a:rPr>
              <a:t>- </a:t>
            </a:r>
            <a:r>
              <a:rPr lang="en-US" sz="3000" dirty="0" err="1">
                <a:latin typeface="Times New Roman" charset="0"/>
                <a:ea typeface="Times New Roman" charset="0"/>
                <a:cs typeface="Times New Roman" charset="0"/>
              </a:rPr>
              <a:t>Làm</a:t>
            </a:r>
            <a:r>
              <a:rPr lang="en-US" sz="30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000" dirty="0" err="1">
                <a:latin typeface="Times New Roman" charset="0"/>
                <a:ea typeface="Times New Roman" charset="0"/>
                <a:cs typeface="Times New Roman" charset="0"/>
              </a:rPr>
              <a:t>các</a:t>
            </a:r>
            <a:r>
              <a:rPr lang="en-US" sz="30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000" dirty="0" err="1">
                <a:latin typeface="Times New Roman" charset="0"/>
                <a:ea typeface="Times New Roman" charset="0"/>
                <a:cs typeface="Times New Roman" charset="0"/>
              </a:rPr>
              <a:t>bài</a:t>
            </a:r>
            <a:r>
              <a:rPr lang="en-US" sz="30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000" dirty="0" err="1">
                <a:latin typeface="Times New Roman" charset="0"/>
                <a:ea typeface="Times New Roman" charset="0"/>
                <a:cs typeface="Times New Roman" charset="0"/>
              </a:rPr>
              <a:t>tập</a:t>
            </a:r>
            <a:r>
              <a:rPr lang="en-US" sz="3000" dirty="0">
                <a:latin typeface="Times New Roman" charset="0"/>
                <a:ea typeface="Times New Roman" charset="0"/>
                <a:cs typeface="Times New Roman" charset="0"/>
              </a:rPr>
              <a:t> 1, 2, 3 </a:t>
            </a:r>
            <a:r>
              <a:rPr lang="en-US" sz="3000" dirty="0" err="1">
                <a:latin typeface="Times New Roman" charset="0"/>
                <a:ea typeface="Times New Roman" charset="0"/>
                <a:cs typeface="Times New Roman" charset="0"/>
              </a:rPr>
              <a:t>sgk</a:t>
            </a:r>
            <a:r>
              <a:rPr lang="en-US" sz="30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000" dirty="0" err="1">
                <a:latin typeface="Times New Roman" charset="0"/>
                <a:ea typeface="Times New Roman" charset="0"/>
                <a:cs typeface="Times New Roman" charset="0"/>
              </a:rPr>
              <a:t>trang</a:t>
            </a:r>
            <a:r>
              <a:rPr lang="en-US" sz="3000" dirty="0">
                <a:latin typeface="Times New Roman" charset="0"/>
                <a:ea typeface="Times New Roman" charset="0"/>
                <a:cs typeface="Times New Roman" charset="0"/>
              </a:rPr>
              <a:t> 25.</a:t>
            </a:r>
          </a:p>
          <a:p>
            <a:pPr lvl="0" algn="just">
              <a:defRPr/>
            </a:pP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Xem lại các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đã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sửa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Làm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thêm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2, 4, 6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SBT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trang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32.</a:t>
            </a:r>
          </a:p>
          <a:p>
            <a:pPr marL="342900" lvl="0" indent="-342900" algn="just">
              <a:buFont typeface="Times New Roman" panose="02020603050405020304" pitchFamily="18" charset="0"/>
              <a:buChar char="-"/>
              <a:defRPr/>
            </a:pP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Mỗi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chuẩn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bị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lá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cờ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Tổ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Quốc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giấy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tiết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học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342900" lvl="0" indent="-342900" algn="just">
              <a:buFont typeface="Times New Roman" panose="02020603050405020304" pitchFamily="18" charset="0"/>
              <a:buChar char="-"/>
              <a:defRPr/>
            </a:pP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trước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hoạt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trải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nghiệm.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endParaRPr lang="en-US" sz="30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7119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654845"/>
          </a:xfrm>
        </p:spPr>
        <p:txBody>
          <a:bodyPr>
            <a:normAutofit/>
          </a:bodyPr>
          <a:lstStyle/>
          <a:p>
            <a:r>
              <a:rPr lang="en-US" sz="3600" u="sng" dirty="0">
                <a:latin typeface="Times New Roman" charset="0"/>
                <a:ea typeface="Times New Roman" charset="0"/>
                <a:cs typeface="Times New Roman" charset="0"/>
              </a:rPr>
              <a:t>KHỞI ĐỘNG: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FFBE0-D2EE-944E-83CE-EA41B0FDD9E2}" type="slidenum">
              <a:rPr lang="en-US" smtClean="0"/>
              <a:t>4</a:t>
            </a:fld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106923" y="1156713"/>
            <a:ext cx="1046783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effectLst/>
                <a:latin typeface="Times New Roman" charset="0"/>
                <a:ea typeface="Times New Roman" charset="0"/>
                <a:cs typeface="Times New Roman" charset="0"/>
              </a:rPr>
              <a:t>b) </a:t>
            </a:r>
            <a:r>
              <a:rPr lang="en-US" sz="2800" dirty="0" err="1">
                <a:effectLst/>
                <a:latin typeface="Times New Roman" charset="0"/>
                <a:ea typeface="Times New Roman" charset="0"/>
                <a:cs typeface="Times New Roman" charset="0"/>
              </a:rPr>
              <a:t>Bà</a:t>
            </a:r>
            <a:r>
              <a:rPr lang="en-US" sz="2800" dirty="0">
                <a:effectLst/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dirty="0" err="1">
                <a:effectLst/>
                <a:latin typeface="Times New Roman" charset="0"/>
                <a:ea typeface="Times New Roman" charset="0"/>
                <a:cs typeface="Times New Roman" charset="0"/>
              </a:rPr>
              <a:t>Bé</a:t>
            </a:r>
            <a:r>
              <a:rPr lang="en-US" sz="2800" dirty="0">
                <a:effectLst/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dirty="0" err="1">
                <a:effectLst/>
                <a:latin typeface="Times New Roman" charset="0"/>
                <a:ea typeface="Times New Roman" charset="0"/>
                <a:cs typeface="Times New Roman" charset="0"/>
              </a:rPr>
              <a:t>mua</a:t>
            </a:r>
            <a:r>
              <a:rPr lang="en-US" sz="2800" dirty="0">
                <a:effectLst/>
                <a:latin typeface="Times New Roman" charset="0"/>
                <a:ea typeface="Times New Roman" charset="0"/>
                <a:cs typeface="Times New Roman" charset="0"/>
              </a:rPr>
              <a:t> 11 </a:t>
            </a:r>
            <a:r>
              <a:rPr lang="en-US" sz="2800" dirty="0" err="1">
                <a:effectLst/>
                <a:latin typeface="Times New Roman" charset="0"/>
                <a:ea typeface="Times New Roman" charset="0"/>
                <a:cs typeface="Times New Roman" charset="0"/>
              </a:rPr>
              <a:t>phần</a:t>
            </a:r>
            <a:r>
              <a:rPr lang="en-US" sz="2800" dirty="0">
                <a:effectLst/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dirty="0" err="1">
                <a:effectLst/>
                <a:latin typeface="Times New Roman" charset="0"/>
                <a:ea typeface="Times New Roman" charset="0"/>
                <a:cs typeface="Times New Roman" charset="0"/>
              </a:rPr>
              <a:t>bánh</a:t>
            </a:r>
            <a:r>
              <a:rPr lang="en-US" sz="2800" dirty="0">
                <a:effectLst/>
                <a:latin typeface="Times New Roman" charset="0"/>
                <a:ea typeface="Times New Roman" charset="0"/>
                <a:cs typeface="Times New Roman" charset="0"/>
              </a:rPr>
              <a:t>, </a:t>
            </a:r>
            <a:r>
              <a:rPr lang="en-US" sz="2800" dirty="0" err="1">
                <a:effectLst/>
                <a:latin typeface="Times New Roman" charset="0"/>
                <a:ea typeface="Times New Roman" charset="0"/>
                <a:cs typeface="Times New Roman" charset="0"/>
              </a:rPr>
              <a:t>được</a:t>
            </a:r>
            <a:r>
              <a:rPr lang="en-US" sz="2800" dirty="0">
                <a:effectLst/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dirty="0" err="1">
                <a:effectLst/>
                <a:latin typeface="Times New Roman" charset="0"/>
                <a:ea typeface="Times New Roman" charset="0"/>
                <a:cs typeface="Times New Roman" charset="0"/>
              </a:rPr>
              <a:t>người</a:t>
            </a:r>
            <a:r>
              <a:rPr lang="en-US" sz="2800" dirty="0">
                <a:effectLst/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dirty="0" err="1">
                <a:effectLst/>
                <a:latin typeface="Times New Roman" charset="0"/>
                <a:ea typeface="Times New Roman" charset="0"/>
                <a:cs typeface="Times New Roman" charset="0"/>
              </a:rPr>
              <a:t>bán</a:t>
            </a:r>
            <a:r>
              <a:rPr lang="en-US" sz="2800" dirty="0">
                <a:effectLst/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dirty="0" err="1">
                <a:effectLst/>
                <a:latin typeface="Times New Roman" charset="0"/>
                <a:ea typeface="Times New Roman" charset="0"/>
                <a:cs typeface="Times New Roman" charset="0"/>
              </a:rPr>
              <a:t>lấy</a:t>
            </a:r>
            <a:r>
              <a:rPr lang="en-US" sz="2800" dirty="0">
                <a:effectLst/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dirty="0" err="1">
                <a:effectLst/>
                <a:latin typeface="Times New Roman" charset="0"/>
                <a:ea typeface="Times New Roman" charset="0"/>
                <a:cs typeface="Times New Roman" charset="0"/>
              </a:rPr>
              <a:t>cho</a:t>
            </a:r>
            <a:r>
              <a:rPr lang="en-US" sz="2800" dirty="0">
                <a:effectLst/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dirty="0" err="1">
                <a:effectLst/>
                <a:latin typeface="Times New Roman" charset="0"/>
                <a:ea typeface="Times New Roman" charset="0"/>
                <a:cs typeface="Times New Roman" charset="0"/>
              </a:rPr>
              <a:t>hai</a:t>
            </a:r>
            <a:r>
              <a:rPr lang="en-US" sz="2800" dirty="0">
                <a:effectLst/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dirty="0" err="1">
                <a:effectLst/>
                <a:latin typeface="Times New Roman" charset="0"/>
                <a:ea typeface="Times New Roman" charset="0"/>
                <a:cs typeface="Times New Roman" charset="0"/>
              </a:rPr>
              <a:t>đĩa</a:t>
            </a:r>
            <a:r>
              <a:rPr lang="en-US" sz="2800" dirty="0">
                <a:effectLst/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dirty="0" err="1">
                <a:effectLst/>
                <a:latin typeface="Times New Roman" charset="0"/>
                <a:ea typeface="Times New Roman" charset="0"/>
                <a:cs typeface="Times New Roman" charset="0"/>
              </a:rPr>
              <a:t>và</a:t>
            </a:r>
            <a:r>
              <a:rPr lang="en-US" sz="2800" dirty="0">
                <a:effectLst/>
                <a:latin typeface="Times New Roman" charset="0"/>
                <a:ea typeface="Times New Roman" charset="0"/>
                <a:cs typeface="Times New Roman" charset="0"/>
              </a:rPr>
              <a:t> 3 </a:t>
            </a:r>
            <a:r>
              <a:rPr lang="en-US" sz="2800" dirty="0" err="1">
                <a:effectLst/>
                <a:latin typeface="Times New Roman" charset="0"/>
                <a:ea typeface="Times New Roman" charset="0"/>
                <a:cs typeface="Times New Roman" charset="0"/>
              </a:rPr>
              <a:t>phần</a:t>
            </a:r>
            <a:r>
              <a:rPr lang="en-US" sz="2800" dirty="0">
                <a:effectLst/>
                <a:latin typeface="Times New Roman" charset="0"/>
                <a:ea typeface="Times New Roman" charset="0"/>
                <a:cs typeface="Times New Roman" charset="0"/>
              </a:rPr>
              <a:t>, </a:t>
            </a:r>
            <a:r>
              <a:rPr lang="en-US" sz="2800" dirty="0" err="1">
                <a:effectLst/>
                <a:latin typeface="Times New Roman" charset="0"/>
                <a:ea typeface="Times New Roman" charset="0"/>
                <a:cs typeface="Times New Roman" charset="0"/>
              </a:rPr>
              <a:t>có</a:t>
            </a:r>
            <a:r>
              <a:rPr lang="en-US" sz="2800" dirty="0">
                <a:effectLst/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dirty="0" err="1">
                <a:effectLst/>
                <a:latin typeface="Times New Roman" charset="0"/>
                <a:ea typeface="Times New Roman" charset="0"/>
                <a:cs typeface="Times New Roman" charset="0"/>
              </a:rPr>
              <a:t>đúng</a:t>
            </a:r>
            <a:r>
              <a:rPr lang="en-US" sz="2800" dirty="0">
                <a:effectLst/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dirty="0" err="1">
                <a:effectLst/>
                <a:latin typeface="Times New Roman" charset="0"/>
                <a:ea typeface="Times New Roman" charset="0"/>
                <a:cs typeface="Times New Roman" charset="0"/>
              </a:rPr>
              <a:t>không</a:t>
            </a:r>
            <a:r>
              <a:rPr lang="en-US" sz="2800" dirty="0">
                <a:effectLst/>
                <a:latin typeface="Times New Roman" charset="0"/>
                <a:ea typeface="Times New Roman" charset="0"/>
                <a:cs typeface="Times New Roman" charset="0"/>
              </a:rPr>
              <a:t>? </a:t>
            </a:r>
            <a:endParaRPr lang="en-US" sz="2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976" b="97470" l="8571" r="94286">
                        <a14:foregroundMark x1="73690" y1="13494" x2="73690" y2="13494"/>
                        <a14:foregroundMark x1="71905" y1="24458" x2="71905" y2="2445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763465" y="4804012"/>
            <a:ext cx="2203045" cy="2176818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1251678" y="3478818"/>
            <a:ext cx="9194335" cy="3240000"/>
            <a:chOff x="1251678" y="3478818"/>
            <a:chExt cx="9194335" cy="32400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188" b="96875" l="313" r="99375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251678" y="3478818"/>
              <a:ext cx="3240000" cy="324000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2188" b="96875" l="313" r="99375"/>
                      </a14:imgEffect>
                    </a14:imgLayer>
                  </a14:imgProps>
                </a:ext>
              </a:extLst>
            </a:blip>
            <a:srcRect l="49888" r="448" b="50371"/>
            <a:stretch/>
          </p:blipFill>
          <p:spPr>
            <a:xfrm>
              <a:off x="8903941" y="3478818"/>
              <a:ext cx="1542072" cy="1590317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188" b="96875" l="313" r="99375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211050" y="3478818"/>
              <a:ext cx="3240000" cy="324000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2188" b="96875" l="313" r="99375"/>
                      </a14:imgEffect>
                    </a14:imgLayer>
                  </a14:imgProps>
                </a:ext>
              </a:extLst>
            </a:blip>
            <a:srcRect r="50224" b="50084"/>
            <a:stretch/>
          </p:blipFill>
          <p:spPr>
            <a:xfrm>
              <a:off x="7163511" y="3478818"/>
              <a:ext cx="1545547" cy="1599508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2188" b="96875" l="313" r="99375"/>
                      </a14:imgEffect>
                    </a14:imgLayer>
                  </a14:imgProps>
                </a:ext>
              </a:extLst>
            </a:blip>
            <a:srcRect l="15" t="52832" r="49482" b="111"/>
            <a:stretch/>
          </p:blipFill>
          <p:spPr>
            <a:xfrm>
              <a:off x="7151405" y="5201872"/>
              <a:ext cx="1557653" cy="151694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79555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654845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Times New Roman" charset="0"/>
                <a:ea typeface="Times New Roman" charset="0"/>
                <a:cs typeface="Times New Roman" charset="0"/>
              </a:rPr>
              <a:t>KHỞI ĐỘNG: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FFBE0-D2EE-944E-83CE-EA41B0FDD9E2}" type="slidenum">
              <a:rPr lang="en-US" smtClean="0"/>
              <a:t>5</a:t>
            </a:fld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976" b="97470" l="8571" r="94286">
                        <a14:foregroundMark x1="73690" y1="13494" x2="73690" y2="13494"/>
                        <a14:foregroundMark x1="71905" y1="24458" x2="71905" y2="2445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763465" y="4804012"/>
            <a:ext cx="2203045" cy="2176818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830897" y="1037230"/>
            <a:ext cx="4658603" cy="3962492"/>
            <a:chOff x="830897" y="1037230"/>
            <a:chExt cx="4658603" cy="3962492"/>
          </a:xfrm>
        </p:grpSpPr>
        <p:grpSp>
          <p:nvGrpSpPr>
            <p:cNvPr id="3" name="Group 2"/>
            <p:cNvGrpSpPr/>
            <p:nvPr/>
          </p:nvGrpSpPr>
          <p:grpSpPr>
            <a:xfrm>
              <a:off x="2058936" y="2900199"/>
              <a:ext cx="2241013" cy="2099523"/>
              <a:chOff x="7151405" y="3478818"/>
              <a:chExt cx="3251808" cy="3240000"/>
            </a:xfrm>
          </p:grpSpPr>
          <p:pic>
            <p:nvPicPr>
              <p:cNvPr id="12" name="Picture 11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2188" b="96875" l="313" r="99375"/>
                        </a14:imgEffect>
                      </a14:imgLayer>
                    </a14:imgProps>
                  </a:ext>
                </a:extLst>
              </a:blip>
              <a:srcRect l="49888" r="448" b="50371"/>
              <a:stretch/>
            </p:blipFill>
            <p:spPr>
              <a:xfrm>
                <a:off x="8861141" y="3478818"/>
                <a:ext cx="1542072" cy="1590317"/>
              </a:xfrm>
              <a:prstGeom prst="rect">
                <a:avLst/>
              </a:prstGeom>
            </p:spPr>
          </p:pic>
          <p:pic>
            <p:nvPicPr>
              <p:cNvPr id="9" name="Picture 8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2188" b="96875" l="313" r="99375"/>
                        </a14:imgEffect>
                      </a14:imgLayer>
                    </a14:imgProps>
                  </a:ext>
                </a:extLst>
              </a:blip>
              <a:srcRect r="50224" b="50084"/>
              <a:stretch/>
            </p:blipFill>
            <p:spPr>
              <a:xfrm>
                <a:off x="7163511" y="3478818"/>
                <a:ext cx="1545547" cy="1599508"/>
              </a:xfrm>
              <a:prstGeom prst="rect">
                <a:avLst/>
              </a:prstGeom>
            </p:spPr>
          </p:pic>
          <p:pic>
            <p:nvPicPr>
              <p:cNvPr id="10" name="Picture 9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2188" b="96875" l="313" r="99375"/>
                        </a14:imgEffect>
                      </a14:imgLayer>
                    </a14:imgProps>
                  </a:ext>
                </a:extLst>
              </a:blip>
              <a:srcRect l="15" t="52832" r="49482" b="111"/>
              <a:stretch/>
            </p:blipFill>
            <p:spPr>
              <a:xfrm>
                <a:off x="7151405" y="5201872"/>
                <a:ext cx="1557653" cy="1516946"/>
              </a:xfrm>
              <a:prstGeom prst="rect">
                <a:avLst/>
              </a:prstGeom>
            </p:spPr>
          </p:pic>
        </p:grpSp>
        <p:grpSp>
          <p:nvGrpSpPr>
            <p:cNvPr id="17" name="Group 16"/>
            <p:cNvGrpSpPr>
              <a:grpSpLocks noChangeAspect="1"/>
            </p:cNvGrpSpPr>
            <p:nvPr/>
          </p:nvGrpSpPr>
          <p:grpSpPr>
            <a:xfrm>
              <a:off x="830897" y="1057787"/>
              <a:ext cx="2336377" cy="2336377"/>
              <a:chOff x="822355" y="1847375"/>
              <a:chExt cx="4240698" cy="4109153"/>
            </a:xfrm>
          </p:grpSpPr>
          <p:pic>
            <p:nvPicPr>
              <p:cNvPr id="19" name="Picture 18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2188" b="96875" l="313" r="99375"/>
                        </a14:imgEffect>
                      </a14:imgLayer>
                    </a14:imgProps>
                  </a:ext>
                </a:extLst>
              </a:blip>
              <a:srcRect r="50224" b="50084"/>
              <a:stretch/>
            </p:blipFill>
            <p:spPr>
              <a:xfrm>
                <a:off x="838200" y="1847375"/>
                <a:ext cx="2022901" cy="2028588"/>
              </a:xfrm>
              <a:prstGeom prst="rect">
                <a:avLst/>
              </a:prstGeom>
            </p:spPr>
          </p:pic>
          <p:pic>
            <p:nvPicPr>
              <p:cNvPr id="20" name="Picture 19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ackgroundRemoval t="2188" b="96875" l="313" r="99375"/>
                        </a14:imgEffect>
                      </a14:imgLayer>
                    </a14:imgProps>
                  </a:ext>
                </a:extLst>
              </a:blip>
              <a:srcRect l="49888" r="448" b="50371"/>
              <a:stretch/>
            </p:blipFill>
            <p:spPr>
              <a:xfrm>
                <a:off x="3024307" y="1847375"/>
                <a:ext cx="2018352" cy="2016931"/>
              </a:xfrm>
              <a:prstGeom prst="rect">
                <a:avLst/>
              </a:prstGeom>
            </p:spPr>
          </p:pic>
          <p:pic>
            <p:nvPicPr>
              <p:cNvPr id="21" name="Picture 20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backgroundRemoval t="2188" b="96875" l="313" r="99375"/>
                        </a14:imgEffect>
                      </a14:imgLayer>
                    </a14:imgProps>
                  </a:ext>
                </a:extLst>
              </a:blip>
              <a:srcRect l="49374" t="51564" r="123" b="1379"/>
              <a:stretch/>
            </p:blipFill>
            <p:spPr>
              <a:xfrm>
                <a:off x="3024307" y="4007344"/>
                <a:ext cx="2038746" cy="1923878"/>
              </a:xfrm>
              <a:prstGeom prst="rect">
                <a:avLst/>
              </a:prstGeom>
            </p:spPr>
          </p:pic>
          <p:pic>
            <p:nvPicPr>
              <p:cNvPr id="22" name="Picture 21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ackgroundRemoval t="2188" b="96875" l="313" r="99375"/>
                        </a14:imgEffect>
                      </a14:imgLayer>
                    </a14:imgProps>
                  </a:ext>
                </a:extLst>
              </a:blip>
              <a:srcRect l="15" t="52832" r="49482" b="111"/>
              <a:stretch/>
            </p:blipFill>
            <p:spPr>
              <a:xfrm>
                <a:off x="822355" y="4032650"/>
                <a:ext cx="2038746" cy="1923878"/>
              </a:xfrm>
              <a:prstGeom prst="rect">
                <a:avLst/>
              </a:prstGeom>
            </p:spPr>
          </p:pic>
        </p:grpSp>
        <p:grpSp>
          <p:nvGrpSpPr>
            <p:cNvPr id="23" name="Group 22"/>
            <p:cNvGrpSpPr>
              <a:grpSpLocks noChangeAspect="1"/>
            </p:cNvGrpSpPr>
            <p:nvPr/>
          </p:nvGrpSpPr>
          <p:grpSpPr>
            <a:xfrm>
              <a:off x="3153123" y="1037230"/>
              <a:ext cx="2336377" cy="2336377"/>
              <a:chOff x="822355" y="1847375"/>
              <a:chExt cx="4240698" cy="4109153"/>
            </a:xfrm>
          </p:grpSpPr>
          <p:pic>
            <p:nvPicPr>
              <p:cNvPr id="24" name="Picture 23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12">
                        <a14:imgEffect>
                          <a14:backgroundRemoval t="2188" b="96875" l="313" r="99375"/>
                        </a14:imgEffect>
                      </a14:imgLayer>
                    </a14:imgProps>
                  </a:ext>
                </a:extLst>
              </a:blip>
              <a:srcRect r="50224" b="50084"/>
              <a:stretch/>
            </p:blipFill>
            <p:spPr>
              <a:xfrm>
                <a:off x="838200" y="1847375"/>
                <a:ext cx="2022901" cy="2028588"/>
              </a:xfrm>
              <a:prstGeom prst="rect">
                <a:avLst/>
              </a:prstGeom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ackgroundRemoval t="2188" b="96875" l="313" r="99375"/>
                        </a14:imgEffect>
                      </a14:imgLayer>
                    </a14:imgProps>
                  </a:ext>
                </a:extLst>
              </a:blip>
              <a:srcRect l="49888" r="448" b="50371"/>
              <a:stretch/>
            </p:blipFill>
            <p:spPr>
              <a:xfrm>
                <a:off x="3024307" y="1847375"/>
                <a:ext cx="2018352" cy="2016931"/>
              </a:xfrm>
              <a:prstGeom prst="rect">
                <a:avLst/>
              </a:prstGeom>
            </p:spPr>
          </p:pic>
          <p:pic>
            <p:nvPicPr>
              <p:cNvPr id="26" name="Picture 25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13">
                        <a14:imgEffect>
                          <a14:backgroundRemoval t="2188" b="96875" l="313" r="99375"/>
                        </a14:imgEffect>
                      </a14:imgLayer>
                    </a14:imgProps>
                  </a:ext>
                </a:extLst>
              </a:blip>
              <a:srcRect l="49374" t="51564" r="123" b="1379"/>
              <a:stretch/>
            </p:blipFill>
            <p:spPr>
              <a:xfrm>
                <a:off x="3024307" y="4007344"/>
                <a:ext cx="2038746" cy="1923878"/>
              </a:xfrm>
              <a:prstGeom prst="rect">
                <a:avLst/>
              </a:prstGeom>
            </p:spPr>
          </p:pic>
          <p:pic>
            <p:nvPicPr>
              <p:cNvPr id="27" name="Picture 26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ackgroundRemoval t="2188" b="96875" l="313" r="99375"/>
                        </a14:imgEffect>
                      </a14:imgLayer>
                    </a14:imgProps>
                  </a:ext>
                </a:extLst>
              </a:blip>
              <a:srcRect l="15" t="52832" r="49482" b="111"/>
              <a:stretch/>
            </p:blipFill>
            <p:spPr>
              <a:xfrm>
                <a:off x="822355" y="4032650"/>
                <a:ext cx="2038746" cy="1923878"/>
              </a:xfrm>
              <a:prstGeom prst="rect">
                <a:avLst/>
              </a:prstGeom>
            </p:spPr>
          </p:pic>
        </p:grpSp>
      </p:grpSp>
      <p:grpSp>
        <p:nvGrpSpPr>
          <p:cNvPr id="15" name="Group 14"/>
          <p:cNvGrpSpPr/>
          <p:nvPr/>
        </p:nvGrpSpPr>
        <p:grpSpPr>
          <a:xfrm>
            <a:off x="6716209" y="995823"/>
            <a:ext cx="4410563" cy="3962492"/>
            <a:chOff x="6716209" y="995823"/>
            <a:chExt cx="4410563" cy="396249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2188" b="96875" l="313" r="99375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716209" y="1040069"/>
              <a:ext cx="2232875" cy="2232875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2188" b="96875" l="313" r="99375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893897" y="995823"/>
              <a:ext cx="2232875" cy="2232875"/>
            </a:xfrm>
            <a:prstGeom prst="rect">
              <a:avLst/>
            </a:prstGeom>
          </p:spPr>
        </p:pic>
        <p:grpSp>
          <p:nvGrpSpPr>
            <p:cNvPr id="28" name="Group 27"/>
            <p:cNvGrpSpPr/>
            <p:nvPr/>
          </p:nvGrpSpPr>
          <p:grpSpPr>
            <a:xfrm>
              <a:off x="7902054" y="2858792"/>
              <a:ext cx="2241013" cy="2099523"/>
              <a:chOff x="7151405" y="3478818"/>
              <a:chExt cx="3251808" cy="3240000"/>
            </a:xfrm>
          </p:grpSpPr>
          <p:pic>
            <p:nvPicPr>
              <p:cNvPr id="29" name="Picture 28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ackgroundRemoval t="2188" b="96875" l="313" r="99375"/>
                        </a14:imgEffect>
                      </a14:imgLayer>
                    </a14:imgProps>
                  </a:ext>
                </a:extLst>
              </a:blip>
              <a:srcRect l="49888" r="448" b="50371"/>
              <a:stretch/>
            </p:blipFill>
            <p:spPr>
              <a:xfrm>
                <a:off x="8861141" y="3478818"/>
                <a:ext cx="1542072" cy="1590317"/>
              </a:xfrm>
              <a:prstGeom prst="rect">
                <a:avLst/>
              </a:prstGeom>
            </p:spPr>
          </p:pic>
          <p:pic>
            <p:nvPicPr>
              <p:cNvPr id="30" name="Picture 29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ackgroundRemoval t="2188" b="96875" l="313" r="99375"/>
                        </a14:imgEffect>
                      </a14:imgLayer>
                    </a14:imgProps>
                  </a:ext>
                </a:extLst>
              </a:blip>
              <a:srcRect r="50224" b="50084"/>
              <a:stretch/>
            </p:blipFill>
            <p:spPr>
              <a:xfrm>
                <a:off x="7163511" y="3478818"/>
                <a:ext cx="1545547" cy="1599508"/>
              </a:xfrm>
              <a:prstGeom prst="rect">
                <a:avLst/>
              </a:prstGeom>
            </p:spPr>
          </p:pic>
          <p:pic>
            <p:nvPicPr>
              <p:cNvPr id="31" name="Picture 30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13">
                        <a14:imgEffect>
                          <a14:backgroundRemoval t="2188" b="96875" l="313" r="99375"/>
                        </a14:imgEffect>
                      </a14:imgLayer>
                    </a14:imgProps>
                  </a:ext>
                </a:extLst>
              </a:blip>
              <a:srcRect l="15" t="52832" r="49482" b="111"/>
              <a:stretch/>
            </p:blipFill>
            <p:spPr>
              <a:xfrm>
                <a:off x="7151405" y="5201872"/>
                <a:ext cx="1557653" cy="1516946"/>
              </a:xfrm>
              <a:prstGeom prst="rect">
                <a:avLst/>
              </a:prstGeom>
            </p:spPr>
          </p:pic>
        </p:grpSp>
      </p:grp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610465" y="4896394"/>
            <a:ext cx="5317740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7934632" y="4579689"/>
            <a:ext cx="5068565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6" name="Equal 35"/>
          <p:cNvSpPr>
            <a:spLocks noChangeAspect="1"/>
          </p:cNvSpPr>
          <p:nvPr/>
        </p:nvSpPr>
        <p:spPr>
          <a:xfrm>
            <a:off x="5982490" y="5478896"/>
            <a:ext cx="1008000" cy="1008000"/>
          </a:xfrm>
          <a:prstGeom prst="mathEqual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2605659" y="5279411"/>
                <a:ext cx="894797" cy="12448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latin typeface="Cambria Math" panose="02040503050406030204" pitchFamily="18" charset="0"/>
                              <a:ea typeface="Times New Roman" charset="0"/>
                              <a:cs typeface="Times New Roman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11</m:t>
                          </m:r>
                        </m:num>
                        <m:den>
                          <m:r>
                            <a:rPr lang="en-US" sz="4000" i="1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5659" y="5279411"/>
                <a:ext cx="894797" cy="1244828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8143354" y="5199353"/>
                <a:ext cx="1505925" cy="12448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000" b="0" i="1" smtClean="0"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2+</m:t>
                      </m:r>
                      <m:f>
                        <m:fPr>
                          <m:ctrlPr>
                            <a:rPr lang="en-US" sz="4000" i="1" smtClean="0">
                              <a:latin typeface="Cambria Math" panose="02040503050406030204" pitchFamily="18" charset="0"/>
                              <a:ea typeface="Times New Roman" charset="0"/>
                              <a:cs typeface="Times New Roman" charset="0"/>
                            </a:rPr>
                          </m:ctrlPr>
                        </m:fPr>
                        <m:num>
                          <m:r>
                            <a:rPr lang="vi-VN" sz="4000" b="0" i="1" smtClean="0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3</m:t>
                          </m:r>
                        </m:num>
                        <m:den>
                          <m:r>
                            <a:rPr lang="en-US" sz="4000" i="1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3354" y="5199353"/>
                <a:ext cx="1505925" cy="1244828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55294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build="p" animBg="1"/>
      <p:bldP spid="18" grpId="0"/>
      <p:bldP spid="3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708584" y="635850"/>
            <a:ext cx="5731405" cy="3401054"/>
            <a:chOff x="708584" y="635850"/>
            <a:chExt cx="5731405" cy="340105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9908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8584" y="635850"/>
              <a:ext cx="5731405" cy="3401054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6118" b="89451" l="5435" r="5163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9304"/>
            <a:stretch/>
          </p:blipFill>
          <p:spPr>
            <a:xfrm>
              <a:off x="1184955" y="1342260"/>
              <a:ext cx="1354444" cy="1376514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6118" b="89451" l="5435" r="5163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9304"/>
            <a:stretch/>
          </p:blipFill>
          <p:spPr>
            <a:xfrm>
              <a:off x="2421833" y="943870"/>
              <a:ext cx="1354444" cy="1376514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6118" b="89451" l="5435" r="5163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9304"/>
            <a:stretch/>
          </p:blipFill>
          <p:spPr>
            <a:xfrm>
              <a:off x="3574286" y="1045823"/>
              <a:ext cx="1354444" cy="1376514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6118" b="89451" l="5435" r="5163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9304"/>
            <a:stretch/>
          </p:blipFill>
          <p:spPr>
            <a:xfrm>
              <a:off x="1731704" y="2442743"/>
              <a:ext cx="1354444" cy="1376514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6118" b="89451" l="5435" r="5163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9304"/>
            <a:stretch/>
          </p:blipFill>
          <p:spPr>
            <a:xfrm>
              <a:off x="4762999" y="1357154"/>
              <a:ext cx="1354444" cy="1376514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6118" b="89451" l="5435" r="5163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9304"/>
            <a:stretch/>
          </p:blipFill>
          <p:spPr>
            <a:xfrm>
              <a:off x="4136496" y="2422337"/>
              <a:ext cx="1354444" cy="1376514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6118" b="89451" l="5435" r="5163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9304"/>
            <a:stretch/>
          </p:blipFill>
          <p:spPr>
            <a:xfrm>
              <a:off x="2902287" y="2610892"/>
              <a:ext cx="1354444" cy="1376514"/>
            </a:xfrm>
            <a:prstGeom prst="rect">
              <a:avLst/>
            </a:prstGeom>
          </p:spPr>
        </p:pic>
      </p:grpSp>
      <p:grpSp>
        <p:nvGrpSpPr>
          <p:cNvPr id="24" name="Group 23"/>
          <p:cNvGrpSpPr/>
          <p:nvPr/>
        </p:nvGrpSpPr>
        <p:grpSpPr>
          <a:xfrm>
            <a:off x="3248017" y="474435"/>
            <a:ext cx="7741138" cy="6087380"/>
            <a:chOff x="3248017" y="474435"/>
            <a:chExt cx="7741138" cy="608738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57753" y="474435"/>
              <a:ext cx="3131402" cy="1996233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57753" y="2482133"/>
              <a:ext cx="3131402" cy="1996233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8017" y="4565582"/>
              <a:ext cx="3131402" cy="1996233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57753" y="4565582"/>
              <a:ext cx="3131402" cy="19962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48741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7753" y="2485991"/>
            <a:ext cx="3131402" cy="199623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7753" y="474435"/>
            <a:ext cx="3131402" cy="199623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017" y="4565582"/>
            <a:ext cx="3131402" cy="199623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7753" y="4565582"/>
            <a:ext cx="3131402" cy="199623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908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584" y="635850"/>
            <a:ext cx="5731405" cy="34010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118" b="89451" l="5435" r="5163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9304"/>
          <a:stretch/>
        </p:blipFill>
        <p:spPr>
          <a:xfrm>
            <a:off x="1183565" y="1333710"/>
            <a:ext cx="1354444" cy="13765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118" b="89451" l="5435" r="5163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9304"/>
          <a:stretch/>
        </p:blipFill>
        <p:spPr>
          <a:xfrm>
            <a:off x="2421833" y="943870"/>
            <a:ext cx="1354444" cy="13765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118" b="89451" l="5435" r="5163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9304"/>
          <a:stretch/>
        </p:blipFill>
        <p:spPr>
          <a:xfrm>
            <a:off x="3574286" y="1045823"/>
            <a:ext cx="1354444" cy="137651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118" b="89451" l="5435" r="5163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9304"/>
          <a:stretch/>
        </p:blipFill>
        <p:spPr>
          <a:xfrm>
            <a:off x="1731704" y="2442743"/>
            <a:ext cx="1354444" cy="137651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118" b="89451" l="5435" r="5163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9304"/>
          <a:stretch/>
        </p:blipFill>
        <p:spPr>
          <a:xfrm>
            <a:off x="4762999" y="1357154"/>
            <a:ext cx="1354444" cy="137651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118" b="89451" l="5435" r="5163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9304"/>
          <a:stretch/>
        </p:blipFill>
        <p:spPr>
          <a:xfrm>
            <a:off x="4136496" y="2422337"/>
            <a:ext cx="1354444" cy="137651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118" b="89451" l="5435" r="5163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9304"/>
          <a:stretch/>
        </p:blipFill>
        <p:spPr>
          <a:xfrm>
            <a:off x="2902287" y="2610892"/>
            <a:ext cx="1354444" cy="137651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454259" y="2136644"/>
            <a:ext cx="1503750" cy="119143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551877" flipV="1">
            <a:off x="2939375" y="2459650"/>
            <a:ext cx="1503750" cy="119143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39092">
            <a:off x="2035169" y="2567891"/>
            <a:ext cx="1503750" cy="119143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84224" flipH="1">
            <a:off x="2870853" y="2978095"/>
            <a:ext cx="1503750" cy="1191433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101838" y="717418"/>
            <a:ext cx="1503750" cy="1191433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551877" flipV="1">
            <a:off x="3586954" y="1040424"/>
            <a:ext cx="1503750" cy="1191433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39092">
            <a:off x="2682748" y="1148665"/>
            <a:ext cx="1503750" cy="1191433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84224" flipH="1">
            <a:off x="3518432" y="1558869"/>
            <a:ext cx="1503750" cy="119143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90018" y="872608"/>
            <a:ext cx="1503750" cy="1191433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551877" flipV="1">
            <a:off x="1675134" y="1195614"/>
            <a:ext cx="1503750" cy="1191433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39092">
            <a:off x="770928" y="1303855"/>
            <a:ext cx="1503750" cy="1191433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84224" flipH="1">
            <a:off x="1606612" y="1714059"/>
            <a:ext cx="1503750" cy="1191433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89" t="11005" r="31588" b="41799"/>
          <a:stretch/>
        </p:blipFill>
        <p:spPr>
          <a:xfrm flipH="1">
            <a:off x="478519" y="5033336"/>
            <a:ext cx="1309145" cy="1528479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1113564" y="3229364"/>
            <a:ext cx="2698242" cy="1284832"/>
            <a:chOff x="1113564" y="3229364"/>
            <a:chExt cx="2698242" cy="1284832"/>
          </a:xfrm>
        </p:grpSpPr>
        <p:sp>
          <p:nvSpPr>
            <p:cNvPr id="40" name="Cloud Callout 39"/>
            <p:cNvSpPr/>
            <p:nvPr/>
          </p:nvSpPr>
          <p:spPr>
            <a:xfrm>
              <a:off x="1113564" y="3229364"/>
              <a:ext cx="2698242" cy="1284832"/>
            </a:xfrm>
            <a:prstGeom prst="cloudCallout">
              <a:avLst>
                <a:gd name="adj1" fmla="val -46454"/>
                <a:gd name="adj2" fmla="val 79702"/>
              </a:avLst>
            </a:prstGeom>
            <a:solidFill>
              <a:srgbClr val="FFFF99"/>
            </a:solidFill>
            <a:ln>
              <a:solidFill>
                <a:srgbClr val="FFFF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303518" y="3306616"/>
              <a:ext cx="2326630" cy="9787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Mỗi đĩa có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            quả cam.</a:t>
              </a:r>
            </a:p>
          </p:txBody>
        </p:sp>
        <p:graphicFrame>
          <p:nvGraphicFramePr>
            <p:cNvPr id="3" name="Object 2"/>
            <p:cNvGraphicFramePr>
              <a:graphicFrameLocks noChangeAspect="1"/>
            </p:cNvGraphicFramePr>
            <p:nvPr/>
          </p:nvGraphicFramePr>
          <p:xfrm>
            <a:off x="1725222" y="3699072"/>
            <a:ext cx="456840" cy="6663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1" imgW="304560" imgH="444240" progId="Equation.DSMT4">
                    <p:embed/>
                  </p:oleObj>
                </mc:Choice>
                <mc:Fallback>
                  <p:oleObj name="Equation" r:id="rId11" imgW="304560" imgH="444240" progId="Equation.DSMT4">
                    <p:embed/>
                    <p:pic>
                      <p:nvPicPr>
                        <p:cNvPr id="3" name="Object 2"/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1725222" y="3699072"/>
                          <a:ext cx="456840" cy="66636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708753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1.85185E-6 L 0.35066 -0.09144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26" y="-4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2.22222E-6 L 0.45443 0.25092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21" y="12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22222E-6 L 0.3974 0.3632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870" y="18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1.48148E-6 L 0.1237 0.33287 " pathEditMode="relative" rAng="0" ptsTypes="AA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85" y="16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500"/>
                            </p:stCondLst>
                            <p:childTnLst>
                              <p:par>
                                <p:cTn id="5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4.81481E-6 L 0.38255 -0.00325 " pathEditMode="relative" rAng="0" ptsTypes="AA">
                                      <p:cBhvr>
                                        <p:cTn id="7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28" y="-162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4.07407E-6 L 0.38151 -0.03172 " pathEditMode="relative" rAng="0" ptsTypes="AA">
                                      <p:cBhvr>
                                        <p:cTn id="7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76" y="-1597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3.7037E-7 L 0.36992 -0.04444 " pathEditMode="relative" rAng="0" ptsTypes="AA">
                                      <p:cBhvr>
                                        <p:cTn id="7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90" y="-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3.7037E-7 L 0.42565 0.11088 " pathEditMode="relative" rAng="0" ptsTypes="AA">
                                      <p:cBhvr>
                                        <p:cTn id="7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76" y="5532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3.7037E-7 L 0.43776 0.09005 " pathEditMode="relative" rAng="0" ptsTypes="AA">
                                      <p:cBhvr>
                                        <p:cTn id="8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888" y="4491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1.85185E-6 L 0.44675 0.22222 " pathEditMode="relative" rAng="0" ptsTypes="AA">
                                      <p:cBhvr>
                                        <p:cTn id="8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331" y="11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4.81481E-6 L 0.43737 0.34676 " pathEditMode="relative" rAng="0" ptsTypes="AA">
                                      <p:cBhvr>
                                        <p:cTn id="8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862" y="17338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2.59259E-6 L 0.46002 0.36204 " pathEditMode="relative" rAng="0" ptsTypes="AA">
                                      <p:cBhvr>
                                        <p:cTn id="8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995" y="18102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4.44444E-6 L 0.51615 0.43564 " pathEditMode="relative" rAng="0" ptsTypes="AA">
                                      <p:cBhvr>
                                        <p:cTn id="8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807" y="21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000"/>
                            </p:stCondLst>
                            <p:childTnLst>
                              <p:par>
                                <p:cTn id="91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3.7037E-7 L 0.17188 0.5625 " pathEditMode="relative" rAng="0" ptsTypes="AA">
                                      <p:cBhvr>
                                        <p:cTn id="9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94" y="28125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11111E-6 L 0.16484 0.55579 " pathEditMode="relative" rAng="0" ptsTypes="AA">
                                      <p:cBhvr>
                                        <p:cTn id="9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42" y="27778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1.85185E-6 L 0.20013 0.57176 " pathEditMode="relative" rAng="0" ptsTypes="AA">
                                      <p:cBhvr>
                                        <p:cTn id="9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00" y="28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654845"/>
          </a:xfrm>
        </p:spPr>
        <p:txBody>
          <a:bodyPr>
            <a:normAutofit/>
          </a:bodyPr>
          <a:lstStyle/>
          <a:p>
            <a:r>
              <a:rPr lang="en-US" sz="3600" dirty="0" err="1">
                <a:latin typeface="Times New Roman" charset="0"/>
                <a:ea typeface="Times New Roman" charset="0"/>
                <a:cs typeface="Times New Roman" charset="0"/>
              </a:rPr>
              <a:t>Ví</a:t>
            </a:r>
            <a:r>
              <a:rPr lang="en-US" sz="36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600" dirty="0" err="1">
                <a:latin typeface="Times New Roman" charset="0"/>
                <a:ea typeface="Times New Roman" charset="0"/>
                <a:cs typeface="Times New Roman" charset="0"/>
              </a:rPr>
              <a:t>dụ</a:t>
            </a:r>
            <a:r>
              <a:rPr lang="en-US" sz="3600" dirty="0">
                <a:latin typeface="Times New Roman" charset="0"/>
                <a:ea typeface="Times New Roman" charset="0"/>
                <a:cs typeface="Times New Roman" charset="0"/>
              </a:rPr>
              <a:t> 1: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FFBE0-D2EE-944E-83CE-EA41B0FDD9E2}" type="slidenum">
              <a:rPr lang="en-US" smtClean="0"/>
              <a:t>8</a:t>
            </a:fld>
            <a:endParaRPr lang="en-US" dirty="0"/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1193652"/>
              </p:ext>
            </p:extLst>
          </p:nvPr>
        </p:nvGraphicFramePr>
        <p:xfrm>
          <a:off x="6770525" y="495974"/>
          <a:ext cx="3379316" cy="1280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896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896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30074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0074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59" name="Group 58"/>
          <p:cNvGrpSpPr/>
          <p:nvPr/>
        </p:nvGrpSpPr>
        <p:grpSpPr>
          <a:xfrm>
            <a:off x="7325984" y="1149515"/>
            <a:ext cx="720000" cy="1496088"/>
            <a:chOff x="2110035" y="1988151"/>
            <a:chExt cx="720000" cy="1360080"/>
          </a:xfrm>
        </p:grpSpPr>
        <p:sp>
          <p:nvSpPr>
            <p:cNvPr id="15" name="Oval 14"/>
            <p:cNvSpPr>
              <a:spLocks noChangeAspect="1"/>
            </p:cNvSpPr>
            <p:nvPr/>
          </p:nvSpPr>
          <p:spPr>
            <a:xfrm>
              <a:off x="2110035" y="1988151"/>
              <a:ext cx="720000" cy="720000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1" name="Straight Arrow Connector 50"/>
            <p:cNvCxnSpPr>
              <a:stCxn id="15" idx="4"/>
            </p:cNvCxnSpPr>
            <p:nvPr/>
          </p:nvCxnSpPr>
          <p:spPr>
            <a:xfrm>
              <a:off x="2470035" y="2708151"/>
              <a:ext cx="0" cy="640080"/>
            </a:xfrm>
            <a:prstGeom prst="straightConnector1">
              <a:avLst/>
            </a:prstGeom>
            <a:ln w="3810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oup 59"/>
          <p:cNvGrpSpPr/>
          <p:nvPr/>
        </p:nvGrpSpPr>
        <p:grpSpPr>
          <a:xfrm>
            <a:off x="8905379" y="1149515"/>
            <a:ext cx="720000" cy="1496088"/>
            <a:chOff x="3784680" y="1988151"/>
            <a:chExt cx="720000" cy="1360080"/>
          </a:xfrm>
        </p:grpSpPr>
        <p:sp>
          <p:nvSpPr>
            <p:cNvPr id="32" name="Oval 31"/>
            <p:cNvSpPr>
              <a:spLocks noChangeAspect="1"/>
            </p:cNvSpPr>
            <p:nvPr/>
          </p:nvSpPr>
          <p:spPr>
            <a:xfrm>
              <a:off x="3784680" y="1988151"/>
              <a:ext cx="720000" cy="720000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4" name="Straight Arrow Connector 53"/>
            <p:cNvCxnSpPr>
              <a:stCxn id="32" idx="4"/>
            </p:cNvCxnSpPr>
            <p:nvPr/>
          </p:nvCxnSpPr>
          <p:spPr>
            <a:xfrm>
              <a:off x="4144680" y="2708151"/>
              <a:ext cx="0" cy="640080"/>
            </a:xfrm>
            <a:prstGeom prst="straightConnector1">
              <a:avLst/>
            </a:prstGeom>
            <a:ln w="3810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TextBox 56"/>
          <p:cNvSpPr txBox="1"/>
          <p:nvPr/>
        </p:nvSpPr>
        <p:spPr>
          <a:xfrm>
            <a:off x="7066205" y="2675278"/>
            <a:ext cx="1130438" cy="6093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err="1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rPr>
              <a:t>Số</a:t>
            </a:r>
            <a:r>
              <a:rPr lang="en-US" sz="3000" b="1" dirty="0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rPr>
              <a:t>dư</a:t>
            </a:r>
            <a:endParaRPr lang="en-US" sz="3000" b="1" dirty="0">
              <a:solidFill>
                <a:srgbClr val="0070C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8560699" y="2686981"/>
            <a:ext cx="1503938" cy="6093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err="1">
                <a:solidFill>
                  <a:schemeClr val="accent4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Thương</a:t>
            </a:r>
            <a:endParaRPr lang="en-US" sz="3000" b="1" dirty="0">
              <a:solidFill>
                <a:schemeClr val="accent4">
                  <a:lumMod val="75000"/>
                </a:schemeClr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3593047" y="3552586"/>
                <a:ext cx="4357687" cy="1071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400" i="1" smtClean="0">
                              <a:latin typeface="Cambria Math" panose="02040503050406030204" pitchFamily="18" charset="0"/>
                              <a:ea typeface="Times New Roman" charset="0"/>
                              <a:cs typeface="Times New Roman" charset="0"/>
                            </a:rPr>
                          </m:ctrlPr>
                        </m:fPr>
                        <m:num>
                          <m:r>
                            <a:rPr lang="en-US" sz="3400" b="0" i="1" smtClean="0">
                              <a:latin typeface="Cambria Math" panose="02040503050406030204" pitchFamily="18" charset="0"/>
                              <a:ea typeface="Times New Roman" charset="0"/>
                              <a:cs typeface="Times New Roman" charset="0"/>
                            </a:rPr>
                            <m:t>7</m:t>
                          </m:r>
                        </m:num>
                        <m:den>
                          <m:r>
                            <a:rPr lang="en-US" sz="3400" i="1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4</m:t>
                          </m:r>
                        </m:den>
                      </m:f>
                      <m:r>
                        <a:rPr lang="en-US" sz="3400" i="1"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=</m:t>
                      </m:r>
                      <m:r>
                        <a:rPr lang="en-US" sz="3400" b="1" i="1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Times New Roman" charset="0"/>
                          <a:cs typeface="Times New Roman" charset="0"/>
                        </a:rPr>
                        <m:t>𝟏</m:t>
                      </m:r>
                      <m:r>
                        <a:rPr lang="vi-VN" sz="3400" b="0" i="1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  </m:t>
                      </m:r>
                      <m:r>
                        <a:rPr lang="en-US" sz="3400" i="1"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+</m:t>
                      </m:r>
                      <m:r>
                        <a:rPr lang="vi-VN" sz="3400" b="0" i="1" smtClean="0"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  </m:t>
                      </m:r>
                      <m:f>
                        <m:fPr>
                          <m:ctrlPr>
                            <a:rPr lang="en-US" sz="3400" i="1">
                              <a:latin typeface="Cambria Math" panose="02040503050406030204" pitchFamily="18" charset="0"/>
                              <a:ea typeface="Times New Roman" charset="0"/>
                              <a:cs typeface="Times New Roman" charset="0"/>
                            </a:rPr>
                          </m:ctrlPr>
                        </m:fPr>
                        <m:num>
                          <m:r>
                            <a:rPr lang="en-US" sz="3400" b="1" i="1" smtClean="0">
                              <a:solidFill>
                                <a:srgbClr val="0070C0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𝟑</m:t>
                          </m:r>
                        </m:num>
                        <m:den>
                          <m:r>
                            <a:rPr lang="en-US" sz="3400" b="1" i="1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𝟒</m:t>
                          </m:r>
                        </m:den>
                      </m:f>
                      <m:r>
                        <a:rPr lang="vi-VN" sz="3400" b="0" i="1" smtClean="0"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   </m:t>
                      </m:r>
                      <m:r>
                        <a:rPr lang="en-US" sz="3400" i="1"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=</m:t>
                      </m:r>
                      <m:r>
                        <a:rPr lang="vi-VN" sz="3400" b="0" i="1" smtClean="0"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  </m:t>
                      </m:r>
                      <m:r>
                        <a:rPr lang="en-US" sz="3400" b="0" i="1" smtClean="0">
                          <a:latin typeface="Cambria Math" panose="02040503050406030204" pitchFamily="18" charset="0"/>
                          <a:ea typeface="Times New Roman" charset="0"/>
                          <a:cs typeface="Times New Roman" charset="0"/>
                        </a:rPr>
                        <m:t>1</m:t>
                      </m:r>
                      <m:f>
                        <m:fPr>
                          <m:ctrlPr>
                            <a:rPr lang="en-US" sz="3400" i="1">
                              <a:latin typeface="Cambria Math" panose="02040503050406030204" pitchFamily="18" charset="0"/>
                              <a:ea typeface="Times New Roman" charset="0"/>
                              <a:cs typeface="Times New Roman" charset="0"/>
                            </a:rPr>
                          </m:ctrlPr>
                        </m:fPr>
                        <m:num>
                          <m:r>
                            <a:rPr lang="en-US" sz="3400" i="1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3</m:t>
                          </m:r>
                        </m:num>
                        <m:den>
                          <m:r>
                            <a:rPr lang="en-US" sz="3400" i="1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3400" dirty="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3047" y="3552586"/>
                <a:ext cx="4357687" cy="10718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TextBox 64"/>
          <p:cNvSpPr txBox="1"/>
          <p:nvPr/>
        </p:nvSpPr>
        <p:spPr>
          <a:xfrm>
            <a:off x="9348501" y="3819748"/>
            <a:ext cx="1967205" cy="71096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3600" b="1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HỖN SỐ</a:t>
            </a:r>
            <a:endParaRPr lang="en-US" sz="3600" b="1" dirty="0">
              <a:solidFill>
                <a:srgbClr val="C0000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cxnSp>
        <p:nvCxnSpPr>
          <p:cNvPr id="70" name="Straight Arrow Connector 69"/>
          <p:cNvCxnSpPr/>
          <p:nvPr/>
        </p:nvCxnSpPr>
        <p:spPr>
          <a:xfrm>
            <a:off x="8177593" y="4113335"/>
            <a:ext cx="892000" cy="0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7795265" y="4594333"/>
            <a:ext cx="30332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  <a:t>“</a:t>
            </a:r>
            <a:r>
              <a:rPr lang="en-US" sz="2800" dirty="0" err="1">
                <a:latin typeface="Times New Roman" charset="0"/>
                <a:ea typeface="Times New Roman" charset="0"/>
                <a:cs typeface="Times New Roman" charset="0"/>
              </a:rPr>
              <a:t>Một</a:t>
            </a:r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  <a:t>, </a:t>
            </a:r>
            <a:r>
              <a:rPr lang="en-US" sz="2800" dirty="0" err="1">
                <a:latin typeface="Times New Roman" charset="0"/>
                <a:ea typeface="Times New Roman" charset="0"/>
                <a:cs typeface="Times New Roman" charset="0"/>
              </a:rPr>
              <a:t>ba</a:t>
            </a:r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  <a:t> phần </a:t>
            </a:r>
            <a:r>
              <a:rPr lang="en-US" sz="2800" dirty="0" err="1">
                <a:latin typeface="Times New Roman" charset="0"/>
                <a:ea typeface="Times New Roman" charset="0"/>
                <a:cs typeface="Times New Roman" charset="0"/>
              </a:rPr>
              <a:t>bốn</a:t>
            </a:r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  <a:t>”</a:t>
            </a:r>
          </a:p>
        </p:txBody>
      </p:sp>
      <p:grpSp>
        <p:nvGrpSpPr>
          <p:cNvPr id="80" name="Group 79"/>
          <p:cNvGrpSpPr/>
          <p:nvPr/>
        </p:nvGrpSpPr>
        <p:grpSpPr>
          <a:xfrm>
            <a:off x="2456764" y="4429598"/>
            <a:ext cx="2601994" cy="1513547"/>
            <a:chOff x="917524" y="4131645"/>
            <a:chExt cx="2601994" cy="1375951"/>
          </a:xfrm>
        </p:grpSpPr>
        <p:sp>
          <p:nvSpPr>
            <p:cNvPr id="76" name="TextBox 75"/>
            <p:cNvSpPr txBox="1"/>
            <p:nvPr/>
          </p:nvSpPr>
          <p:spPr>
            <a:xfrm>
              <a:off x="917524" y="4984376"/>
              <a:ext cx="2601994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800" b="1" dirty="0" err="1">
                  <a:solidFill>
                    <a:srgbClr val="002060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Phần</a:t>
              </a:r>
              <a:r>
                <a:rPr lang="en-US" sz="2800" b="1" dirty="0">
                  <a:solidFill>
                    <a:srgbClr val="002060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số</a:t>
              </a:r>
              <a:r>
                <a:rPr lang="en-US" sz="2800" b="1" dirty="0">
                  <a:solidFill>
                    <a:srgbClr val="002060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nguyên</a:t>
              </a:r>
              <a:endParaRPr lang="en-US" sz="2800" b="1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cxnSp>
          <p:nvCxnSpPr>
            <p:cNvPr id="77" name="Straight Arrow Connector 76"/>
            <p:cNvCxnSpPr/>
            <p:nvPr/>
          </p:nvCxnSpPr>
          <p:spPr>
            <a:xfrm flipH="1">
              <a:off x="2417359" y="4131645"/>
              <a:ext cx="806824" cy="852731"/>
            </a:xfrm>
            <a:prstGeom prst="straightConnector1">
              <a:avLst/>
            </a:prstGeom>
            <a:ln w="38100">
              <a:solidFill>
                <a:schemeClr val="accent6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1" name="Group 80"/>
          <p:cNvGrpSpPr/>
          <p:nvPr/>
        </p:nvGrpSpPr>
        <p:grpSpPr>
          <a:xfrm>
            <a:off x="5065350" y="4726418"/>
            <a:ext cx="2263761" cy="1649261"/>
            <a:chOff x="917524" y="4008269"/>
            <a:chExt cx="2263761" cy="1499327"/>
          </a:xfrm>
        </p:grpSpPr>
        <p:sp>
          <p:nvSpPr>
            <p:cNvPr id="82" name="TextBox 81"/>
            <p:cNvSpPr txBox="1"/>
            <p:nvPr/>
          </p:nvSpPr>
          <p:spPr>
            <a:xfrm>
              <a:off x="917524" y="4984376"/>
              <a:ext cx="2263761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800" b="1" dirty="0" err="1">
                  <a:solidFill>
                    <a:srgbClr val="002060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Phần</a:t>
              </a:r>
              <a:r>
                <a:rPr lang="en-US" sz="2800" b="1" dirty="0">
                  <a:solidFill>
                    <a:srgbClr val="002060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phân</a:t>
              </a:r>
              <a:r>
                <a:rPr lang="en-US" sz="2800" b="1" dirty="0">
                  <a:solidFill>
                    <a:srgbClr val="002060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số</a:t>
              </a:r>
              <a:endParaRPr lang="en-US" sz="2800" b="1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cxnSp>
          <p:nvCxnSpPr>
            <p:cNvPr id="83" name="Straight Arrow Connector 82"/>
            <p:cNvCxnSpPr>
              <a:endCxn id="82" idx="0"/>
            </p:cNvCxnSpPr>
            <p:nvPr/>
          </p:nvCxnSpPr>
          <p:spPr>
            <a:xfrm>
              <a:off x="2014139" y="4008269"/>
              <a:ext cx="35266" cy="976107"/>
            </a:xfrm>
            <a:prstGeom prst="straightConnector1">
              <a:avLst/>
            </a:prstGeom>
            <a:ln w="38100">
              <a:solidFill>
                <a:schemeClr val="accent6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Rectangle 2"/>
          <p:cNvSpPr/>
          <p:nvPr/>
        </p:nvSpPr>
        <p:spPr>
          <a:xfrm>
            <a:off x="9117743" y="1201374"/>
            <a:ext cx="4154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Times New Roman" charset="0"/>
                <a:cs typeface="Times New Roman" charset="0"/>
              </a:rPr>
              <a:t>1</a:t>
            </a:r>
            <a:endParaRPr lang="en-US" sz="3600" dirty="0"/>
          </a:p>
        </p:txBody>
      </p:sp>
      <p:sp>
        <p:nvSpPr>
          <p:cNvPr id="24" name="Rectangle 23"/>
          <p:cNvSpPr/>
          <p:nvPr/>
        </p:nvSpPr>
        <p:spPr>
          <a:xfrm>
            <a:off x="7478235" y="1232084"/>
            <a:ext cx="415498" cy="7109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Times New Roman" charset="0"/>
                <a:ea typeface="Times New Roman" charset="0"/>
                <a:cs typeface="Times New Roman" charset="0"/>
              </a:rPr>
              <a:t>3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3485250" y="382385"/>
            <a:ext cx="31470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Times New Roman" charset="0"/>
                <a:ea typeface="Times New Roman" charset="0"/>
                <a:cs typeface="Times New Roman" charset="0"/>
              </a:rPr>
              <a:t>Thực</a:t>
            </a:r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dirty="0" err="1">
                <a:latin typeface="Times New Roman" charset="0"/>
                <a:ea typeface="Times New Roman" charset="0"/>
                <a:cs typeface="Times New Roman" charset="0"/>
              </a:rPr>
              <a:t>hiện</a:t>
            </a:r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dirty="0" err="1">
                <a:latin typeface="Times New Roman" charset="0"/>
                <a:ea typeface="Times New Roman" charset="0"/>
                <a:cs typeface="Times New Roman" charset="0"/>
              </a:rPr>
              <a:t>phép</a:t>
            </a:r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  <a:t> chia</a:t>
            </a:r>
          </a:p>
        </p:txBody>
      </p:sp>
    </p:spTree>
    <p:extLst>
      <p:ext uri="{BB962C8B-B14F-4D97-AF65-F5344CB8AC3E}">
        <p14:creationId xmlns:p14="http://schemas.microsoft.com/office/powerpoint/2010/main" val="1742717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58" grpId="0"/>
      <p:bldP spid="61" grpId="0"/>
      <p:bldP spid="65" grpId="0"/>
      <p:bldP spid="75" grpId="0"/>
      <p:bldP spid="3" grpId="0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Times New Roman" charset="0"/>
                <a:ea typeface="Times New Roman" charset="0"/>
                <a:cs typeface="Times New Roman" charset="0"/>
              </a:rPr>
              <a:t>1. </a:t>
            </a:r>
            <a:r>
              <a:rPr lang="en-US" sz="3600" dirty="0" err="1">
                <a:latin typeface="Times New Roman" charset="0"/>
                <a:ea typeface="Times New Roman" charset="0"/>
                <a:cs typeface="Times New Roman" charset="0"/>
              </a:rPr>
              <a:t>Hỗn</a:t>
            </a:r>
            <a:r>
              <a:rPr lang="en-US" sz="36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600" dirty="0" err="1">
                <a:latin typeface="Times New Roman" charset="0"/>
                <a:ea typeface="Times New Roman" charset="0"/>
                <a:cs typeface="Times New Roman" charset="0"/>
              </a:rPr>
              <a:t>số</a:t>
            </a:r>
            <a:endParaRPr lang="en-US" sz="36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FFBE0-D2EE-944E-83CE-EA41B0FDD9E2}" type="slidenum">
              <a:rPr lang="en-US" smtClean="0"/>
              <a:t>9</a:t>
            </a:fld>
            <a:endParaRPr lang="en-US"/>
          </a:p>
        </p:txBody>
      </p:sp>
      <p:sp>
        <p:nvSpPr>
          <p:cNvPr id="3" name="Alternate Process 2"/>
          <p:cNvSpPr/>
          <p:nvPr/>
        </p:nvSpPr>
        <p:spPr>
          <a:xfrm>
            <a:off x="996287" y="887611"/>
            <a:ext cx="10836322" cy="5488069"/>
          </a:xfrm>
          <a:prstGeom prst="flowChartAlternateProcess">
            <a:avLst/>
          </a:prstGeom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8"/>
              <p:cNvSpPr>
                <a:spLocks noChangeArrowheads="1"/>
              </p:cNvSpPr>
              <p:nvPr/>
            </p:nvSpPr>
            <p:spPr bwMode="auto">
              <a:xfrm>
                <a:off x="1333566" y="1024091"/>
                <a:ext cx="10238390" cy="335591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lvl="0" algn="just" eaLnBrk="0" fontAlgn="base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0" lang="en-US" altLang="en-US" sz="3000" i="1" u="sng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charset="0"/>
                    <a:ea typeface="Times New Roman" charset="0"/>
                    <a:cs typeface="Times New Roman" charset="0"/>
                  </a:rPr>
                  <a:t>Tổng </a:t>
                </a:r>
                <a:r>
                  <a:rPr kumimoji="0" lang="en-US" altLang="en-US" sz="3000" i="1" u="sng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charset="0"/>
                    <a:ea typeface="Times New Roman" charset="0"/>
                    <a:cs typeface="Times New Roman" charset="0"/>
                  </a:rPr>
                  <a:t>quát</a:t>
                </a:r>
                <a:r>
                  <a:rPr lang="en-US" altLang="en-US" sz="3000" i="1" u="sng" dirty="0">
                    <a:latin typeface="Times New Roman" charset="0"/>
                    <a:ea typeface="Times New Roman" charset="0"/>
                    <a:cs typeface="Times New Roman" charset="0"/>
                  </a:rPr>
                  <a:t>:</a:t>
                </a:r>
                <a:r>
                  <a:rPr lang="en-US" altLang="en-US" sz="3000" i="1" dirty="0">
                    <a:latin typeface="Times New Roman" charset="0"/>
                    <a:ea typeface="Times New Roman" charset="0"/>
                    <a:cs typeface="Times New Roman" charset="0"/>
                  </a:rPr>
                  <a:t>   </a:t>
                </a:r>
                <a:r>
                  <a:rPr lang="en-US" altLang="en-US" sz="3000" dirty="0">
                    <a:latin typeface="Times New Roman" charset="0"/>
                    <a:ea typeface="Times New Roman" charset="0"/>
                    <a:cs typeface="Times New Roman" charset="0"/>
                  </a:rPr>
                  <a:t>(SGK/tr24)</a:t>
                </a:r>
              </a:p>
              <a:p>
                <a:pPr lvl="0" algn="just" eaLnBrk="0" fontAlgn="base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0" lang="en-US" altLang="en-US" sz="3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charset="0"/>
                    <a:ea typeface="Times New Roman" charset="0"/>
                    <a:cs typeface="Times New Roman" charset="0"/>
                  </a:rPr>
                  <a:t>Cho a </a:t>
                </a:r>
                <a:r>
                  <a:rPr kumimoji="0" lang="en-US" altLang="en-US" sz="30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charset="0"/>
                    <a:ea typeface="Times New Roman" charset="0"/>
                    <a:cs typeface="Times New Roman" charset="0"/>
                  </a:rPr>
                  <a:t>và</a:t>
                </a:r>
                <a:r>
                  <a:rPr kumimoji="0" lang="en-US" altLang="en-US" sz="3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charset="0"/>
                    <a:ea typeface="Times New Roman" charset="0"/>
                    <a:cs typeface="Times New Roman" charset="0"/>
                  </a:rPr>
                  <a:t> b </a:t>
                </a:r>
                <a:r>
                  <a:rPr kumimoji="0" lang="en-US" altLang="en-US" sz="30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charset="0"/>
                    <a:ea typeface="Times New Roman" charset="0"/>
                    <a:cs typeface="Times New Roman" charset="0"/>
                  </a:rPr>
                  <a:t>là</a:t>
                </a:r>
                <a:r>
                  <a:rPr kumimoji="0" lang="en-US" altLang="en-US" sz="3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kumimoji="0" lang="en-US" altLang="en-US" sz="30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charset="0"/>
                    <a:ea typeface="Times New Roman" charset="0"/>
                    <a:cs typeface="Times New Roman" charset="0"/>
                  </a:rPr>
                  <a:t>hai</a:t>
                </a:r>
                <a:r>
                  <a:rPr kumimoji="0" lang="en-US" altLang="en-US" sz="3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kumimoji="0" lang="en-US" altLang="en-US" sz="30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charset="0"/>
                    <a:ea typeface="Times New Roman" charset="0"/>
                    <a:cs typeface="Times New Roman" charset="0"/>
                  </a:rPr>
                  <a:t>số</a:t>
                </a:r>
                <a:r>
                  <a:rPr kumimoji="0" lang="en-US" altLang="en-US" sz="3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kumimoji="0" lang="en-US" altLang="en-US" sz="30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charset="0"/>
                    <a:ea typeface="Times New Roman" charset="0"/>
                    <a:cs typeface="Times New Roman" charset="0"/>
                  </a:rPr>
                  <a:t>nguyên</a:t>
                </a:r>
                <a:r>
                  <a:rPr kumimoji="0" lang="en-US" altLang="en-US" sz="3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kumimoji="0" lang="en-US" altLang="en-US" sz="30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charset="0"/>
                    <a:ea typeface="Times New Roman" charset="0"/>
                    <a:cs typeface="Times New Roman" charset="0"/>
                  </a:rPr>
                  <a:t>dương</a:t>
                </a:r>
                <a:r>
                  <a:rPr kumimoji="0" lang="en-US" altLang="en-US" sz="3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charset="0"/>
                    <a:ea typeface="Times New Roman" charset="0"/>
                    <a:cs typeface="Times New Roman" charset="0"/>
                  </a:rPr>
                  <a:t>, a &gt; b, a </a:t>
                </a:r>
                <a:r>
                  <a:rPr kumimoji="0" lang="en-US" altLang="en-US" sz="30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charset="0"/>
                    <a:ea typeface="Times New Roman" charset="0"/>
                    <a:cs typeface="Times New Roman" charset="0"/>
                  </a:rPr>
                  <a:t>không</a:t>
                </a:r>
                <a:r>
                  <a:rPr kumimoji="0" lang="en-US" altLang="en-US" sz="3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charset="0"/>
                    <a:ea typeface="Times New Roman" charset="0"/>
                    <a:cs typeface="Times New Roman" charset="0"/>
                  </a:rPr>
                  <a:t> chia </a:t>
                </a:r>
                <a:r>
                  <a:rPr kumimoji="0" lang="en-US" altLang="en-US" sz="30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charset="0"/>
                    <a:ea typeface="Times New Roman" charset="0"/>
                    <a:cs typeface="Times New Roman" charset="0"/>
                  </a:rPr>
                  <a:t>hết</a:t>
                </a:r>
                <a:r>
                  <a:rPr kumimoji="0" lang="en-US" altLang="en-US" sz="3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kumimoji="0" lang="en-US" altLang="en-US" sz="30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charset="0"/>
                    <a:ea typeface="Times New Roman" charset="0"/>
                    <a:cs typeface="Times New Roman" charset="0"/>
                  </a:rPr>
                  <a:t>cho</a:t>
                </a:r>
                <a:r>
                  <a:rPr kumimoji="0" lang="en-US" altLang="en-US" sz="3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charset="0"/>
                    <a:ea typeface="Times New Roman" charset="0"/>
                    <a:cs typeface="Times New Roman" charset="0"/>
                  </a:rPr>
                  <a:t> b. </a:t>
                </a:r>
                <a:r>
                  <a:rPr kumimoji="0" lang="en-US" altLang="en-US" sz="30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charset="0"/>
                    <a:ea typeface="Times New Roman" charset="0"/>
                    <a:cs typeface="Times New Roman" charset="0"/>
                  </a:rPr>
                  <a:t>Nếu</a:t>
                </a:r>
                <a:r>
                  <a:rPr kumimoji="0" lang="en-US" altLang="en-US" sz="3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charset="0"/>
                    <a:ea typeface="Times New Roman" charset="0"/>
                    <a:cs typeface="Times New Roman" charset="0"/>
                  </a:rPr>
                  <a:t> a chia </a:t>
                </a:r>
                <a:r>
                  <a:rPr kumimoji="0" lang="en-US" altLang="en-US" sz="30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charset="0"/>
                    <a:ea typeface="Times New Roman" charset="0"/>
                    <a:cs typeface="Times New Roman" charset="0"/>
                  </a:rPr>
                  <a:t>cho</a:t>
                </a:r>
                <a:r>
                  <a:rPr kumimoji="0" lang="en-US" altLang="en-US" sz="3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charset="0"/>
                    <a:ea typeface="Times New Roman" charset="0"/>
                    <a:cs typeface="Times New Roman" charset="0"/>
                  </a:rPr>
                  <a:t> b </a:t>
                </a:r>
                <a:r>
                  <a:rPr kumimoji="0" lang="en-US" altLang="en-US" sz="30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charset="0"/>
                    <a:ea typeface="Times New Roman" charset="0"/>
                    <a:cs typeface="Times New Roman" charset="0"/>
                  </a:rPr>
                  <a:t>được</a:t>
                </a:r>
                <a:r>
                  <a:rPr kumimoji="0" lang="en-US" altLang="en-US" sz="3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kumimoji="0" lang="en-US" altLang="en-US" sz="30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charset="0"/>
                    <a:ea typeface="Times New Roman" charset="0"/>
                    <a:cs typeface="Times New Roman" charset="0"/>
                  </a:rPr>
                  <a:t>thương</a:t>
                </a:r>
                <a:r>
                  <a:rPr kumimoji="0" lang="en-US" altLang="en-US" sz="3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kumimoji="0" lang="en-US" altLang="en-US" sz="30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charset="0"/>
                    <a:ea typeface="Times New Roman" charset="0"/>
                    <a:cs typeface="Times New Roman" charset="0"/>
                  </a:rPr>
                  <a:t>là</a:t>
                </a:r>
                <a:r>
                  <a:rPr kumimoji="0" lang="en-US" altLang="en-US" sz="3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charset="0"/>
                    <a:ea typeface="Times New Roman" charset="0"/>
                    <a:cs typeface="Times New Roman" charset="0"/>
                  </a:rPr>
                  <a:t> q </a:t>
                </a:r>
                <a:r>
                  <a:rPr kumimoji="0" lang="en-US" altLang="en-US" sz="30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charset="0"/>
                    <a:ea typeface="Times New Roman" charset="0"/>
                    <a:cs typeface="Times New Roman" charset="0"/>
                  </a:rPr>
                  <a:t>và</a:t>
                </a:r>
                <a:r>
                  <a:rPr kumimoji="0" lang="en-US" altLang="en-US" sz="3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kumimoji="0" lang="en-US" altLang="en-US" sz="30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charset="0"/>
                    <a:ea typeface="Times New Roman" charset="0"/>
                    <a:cs typeface="Times New Roman" charset="0"/>
                  </a:rPr>
                  <a:t>số</a:t>
                </a:r>
                <a:r>
                  <a:rPr kumimoji="0" lang="en-US" altLang="en-US" sz="3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kumimoji="0" lang="en-US" altLang="en-US" sz="30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charset="0"/>
                    <a:ea typeface="Times New Roman" charset="0"/>
                    <a:cs typeface="Times New Roman" charset="0"/>
                  </a:rPr>
                  <a:t>dư</a:t>
                </a:r>
                <a:r>
                  <a:rPr kumimoji="0" lang="en-US" altLang="en-US" sz="3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kumimoji="0" lang="en-US" altLang="en-US" sz="30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charset="0"/>
                    <a:ea typeface="Times New Roman" charset="0"/>
                    <a:cs typeface="Times New Roman" charset="0"/>
                  </a:rPr>
                  <a:t>là</a:t>
                </a:r>
                <a:r>
                  <a:rPr kumimoji="0" lang="en-US" altLang="en-US" sz="3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charset="0"/>
                    <a:ea typeface="Times New Roman" charset="0"/>
                    <a:cs typeface="Times New Roman" charset="0"/>
                  </a:rPr>
                  <a:t> r, </a:t>
                </a:r>
                <a:r>
                  <a:rPr kumimoji="0" lang="en-US" altLang="en-US" sz="30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charset="0"/>
                    <a:ea typeface="Times New Roman" charset="0"/>
                    <a:cs typeface="Times New Roman" charset="0"/>
                  </a:rPr>
                  <a:t>thì</a:t>
                </a:r>
                <a:r>
                  <a:rPr kumimoji="0" lang="en-US" altLang="en-US" sz="3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charset="0"/>
                    <a:ea typeface="Times New Roman" charset="0"/>
                    <a:cs typeface="Times New Roman" charset="0"/>
                  </a:rPr>
                  <a:t> ta </a:t>
                </a:r>
                <a:r>
                  <a:rPr kumimoji="0" lang="en-US" altLang="en-US" sz="30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charset="0"/>
                    <a:ea typeface="Times New Roman" charset="0"/>
                    <a:cs typeface="Times New Roman" charset="0"/>
                  </a:rPr>
                  <a:t>viết</a:t>
                </a:r>
                <a:r>
                  <a:rPr kumimoji="0" lang="en-US" altLang="en-US" sz="3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altLang="en-US" sz="3000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endParaRPr lang="vi-VN" sz="3000" i="1" dirty="0">
                  <a:latin typeface="Cambria Math" charset="0"/>
                  <a:ea typeface="Times New Roman" charset="0"/>
                  <a:cs typeface="Times New Roman" charset="0"/>
                </a:endParaRPr>
              </a:p>
              <a:p>
                <a:pPr lvl="0" algn="just" eaLnBrk="0" fontAlgn="base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000" i="1" smtClean="0">
                              <a:latin typeface="Cambria Math" panose="02040503050406030204" pitchFamily="18" charset="0"/>
                              <a:ea typeface="Times New Roman" charset="0"/>
                              <a:cs typeface="Times New Roman" charset="0"/>
                            </a:rPr>
                          </m:ctrlPr>
                        </m:fPr>
                        <m:num>
                          <m:r>
                            <a:rPr lang="vi-VN" sz="3000" b="0" i="1" smtClean="0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𝑎</m:t>
                          </m:r>
                        </m:num>
                        <m:den>
                          <m:r>
                            <a:rPr lang="vi-VN" sz="3000" b="0" i="1" smtClean="0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𝑏</m:t>
                          </m:r>
                        </m:den>
                      </m:f>
                      <m:r>
                        <a:rPr lang="vi-VN" sz="3000" b="0" i="1" smtClean="0"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vi-VN" sz="3000" i="1"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q</m:t>
                      </m:r>
                      <m:f>
                        <m:fPr>
                          <m:ctrlPr>
                            <a:rPr lang="vi-VN" sz="3000" b="0" i="1" smtClean="0">
                              <a:latin typeface="Cambria Math" panose="02040503050406030204" pitchFamily="18" charset="0"/>
                              <a:ea typeface="Times New Roman" charset="0"/>
                              <a:cs typeface="Times New Roman" charset="0"/>
                            </a:rPr>
                          </m:ctrlPr>
                        </m:fPr>
                        <m:num>
                          <m:r>
                            <a:rPr lang="vi-VN" sz="3000" b="0" i="1" smtClean="0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𝑟</m:t>
                          </m:r>
                        </m:num>
                        <m:den>
                          <m:r>
                            <a:rPr lang="vi-VN" sz="3000" b="0" i="1" smtClean="0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𝑏</m:t>
                          </m:r>
                        </m:den>
                      </m:f>
                      <m:r>
                        <a:rPr lang="vi-VN" sz="3000" i="1" smtClean="0"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 </m:t>
                      </m:r>
                      <m:r>
                        <a:rPr lang="vi-VN" sz="3000" b="0" i="0" smtClean="0"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.</m:t>
                      </m:r>
                    </m:oMath>
                  </m:oMathPara>
                </a14:m>
                <a:endParaRPr kumimoji="0" lang="en-US" altLang="en-US" sz="3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12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33566" y="1024091"/>
                <a:ext cx="10238390" cy="3355919"/>
              </a:xfrm>
              <a:prstGeom prst="rect">
                <a:avLst/>
              </a:prstGeom>
              <a:blipFill rotWithShape="0">
                <a:blip r:embed="rId2"/>
                <a:stretch>
                  <a:fillRect l="-1429" r="-137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251678" y="4330439"/>
                <a:ext cx="9986650" cy="11718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3000" i="1" smtClean="0">
                        <a:latin typeface="Cambria Math" charset="0"/>
                        <a:ea typeface="Times New Roman" charset="0"/>
                        <a:cs typeface="Times New Roman" charset="0"/>
                      </a:rPr>
                      <m:t>q</m:t>
                    </m:r>
                    <m:f>
                      <m:fPr>
                        <m:ctrlPr>
                          <a:rPr lang="vi-VN" sz="3000" b="0" i="1" smtClean="0"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</m:ctrlPr>
                      </m:fPr>
                      <m:num>
                        <m:r>
                          <a:rPr lang="vi-VN" sz="3000" b="0" i="1" smtClean="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𝑟</m:t>
                        </m:r>
                      </m:num>
                      <m:den>
                        <m:r>
                          <a:rPr lang="vi-VN" sz="3000" b="0" i="1" smtClean="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𝑏</m:t>
                        </m:r>
                      </m:den>
                    </m:f>
                    <m:r>
                      <a:rPr lang="vi-VN" sz="3000" b="0" i="1" smtClean="0">
                        <a:latin typeface="Cambria Math" charset="0"/>
                        <a:ea typeface="Times New Roman" charset="0"/>
                        <a:cs typeface="Times New Roman" charset="0"/>
                      </a:rPr>
                      <m:t> </m:t>
                    </m:r>
                  </m:oMath>
                </a14:m>
                <a:r>
                  <a:rPr lang="en-US" sz="3000" dirty="0">
                    <a:latin typeface="Times New Roman" charset="0"/>
                    <a:ea typeface="Times New Roman" charset="0"/>
                    <a:cs typeface="Times New Roman" charset="0"/>
                  </a:rPr>
                  <a:t> là </a:t>
                </a:r>
                <a:r>
                  <a:rPr lang="en-US" sz="3000" dirty="0" err="1">
                    <a:latin typeface="Times New Roman" charset="0"/>
                    <a:ea typeface="Times New Roman" charset="0"/>
                    <a:cs typeface="Times New Roman" charset="0"/>
                  </a:rPr>
                  <a:t>hỗn</a:t>
                </a:r>
                <a:r>
                  <a:rPr lang="en-US" sz="3000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sz="3000" dirty="0" err="1">
                    <a:latin typeface="Times New Roman" charset="0"/>
                    <a:ea typeface="Times New Roman" charset="0"/>
                    <a:cs typeface="Times New Roman" charset="0"/>
                  </a:rPr>
                  <a:t>số</a:t>
                </a:r>
                <a:r>
                  <a:rPr lang="en-US" sz="3000" dirty="0">
                    <a:latin typeface="Times New Roman" charset="0"/>
                    <a:ea typeface="Times New Roman" charset="0"/>
                    <a:cs typeface="Times New Roman" charset="0"/>
                  </a:rPr>
                  <a:t>,     </a:t>
                </a:r>
                <a:r>
                  <a:rPr lang="en-US" sz="3000" dirty="0" err="1">
                    <a:latin typeface="Times New Roman" charset="0"/>
                    <a:ea typeface="Times New Roman" charset="0"/>
                  </a:rPr>
                  <a:t>đ</a:t>
                </a:r>
                <a:r>
                  <a:rPr lang="en-US" sz="3000" dirty="0" err="1">
                    <a:effectLst/>
                    <a:latin typeface="Times New Roman" charset="0"/>
                    <a:ea typeface="Times New Roman" charset="0"/>
                  </a:rPr>
                  <a:t>ọc</a:t>
                </a:r>
                <a:r>
                  <a:rPr lang="en-US" sz="3000" dirty="0">
                    <a:effectLst/>
                    <a:latin typeface="Times New Roman" charset="0"/>
                    <a:ea typeface="Times New Roman" charset="0"/>
                  </a:rPr>
                  <a:t> </a:t>
                </a:r>
                <a:r>
                  <a:rPr lang="en-US" sz="3000" dirty="0" err="1">
                    <a:effectLst/>
                    <a:latin typeface="Times New Roman" charset="0"/>
                    <a:ea typeface="Times New Roman" charset="0"/>
                  </a:rPr>
                  <a:t>là</a:t>
                </a:r>
                <a:r>
                  <a:rPr lang="en-US" sz="3000" dirty="0">
                    <a:effectLst/>
                    <a:latin typeface="Times New Roman" charset="0"/>
                    <a:ea typeface="Times New Roman" charset="0"/>
                  </a:rPr>
                  <a:t> "q, r </a:t>
                </a:r>
                <a:r>
                  <a:rPr lang="en-US" sz="3000" dirty="0" err="1">
                    <a:effectLst/>
                    <a:latin typeface="Times New Roman" charset="0"/>
                    <a:ea typeface="Times New Roman" charset="0"/>
                  </a:rPr>
                  <a:t>phần</a:t>
                </a:r>
                <a:r>
                  <a:rPr lang="en-US" sz="3000" dirty="0">
                    <a:effectLst/>
                    <a:latin typeface="Times New Roman" charset="0"/>
                    <a:ea typeface="Times New Roman" charset="0"/>
                  </a:rPr>
                  <a:t> b".</a:t>
                </a:r>
                <a:r>
                  <a:rPr lang="en-US" sz="3000" dirty="0">
                    <a:effectLst/>
                  </a:rPr>
                  <a:t> </a:t>
                </a:r>
                <a:endParaRPr lang="en-US" sz="3000" dirty="0"/>
              </a:p>
              <a:p>
                <a:pPr algn="ctr"/>
                <a:endParaRPr lang="en-US" sz="3000" dirty="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1678" y="4330439"/>
                <a:ext cx="9986650" cy="1171859"/>
              </a:xfrm>
              <a:prstGeom prst="rect">
                <a:avLst/>
              </a:prstGeom>
              <a:blipFill rotWithShape="0">
                <a:blip r:embed="rId3"/>
                <a:stretch>
                  <a:fillRect t="-20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2612948" y="5175396"/>
                <a:ext cx="7199792" cy="6688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>
                    <a:latin typeface="Times New Roman" charset="0"/>
                    <a:ea typeface="Times New Roman" charset="0"/>
                    <a:cs typeface="Times New Roman" charset="0"/>
                  </a:rPr>
                  <a:t>Ta </a:t>
                </a:r>
                <a:r>
                  <a:rPr lang="en-US" sz="2800" dirty="0" err="1">
                    <a:latin typeface="Times New Roman" charset="0"/>
                    <a:ea typeface="Times New Roman" charset="0"/>
                    <a:cs typeface="Times New Roman" charset="0"/>
                  </a:rPr>
                  <a:t>gọi</a:t>
                </a:r>
                <a:r>
                  <a:rPr lang="en-US" sz="2800" dirty="0">
                    <a:latin typeface="Times New Roman" charset="0"/>
                    <a:ea typeface="Times New Roman" charset="0"/>
                    <a:cs typeface="Times New Roman" charset="0"/>
                  </a:rPr>
                  <a:t>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2800" i="1" smtClean="0">
                        <a:latin typeface="Cambria Math" charset="0"/>
                        <a:ea typeface="Times New Roman" charset="0"/>
                        <a:cs typeface="Times New Roman" charset="0"/>
                      </a:rPr>
                      <m:t>q</m:t>
                    </m:r>
                  </m:oMath>
                </a14:m>
                <a:r>
                  <a:rPr lang="en-US" sz="2800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sz="2800" dirty="0" err="1">
                    <a:latin typeface="Times New Roman" charset="0"/>
                    <a:ea typeface="Times New Roman" charset="0"/>
                    <a:cs typeface="Times New Roman" charset="0"/>
                  </a:rPr>
                  <a:t>là</a:t>
                </a:r>
                <a:r>
                  <a:rPr lang="en-US" sz="2800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sz="2800" dirty="0" err="1">
                    <a:latin typeface="Times New Roman" charset="0"/>
                    <a:ea typeface="Times New Roman" charset="0"/>
                    <a:cs typeface="Times New Roman" charset="0"/>
                  </a:rPr>
                  <a:t>phần</a:t>
                </a:r>
                <a:r>
                  <a:rPr lang="en-US" sz="2800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sz="2800" dirty="0" err="1">
                    <a:latin typeface="Times New Roman" charset="0"/>
                    <a:ea typeface="Times New Roman" charset="0"/>
                    <a:cs typeface="Times New Roman" charset="0"/>
                  </a:rPr>
                  <a:t>số</a:t>
                </a:r>
                <a:r>
                  <a:rPr lang="en-US" sz="2800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sz="2800" dirty="0" err="1">
                    <a:latin typeface="Times New Roman" charset="0"/>
                    <a:ea typeface="Times New Roman" charset="0"/>
                    <a:cs typeface="Times New Roman" charset="0"/>
                  </a:rPr>
                  <a:t>nguyên</a:t>
                </a:r>
                <a:r>
                  <a:rPr lang="en-US" sz="2800" dirty="0">
                    <a:latin typeface="Times New Roman" charset="0"/>
                    <a:ea typeface="Times New Roman" charset="0"/>
                    <a:cs typeface="Times New Roman" charset="0"/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800" b="0" i="1" smtClean="0"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</m:ctrlPr>
                      </m:fPr>
                      <m:num>
                        <m:r>
                          <a:rPr lang="vi-VN" sz="2800" b="0" i="1" smtClean="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𝑟</m:t>
                        </m:r>
                      </m:num>
                      <m:den>
                        <m:r>
                          <a:rPr lang="vi-VN" sz="2800" b="0" i="1" smtClean="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𝑏</m:t>
                        </m:r>
                      </m:den>
                    </m:f>
                    <m:r>
                      <a:rPr lang="vi-VN" sz="2800" b="0" i="1" smtClean="0">
                        <a:latin typeface="Cambria Math" charset="0"/>
                        <a:ea typeface="Times New Roman" charset="0"/>
                        <a:cs typeface="Times New Roman" charset="0"/>
                      </a:rPr>
                      <m:t> </m:t>
                    </m:r>
                  </m:oMath>
                </a14:m>
                <a:r>
                  <a:rPr lang="en-US" sz="2800" dirty="0">
                    <a:latin typeface="Times New Roman" charset="0"/>
                    <a:ea typeface="Times New Roman" charset="0"/>
                    <a:cs typeface="Times New Roman" charset="0"/>
                  </a:rPr>
                  <a:t> là </a:t>
                </a:r>
                <a:r>
                  <a:rPr lang="en-US" sz="2800" dirty="0" err="1">
                    <a:latin typeface="Times New Roman" charset="0"/>
                    <a:ea typeface="Times New Roman" charset="0"/>
                    <a:cs typeface="Times New Roman" charset="0"/>
                  </a:rPr>
                  <a:t>phần</a:t>
                </a:r>
                <a:r>
                  <a:rPr lang="en-US" sz="2800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sz="2800" dirty="0" err="1">
                    <a:latin typeface="Times New Roman" charset="0"/>
                    <a:ea typeface="Times New Roman" charset="0"/>
                    <a:cs typeface="Times New Roman" charset="0"/>
                  </a:rPr>
                  <a:t>phân</a:t>
                </a:r>
                <a:r>
                  <a:rPr lang="en-US" sz="2800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sz="2800" dirty="0" err="1">
                    <a:latin typeface="Times New Roman" charset="0"/>
                    <a:ea typeface="Times New Roman" charset="0"/>
                    <a:cs typeface="Times New Roman" charset="0"/>
                  </a:rPr>
                  <a:t>số</a:t>
                </a:r>
                <a:r>
                  <a:rPr lang="en-US" sz="2800" dirty="0">
                    <a:latin typeface="Times New Roman" charset="0"/>
                    <a:ea typeface="Times New Roman" charset="0"/>
                    <a:cs typeface="Times New Roman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2948" y="5175396"/>
                <a:ext cx="7199792" cy="668837"/>
              </a:xfrm>
              <a:prstGeom prst="rect">
                <a:avLst/>
              </a:prstGeom>
              <a:blipFill rotWithShape="0">
                <a:blip r:embed="rId4"/>
                <a:stretch>
                  <a:fillRect t="-2727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68266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  <p:bldP spid="17" grpId="0" build="p"/>
      <p:bldP spid="19" grpId="0" build="p"/>
    </p:bld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1076</TotalTime>
  <Words>1382</Words>
  <Application>Microsoft Office PowerPoint</Application>
  <PresentationFormat>Widescreen</PresentationFormat>
  <Paragraphs>245</Paragraphs>
  <Slides>32</Slides>
  <Notes>15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5" baseType="lpstr">
      <vt:lpstr>Arial</vt:lpstr>
      <vt:lpstr>Calibri</vt:lpstr>
      <vt:lpstr>Calibri Light</vt:lpstr>
      <vt:lpstr>Cambria Math</vt:lpstr>
      <vt:lpstr>Century Gothic</vt:lpstr>
      <vt:lpstr>Garamond</vt:lpstr>
      <vt:lpstr>Just Another Hand</vt:lpstr>
      <vt:lpstr>Times New Roman</vt:lpstr>
      <vt:lpstr>Wingdings</vt:lpstr>
      <vt:lpstr>Office Theme</vt:lpstr>
      <vt:lpstr>3_Office Theme</vt:lpstr>
      <vt:lpstr>Savon</vt:lpstr>
      <vt:lpstr>Equation</vt:lpstr>
      <vt:lpstr>HỖN SỐ</vt:lpstr>
      <vt:lpstr>KHỞI ĐỘNG:</vt:lpstr>
      <vt:lpstr>KHỞI ĐỘNG:</vt:lpstr>
      <vt:lpstr>KHỞI ĐỘNG:</vt:lpstr>
      <vt:lpstr>KHỞI ĐỘNG:</vt:lpstr>
      <vt:lpstr>PowerPoint Presentation</vt:lpstr>
      <vt:lpstr>PowerPoint Presentation</vt:lpstr>
      <vt:lpstr>Ví dụ 1:</vt:lpstr>
      <vt:lpstr>1. Hỗn số</vt:lpstr>
      <vt:lpstr>Thực Hành 1</vt:lpstr>
      <vt:lpstr>2. ĐỔI HỖN SỐ RA PHÂN SỐ</vt:lpstr>
      <vt:lpstr>VÍ DỤ 2: (SGK/tr25)</vt:lpstr>
      <vt:lpstr>Thực Hành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TRẮC NGHIỆM  CỦNG CỐ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VẬN DỤNG: Bài tập 4 (SGK/tr25)</vt:lpstr>
      <vt:lpstr>VẬN DỤNG: Bài tập 4 (SGK/tr25)</vt:lpstr>
      <vt:lpstr>VẬN DỤNG: Bài tập 4 (SGK/tr25)</vt:lpstr>
      <vt:lpstr>HƯỚNG DẪN VỀ NHÀ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nkimhuan@gmail.com</dc:creator>
  <cp:lastModifiedBy>Huan Nguyen</cp:lastModifiedBy>
  <cp:revision>69</cp:revision>
  <dcterms:created xsi:type="dcterms:W3CDTF">2021-07-12T10:15:44Z</dcterms:created>
  <dcterms:modified xsi:type="dcterms:W3CDTF">2021-08-20T04:14:35Z</dcterms:modified>
</cp:coreProperties>
</file>