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theme/theme2.xml" ContentType="application/vnd.openxmlformats-officedocument.theme+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theme/theme3.xml" ContentType="application/vnd.openxmlformats-officedocument.theme+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theme/theme4.xml" ContentType="application/vnd.openxmlformats-officedocument.theme+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theme/theme5.xml" ContentType="application/vnd.openxmlformats-officedocument.theme+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theme/theme6.xml" ContentType="application/vnd.openxmlformats-officedocument.theme+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theme/theme7.xml" ContentType="application/vnd.openxmlformats-officedocument.theme+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theme/theme8.xml" ContentType="application/vnd.openxmlformats-officedocument.theme+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theme/theme9.xml" ContentType="application/vnd.openxmlformats-officedocument.theme+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theme/theme10.xml" ContentType="application/vnd.openxmlformats-officedocument.theme+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theme/theme11.xml" ContentType="application/vnd.openxmlformats-officedocument.theme+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slideLayouts/slideLayout1583.xml" ContentType="application/vnd.openxmlformats-officedocument.presentationml.slideLayout+xml"/>
  <Override PartName="/ppt/slideLayouts/slideLayout1584.xml" ContentType="application/vnd.openxmlformats-officedocument.presentationml.slideLayout+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slideLayouts/slideLayout1590.xml" ContentType="application/vnd.openxmlformats-officedocument.presentationml.slideLayout+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slideLayouts/slideLayout1595.xml" ContentType="application/vnd.openxmlformats-officedocument.presentationml.slideLayout+xml"/>
  <Override PartName="/ppt/slideLayouts/slideLayout1596.xml" ContentType="application/vnd.openxmlformats-officedocument.presentationml.slideLayout+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slideLayouts/slideLayout1599.xml" ContentType="application/vnd.openxmlformats-officedocument.presentationml.slideLayout+xml"/>
  <Override PartName="/ppt/slideLayouts/slideLayout1600.xml" ContentType="application/vnd.openxmlformats-officedocument.presentationml.slideLayout+xml"/>
  <Override PartName="/ppt/slideLayouts/slideLayout1601.xml" ContentType="application/vnd.openxmlformats-officedocument.presentationml.slideLayout+xml"/>
  <Override PartName="/ppt/slideLayouts/slideLayout1602.xml" ContentType="application/vnd.openxmlformats-officedocument.presentationml.slideLayout+xml"/>
  <Override PartName="/ppt/slideLayouts/slideLayout1603.xml" ContentType="application/vnd.openxmlformats-officedocument.presentationml.slideLayout+xml"/>
  <Override PartName="/ppt/slideLayouts/slideLayout1604.xml" ContentType="application/vnd.openxmlformats-officedocument.presentationml.slideLayout+xml"/>
  <Override PartName="/ppt/slideLayouts/slideLayout1605.xml" ContentType="application/vnd.openxmlformats-officedocument.presentationml.slideLayout+xml"/>
  <Override PartName="/ppt/slideLayouts/slideLayout1606.xml" ContentType="application/vnd.openxmlformats-officedocument.presentationml.slideLayout+xml"/>
  <Override PartName="/ppt/slideLayouts/slideLayout1607.xml" ContentType="application/vnd.openxmlformats-officedocument.presentationml.slideLayout+xml"/>
  <Override PartName="/ppt/slideLayouts/slideLayout1608.xml" ContentType="application/vnd.openxmlformats-officedocument.presentationml.slideLayout+xml"/>
  <Override PartName="/ppt/slideLayouts/slideLayout1609.xml" ContentType="application/vnd.openxmlformats-officedocument.presentationml.slideLayout+xml"/>
  <Override PartName="/ppt/slideLayouts/slideLayout1610.xml" ContentType="application/vnd.openxmlformats-officedocument.presentationml.slideLayout+xml"/>
  <Override PartName="/ppt/slideLayouts/slideLayout1611.xml" ContentType="application/vnd.openxmlformats-officedocument.presentationml.slideLayout+xml"/>
  <Override PartName="/ppt/slideLayouts/slideLayout1612.xml" ContentType="application/vnd.openxmlformats-officedocument.presentationml.slideLayout+xml"/>
  <Override PartName="/ppt/slideLayouts/slideLayout1613.xml" ContentType="application/vnd.openxmlformats-officedocument.presentationml.slideLayout+xml"/>
  <Override PartName="/ppt/slideLayouts/slideLayout1614.xml" ContentType="application/vnd.openxmlformats-officedocument.presentationml.slideLayout+xml"/>
  <Override PartName="/ppt/slideLayouts/slideLayout1615.xml" ContentType="application/vnd.openxmlformats-officedocument.presentationml.slideLayout+xml"/>
  <Override PartName="/ppt/slideLayouts/slideLayout1616.xml" ContentType="application/vnd.openxmlformats-officedocument.presentationml.slideLayout+xml"/>
  <Override PartName="/ppt/slideLayouts/slideLayout1617.xml" ContentType="application/vnd.openxmlformats-officedocument.presentationml.slideLayout+xml"/>
  <Override PartName="/ppt/slideLayouts/slideLayout1618.xml" ContentType="application/vnd.openxmlformats-officedocument.presentationml.slideLayout+xml"/>
  <Override PartName="/ppt/slideLayouts/slideLayout1619.xml" ContentType="application/vnd.openxmlformats-officedocument.presentationml.slideLayout+xml"/>
  <Override PartName="/ppt/slideLayouts/slideLayout1620.xml" ContentType="application/vnd.openxmlformats-officedocument.presentationml.slideLayout+xml"/>
  <Override PartName="/ppt/slideLayouts/slideLayout1621.xml" ContentType="application/vnd.openxmlformats-officedocument.presentationml.slideLayout+xml"/>
  <Override PartName="/ppt/slideLayouts/slideLayout1622.xml" ContentType="application/vnd.openxmlformats-officedocument.presentationml.slideLayout+xml"/>
  <Override PartName="/ppt/slideLayouts/slideLayout1623.xml" ContentType="application/vnd.openxmlformats-officedocument.presentationml.slideLayout+xml"/>
  <Override PartName="/ppt/slideLayouts/slideLayout1624.xml" ContentType="application/vnd.openxmlformats-officedocument.presentationml.slideLayout+xml"/>
  <Override PartName="/ppt/slideLayouts/slideLayout1625.xml" ContentType="application/vnd.openxmlformats-officedocument.presentationml.slideLayout+xml"/>
  <Override PartName="/ppt/slideLayouts/slideLayout1626.xml" ContentType="application/vnd.openxmlformats-officedocument.presentationml.slideLayout+xml"/>
  <Override PartName="/ppt/slideLayouts/slideLayout1627.xml" ContentType="application/vnd.openxmlformats-officedocument.presentationml.slideLayout+xml"/>
  <Override PartName="/ppt/slideLayouts/slideLayout1628.xml" ContentType="application/vnd.openxmlformats-officedocument.presentationml.slideLayout+xml"/>
  <Override PartName="/ppt/slideLayouts/slideLayout1629.xml" ContentType="application/vnd.openxmlformats-officedocument.presentationml.slideLayout+xml"/>
  <Override PartName="/ppt/slideLayouts/slideLayout1630.xml" ContentType="application/vnd.openxmlformats-officedocument.presentationml.slideLayout+xml"/>
  <Override PartName="/ppt/slideLayouts/slideLayout1631.xml" ContentType="application/vnd.openxmlformats-officedocument.presentationml.slideLayout+xml"/>
  <Override PartName="/ppt/slideLayouts/slideLayout1632.xml" ContentType="application/vnd.openxmlformats-officedocument.presentationml.slideLayout+xml"/>
  <Override PartName="/ppt/slideLayouts/slideLayout1633.xml" ContentType="application/vnd.openxmlformats-officedocument.presentationml.slideLayout+xml"/>
  <Override PartName="/ppt/slideLayouts/slideLayout1634.xml" ContentType="application/vnd.openxmlformats-officedocument.presentationml.slideLayout+xml"/>
  <Override PartName="/ppt/slideLayouts/slideLayout1635.xml" ContentType="application/vnd.openxmlformats-officedocument.presentationml.slideLayout+xml"/>
  <Override PartName="/ppt/slideLayouts/slideLayout1636.xml" ContentType="application/vnd.openxmlformats-officedocument.presentationml.slideLayout+xml"/>
  <Override PartName="/ppt/slideLayouts/slideLayout1637.xml" ContentType="application/vnd.openxmlformats-officedocument.presentationml.slideLayout+xml"/>
  <Override PartName="/ppt/slideLayouts/slideLayout1638.xml" ContentType="application/vnd.openxmlformats-officedocument.presentationml.slideLayout+xml"/>
  <Override PartName="/ppt/slideLayouts/slideLayout1639.xml" ContentType="application/vnd.openxmlformats-officedocument.presentationml.slideLayout+xml"/>
  <Override PartName="/ppt/slideLayouts/slideLayout1640.xml" ContentType="application/vnd.openxmlformats-officedocument.presentationml.slideLayout+xml"/>
  <Override PartName="/ppt/slideLayouts/slideLayout1641.xml" ContentType="application/vnd.openxmlformats-officedocument.presentationml.slideLayout+xml"/>
  <Override PartName="/ppt/slideLayouts/slideLayout1642.xml" ContentType="application/vnd.openxmlformats-officedocument.presentationml.slideLayout+xml"/>
  <Override PartName="/ppt/slideLayouts/slideLayout1643.xml" ContentType="application/vnd.openxmlformats-officedocument.presentationml.slideLayout+xml"/>
  <Override PartName="/ppt/slideLayouts/slideLayout1644.xml" ContentType="application/vnd.openxmlformats-officedocument.presentationml.slideLayout+xml"/>
  <Override PartName="/ppt/slideLayouts/slideLayout1645.xml" ContentType="application/vnd.openxmlformats-officedocument.presentationml.slideLayout+xml"/>
  <Override PartName="/ppt/slideLayouts/slideLayout1646.xml" ContentType="application/vnd.openxmlformats-officedocument.presentationml.slideLayout+xml"/>
  <Override PartName="/ppt/slideLayouts/slideLayout1647.xml" ContentType="application/vnd.openxmlformats-officedocument.presentationml.slideLayout+xml"/>
  <Override PartName="/ppt/slideLayouts/slideLayout1648.xml" ContentType="application/vnd.openxmlformats-officedocument.presentationml.slideLayout+xml"/>
  <Override PartName="/ppt/slideLayouts/slideLayout1649.xml" ContentType="application/vnd.openxmlformats-officedocument.presentationml.slideLayout+xml"/>
  <Override PartName="/ppt/slideLayouts/slideLayout1650.xml" ContentType="application/vnd.openxmlformats-officedocument.presentationml.slideLayout+xml"/>
  <Override PartName="/ppt/slideLayouts/slideLayout1651.xml" ContentType="application/vnd.openxmlformats-officedocument.presentationml.slideLayout+xml"/>
  <Override PartName="/ppt/slideLayouts/slideLayout1652.xml" ContentType="application/vnd.openxmlformats-officedocument.presentationml.slideLayout+xml"/>
  <Override PartName="/ppt/slideLayouts/slideLayout1653.xml" ContentType="application/vnd.openxmlformats-officedocument.presentationml.slideLayout+xml"/>
  <Override PartName="/ppt/slideLayouts/slideLayout1654.xml" ContentType="application/vnd.openxmlformats-officedocument.presentationml.slideLayout+xml"/>
  <Override PartName="/ppt/slideLayouts/slideLayout1655.xml" ContentType="application/vnd.openxmlformats-officedocument.presentationml.slideLayout+xml"/>
  <Override PartName="/ppt/slideLayouts/slideLayout1656.xml" ContentType="application/vnd.openxmlformats-officedocument.presentationml.slideLayout+xml"/>
  <Override PartName="/ppt/slideLayouts/slideLayout1657.xml" ContentType="application/vnd.openxmlformats-officedocument.presentationml.slideLayout+xml"/>
  <Override PartName="/ppt/slideLayouts/slideLayout1658.xml" ContentType="application/vnd.openxmlformats-officedocument.presentationml.slideLayout+xml"/>
  <Override PartName="/ppt/slideLayouts/slideLayout1659.xml" ContentType="application/vnd.openxmlformats-officedocument.presentationml.slideLayout+xml"/>
  <Override PartName="/ppt/slideLayouts/slideLayout1660.xml" ContentType="application/vnd.openxmlformats-officedocument.presentationml.slideLayout+xml"/>
  <Override PartName="/ppt/slideLayouts/slideLayout1661.xml" ContentType="application/vnd.openxmlformats-officedocument.presentationml.slideLayout+xml"/>
  <Override PartName="/ppt/slideLayouts/slideLayout1662.xml" ContentType="application/vnd.openxmlformats-officedocument.presentationml.slideLayout+xml"/>
  <Override PartName="/ppt/slideLayouts/slideLayout1663.xml" ContentType="application/vnd.openxmlformats-officedocument.presentationml.slideLayout+xml"/>
  <Override PartName="/ppt/slideLayouts/slideLayout1664.xml" ContentType="application/vnd.openxmlformats-officedocument.presentationml.slideLayout+xml"/>
  <Override PartName="/ppt/slideLayouts/slideLayout1665.xml" ContentType="application/vnd.openxmlformats-officedocument.presentationml.slideLayout+xml"/>
  <Override PartName="/ppt/slideLayouts/slideLayout1666.xml" ContentType="application/vnd.openxmlformats-officedocument.presentationml.slideLayout+xml"/>
  <Override PartName="/ppt/slideLayouts/slideLayout1667.xml" ContentType="application/vnd.openxmlformats-officedocument.presentationml.slideLayout+xml"/>
  <Override PartName="/ppt/slideLayouts/slideLayout1668.xml" ContentType="application/vnd.openxmlformats-officedocument.presentationml.slideLayout+xml"/>
  <Override PartName="/ppt/slideLayouts/slideLayout1669.xml" ContentType="application/vnd.openxmlformats-officedocument.presentationml.slideLayout+xml"/>
  <Override PartName="/ppt/slideLayouts/slideLayout1670.xml" ContentType="application/vnd.openxmlformats-officedocument.presentationml.slideLayout+xml"/>
  <Override PartName="/ppt/slideLayouts/slideLayout1671.xml" ContentType="application/vnd.openxmlformats-officedocument.presentationml.slideLayout+xml"/>
  <Override PartName="/ppt/slideLayouts/slideLayout1672.xml" ContentType="application/vnd.openxmlformats-officedocument.presentationml.slideLayout+xml"/>
  <Override PartName="/ppt/slideLayouts/slideLayout1673.xml" ContentType="application/vnd.openxmlformats-officedocument.presentationml.slideLayout+xml"/>
  <Override PartName="/ppt/slideLayouts/slideLayout1674.xml" ContentType="application/vnd.openxmlformats-officedocument.presentationml.slideLayout+xml"/>
  <Override PartName="/ppt/slideLayouts/slideLayout1675.xml" ContentType="application/vnd.openxmlformats-officedocument.presentationml.slideLayout+xml"/>
  <Override PartName="/ppt/slideLayouts/slideLayout1676.xml" ContentType="application/vnd.openxmlformats-officedocument.presentationml.slideLayout+xml"/>
  <Override PartName="/ppt/slideLayouts/slideLayout1677.xml" ContentType="application/vnd.openxmlformats-officedocument.presentationml.slideLayout+xml"/>
  <Override PartName="/ppt/slideLayouts/slideLayout1678.xml" ContentType="application/vnd.openxmlformats-officedocument.presentationml.slideLayout+xml"/>
  <Override PartName="/ppt/slideLayouts/slideLayout1679.xml" ContentType="application/vnd.openxmlformats-officedocument.presentationml.slideLayout+xml"/>
  <Override PartName="/ppt/slideLayouts/slideLayout1680.xml" ContentType="application/vnd.openxmlformats-officedocument.presentationml.slideLayout+xml"/>
  <Override PartName="/ppt/slideLayouts/slideLayout1681.xml" ContentType="application/vnd.openxmlformats-officedocument.presentationml.slideLayout+xml"/>
  <Override PartName="/ppt/slideLayouts/slideLayout1682.xml" ContentType="application/vnd.openxmlformats-officedocument.presentationml.slideLayout+xml"/>
  <Override PartName="/ppt/slideLayouts/slideLayout1683.xml" ContentType="application/vnd.openxmlformats-officedocument.presentationml.slideLayout+xml"/>
  <Override PartName="/ppt/slideLayouts/slideLayout1684.xml" ContentType="application/vnd.openxmlformats-officedocument.presentationml.slideLayout+xml"/>
  <Override PartName="/ppt/slideLayouts/slideLayout1685.xml" ContentType="application/vnd.openxmlformats-officedocument.presentationml.slideLayout+xml"/>
  <Override PartName="/ppt/slideLayouts/slideLayout1686.xml" ContentType="application/vnd.openxmlformats-officedocument.presentationml.slideLayout+xml"/>
  <Override PartName="/ppt/slideLayouts/slideLayout1687.xml" ContentType="application/vnd.openxmlformats-officedocument.presentationml.slideLayout+xml"/>
  <Override PartName="/ppt/slideLayouts/slideLayout1688.xml" ContentType="application/vnd.openxmlformats-officedocument.presentationml.slideLayout+xml"/>
  <Override PartName="/ppt/slideLayouts/slideLayout1689.xml" ContentType="application/vnd.openxmlformats-officedocument.presentationml.slideLayout+xml"/>
  <Override PartName="/ppt/slideLayouts/slideLayout1690.xml" ContentType="application/vnd.openxmlformats-officedocument.presentationml.slideLayout+xml"/>
  <Override PartName="/ppt/slideLayouts/slideLayout1691.xml" ContentType="application/vnd.openxmlformats-officedocument.presentationml.slideLayout+xml"/>
  <Override PartName="/ppt/slideLayouts/slideLayout1692.xml" ContentType="application/vnd.openxmlformats-officedocument.presentationml.slideLayout+xml"/>
  <Override PartName="/ppt/slideLayouts/slideLayout1693.xml" ContentType="application/vnd.openxmlformats-officedocument.presentationml.slideLayout+xml"/>
  <Override PartName="/ppt/slideLayouts/slideLayout1694.xml" ContentType="application/vnd.openxmlformats-officedocument.presentationml.slideLayout+xml"/>
  <Override PartName="/ppt/slideLayouts/slideLayout1695.xml" ContentType="application/vnd.openxmlformats-officedocument.presentationml.slideLayout+xml"/>
  <Override PartName="/ppt/slideLayouts/slideLayout1696.xml" ContentType="application/vnd.openxmlformats-officedocument.presentationml.slideLayout+xml"/>
  <Override PartName="/ppt/slideLayouts/slideLayout1697.xml" ContentType="application/vnd.openxmlformats-officedocument.presentationml.slideLayout+xml"/>
  <Override PartName="/ppt/slideLayouts/slideLayout1698.xml" ContentType="application/vnd.openxmlformats-officedocument.presentationml.slideLayout+xml"/>
  <Override PartName="/ppt/slideLayouts/slideLayout1699.xml" ContentType="application/vnd.openxmlformats-officedocument.presentationml.slideLayout+xml"/>
  <Override PartName="/ppt/slideLayouts/slideLayout1700.xml" ContentType="application/vnd.openxmlformats-officedocument.presentationml.slideLayout+xml"/>
  <Override PartName="/ppt/slideLayouts/slideLayout1701.xml" ContentType="application/vnd.openxmlformats-officedocument.presentationml.slideLayout+xml"/>
  <Override PartName="/ppt/slideLayouts/slideLayout1702.xml" ContentType="application/vnd.openxmlformats-officedocument.presentationml.slideLayout+xml"/>
  <Override PartName="/ppt/slideLayouts/slideLayout1703.xml" ContentType="application/vnd.openxmlformats-officedocument.presentationml.slideLayout+xml"/>
  <Override PartName="/ppt/slideLayouts/slideLayout1704.xml" ContentType="application/vnd.openxmlformats-officedocument.presentationml.slideLayout+xml"/>
  <Override PartName="/ppt/slideLayouts/slideLayout1705.xml" ContentType="application/vnd.openxmlformats-officedocument.presentationml.slideLayout+xml"/>
  <Override PartName="/ppt/slideLayouts/slideLayout1706.xml" ContentType="application/vnd.openxmlformats-officedocument.presentationml.slideLayout+xml"/>
  <Override PartName="/ppt/slideLayouts/slideLayout1707.xml" ContentType="application/vnd.openxmlformats-officedocument.presentationml.slideLayout+xml"/>
  <Override PartName="/ppt/slideLayouts/slideLayout1708.xml" ContentType="application/vnd.openxmlformats-officedocument.presentationml.slideLayout+xml"/>
  <Override PartName="/ppt/slideLayouts/slideLayout1709.xml" ContentType="application/vnd.openxmlformats-officedocument.presentationml.slideLayout+xml"/>
  <Override PartName="/ppt/slideLayouts/slideLayout1710.xml" ContentType="application/vnd.openxmlformats-officedocument.presentationml.slideLayout+xml"/>
  <Override PartName="/ppt/slideLayouts/slideLayout1711.xml" ContentType="application/vnd.openxmlformats-officedocument.presentationml.slideLayout+xml"/>
  <Override PartName="/ppt/slideLayouts/slideLayout1712.xml" ContentType="application/vnd.openxmlformats-officedocument.presentationml.slideLayout+xml"/>
  <Override PartName="/ppt/slideLayouts/slideLayout1713.xml" ContentType="application/vnd.openxmlformats-officedocument.presentationml.slideLayout+xml"/>
  <Override PartName="/ppt/slideLayouts/slideLayout1714.xml" ContentType="application/vnd.openxmlformats-officedocument.presentationml.slideLayout+xml"/>
  <Override PartName="/ppt/slideLayouts/slideLayout1715.xml" ContentType="application/vnd.openxmlformats-officedocument.presentationml.slideLayout+xml"/>
  <Override PartName="/ppt/slideLayouts/slideLayout1716.xml" ContentType="application/vnd.openxmlformats-officedocument.presentationml.slideLayout+xml"/>
  <Override PartName="/ppt/slideLayouts/slideLayout1717.xml" ContentType="application/vnd.openxmlformats-officedocument.presentationml.slideLayout+xml"/>
  <Override PartName="/ppt/slideLayouts/slideLayout1718.xml" ContentType="application/vnd.openxmlformats-officedocument.presentationml.slideLayout+xml"/>
  <Override PartName="/ppt/slideLayouts/slideLayout1719.xml" ContentType="application/vnd.openxmlformats-officedocument.presentationml.slideLayout+xml"/>
  <Override PartName="/ppt/slideLayouts/slideLayout1720.xml" ContentType="application/vnd.openxmlformats-officedocument.presentationml.slideLayout+xml"/>
  <Override PartName="/ppt/slideLayouts/slideLayout1721.xml" ContentType="application/vnd.openxmlformats-officedocument.presentationml.slideLayout+xml"/>
  <Override PartName="/ppt/slideLayouts/slideLayout1722.xml" ContentType="application/vnd.openxmlformats-officedocument.presentationml.slideLayout+xml"/>
  <Override PartName="/ppt/slideLayouts/slideLayout1723.xml" ContentType="application/vnd.openxmlformats-officedocument.presentationml.slideLayout+xml"/>
  <Override PartName="/ppt/slideLayouts/slideLayout1724.xml" ContentType="application/vnd.openxmlformats-officedocument.presentationml.slideLayout+xml"/>
  <Override PartName="/ppt/slideLayouts/slideLayout1725.xml" ContentType="application/vnd.openxmlformats-officedocument.presentationml.slideLayout+xml"/>
  <Override PartName="/ppt/slideLayouts/slideLayout1726.xml" ContentType="application/vnd.openxmlformats-officedocument.presentationml.slideLayout+xml"/>
  <Override PartName="/ppt/slideLayouts/slideLayout1727.xml" ContentType="application/vnd.openxmlformats-officedocument.presentationml.slideLayout+xml"/>
  <Override PartName="/ppt/slideLayouts/slideLayout1728.xml" ContentType="application/vnd.openxmlformats-officedocument.presentationml.slideLayout+xml"/>
  <Override PartName="/ppt/slideLayouts/slideLayout1729.xml" ContentType="application/vnd.openxmlformats-officedocument.presentationml.slideLayout+xml"/>
  <Override PartName="/ppt/slideLayouts/slideLayout1730.xml" ContentType="application/vnd.openxmlformats-officedocument.presentationml.slideLayout+xml"/>
  <Override PartName="/ppt/slideLayouts/slideLayout1731.xml" ContentType="application/vnd.openxmlformats-officedocument.presentationml.slideLayout+xml"/>
  <Override PartName="/ppt/slideLayouts/slideLayout1732.xml" ContentType="application/vnd.openxmlformats-officedocument.presentationml.slideLayout+xml"/>
  <Override PartName="/ppt/slideLayouts/slideLayout1733.xml" ContentType="application/vnd.openxmlformats-officedocument.presentationml.slideLayout+xml"/>
  <Override PartName="/ppt/slideLayouts/slideLayout1734.xml" ContentType="application/vnd.openxmlformats-officedocument.presentationml.slideLayout+xml"/>
  <Override PartName="/ppt/slideLayouts/slideLayout1735.xml" ContentType="application/vnd.openxmlformats-officedocument.presentationml.slideLayout+xml"/>
  <Override PartName="/ppt/slideLayouts/slideLayout1736.xml" ContentType="application/vnd.openxmlformats-officedocument.presentationml.slideLayout+xml"/>
  <Override PartName="/ppt/slideLayouts/slideLayout1737.xml" ContentType="application/vnd.openxmlformats-officedocument.presentationml.slideLayout+xml"/>
  <Override PartName="/ppt/slideLayouts/slideLayout1738.xml" ContentType="application/vnd.openxmlformats-officedocument.presentationml.slideLayout+xml"/>
  <Override PartName="/ppt/slideLayouts/slideLayout1739.xml" ContentType="application/vnd.openxmlformats-officedocument.presentationml.slideLayout+xml"/>
  <Override PartName="/ppt/slideLayouts/slideLayout1740.xml" ContentType="application/vnd.openxmlformats-officedocument.presentationml.slideLayout+xml"/>
  <Override PartName="/ppt/slideLayouts/slideLayout1741.xml" ContentType="application/vnd.openxmlformats-officedocument.presentationml.slideLayout+xml"/>
  <Override PartName="/ppt/slideLayouts/slideLayout1742.xml" ContentType="application/vnd.openxmlformats-officedocument.presentationml.slideLayout+xml"/>
  <Override PartName="/ppt/slideLayouts/slideLayout1743.xml" ContentType="application/vnd.openxmlformats-officedocument.presentationml.slideLayout+xml"/>
  <Override PartName="/ppt/slideLayouts/slideLayout1744.xml" ContentType="application/vnd.openxmlformats-officedocument.presentationml.slideLayout+xml"/>
  <Override PartName="/ppt/slideLayouts/slideLayout1745.xml" ContentType="application/vnd.openxmlformats-officedocument.presentationml.slideLayout+xml"/>
  <Override PartName="/ppt/slideLayouts/slideLayout1746.xml" ContentType="application/vnd.openxmlformats-officedocument.presentationml.slideLayout+xml"/>
  <Override PartName="/ppt/slideLayouts/slideLayout1747.xml" ContentType="application/vnd.openxmlformats-officedocument.presentationml.slideLayout+xml"/>
  <Override PartName="/ppt/slideLayouts/slideLayout1748.xml" ContentType="application/vnd.openxmlformats-officedocument.presentationml.slideLayout+xml"/>
  <Override PartName="/ppt/slideLayouts/slideLayout1749.xml" ContentType="application/vnd.openxmlformats-officedocument.presentationml.slideLayout+xml"/>
  <Override PartName="/ppt/slideLayouts/slideLayout1750.xml" ContentType="application/vnd.openxmlformats-officedocument.presentationml.slideLayout+xml"/>
  <Override PartName="/ppt/slideLayouts/slideLayout1751.xml" ContentType="application/vnd.openxmlformats-officedocument.presentationml.slideLayout+xml"/>
  <Override PartName="/ppt/slideLayouts/slideLayout1752.xml" ContentType="application/vnd.openxmlformats-officedocument.presentationml.slideLayout+xml"/>
  <Override PartName="/ppt/slideLayouts/slideLayout1753.xml" ContentType="application/vnd.openxmlformats-officedocument.presentationml.slideLayout+xml"/>
  <Override PartName="/ppt/slideLayouts/slideLayout1754.xml" ContentType="application/vnd.openxmlformats-officedocument.presentationml.slideLayout+xml"/>
  <Override PartName="/ppt/slideLayouts/slideLayout1755.xml" ContentType="application/vnd.openxmlformats-officedocument.presentationml.slideLayout+xml"/>
  <Override PartName="/ppt/slideLayouts/slideLayout1756.xml" ContentType="application/vnd.openxmlformats-officedocument.presentationml.slideLayout+xml"/>
  <Override PartName="/ppt/slideLayouts/slideLayout1757.xml" ContentType="application/vnd.openxmlformats-officedocument.presentationml.slideLayout+xml"/>
  <Override PartName="/ppt/slideLayouts/slideLayout1758.xml" ContentType="application/vnd.openxmlformats-officedocument.presentationml.slideLayout+xml"/>
  <Override PartName="/ppt/slideLayouts/slideLayout1759.xml" ContentType="application/vnd.openxmlformats-officedocument.presentationml.slideLayout+xml"/>
  <Override PartName="/ppt/slideLayouts/slideLayout1760.xml" ContentType="application/vnd.openxmlformats-officedocument.presentationml.slideLayout+xml"/>
  <Override PartName="/ppt/slideLayouts/slideLayout1761.xml" ContentType="application/vnd.openxmlformats-officedocument.presentationml.slideLayout+xml"/>
  <Override PartName="/ppt/slideLayouts/slideLayout1762.xml" ContentType="application/vnd.openxmlformats-officedocument.presentationml.slideLayout+xml"/>
  <Override PartName="/ppt/slideLayouts/slideLayout1763.xml" ContentType="application/vnd.openxmlformats-officedocument.presentationml.slideLayout+xml"/>
  <Override PartName="/ppt/slideLayouts/slideLayout1764.xml" ContentType="application/vnd.openxmlformats-officedocument.presentationml.slideLayout+xml"/>
  <Override PartName="/ppt/slideLayouts/slideLayout1765.xml" ContentType="application/vnd.openxmlformats-officedocument.presentationml.slideLayout+xml"/>
  <Override PartName="/ppt/slideLayouts/slideLayout1766.xml" ContentType="application/vnd.openxmlformats-officedocument.presentationml.slideLayout+xml"/>
  <Override PartName="/ppt/slideLayouts/slideLayout1767.xml" ContentType="application/vnd.openxmlformats-officedocument.presentationml.slideLayout+xml"/>
  <Override PartName="/ppt/slideLayouts/slideLayout1768.xml" ContentType="application/vnd.openxmlformats-officedocument.presentationml.slideLayout+xml"/>
  <Override PartName="/ppt/slideLayouts/slideLayout1769.xml" ContentType="application/vnd.openxmlformats-officedocument.presentationml.slideLayout+xml"/>
  <Override PartName="/ppt/slideLayouts/slideLayout1770.xml" ContentType="application/vnd.openxmlformats-officedocument.presentationml.slideLayout+xml"/>
  <Override PartName="/ppt/slideLayouts/slideLayout1771.xml" ContentType="application/vnd.openxmlformats-officedocument.presentationml.slideLayout+xml"/>
  <Override PartName="/ppt/slideLayouts/slideLayout1772.xml" ContentType="application/vnd.openxmlformats-officedocument.presentationml.slideLayout+xml"/>
  <Override PartName="/ppt/slideLayouts/slideLayout1773.xml" ContentType="application/vnd.openxmlformats-officedocument.presentationml.slideLayout+xml"/>
  <Override PartName="/ppt/slideLayouts/slideLayout1774.xml" ContentType="application/vnd.openxmlformats-officedocument.presentationml.slideLayout+xml"/>
  <Override PartName="/ppt/slideLayouts/slideLayout1775.xml" ContentType="application/vnd.openxmlformats-officedocument.presentationml.slideLayout+xml"/>
  <Override PartName="/ppt/slideLayouts/slideLayout1776.xml" ContentType="application/vnd.openxmlformats-officedocument.presentationml.slideLayout+xml"/>
  <Override PartName="/ppt/slideLayouts/slideLayout1777.xml" ContentType="application/vnd.openxmlformats-officedocument.presentationml.slideLayout+xml"/>
  <Override PartName="/ppt/slideLayouts/slideLayout1778.xml" ContentType="application/vnd.openxmlformats-officedocument.presentationml.slideLayout+xml"/>
  <Override PartName="/ppt/slideLayouts/slideLayout1779.xml" ContentType="application/vnd.openxmlformats-officedocument.presentationml.slideLayout+xml"/>
  <Override PartName="/ppt/slideLayouts/slideLayout1780.xml" ContentType="application/vnd.openxmlformats-officedocument.presentationml.slideLayout+xml"/>
  <Override PartName="/ppt/slideLayouts/slideLayout1781.xml" ContentType="application/vnd.openxmlformats-officedocument.presentationml.slideLayout+xml"/>
  <Override PartName="/ppt/slideLayouts/slideLayout1782.xml" ContentType="application/vnd.openxmlformats-officedocument.presentationml.slideLayout+xml"/>
  <Override PartName="/ppt/slideLayouts/slideLayout1783.xml" ContentType="application/vnd.openxmlformats-officedocument.presentationml.slideLayout+xml"/>
  <Override PartName="/ppt/slideLayouts/slideLayout1784.xml" ContentType="application/vnd.openxmlformats-officedocument.presentationml.slideLayout+xml"/>
  <Override PartName="/ppt/slideLayouts/slideLayout1785.xml" ContentType="application/vnd.openxmlformats-officedocument.presentationml.slideLayout+xml"/>
  <Override PartName="/ppt/slideLayouts/slideLayout1786.xml" ContentType="application/vnd.openxmlformats-officedocument.presentationml.slideLayout+xml"/>
  <Override PartName="/ppt/slideLayouts/slideLayout1787.xml" ContentType="application/vnd.openxmlformats-officedocument.presentationml.slideLayout+xml"/>
  <Override PartName="/ppt/slideLayouts/slideLayout1788.xml" ContentType="application/vnd.openxmlformats-officedocument.presentationml.slideLayout+xml"/>
  <Override PartName="/ppt/slideLayouts/slideLayout1789.xml" ContentType="application/vnd.openxmlformats-officedocument.presentationml.slideLayout+xml"/>
  <Override PartName="/ppt/slideLayouts/slideLayout1790.xml" ContentType="application/vnd.openxmlformats-officedocument.presentationml.slideLayout+xml"/>
  <Override PartName="/ppt/slideLayouts/slideLayout1791.xml" ContentType="application/vnd.openxmlformats-officedocument.presentationml.slideLayout+xml"/>
  <Override PartName="/ppt/slideLayouts/slideLayout1792.xml" ContentType="application/vnd.openxmlformats-officedocument.presentationml.slideLayout+xml"/>
  <Override PartName="/ppt/slideLayouts/slideLayout1793.xml" ContentType="application/vnd.openxmlformats-officedocument.presentationml.slideLayout+xml"/>
  <Override PartName="/ppt/slideLayouts/slideLayout1794.xml" ContentType="application/vnd.openxmlformats-officedocument.presentationml.slideLayout+xml"/>
  <Override PartName="/ppt/slideLayouts/slideLayout1795.xml" ContentType="application/vnd.openxmlformats-officedocument.presentationml.slideLayout+xml"/>
  <Override PartName="/ppt/slideLayouts/slideLayout1796.xml" ContentType="application/vnd.openxmlformats-officedocument.presentationml.slideLayout+xml"/>
  <Override PartName="/ppt/slideLayouts/slideLayout1797.xml" ContentType="application/vnd.openxmlformats-officedocument.presentationml.slideLayout+xml"/>
  <Override PartName="/ppt/slideLayouts/slideLayout1798.xml" ContentType="application/vnd.openxmlformats-officedocument.presentationml.slideLayout+xml"/>
  <Override PartName="/ppt/slideLayouts/slideLayout1799.xml" ContentType="application/vnd.openxmlformats-officedocument.presentationml.slideLayout+xml"/>
  <Override PartName="/ppt/slideLayouts/slideLayout1800.xml" ContentType="application/vnd.openxmlformats-officedocument.presentationml.slideLayout+xml"/>
  <Override PartName="/ppt/slideLayouts/slideLayout1801.xml" ContentType="application/vnd.openxmlformats-officedocument.presentationml.slideLayout+xml"/>
  <Override PartName="/ppt/slideLayouts/slideLayout1802.xml" ContentType="application/vnd.openxmlformats-officedocument.presentationml.slideLayout+xml"/>
  <Override PartName="/ppt/slideLayouts/slideLayout1803.xml" ContentType="application/vnd.openxmlformats-officedocument.presentationml.slideLayout+xml"/>
  <Override PartName="/ppt/slideLayouts/slideLayout1804.xml" ContentType="application/vnd.openxmlformats-officedocument.presentationml.slideLayout+xml"/>
  <Override PartName="/ppt/slideLayouts/slideLayout1805.xml" ContentType="application/vnd.openxmlformats-officedocument.presentationml.slideLayout+xml"/>
  <Override PartName="/ppt/slideLayouts/slideLayout1806.xml" ContentType="application/vnd.openxmlformats-officedocument.presentationml.slideLayout+xml"/>
  <Override PartName="/ppt/slideLayouts/slideLayout1807.xml" ContentType="application/vnd.openxmlformats-officedocument.presentationml.slideLayout+xml"/>
  <Override PartName="/ppt/slideLayouts/slideLayout1808.xml" ContentType="application/vnd.openxmlformats-officedocument.presentationml.slideLayout+xml"/>
  <Override PartName="/ppt/slideLayouts/slideLayout1809.xml" ContentType="application/vnd.openxmlformats-officedocument.presentationml.slideLayout+xml"/>
  <Override PartName="/ppt/slideLayouts/slideLayout1810.xml" ContentType="application/vnd.openxmlformats-officedocument.presentationml.slideLayout+xml"/>
  <Override PartName="/ppt/slideLayouts/slideLayout1811.xml" ContentType="application/vnd.openxmlformats-officedocument.presentationml.slideLayout+xml"/>
  <Override PartName="/ppt/slideLayouts/slideLayout1812.xml" ContentType="application/vnd.openxmlformats-officedocument.presentationml.slideLayout+xml"/>
  <Override PartName="/ppt/slideLayouts/slideLayout1813.xml" ContentType="application/vnd.openxmlformats-officedocument.presentationml.slideLayout+xml"/>
  <Override PartName="/ppt/slideLayouts/slideLayout1814.xml" ContentType="application/vnd.openxmlformats-officedocument.presentationml.slideLayout+xml"/>
  <Override PartName="/ppt/slideLayouts/slideLayout1815.xml" ContentType="application/vnd.openxmlformats-officedocument.presentationml.slideLayout+xml"/>
  <Override PartName="/ppt/slideLayouts/slideLayout1816.xml" ContentType="application/vnd.openxmlformats-officedocument.presentationml.slideLayout+xml"/>
  <Override PartName="/ppt/slideLayouts/slideLayout1817.xml" ContentType="application/vnd.openxmlformats-officedocument.presentationml.slideLayout+xml"/>
  <Override PartName="/ppt/slideLayouts/slideLayout1818.xml" ContentType="application/vnd.openxmlformats-officedocument.presentationml.slideLayout+xml"/>
  <Override PartName="/ppt/slideLayouts/slideLayout1819.xml" ContentType="application/vnd.openxmlformats-officedocument.presentationml.slideLayout+xml"/>
  <Override PartName="/ppt/slideLayouts/slideLayout1820.xml" ContentType="application/vnd.openxmlformats-officedocument.presentationml.slideLayout+xml"/>
  <Override PartName="/ppt/slideLayouts/slideLayout1821.xml" ContentType="application/vnd.openxmlformats-officedocument.presentationml.slideLayout+xml"/>
  <Override PartName="/ppt/slideLayouts/slideLayout1822.xml" ContentType="application/vnd.openxmlformats-officedocument.presentationml.slideLayout+xml"/>
  <Override PartName="/ppt/slideLayouts/slideLayout1823.xml" ContentType="application/vnd.openxmlformats-officedocument.presentationml.slideLayout+xml"/>
  <Override PartName="/ppt/slideLayouts/slideLayout1824.xml" ContentType="application/vnd.openxmlformats-officedocument.presentationml.slideLayout+xml"/>
  <Override PartName="/ppt/slideLayouts/slideLayout1825.xml" ContentType="application/vnd.openxmlformats-officedocument.presentationml.slideLayout+xml"/>
  <Override PartName="/ppt/slideLayouts/slideLayout1826.xml" ContentType="application/vnd.openxmlformats-officedocument.presentationml.slideLayout+xml"/>
  <Override PartName="/ppt/slideLayouts/slideLayout1827.xml" ContentType="application/vnd.openxmlformats-officedocument.presentationml.slideLayout+xml"/>
  <Override PartName="/ppt/slideLayouts/slideLayout1828.xml" ContentType="application/vnd.openxmlformats-officedocument.presentationml.slideLayout+xml"/>
  <Override PartName="/ppt/slideLayouts/slideLayout1829.xml" ContentType="application/vnd.openxmlformats-officedocument.presentationml.slideLayout+xml"/>
  <Override PartName="/ppt/slideLayouts/slideLayout1830.xml" ContentType="application/vnd.openxmlformats-officedocument.presentationml.slideLayout+xml"/>
  <Override PartName="/ppt/slideLayouts/slideLayout1831.xml" ContentType="application/vnd.openxmlformats-officedocument.presentationml.slideLayout+xml"/>
  <Override PartName="/ppt/slideLayouts/slideLayout1832.xml" ContentType="application/vnd.openxmlformats-officedocument.presentationml.slideLayout+xml"/>
  <Override PartName="/ppt/slideLayouts/slideLayout1833.xml" ContentType="application/vnd.openxmlformats-officedocument.presentationml.slideLayout+xml"/>
  <Override PartName="/ppt/slideLayouts/slideLayout1834.xml" ContentType="application/vnd.openxmlformats-officedocument.presentationml.slideLayout+xml"/>
  <Override PartName="/ppt/slideLayouts/slideLayout1835.xml" ContentType="application/vnd.openxmlformats-officedocument.presentationml.slideLayout+xml"/>
  <Override PartName="/ppt/slideLayouts/slideLayout1836.xml" ContentType="application/vnd.openxmlformats-officedocument.presentationml.slideLayout+xml"/>
  <Override PartName="/ppt/slideLayouts/slideLayout1837.xml" ContentType="application/vnd.openxmlformats-officedocument.presentationml.slideLayout+xml"/>
  <Override PartName="/ppt/slideLayouts/slideLayout1838.xml" ContentType="application/vnd.openxmlformats-officedocument.presentationml.slideLayout+xml"/>
  <Override PartName="/ppt/slideLayouts/slideLayout1839.xml" ContentType="application/vnd.openxmlformats-officedocument.presentationml.slideLayout+xml"/>
  <Override PartName="/ppt/slideLayouts/slideLayout1840.xml" ContentType="application/vnd.openxmlformats-officedocument.presentationml.slideLayout+xml"/>
  <Override PartName="/ppt/slideLayouts/slideLayout1841.xml" ContentType="application/vnd.openxmlformats-officedocument.presentationml.slideLayout+xml"/>
  <Override PartName="/ppt/slideLayouts/slideLayout1842.xml" ContentType="application/vnd.openxmlformats-officedocument.presentationml.slideLayout+xml"/>
  <Override PartName="/ppt/slideLayouts/slideLayout1843.xml" ContentType="application/vnd.openxmlformats-officedocument.presentationml.slideLayout+xml"/>
  <Override PartName="/ppt/slideLayouts/slideLayout1844.xml" ContentType="application/vnd.openxmlformats-officedocument.presentationml.slideLayout+xml"/>
  <Override PartName="/ppt/slideLayouts/slideLayout1845.xml" ContentType="application/vnd.openxmlformats-officedocument.presentationml.slideLayout+xml"/>
  <Override PartName="/ppt/slideLayouts/slideLayout1846.xml" ContentType="application/vnd.openxmlformats-officedocument.presentationml.slideLayout+xml"/>
  <Override PartName="/ppt/slideLayouts/slideLayout1847.xml" ContentType="application/vnd.openxmlformats-officedocument.presentationml.slideLayout+xml"/>
  <Override PartName="/ppt/slideLayouts/slideLayout1848.xml" ContentType="application/vnd.openxmlformats-officedocument.presentationml.slideLayout+xml"/>
  <Override PartName="/ppt/slideLayouts/slideLayout1849.xml" ContentType="application/vnd.openxmlformats-officedocument.presentationml.slideLayout+xml"/>
  <Override PartName="/ppt/slideLayouts/slideLayout1850.xml" ContentType="application/vnd.openxmlformats-officedocument.presentationml.slideLayout+xml"/>
  <Override PartName="/ppt/slideLayouts/slideLayout1851.xml" ContentType="application/vnd.openxmlformats-officedocument.presentationml.slideLayout+xml"/>
  <Override PartName="/ppt/slideLayouts/slideLayout1852.xml" ContentType="application/vnd.openxmlformats-officedocument.presentationml.slideLayout+xml"/>
  <Override PartName="/ppt/slideLayouts/slideLayout1853.xml" ContentType="application/vnd.openxmlformats-officedocument.presentationml.slideLayout+xml"/>
  <Override PartName="/ppt/slideLayouts/slideLayout1854.xml" ContentType="application/vnd.openxmlformats-officedocument.presentationml.slideLayout+xml"/>
  <Override PartName="/ppt/slideLayouts/slideLayout1855.xml" ContentType="application/vnd.openxmlformats-officedocument.presentationml.slideLayout+xml"/>
  <Override PartName="/ppt/slideLayouts/slideLayout1856.xml" ContentType="application/vnd.openxmlformats-officedocument.presentationml.slideLayout+xml"/>
  <Override PartName="/ppt/slideLayouts/slideLayout1857.xml" ContentType="application/vnd.openxmlformats-officedocument.presentationml.slideLayout+xml"/>
  <Override PartName="/ppt/slideLayouts/slideLayout1858.xml" ContentType="application/vnd.openxmlformats-officedocument.presentationml.slideLayout+xml"/>
  <Override PartName="/ppt/slideLayouts/slideLayout1859.xml" ContentType="application/vnd.openxmlformats-officedocument.presentationml.slideLayout+xml"/>
  <Override PartName="/ppt/slideLayouts/slideLayout1860.xml" ContentType="application/vnd.openxmlformats-officedocument.presentationml.slideLayout+xml"/>
  <Override PartName="/ppt/slideLayouts/slideLayout1861.xml" ContentType="application/vnd.openxmlformats-officedocument.presentationml.slideLayout+xml"/>
  <Override PartName="/ppt/slideLayouts/slideLayout1862.xml" ContentType="application/vnd.openxmlformats-officedocument.presentationml.slideLayout+xml"/>
  <Override PartName="/ppt/slideLayouts/slideLayout1863.xml" ContentType="application/vnd.openxmlformats-officedocument.presentationml.slideLayout+xml"/>
  <Override PartName="/ppt/slideLayouts/slideLayout1864.xml" ContentType="application/vnd.openxmlformats-officedocument.presentationml.slideLayout+xml"/>
  <Override PartName="/ppt/slideLayouts/slideLayout1865.xml" ContentType="application/vnd.openxmlformats-officedocument.presentationml.slideLayout+xml"/>
  <Override PartName="/ppt/slideLayouts/slideLayout1866.xml" ContentType="application/vnd.openxmlformats-officedocument.presentationml.slideLayout+xml"/>
  <Override PartName="/ppt/slideLayouts/slideLayout1867.xml" ContentType="application/vnd.openxmlformats-officedocument.presentationml.slideLayout+xml"/>
  <Override PartName="/ppt/slideLayouts/slideLayout1868.xml" ContentType="application/vnd.openxmlformats-officedocument.presentationml.slideLayout+xml"/>
  <Override PartName="/ppt/slideLayouts/slideLayout1869.xml" ContentType="application/vnd.openxmlformats-officedocument.presentationml.slideLayout+xml"/>
  <Override PartName="/ppt/slideLayouts/slideLayout1870.xml" ContentType="application/vnd.openxmlformats-officedocument.presentationml.slideLayout+xml"/>
  <Override PartName="/ppt/slideLayouts/slideLayout1871.xml" ContentType="application/vnd.openxmlformats-officedocument.presentationml.slideLayout+xml"/>
  <Override PartName="/ppt/slideLayouts/slideLayout1872.xml" ContentType="application/vnd.openxmlformats-officedocument.presentationml.slideLayout+xml"/>
  <Override PartName="/ppt/slideLayouts/slideLayout1873.xml" ContentType="application/vnd.openxmlformats-officedocument.presentationml.slideLayout+xml"/>
  <Override PartName="/ppt/slideLayouts/slideLayout1874.xml" ContentType="application/vnd.openxmlformats-officedocument.presentationml.slideLayout+xml"/>
  <Override PartName="/ppt/slideLayouts/slideLayout1875.xml" ContentType="application/vnd.openxmlformats-officedocument.presentationml.slideLayout+xml"/>
  <Override PartName="/ppt/slideLayouts/slideLayout1876.xml" ContentType="application/vnd.openxmlformats-officedocument.presentationml.slideLayout+xml"/>
  <Override PartName="/ppt/slideLayouts/slideLayout1877.xml" ContentType="application/vnd.openxmlformats-officedocument.presentationml.slideLayout+xml"/>
  <Override PartName="/ppt/slideLayouts/slideLayout1878.xml" ContentType="application/vnd.openxmlformats-officedocument.presentationml.slideLayout+xml"/>
  <Override PartName="/ppt/slideLayouts/slideLayout1879.xml" ContentType="application/vnd.openxmlformats-officedocument.presentationml.slideLayout+xml"/>
  <Override PartName="/ppt/slideLayouts/slideLayout1880.xml" ContentType="application/vnd.openxmlformats-officedocument.presentationml.slideLayout+xml"/>
  <Override PartName="/ppt/slideLayouts/slideLayout1881.xml" ContentType="application/vnd.openxmlformats-officedocument.presentationml.slideLayout+xml"/>
  <Override PartName="/ppt/slideLayouts/slideLayout1882.xml" ContentType="application/vnd.openxmlformats-officedocument.presentationml.slideLayout+xml"/>
  <Override PartName="/ppt/slideLayouts/slideLayout1883.xml" ContentType="application/vnd.openxmlformats-officedocument.presentationml.slideLayout+xml"/>
  <Override PartName="/ppt/slideLayouts/slideLayout1884.xml" ContentType="application/vnd.openxmlformats-officedocument.presentationml.slideLayout+xml"/>
  <Override PartName="/ppt/slideLayouts/slideLayout1885.xml" ContentType="application/vnd.openxmlformats-officedocument.presentationml.slideLayout+xml"/>
  <Override PartName="/ppt/slideLayouts/slideLayout1886.xml" ContentType="application/vnd.openxmlformats-officedocument.presentationml.slideLayout+xml"/>
  <Override PartName="/ppt/slideLayouts/slideLayout1887.xml" ContentType="application/vnd.openxmlformats-officedocument.presentationml.slideLayout+xml"/>
  <Override PartName="/ppt/slideLayouts/slideLayout1888.xml" ContentType="application/vnd.openxmlformats-officedocument.presentationml.slideLayout+xml"/>
  <Override PartName="/ppt/slideLayouts/slideLayout1889.xml" ContentType="application/vnd.openxmlformats-officedocument.presentationml.slideLayout+xml"/>
  <Override PartName="/ppt/slideLayouts/slideLayout1890.xml" ContentType="application/vnd.openxmlformats-officedocument.presentationml.slideLayout+xml"/>
  <Override PartName="/ppt/slideLayouts/slideLayout1891.xml" ContentType="application/vnd.openxmlformats-officedocument.presentationml.slideLayout+xml"/>
  <Override PartName="/ppt/slideLayouts/slideLayout1892.xml" ContentType="application/vnd.openxmlformats-officedocument.presentationml.slideLayout+xml"/>
  <Override PartName="/ppt/slideLayouts/slideLayout1893.xml" ContentType="application/vnd.openxmlformats-officedocument.presentationml.slideLayout+xml"/>
  <Override PartName="/ppt/slideLayouts/slideLayout1894.xml" ContentType="application/vnd.openxmlformats-officedocument.presentationml.slideLayout+xml"/>
  <Override PartName="/ppt/slideLayouts/slideLayout1895.xml" ContentType="application/vnd.openxmlformats-officedocument.presentationml.slideLayout+xml"/>
  <Override PartName="/ppt/slideLayouts/slideLayout1896.xml" ContentType="application/vnd.openxmlformats-officedocument.presentationml.slideLayout+xml"/>
  <Override PartName="/ppt/slideLayouts/slideLayout1897.xml" ContentType="application/vnd.openxmlformats-officedocument.presentationml.slideLayout+xml"/>
  <Override PartName="/ppt/slideLayouts/slideLayout1898.xml" ContentType="application/vnd.openxmlformats-officedocument.presentationml.slideLayout+xml"/>
  <Override PartName="/ppt/slideLayouts/slideLayout1899.xml" ContentType="application/vnd.openxmlformats-officedocument.presentationml.slideLayout+xml"/>
  <Override PartName="/ppt/slideLayouts/slideLayout1900.xml" ContentType="application/vnd.openxmlformats-officedocument.presentationml.slideLayout+xml"/>
  <Override PartName="/ppt/slideLayouts/slideLayout1901.xml" ContentType="application/vnd.openxmlformats-officedocument.presentationml.slideLayout+xml"/>
  <Override PartName="/ppt/slideLayouts/slideLayout1902.xml" ContentType="application/vnd.openxmlformats-officedocument.presentationml.slideLayout+xml"/>
  <Override PartName="/ppt/slideLayouts/slideLayout1903.xml" ContentType="application/vnd.openxmlformats-officedocument.presentationml.slideLayout+xml"/>
  <Override PartName="/ppt/slideLayouts/slideLayout1904.xml" ContentType="application/vnd.openxmlformats-officedocument.presentationml.slideLayout+xml"/>
  <Override PartName="/ppt/slideLayouts/slideLayout1905.xml" ContentType="application/vnd.openxmlformats-officedocument.presentationml.slideLayout+xml"/>
  <Override PartName="/ppt/slideLayouts/slideLayout1906.xml" ContentType="application/vnd.openxmlformats-officedocument.presentationml.slideLayout+xml"/>
  <Override PartName="/ppt/slideLayouts/slideLayout1907.xml" ContentType="application/vnd.openxmlformats-officedocument.presentationml.slideLayout+xml"/>
  <Override PartName="/ppt/slideLayouts/slideLayout1908.xml" ContentType="application/vnd.openxmlformats-officedocument.presentationml.slideLayout+xml"/>
  <Override PartName="/ppt/slideLayouts/slideLayout1909.xml" ContentType="application/vnd.openxmlformats-officedocument.presentationml.slideLayout+xml"/>
  <Override PartName="/ppt/slideLayouts/slideLayout1910.xml" ContentType="application/vnd.openxmlformats-officedocument.presentationml.slideLayout+xml"/>
  <Override PartName="/ppt/slideLayouts/slideLayout1911.xml" ContentType="application/vnd.openxmlformats-officedocument.presentationml.slideLayout+xml"/>
  <Override PartName="/ppt/slideLayouts/slideLayout1912.xml" ContentType="application/vnd.openxmlformats-officedocument.presentationml.slideLayout+xml"/>
  <Override PartName="/ppt/slideLayouts/slideLayout1913.xml" ContentType="application/vnd.openxmlformats-officedocument.presentationml.slideLayout+xml"/>
  <Override PartName="/ppt/slideLayouts/slideLayout1914.xml" ContentType="application/vnd.openxmlformats-officedocument.presentationml.slideLayout+xml"/>
  <Override PartName="/ppt/slideLayouts/slideLayout1915.xml" ContentType="application/vnd.openxmlformats-officedocument.presentationml.slideLayout+xml"/>
  <Override PartName="/ppt/slideLayouts/slideLayout1916.xml" ContentType="application/vnd.openxmlformats-officedocument.presentationml.slideLayout+xml"/>
  <Override PartName="/ppt/slideLayouts/slideLayout1917.xml" ContentType="application/vnd.openxmlformats-officedocument.presentationml.slideLayout+xml"/>
  <Override PartName="/ppt/slideLayouts/slideLayout1918.xml" ContentType="application/vnd.openxmlformats-officedocument.presentationml.slideLayout+xml"/>
  <Override PartName="/ppt/slideLayouts/slideLayout1919.xml" ContentType="application/vnd.openxmlformats-officedocument.presentationml.slideLayout+xml"/>
  <Override PartName="/ppt/slideLayouts/slideLayout1920.xml" ContentType="application/vnd.openxmlformats-officedocument.presentationml.slideLayout+xml"/>
  <Override PartName="/ppt/slideLayouts/slideLayout1921.xml" ContentType="application/vnd.openxmlformats-officedocument.presentationml.slideLayout+xml"/>
  <Override PartName="/ppt/slideLayouts/slideLayout1922.xml" ContentType="application/vnd.openxmlformats-officedocument.presentationml.slideLayout+xml"/>
  <Override PartName="/ppt/slideLayouts/slideLayout1923.xml" ContentType="application/vnd.openxmlformats-officedocument.presentationml.slideLayout+xml"/>
  <Override PartName="/ppt/slideLayouts/slideLayout1924.xml" ContentType="application/vnd.openxmlformats-officedocument.presentationml.slideLayout+xml"/>
  <Override PartName="/ppt/slideLayouts/slideLayout1925.xml" ContentType="application/vnd.openxmlformats-officedocument.presentationml.slideLayout+xml"/>
  <Override PartName="/ppt/slideLayouts/slideLayout1926.xml" ContentType="application/vnd.openxmlformats-officedocument.presentationml.slideLayout+xml"/>
  <Override PartName="/ppt/slideLayouts/slideLayout1927.xml" ContentType="application/vnd.openxmlformats-officedocument.presentationml.slideLayout+xml"/>
  <Override PartName="/ppt/slideLayouts/slideLayout1928.xml" ContentType="application/vnd.openxmlformats-officedocument.presentationml.slideLayout+xml"/>
  <Override PartName="/ppt/slideLayouts/slideLayout1929.xml" ContentType="application/vnd.openxmlformats-officedocument.presentationml.slideLayout+xml"/>
  <Override PartName="/ppt/slideLayouts/slideLayout1930.xml" ContentType="application/vnd.openxmlformats-officedocument.presentationml.slideLayout+xml"/>
  <Override PartName="/ppt/slideLayouts/slideLayout1931.xml" ContentType="application/vnd.openxmlformats-officedocument.presentationml.slideLayout+xml"/>
  <Override PartName="/ppt/slideLayouts/slideLayout1932.xml" ContentType="application/vnd.openxmlformats-officedocument.presentationml.slideLayout+xml"/>
  <Override PartName="/ppt/slideLayouts/slideLayout1933.xml" ContentType="application/vnd.openxmlformats-officedocument.presentationml.slideLayout+xml"/>
  <Override PartName="/ppt/slideLayouts/slideLayout1934.xml" ContentType="application/vnd.openxmlformats-officedocument.presentationml.slideLayout+xml"/>
  <Override PartName="/ppt/slideLayouts/slideLayout1935.xml" ContentType="application/vnd.openxmlformats-officedocument.presentationml.slideLayout+xml"/>
  <Override PartName="/ppt/slideLayouts/slideLayout1936.xml" ContentType="application/vnd.openxmlformats-officedocument.presentationml.slideLayout+xml"/>
  <Override PartName="/ppt/slideLayouts/slideLayout1937.xml" ContentType="application/vnd.openxmlformats-officedocument.presentationml.slideLayout+xml"/>
  <Override PartName="/ppt/slideLayouts/slideLayout1938.xml" ContentType="application/vnd.openxmlformats-officedocument.presentationml.slideLayout+xml"/>
  <Override PartName="/ppt/slideLayouts/slideLayout1939.xml" ContentType="application/vnd.openxmlformats-officedocument.presentationml.slideLayout+xml"/>
  <Override PartName="/ppt/slideLayouts/slideLayout1940.xml" ContentType="application/vnd.openxmlformats-officedocument.presentationml.slideLayout+xml"/>
  <Override PartName="/ppt/slideLayouts/slideLayout1941.xml" ContentType="application/vnd.openxmlformats-officedocument.presentationml.slideLayout+xml"/>
  <Override PartName="/ppt/slideLayouts/slideLayout1942.xml" ContentType="application/vnd.openxmlformats-officedocument.presentationml.slideLayout+xml"/>
  <Override PartName="/ppt/slideLayouts/slideLayout1943.xml" ContentType="application/vnd.openxmlformats-officedocument.presentationml.slideLayout+xml"/>
  <Override PartName="/ppt/slideLayouts/slideLayout1944.xml" ContentType="application/vnd.openxmlformats-officedocument.presentationml.slideLayout+xml"/>
  <Override PartName="/ppt/slideLayouts/slideLayout1945.xml" ContentType="application/vnd.openxmlformats-officedocument.presentationml.slideLayout+xml"/>
  <Override PartName="/ppt/slideLayouts/slideLayout1946.xml" ContentType="application/vnd.openxmlformats-officedocument.presentationml.slideLayout+xml"/>
  <Override PartName="/ppt/slideLayouts/slideLayout1947.xml" ContentType="application/vnd.openxmlformats-officedocument.presentationml.slideLayout+xml"/>
  <Override PartName="/ppt/slideLayouts/slideLayout1948.xml" ContentType="application/vnd.openxmlformats-officedocument.presentationml.slideLayout+xml"/>
  <Override PartName="/ppt/slideLayouts/slideLayout1949.xml" ContentType="application/vnd.openxmlformats-officedocument.presentationml.slideLayout+xml"/>
  <Override PartName="/ppt/slideLayouts/slideLayout1950.xml" ContentType="application/vnd.openxmlformats-officedocument.presentationml.slideLayout+xml"/>
  <Override PartName="/ppt/slideLayouts/slideLayout1951.xml" ContentType="application/vnd.openxmlformats-officedocument.presentationml.slideLayout+xml"/>
  <Override PartName="/ppt/slideLayouts/slideLayout1952.xml" ContentType="application/vnd.openxmlformats-officedocument.presentationml.slideLayout+xml"/>
  <Override PartName="/ppt/slideLayouts/slideLayout1953.xml" ContentType="application/vnd.openxmlformats-officedocument.presentationml.slideLayout+xml"/>
  <Override PartName="/ppt/slideLayouts/slideLayout1954.xml" ContentType="application/vnd.openxmlformats-officedocument.presentationml.slideLayout+xml"/>
  <Override PartName="/ppt/slideLayouts/slideLayout1955.xml" ContentType="application/vnd.openxmlformats-officedocument.presentationml.slideLayout+xml"/>
  <Override PartName="/ppt/slideLayouts/slideLayout1956.xml" ContentType="application/vnd.openxmlformats-officedocument.presentationml.slideLayout+xml"/>
  <Override PartName="/ppt/slideLayouts/slideLayout1957.xml" ContentType="application/vnd.openxmlformats-officedocument.presentationml.slideLayout+xml"/>
  <Override PartName="/ppt/slideLayouts/slideLayout1958.xml" ContentType="application/vnd.openxmlformats-officedocument.presentationml.slideLayout+xml"/>
  <Override PartName="/ppt/slideLayouts/slideLayout1959.xml" ContentType="application/vnd.openxmlformats-officedocument.presentationml.slideLayout+xml"/>
  <Override PartName="/ppt/slideLayouts/slideLayout1960.xml" ContentType="application/vnd.openxmlformats-officedocument.presentationml.slideLayout+xml"/>
  <Override PartName="/ppt/slideLayouts/slideLayout1961.xml" ContentType="application/vnd.openxmlformats-officedocument.presentationml.slideLayout+xml"/>
  <Override PartName="/ppt/slideLayouts/slideLayout1962.xml" ContentType="application/vnd.openxmlformats-officedocument.presentationml.slideLayout+xml"/>
  <Override PartName="/ppt/slideLayouts/slideLayout1963.xml" ContentType="application/vnd.openxmlformats-officedocument.presentationml.slideLayout+xml"/>
  <Override PartName="/ppt/slideLayouts/slideLayout1964.xml" ContentType="application/vnd.openxmlformats-officedocument.presentationml.slideLayout+xml"/>
  <Override PartName="/ppt/slideLayouts/slideLayout1965.xml" ContentType="application/vnd.openxmlformats-officedocument.presentationml.slideLayout+xml"/>
  <Override PartName="/ppt/slideLayouts/slideLayout1966.xml" ContentType="application/vnd.openxmlformats-officedocument.presentationml.slideLayout+xml"/>
  <Override PartName="/ppt/slideLayouts/slideLayout1967.xml" ContentType="application/vnd.openxmlformats-officedocument.presentationml.slideLayout+xml"/>
  <Override PartName="/ppt/slideLayouts/slideLayout1968.xml" ContentType="application/vnd.openxmlformats-officedocument.presentationml.slideLayout+xml"/>
  <Override PartName="/ppt/slideLayouts/slideLayout1969.xml" ContentType="application/vnd.openxmlformats-officedocument.presentationml.slideLayout+xml"/>
  <Override PartName="/ppt/slideLayouts/slideLayout1970.xml" ContentType="application/vnd.openxmlformats-officedocument.presentationml.slideLayout+xml"/>
  <Override PartName="/ppt/slideLayouts/slideLayout1971.xml" ContentType="application/vnd.openxmlformats-officedocument.presentationml.slideLayout+xml"/>
  <Override PartName="/ppt/slideLayouts/slideLayout1972.xml" ContentType="application/vnd.openxmlformats-officedocument.presentationml.slideLayout+xml"/>
  <Override PartName="/ppt/slideLayouts/slideLayout1973.xml" ContentType="application/vnd.openxmlformats-officedocument.presentationml.slideLayout+xml"/>
  <Override PartName="/ppt/slideLayouts/slideLayout1974.xml" ContentType="application/vnd.openxmlformats-officedocument.presentationml.slideLayout+xml"/>
  <Override PartName="/ppt/slideLayouts/slideLayout1975.xml" ContentType="application/vnd.openxmlformats-officedocument.presentationml.slideLayout+xml"/>
  <Override PartName="/ppt/slideLayouts/slideLayout1976.xml" ContentType="application/vnd.openxmlformats-officedocument.presentationml.slideLayout+xml"/>
  <Override PartName="/ppt/slideLayouts/slideLayout1977.xml" ContentType="application/vnd.openxmlformats-officedocument.presentationml.slideLayout+xml"/>
  <Override PartName="/ppt/slideLayouts/slideLayout1978.xml" ContentType="application/vnd.openxmlformats-officedocument.presentationml.slideLayout+xml"/>
  <Override PartName="/ppt/slideLayouts/slideLayout1979.xml" ContentType="application/vnd.openxmlformats-officedocument.presentationml.slideLayout+xml"/>
  <Override PartName="/ppt/slideLayouts/slideLayout1980.xml" ContentType="application/vnd.openxmlformats-officedocument.presentationml.slideLayout+xml"/>
  <Override PartName="/ppt/slideLayouts/slideLayout1981.xml" ContentType="application/vnd.openxmlformats-officedocument.presentationml.slideLayout+xml"/>
  <Override PartName="/ppt/slideLayouts/slideLayout1982.xml" ContentType="application/vnd.openxmlformats-officedocument.presentationml.slideLayout+xml"/>
  <Override PartName="/ppt/slideLayouts/slideLayout1983.xml" ContentType="application/vnd.openxmlformats-officedocument.presentationml.slideLayout+xml"/>
  <Override PartName="/ppt/slideLayouts/slideLayout1984.xml" ContentType="application/vnd.openxmlformats-officedocument.presentationml.slideLayout+xml"/>
  <Override PartName="/ppt/slideLayouts/slideLayout1985.xml" ContentType="application/vnd.openxmlformats-officedocument.presentationml.slideLayout+xml"/>
  <Override PartName="/ppt/slideLayouts/slideLayout1986.xml" ContentType="application/vnd.openxmlformats-officedocument.presentationml.slideLayout+xml"/>
  <Override PartName="/ppt/slideLayouts/slideLayout1987.xml" ContentType="application/vnd.openxmlformats-officedocument.presentationml.slideLayout+xml"/>
  <Override PartName="/ppt/slideLayouts/slideLayout1988.xml" ContentType="application/vnd.openxmlformats-officedocument.presentationml.slideLayout+xml"/>
  <Override PartName="/ppt/slideLayouts/slideLayout1989.xml" ContentType="application/vnd.openxmlformats-officedocument.presentationml.slideLayout+xml"/>
  <Override PartName="/ppt/slideLayouts/slideLayout1990.xml" ContentType="application/vnd.openxmlformats-officedocument.presentationml.slideLayout+xml"/>
  <Override PartName="/ppt/slideLayouts/slideLayout1991.xml" ContentType="application/vnd.openxmlformats-officedocument.presentationml.slideLayout+xml"/>
  <Override PartName="/ppt/slideLayouts/slideLayout1992.xml" ContentType="application/vnd.openxmlformats-officedocument.presentationml.slideLayout+xml"/>
  <Override PartName="/ppt/slideLayouts/slideLayout1993.xml" ContentType="application/vnd.openxmlformats-officedocument.presentationml.slideLayout+xml"/>
  <Override PartName="/ppt/slideLayouts/slideLayout199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p:sldMasterIdLst>
    <p:sldMasterId id="2147484176" r:id="rId1"/>
    <p:sldMasterId id="2147484714" r:id="rId2"/>
    <p:sldMasterId id="2147485126" r:id="rId3"/>
    <p:sldMasterId id="2147485140" r:id="rId4"/>
    <p:sldMasterId id="2147485153" r:id="rId5"/>
    <p:sldMasterId id="2147485166" r:id="rId6"/>
    <p:sldMasterId id="2147485179" r:id="rId7"/>
    <p:sldMasterId id="2147485192" r:id="rId8"/>
    <p:sldMasterId id="2147485231" r:id="rId9"/>
    <p:sldMasterId id="2147485243" r:id="rId10"/>
    <p:sldMasterId id="2147485256" r:id="rId11"/>
    <p:sldMasterId id="2147485324" r:id="rId12"/>
  </p:sldMasterIdLst>
  <p:notesMasterIdLst>
    <p:notesMasterId r:id="rId55"/>
  </p:notesMasterIdLst>
  <p:sldIdLst>
    <p:sldId id="379" r:id="rId13"/>
    <p:sldId id="478" r:id="rId14"/>
    <p:sldId id="545" r:id="rId15"/>
    <p:sldId id="546" r:id="rId16"/>
    <p:sldId id="473" r:id="rId17"/>
    <p:sldId id="477" r:id="rId18"/>
    <p:sldId id="464" r:id="rId19"/>
    <p:sldId id="445" r:id="rId20"/>
    <p:sldId id="543" r:id="rId21"/>
    <p:sldId id="538" r:id="rId22"/>
    <p:sldId id="539" r:id="rId23"/>
    <p:sldId id="540" r:id="rId24"/>
    <p:sldId id="487" r:id="rId25"/>
    <p:sldId id="446" r:id="rId26"/>
    <p:sldId id="488" r:id="rId27"/>
    <p:sldId id="542" r:id="rId28"/>
    <p:sldId id="490" r:id="rId29"/>
    <p:sldId id="492" r:id="rId30"/>
    <p:sldId id="493" r:id="rId31"/>
    <p:sldId id="494" r:id="rId32"/>
    <p:sldId id="496" r:id="rId33"/>
    <p:sldId id="502" r:id="rId34"/>
    <p:sldId id="505" r:id="rId35"/>
    <p:sldId id="503" r:id="rId36"/>
    <p:sldId id="504" r:id="rId37"/>
    <p:sldId id="527" r:id="rId38"/>
    <p:sldId id="508" r:id="rId39"/>
    <p:sldId id="509" r:id="rId40"/>
    <p:sldId id="465" r:id="rId41"/>
    <p:sldId id="510" r:id="rId42"/>
    <p:sldId id="532" r:id="rId43"/>
    <p:sldId id="507" r:id="rId44"/>
    <p:sldId id="511" r:id="rId45"/>
    <p:sldId id="529" r:id="rId46"/>
    <p:sldId id="512" r:id="rId47"/>
    <p:sldId id="514" r:id="rId48"/>
    <p:sldId id="515" r:id="rId49"/>
    <p:sldId id="513" r:id="rId50"/>
    <p:sldId id="516" r:id="rId51"/>
    <p:sldId id="533" r:id="rId52"/>
    <p:sldId id="433" r:id="rId53"/>
    <p:sldId id="451" r:id="rId54"/>
  </p:sldIdLst>
  <p:sldSz cx="12192000" cy="6858000"/>
  <p:notesSz cx="6858000" cy="9144000"/>
  <p:custDataLst>
    <p:tags r:id="rId5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E79B"/>
    <a:srgbClr val="D3F652"/>
    <a:srgbClr val="FFCCFF"/>
    <a:srgbClr val="BBF7E7"/>
    <a:srgbClr val="E5FE8A"/>
    <a:srgbClr val="0BE5CB"/>
    <a:srgbClr val="C9A4E4"/>
    <a:srgbClr val="CCFFCC"/>
    <a:srgbClr val="E86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2" autoAdjust="0"/>
    <p:restoredTop sz="94660"/>
  </p:normalViewPr>
  <p:slideViewPr>
    <p:cSldViewPr snapToGrid="0">
      <p:cViewPr varScale="1">
        <p:scale>
          <a:sx n="66" d="100"/>
          <a:sy n="66" d="100"/>
        </p:scale>
        <p:origin x="82" y="763"/>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pPr/>
              <a:t>2021/6/28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pPr/>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ChangeArrowheads="1" noTextEdit="1"/>
          </p:cNvSpPr>
          <p:nvPr>
            <p:ph type="sldImg"/>
          </p:nvPr>
        </p:nvSpPr>
        <p:spPr>
          <a:ln/>
        </p:spPr>
      </p:sp>
      <p:sp>
        <p:nvSpPr>
          <p:cNvPr id="3399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cs typeface="Arial" panose="020B0604020202020204" pitchFamily="34" charset="0"/>
            </a:endParaRPr>
          </a:p>
        </p:txBody>
      </p:sp>
      <p:sp>
        <p:nvSpPr>
          <p:cNvPr id="3399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hangingPunct="1"/>
            <a:fld id="{5E42BC4A-1EBF-45EA-AF8C-2ABDDC30BA19}" type="slidenum">
              <a:rPr lang="en-US" altLang="vi-VN" sz="1200" b="0">
                <a:solidFill>
                  <a:srgbClr val="000000"/>
                </a:solidFill>
                <a:latin typeface="Calibri" panose="020F0502020204030204" pitchFamily="34" charset="0"/>
              </a:rPr>
              <a:pPr eaLnBrk="1" hangingPunct="1"/>
              <a:t>1</a:t>
            </a:fld>
            <a:endParaRPr lang="en-US" altLang="vi-VN"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3221307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5BF231-8929-4611-82A5-41EEC78664EC}" type="slidenum">
              <a:rPr lang="en-US" altLang="en-US" smtClean="0">
                <a:solidFill>
                  <a:srgbClr val="000000"/>
                </a:solidFill>
              </a:rPr>
              <a:pPr>
                <a:spcBef>
                  <a:spcPct val="0"/>
                </a:spcBef>
              </a:pPr>
              <a:t>6</a:t>
            </a:fld>
            <a:endParaRPr lang="en-US" altLang="en-US" smtClean="0">
              <a:solidFill>
                <a:srgbClr val="000000"/>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688387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8</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3972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14</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030108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39</a:t>
            </a:fld>
            <a:endParaRPr lang="en-US" altLang="vi-VN">
              <a:solidFill>
                <a:srgbClr val="000000"/>
              </a:solidFill>
            </a:endParaRPr>
          </a:p>
        </p:txBody>
      </p:sp>
    </p:spTree>
    <p:extLst>
      <p:ext uri="{BB962C8B-B14F-4D97-AF65-F5344CB8AC3E}">
        <p14:creationId xmlns:p14="http://schemas.microsoft.com/office/powerpoint/2010/main" val="2820965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1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1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0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0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5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5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5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5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5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5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5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2.xml"/></Relationships>
</file>

<file path=ppt/slideLayouts/_rels/slideLayout15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2.xml"/></Relationships>
</file>

<file path=ppt/slideLayouts/_rels/slideLayout15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5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5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6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6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80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8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0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80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80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8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8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8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2.xml"/></Relationships>
</file>

<file path=ppt/slideLayouts/_rels/slideLayout18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2.xml"/></Relationships>
</file>

<file path=ppt/slideLayouts/_rels/slideLayout18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2.xml"/></Relationships>
</file>

<file path=ppt/slideLayouts/_rels/slideLayout18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8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8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8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9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9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9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9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19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9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9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9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9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9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9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0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6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428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43099"/>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14730770"/>
      </p:ext>
    </p:extLst>
  </p:cSld>
  <p:clrMapOvr>
    <a:masterClrMapping/>
  </p:clrMapOvr>
  <p:timing>
    <p:tnLst>
      <p:par>
        <p:cTn id="1" dur="indefinite" restart="never" nodeType="tmRoot"/>
      </p:par>
    </p:tnLst>
  </p:timing>
</p:sldLayout>
</file>

<file path=ppt/slideLayouts/slideLayout1000.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75981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508210"/>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42263"/>
      </p:ext>
    </p:extLst>
  </p:cSld>
  <p:clrMapOvr>
    <a:masterClrMapping/>
  </p:clrMapOvr>
  <p:timing>
    <p:tnLst>
      <p:par>
        <p:cTn id="1" dur="indefinite" restart="never" nodeType="tmRoot"/>
      </p:par>
    </p:tnLst>
  </p:timing>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2032775"/>
      </p:ext>
    </p:extLst>
  </p:cSld>
  <p:clrMapOvr>
    <a:masterClrMapping/>
  </p:clrMapOvr>
  <p:transition spd="slow" advTm="3000">
    <p:random/>
  </p:transition>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980998"/>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176119"/>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692192"/>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399043"/>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015348"/>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6319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64668697"/>
      </p:ext>
    </p:extLst>
  </p:cSld>
  <p:clrMapOvr>
    <a:masterClrMapping/>
  </p:clrMapOvr>
  <p:timing>
    <p:tnLst>
      <p:par>
        <p:cTn id="1" dur="indefinite" restart="never" nodeType="tmRoot"/>
      </p:par>
    </p:tnLst>
  </p:timing>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590500"/>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609520"/>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255768"/>
      </p:ext>
    </p:extLst>
  </p:cSld>
  <p:clrMapOvr>
    <a:masterClrMapping/>
  </p:clrMapOvr>
  <p:transition spd="slow" advTm="3000">
    <p:random/>
  </p:transition>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183141"/>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749751"/>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646763"/>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526674"/>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271194"/>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320627"/>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7208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1389259"/>
      </p:ext>
    </p:extLst>
  </p:cSld>
  <p:clrMapOvr>
    <a:masterClrMapping/>
  </p:clrMapOvr>
  <p:timing>
    <p:tnLst>
      <p:par>
        <p:cTn id="1" dur="indefinite" restart="never" nodeType="tmRoot"/>
      </p:par>
    </p:tnLst>
  </p:timing>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501927"/>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8622289"/>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620334"/>
      </p:ext>
    </p:extLst>
  </p:cSld>
  <p:clrMapOvr>
    <a:masterClrMapping/>
  </p:clrMapOvr>
  <p:transition spd="slow" advClick="0" advTm="4000">
    <p:comb/>
  </p:transition>
</p:sldLayout>
</file>

<file path=ppt/slideLayouts/slideLayout1023.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600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763827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5.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146061"/>
      </p:ext>
    </p:extLst>
  </p:cSld>
  <p:clrMapOvr>
    <a:masterClrMapping/>
  </p:clrMapOvr>
  <p:timing>
    <p:tnLst>
      <p:par>
        <p:cTn id="1" dur="indefinite" restart="never" nodeType="tmRoot"/>
      </p:par>
    </p:tnLst>
  </p:timing>
</p:sldLayout>
</file>

<file path=ppt/slideLayouts/slideLayout1026.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002184"/>
      </p:ext>
    </p:extLst>
  </p:cSld>
  <p:clrMapOvr>
    <a:masterClrMapping/>
  </p:clrMapOvr>
  <p:transition spd="slow" advTm="3000">
    <p:random/>
  </p:transition>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226395"/>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696944"/>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0631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8046527"/>
      </p:ext>
    </p:extLst>
  </p:cSld>
  <p:clrMapOvr>
    <a:masterClrMapping/>
  </p:clrMapOvr>
  <p:timing>
    <p:tnLst>
      <p:par>
        <p:cTn id="1" dur="indefinite" restart="never" nodeType="tmRoot"/>
      </p:par>
    </p:tnLst>
  </p:timing>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800985"/>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232533"/>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431957"/>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951851"/>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822803"/>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163648"/>
      </p:ext>
    </p:extLst>
  </p:cSld>
  <p:clrMapOvr>
    <a:masterClrMapping/>
  </p:clrMapOvr>
  <p:transition spd="slow" advTm="3000">
    <p:random/>
  </p:transition>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904169"/>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300336"/>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223412"/>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013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8724084"/>
      </p:ext>
    </p:extLst>
  </p:cSld>
  <p:clrMapOvr>
    <a:masterClrMapping/>
  </p:clrMapOvr>
  <p:timing>
    <p:tnLst>
      <p:par>
        <p:cTn id="1" dur="indefinite" restart="never" nodeType="tmRoot"/>
      </p:par>
    </p:tnLst>
  </p:timing>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06837"/>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801042"/>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243718"/>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479810"/>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0128875"/>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935633"/>
      </p:ext>
    </p:extLst>
  </p:cSld>
  <p:clrMapOvr>
    <a:masterClrMapping/>
  </p:clrMapOvr>
  <p:transition spd="slow" advClick="0" advTm="4000">
    <p:comb/>
  </p:transition>
</p:sldLayout>
</file>

<file path=ppt/slideLayouts/slideLayout1046.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091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47.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980888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48.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325776"/>
      </p:ext>
    </p:extLst>
  </p:cSld>
  <p:clrMapOvr>
    <a:masterClrMapping/>
  </p:clrMapOvr>
  <p:timing>
    <p:tnLst>
      <p:par>
        <p:cTn id="1" dur="indefinite" restart="never" nodeType="tmRoot"/>
      </p:par>
    </p:tnLst>
  </p:timing>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6206483"/>
      </p:ext>
    </p:extLst>
  </p:cSld>
  <p:clrMapOvr>
    <a:masterClrMapping/>
  </p:clrMapOvr>
  <p:transition spd="slow" advTm="3000">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755269555"/>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308686"/>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034904"/>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169675"/>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399070"/>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289903"/>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499526"/>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4005"/>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835985"/>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9672099"/>
      </p:ext>
    </p:extLst>
  </p:cSld>
  <p:clrMapOvr>
    <a:masterClrMapping/>
  </p:clrMapOvr>
  <p:transition spd="slow" advTm="3000">
    <p:random/>
  </p:transition>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5993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146049"/>
      </p:ext>
    </p:extLst>
  </p:cSld>
  <p:clrMapOvr>
    <a:masterClrMapping/>
  </p:clrMapOvr>
  <p:timing>
    <p:tnLst>
      <p:par>
        <p:cTn id="1" dur="indefinite" restart="never" nodeType="tmRoot"/>
      </p:par>
    </p:tnLst>
  </p:timing>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130391"/>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417127"/>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426069"/>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771845"/>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464112"/>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423488"/>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849309"/>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0640709"/>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814260"/>
      </p:ext>
    </p:extLst>
  </p:cSld>
  <p:clrMapOvr>
    <a:masterClrMapping/>
  </p:clrMapOvr>
  <p:transition spd="slow" advClick="0" advTm="4000">
    <p:comb/>
  </p:transition>
</p:sldLayout>
</file>

<file path=ppt/slideLayouts/slideLayout1069.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140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484790064"/>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65453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647703"/>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867220"/>
      </p:ext>
    </p:extLst>
  </p:cSld>
  <p:clrMapOvr>
    <a:masterClrMapping/>
  </p:clrMapOvr>
  <p:timing>
    <p:tnLst>
      <p:par>
        <p:cTn id="1" dur="indefinite" restart="never" nodeType="tmRoot"/>
      </p:par>
    </p:tnLst>
  </p:timing>
</p:sldLayout>
</file>

<file path=ppt/slideLayouts/slideLayout107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578108"/>
      </p:ext>
    </p:extLst>
  </p:cSld>
  <p:clrMapOvr>
    <a:masterClrMapping/>
  </p:clrMapOvr>
  <p:timing>
    <p:tnLst>
      <p:par>
        <p:cTn id="1" dur="indefinite" restart="never" nodeType="tmRoot"/>
      </p:par>
    </p:tnLst>
  </p:timing>
</p:sldLayout>
</file>

<file path=ppt/slideLayouts/slideLayout107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975408"/>
      </p:ext>
    </p:extLst>
  </p:cSld>
  <p:clrMapOvr>
    <a:masterClrMapping/>
  </p:clrMapOvr>
  <p:timing>
    <p:tnLst>
      <p:par>
        <p:cTn id="1" dur="indefinite" restart="never" nodeType="tmRoot"/>
      </p:par>
    </p:tnLst>
  </p:timing>
</p:sldLayout>
</file>

<file path=ppt/slideLayouts/slideLayout1075.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497773"/>
      </p:ext>
    </p:extLst>
  </p:cSld>
  <p:clrMapOvr>
    <a:masterClrMapping/>
  </p:clrMapOvr>
  <p:timing>
    <p:tnLst>
      <p:par>
        <p:cTn id="1" dur="indefinite" restart="never" nodeType="tmRoot"/>
      </p:par>
    </p:tnLst>
  </p:timing>
</p:sldLayout>
</file>

<file path=ppt/slideLayouts/slideLayout107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244274"/>
      </p:ext>
    </p:extLst>
  </p:cSld>
  <p:clrMapOvr>
    <a:masterClrMapping/>
  </p:clrMapOvr>
  <p:timing>
    <p:tnLst>
      <p:par>
        <p:cTn id="1" dur="indefinite" restart="never" nodeType="tmRoot"/>
      </p:par>
    </p:tnLst>
  </p:timing>
</p:sldLayout>
</file>

<file path=ppt/slideLayouts/slideLayout1077.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604726"/>
      </p:ext>
    </p:extLst>
  </p:cSld>
  <p:clrMapOvr>
    <a:masterClrMapping/>
  </p:clrMapOvr>
  <p:timing>
    <p:tnLst>
      <p:par>
        <p:cTn id="1" dur="indefinite" restart="never" nodeType="tmRoot"/>
      </p:par>
    </p:tnLst>
  </p:timing>
</p:sldLayout>
</file>

<file path=ppt/slideLayouts/slideLayout1078.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830395"/>
      </p:ext>
    </p:extLst>
  </p:cSld>
  <p:clrMapOvr>
    <a:masterClrMapping/>
  </p:clrMapOvr>
  <p:timing>
    <p:tnLst>
      <p:par>
        <p:cTn id="1" dur="indefinite" restart="never" nodeType="tmRoot"/>
      </p:par>
    </p:tnLst>
  </p:timing>
</p:sldLayout>
</file>

<file path=ppt/slideLayouts/slideLayout1079.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665028"/>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982959"/>
      </p:ext>
    </p:extLst>
  </p:cSld>
  <p:clrMapOvr>
    <a:masterClrMapping/>
  </p:clrMapOvr>
  <p:timing>
    <p:tnLst>
      <p:par>
        <p:cTn id="1" dur="indefinite" restart="never" nodeType="tmRoot"/>
      </p:par>
    </p:tnLst>
  </p:timing>
</p:sldLayout>
</file>

<file path=ppt/slideLayouts/slideLayout108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361577"/>
      </p:ext>
    </p:extLst>
  </p:cSld>
  <p:clrMapOvr>
    <a:masterClrMapping/>
  </p:clrMapOvr>
  <p:timing>
    <p:tnLst>
      <p:par>
        <p:cTn id="1" dur="indefinite" restart="never" nodeType="tmRoot"/>
      </p:par>
    </p:tnLst>
  </p:timing>
</p:sldLayout>
</file>

<file path=ppt/slideLayouts/slideLayout108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576508"/>
      </p:ext>
    </p:extLst>
  </p:cSld>
  <p:clrMapOvr>
    <a:masterClrMapping/>
  </p:clrMapOvr>
  <p:timing>
    <p:tnLst>
      <p:par>
        <p:cTn id="1" dur="indefinite" restart="never" nodeType="tmRoot"/>
      </p:par>
    </p:tnLst>
  </p:timing>
</p:sldLayout>
</file>

<file path=ppt/slideLayouts/slideLayout1082.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340321"/>
      </p:ext>
    </p:extLst>
  </p:cSld>
  <p:clrMapOvr>
    <a:masterClrMapping/>
  </p:clrMapOvr>
  <p:timing>
    <p:tnLst>
      <p:par>
        <p:cTn id="1" dur="indefinite" restart="never" nodeType="tmRoot"/>
      </p:par>
    </p:tnLst>
  </p:timing>
</p:sldLayout>
</file>

<file path=ppt/slideLayouts/slideLayout1083.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739957"/>
      </p:ext>
    </p:extLst>
  </p:cSld>
  <p:clrMapOvr>
    <a:masterClrMapping/>
  </p:clrMapOvr>
  <p:timing>
    <p:tnLst>
      <p:par>
        <p:cTn id="1" dur="indefinite" restart="never" nodeType="tmRoot"/>
      </p:par>
    </p:tnLst>
  </p:timing>
</p:sldLayout>
</file>

<file path=ppt/slideLayouts/slideLayout1084.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196957"/>
      </p:ext>
    </p:extLst>
  </p:cSld>
  <p:clrMapOvr>
    <a:masterClrMapping/>
  </p:clrMapOvr>
  <p:timing>
    <p:tnLst>
      <p:par>
        <p:cTn id="1" dur="indefinite" restart="never" nodeType="tmRoot"/>
      </p:par>
    </p:tnLst>
  </p:timing>
</p:sldLayout>
</file>

<file path=ppt/slideLayouts/slideLayout1085.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841129"/>
      </p:ext>
    </p:extLst>
  </p:cSld>
  <p:clrMapOvr>
    <a:masterClrMapping/>
  </p:clrMapOvr>
  <p:timing>
    <p:tnLst>
      <p:par>
        <p:cTn id="1" dur="indefinite" restart="never" nodeType="tmRoot"/>
      </p:par>
    </p:tnLst>
  </p:timing>
</p:sldLayout>
</file>

<file path=ppt/slideLayouts/slideLayout1086.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330797"/>
      </p:ext>
    </p:extLst>
  </p:cSld>
  <p:clrMapOvr>
    <a:masterClrMapping/>
  </p:clrMapOvr>
  <p:timing>
    <p:tnLst>
      <p:par>
        <p:cTn id="1" dur="indefinite" restart="never" nodeType="tmRoot"/>
      </p:par>
    </p:tnLst>
  </p:timing>
</p:sldLayout>
</file>

<file path=ppt/slideLayouts/slideLayout1087.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8533"/>
      </p:ext>
    </p:extLst>
  </p:cSld>
  <p:clrMapOvr>
    <a:masterClrMapping/>
  </p:clrMapOvr>
  <p:timing>
    <p:tnLst>
      <p:par>
        <p:cTn id="1" dur="indefinite" restart="never" nodeType="tmRoot"/>
      </p:par>
    </p:tnLst>
  </p:timing>
</p:sldLayout>
</file>

<file path=ppt/slideLayouts/slideLayout1088.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418416"/>
      </p:ext>
    </p:extLst>
  </p:cSld>
  <p:clrMapOvr>
    <a:masterClrMapping/>
  </p:clrMapOvr>
  <p:timing>
    <p:tnLst>
      <p:par>
        <p:cTn id="1" dur="indefinite" restart="never" nodeType="tmRoot"/>
      </p:par>
    </p:tnLst>
  </p:timing>
</p:sldLayout>
</file>

<file path=ppt/slideLayouts/slideLayout1089.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662944"/>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655536547"/>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274075"/>
      </p:ext>
    </p:extLst>
  </p:cSld>
  <p:clrMapOvr>
    <a:masterClrMapping/>
  </p:clrMapOvr>
  <p:timing>
    <p:tnLst>
      <p:par>
        <p:cTn id="1" dur="indefinite" restart="never" nodeType="tmRoot"/>
      </p:par>
    </p:tnLst>
  </p:timing>
</p:sldLayout>
</file>

<file path=ppt/slideLayouts/slideLayout1091.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360825"/>
      </p:ext>
    </p:extLst>
  </p:cSld>
  <p:clrMapOvr>
    <a:masterClrMapping/>
  </p:clrMapOvr>
  <p:timing>
    <p:tnLst>
      <p:par>
        <p:cTn id="1" dur="indefinite" restart="never" nodeType="tmRoot"/>
      </p:par>
    </p:tnLst>
  </p:timing>
</p:sldLayout>
</file>

<file path=ppt/slideLayouts/slideLayout1092.xml><?xml version="1.0" encoding="utf-8"?>
<p:sldLayout xmlns:a="http://schemas.openxmlformats.org/drawingml/2006/main" xmlns:r="http://schemas.openxmlformats.org/officeDocument/2006/relationships" xmlns:p="http://schemas.openxmlformats.org/presentationml/2006/main" showMasterSp="0"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108354"/>
      </p:ext>
    </p:extLst>
  </p:cSld>
  <p:clrMapOvr>
    <a:masterClrMapping/>
  </p:clrMapOvr>
  <p:timing>
    <p:tnLst>
      <p:par>
        <p:cTn id="1" dur="indefinite" restart="never" nodeType="tmRoot"/>
      </p:par>
    </p:tnLst>
  </p:timing>
</p:sldLayout>
</file>

<file path=ppt/slideLayouts/slideLayout1093.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51079633"/>
      </p:ext>
    </p:extLst>
  </p:cSld>
  <p:clrMapOvr>
    <a:masterClrMapping/>
  </p:clrMapOvr>
  <p:timing>
    <p:tnLst>
      <p:par>
        <p:cTn id="1" dur="indefinite" restart="never" nodeType="tmRoot"/>
      </p:par>
    </p:tnLst>
  </p:timing>
</p:sldLayout>
</file>

<file path=ppt/slideLayouts/slideLayout1094.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0431399"/>
      </p:ext>
    </p:extLst>
  </p:cSld>
  <p:clrMapOvr>
    <a:masterClrMapping/>
  </p:clrMapOvr>
  <p:timing>
    <p:tnLst>
      <p:par>
        <p:cTn id="1" dur="indefinite" restart="never" nodeType="tmRoot"/>
      </p:par>
    </p:tnLst>
  </p:timing>
</p:sldLayout>
</file>

<file path=ppt/slideLayouts/slideLayout1095.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9926564"/>
      </p:ext>
    </p:extLst>
  </p:cSld>
  <p:clrMapOvr>
    <a:masterClrMapping/>
  </p:clrMapOvr>
  <p:timing>
    <p:tnLst>
      <p:par>
        <p:cTn id="1" dur="indefinite" restart="never" nodeType="tmRoot"/>
      </p:par>
    </p:tnLst>
  </p:timing>
</p:sldLayout>
</file>

<file path=ppt/slideLayouts/slideLayout1096.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7938"/>
      </p:ext>
    </p:extLst>
  </p:cSld>
  <p:clrMapOvr>
    <a:masterClrMapping/>
  </p:clrMapOvr>
  <p:timing>
    <p:tnLst>
      <p:par>
        <p:cTn id="1" dur="indefinite" restart="never" nodeType="tmRoot"/>
      </p:par>
    </p:tnLst>
  </p:timing>
</p:sldLayout>
</file>

<file path=ppt/slideLayouts/slideLayout1097.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56781039"/>
      </p:ext>
    </p:extLst>
  </p:cSld>
  <p:clrMapOvr>
    <a:masterClrMapping/>
  </p:clrMapOvr>
  <p:timing>
    <p:tnLst>
      <p:par>
        <p:cTn id="1" dur="indefinite" restart="never" nodeType="tmRoot"/>
      </p:par>
    </p:tnLst>
  </p:timing>
</p:sldLayout>
</file>

<file path=ppt/slideLayouts/slideLayout1098.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66152973"/>
      </p:ext>
    </p:extLst>
  </p:cSld>
  <p:clrMapOvr>
    <a:masterClrMapping/>
  </p:clrMapOvr>
  <p:timing>
    <p:tnLst>
      <p:par>
        <p:cTn id="1" dur="indefinite" restart="never" nodeType="tmRoot"/>
      </p:par>
    </p:tnLst>
  </p:timing>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89640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415113"/>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453069"/>
      </p:ext>
    </p:extLst>
  </p:cSld>
  <p:clrMapOvr>
    <a:masterClrMapping/>
  </p:clrMapOvr>
  <p:timing>
    <p:tnLst>
      <p:par>
        <p:cTn id="1" dur="indefinite" restart="never" nodeType="tmRoot"/>
      </p:par>
    </p:tnLst>
  </p:timing>
</p:sldLayout>
</file>

<file path=ppt/slideLayouts/slideLayout1100.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343176"/>
      </p:ext>
    </p:extLst>
  </p:cSld>
  <p:clrMapOvr>
    <a:masterClrMapping/>
  </p:clrMapOvr>
  <p:timing>
    <p:tnLst>
      <p:par>
        <p:cTn id="1" dur="indefinite" restart="never" nodeType="tmRoot"/>
      </p:par>
    </p:tnLst>
  </p:timing>
</p:sldLayout>
</file>

<file path=ppt/slideLayouts/slideLayout1101.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48626898"/>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50537"/>
      </p:ext>
    </p:extLst>
  </p:cSld>
  <p:clrMapOvr>
    <a:masterClrMapping/>
  </p:clrMapOvr>
  <p:timing>
    <p:tnLst>
      <p:par>
        <p:cTn id="1" dur="indefinite" restart="never" nodeType="tmRoot"/>
      </p:par>
    </p:tnLst>
  </p:timing>
</p:sldLayout>
</file>

<file path=ppt/slideLayouts/slideLayout1103.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59681856"/>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373220"/>
      </p:ext>
    </p:extLst>
  </p:cSld>
  <p:clrMapOvr>
    <a:masterClrMapping/>
  </p:clrMapOvr>
  <p:timing>
    <p:tnLst>
      <p:par>
        <p:cTn id="1" dur="indefinite" restart="never" nodeType="tmRoot"/>
      </p:par>
    </p:tnLst>
  </p:timing>
</p:sldLayout>
</file>

<file path=ppt/slideLayouts/slideLayout1105.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7854340"/>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682062"/>
      </p:ext>
    </p:extLst>
  </p:cSld>
  <p:clrMapOvr>
    <a:masterClrMapping/>
  </p:clrMapOvr>
  <p:timing>
    <p:tnLst>
      <p:par>
        <p:cTn id="1" dur="indefinite" restart="never" nodeType="tmRoot"/>
      </p:par>
    </p:tnLst>
  </p:timing>
</p:sldLayout>
</file>

<file path=ppt/slideLayouts/slideLayout1107.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82579866"/>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558548"/>
      </p:ext>
    </p:extLst>
  </p:cSld>
  <p:clrMapOvr>
    <a:masterClrMapping/>
  </p:clrMapOvr>
  <p:timing>
    <p:tnLst>
      <p:par>
        <p:cTn id="1" dur="indefinite" restart="never" nodeType="tmRoot"/>
      </p:par>
    </p:tnLst>
  </p:timing>
</p:sldLayout>
</file>

<file path=ppt/slideLayouts/slideLayout1109.xml><?xml version="1.0" encoding="utf-8"?>
<p:sldLayout xmlns:a="http://schemas.openxmlformats.org/drawingml/2006/main" xmlns:r="http://schemas.openxmlformats.org/officeDocument/2006/relationships" xmlns:p="http://schemas.openxmlformats.org/presentationml/2006/main" showMasterSp="0"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982622"/>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9346610"/>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6201502"/>
      </p:ext>
    </p:extLst>
  </p:cSld>
  <p:clrMapOvr>
    <a:masterClrMapping/>
  </p:clrMapOvr>
  <p:timing>
    <p:tnLst>
      <p:par>
        <p:cTn id="1" dur="indefinite" restart="never" nodeType="tmRoot"/>
      </p:par>
    </p:tnLst>
  </p:timing>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59146231"/>
      </p:ext>
    </p:extLst>
  </p:cSld>
  <p:clrMapOvr>
    <a:masterClrMapping/>
  </p:clrMapOvr>
  <p:timing>
    <p:tnLst>
      <p:par>
        <p:cTn id="1" dur="indefinite" restart="never" nodeType="tmRoot"/>
      </p:par>
    </p:tnLst>
  </p:timing>
</p:sldLayout>
</file>

<file path=ppt/slideLayouts/slideLayout1112.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75109657"/>
      </p:ext>
    </p:extLst>
  </p:cSld>
  <p:clrMapOvr>
    <a:masterClrMapping/>
  </p:clrMapOvr>
  <p:timing>
    <p:tnLst>
      <p:par>
        <p:cTn id="1" dur="indefinite" restart="never" nodeType="tmRoot"/>
      </p:par>
    </p:tnLst>
  </p:timing>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27512085"/>
      </p:ext>
    </p:extLst>
  </p:cSld>
  <p:clrMapOvr>
    <a:masterClrMapping/>
  </p:clrMapOvr>
  <p:timing>
    <p:tnLst>
      <p:par>
        <p:cTn id="1" dur="indefinite" restart="never" nodeType="tmRoot"/>
      </p:par>
    </p:tnLst>
  </p:timing>
</p:sldLayout>
</file>

<file path=ppt/slideLayouts/slideLayout1114.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92908399"/>
      </p:ext>
    </p:extLst>
  </p:cSld>
  <p:clrMapOvr>
    <a:masterClrMapping/>
  </p:clrMapOvr>
  <p:timing>
    <p:tnLst>
      <p:par>
        <p:cTn id="1" dur="indefinite" restart="never" nodeType="tmRoot"/>
      </p:par>
    </p:tnLst>
  </p:timing>
</p:sldLayout>
</file>

<file path=ppt/slideLayouts/slideLayout1115.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28334551"/>
      </p:ext>
    </p:extLst>
  </p:cSld>
  <p:clrMapOvr>
    <a:masterClrMapping/>
  </p:clrMapOvr>
  <p:timing>
    <p:tnLst>
      <p:par>
        <p:cTn id="1" dur="indefinite" restart="never" nodeType="tmRoot"/>
      </p:par>
    </p:tnLst>
  </p:timing>
</p:sldLayout>
</file>

<file path=ppt/slideLayouts/slideLayout1116.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01318099"/>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906716"/>
      </p:ext>
    </p:extLst>
  </p:cSld>
  <p:clrMapOvr>
    <a:masterClrMapping/>
  </p:clrMapOvr>
  <p:timing>
    <p:tnLst>
      <p:par>
        <p:cTn id="1" dur="indefinite" restart="never" nodeType="tmRoot"/>
      </p:par>
    </p:tnLst>
  </p:timing>
</p:sldLayout>
</file>

<file path=ppt/slideLayouts/slideLayout1118.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20084236"/>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531888"/>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997899"/>
      </p:ext>
    </p:extLst>
  </p:cSld>
  <p:clrMapOvr>
    <a:masterClrMapping/>
  </p:clrMapOvr>
  <p:timing>
    <p:tnLst>
      <p:par>
        <p:cTn id="1" dur="indefinite" restart="never" nodeType="tmRoot"/>
      </p:par>
    </p:tnLst>
  </p:timing>
</p:sldLayout>
</file>

<file path=ppt/slideLayouts/slideLayout1120.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81404654"/>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00216"/>
      </p:ext>
    </p:extLst>
  </p:cSld>
  <p:clrMapOvr>
    <a:masterClrMapping/>
  </p:clrMapOvr>
  <p:timing>
    <p:tnLst>
      <p:par>
        <p:cTn id="1" dur="indefinite" restart="never" nodeType="tmRoot"/>
      </p:par>
    </p:tnLst>
  </p:timing>
</p:sldLayout>
</file>

<file path=ppt/slideLayouts/slideLayout1122.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16380242"/>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711898"/>
      </p:ext>
    </p:extLst>
  </p:cSld>
  <p:clrMapOvr>
    <a:masterClrMapping/>
  </p:clrMapOvr>
  <p:timing>
    <p:tnLst>
      <p:par>
        <p:cTn id="1" dur="indefinite" restart="never" nodeType="tmRoot"/>
      </p:par>
    </p:tnLst>
  </p:timing>
</p:sldLayout>
</file>

<file path=ppt/slideLayouts/slideLayout1124.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12926783"/>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688362"/>
      </p:ext>
    </p:extLst>
  </p:cSld>
  <p:clrMapOvr>
    <a:masterClrMapping/>
  </p:clrMapOvr>
  <p:timing>
    <p:tnLst>
      <p:par>
        <p:cTn id="1" dur="indefinite" restart="never" nodeType="tmRoot"/>
      </p:par>
    </p:tnLst>
  </p:timing>
</p:sldLayout>
</file>

<file path=ppt/slideLayouts/slideLayout1126.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2021/6/28</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448389593"/>
      </p:ext>
    </p:extLst>
  </p:cSld>
  <p:clrMapOvr>
    <a:masterClrMapping/>
  </p:clrMapOvr>
  <p:timing>
    <p:tnLst>
      <p:par>
        <p:cTn id="1" dur="indefinite" restart="never" nodeType="tmRoot"/>
      </p:par>
    </p:tnLst>
  </p:timing>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96383072"/>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970757"/>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1823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78115677"/>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268881"/>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04363172"/>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50212371"/>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2343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34.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19452363"/>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64749"/>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098527"/>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916553"/>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723781"/>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4063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09761"/>
      </p:ext>
    </p:extLst>
  </p:cSld>
  <p:clrMapOvr>
    <a:masterClrMapping/>
  </p:clrMapOvr>
  <p:timing>
    <p:tnLst>
      <p:par>
        <p:cTn id="1" dur="indefinite" restart="never" nodeType="tmRoot"/>
      </p:par>
    </p:tnLst>
  </p:timing>
</p:sldLayout>
</file>

<file path=ppt/slideLayouts/slideLayout1140.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754337"/>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743552763"/>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069517295"/>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9976638"/>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377699"/>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212784"/>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66479"/>
      </p:ext>
    </p:extLst>
  </p:cSld>
  <p:clrMapOvr>
    <a:masterClrMapping/>
  </p:clrMapOvr>
  <p:timing>
    <p:tnLst>
      <p:par>
        <p:cTn id="1" dur="indefinite" restart="never" nodeType="tmRoot"/>
      </p:par>
    </p:tnLst>
  </p:timing>
</p:sldLayout>
</file>

<file path=ppt/slideLayouts/slideLayout114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18619"/>
      </p:ext>
    </p:extLst>
  </p:cSld>
  <p:clrMapOvr>
    <a:masterClrMapping/>
  </p:clrMapOvr>
  <p:timing>
    <p:tnLst>
      <p:par>
        <p:cTn id="1" dur="indefinite" restart="never" nodeType="tmRoot"/>
      </p:par>
    </p:tnLst>
  </p:timing>
</p:sldLayout>
</file>

<file path=ppt/slideLayouts/slideLayout114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2496"/>
      </p:ext>
    </p:extLst>
  </p:cSld>
  <p:clrMapOvr>
    <a:masterClrMapping/>
  </p:clrMapOvr>
  <p:timing>
    <p:tnLst>
      <p:par>
        <p:cTn id="1" dur="indefinite" restart="never" nodeType="tmRoot"/>
      </p:par>
    </p:tnLst>
  </p:timing>
</p:sldLayout>
</file>

<file path=ppt/slideLayouts/slideLayout114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973346"/>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19380"/>
      </p:ext>
    </p:extLst>
  </p:cSld>
  <p:clrMapOvr>
    <a:masterClrMapping/>
  </p:clrMapOvr>
  <p:timing>
    <p:tnLst>
      <p:par>
        <p:cT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520304"/>
      </p:ext>
    </p:extLst>
  </p:cSld>
  <p:clrMapOvr>
    <a:masterClrMapping/>
  </p:clrMapOvr>
  <p:timing>
    <p:tnLst>
      <p:par>
        <p:cTn id="1" dur="indefinite" restart="never" nodeType="tmRoot"/>
      </p:par>
    </p:tnLst>
  </p:timing>
</p:sldLayout>
</file>

<file path=ppt/slideLayouts/slideLayout1151.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959841"/>
      </p:ext>
    </p:extLst>
  </p:cSld>
  <p:clrMapOvr>
    <a:masterClrMapping/>
  </p:clrMapOvr>
  <p:timing>
    <p:tnLst>
      <p:par>
        <p:cTn id="1" dur="indefinite" restart="never" nodeType="tmRoot"/>
      </p:par>
    </p:tnLst>
  </p:timing>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571401"/>
      </p:ext>
    </p:extLst>
  </p:cSld>
  <p:clrMapOvr>
    <a:masterClrMapping/>
  </p:clrMapOvr>
  <p:timing>
    <p:tnLst>
      <p:par>
        <p:cTn id="1" dur="indefinite" restart="never" nodeType="tmRoot"/>
      </p:par>
    </p:tnLst>
  </p:timing>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366041"/>
      </p:ext>
    </p:extLst>
  </p:cSld>
  <p:clrMapOvr>
    <a:masterClrMapping/>
  </p:clrMapOvr>
  <p:timing>
    <p:tnLst>
      <p:par>
        <p:cTn id="1" dur="indefinite" restart="never" nodeType="tmRoot"/>
      </p:par>
    </p:tnLst>
  </p:timing>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238488"/>
      </p:ext>
    </p:extLst>
  </p:cSld>
  <p:clrMapOvr>
    <a:masterClrMapping/>
  </p:clrMapOvr>
  <p:timing>
    <p:tnLst>
      <p:par>
        <p:cTn id="1" dur="indefinite" restart="never" nodeType="tmRoot"/>
      </p:par>
    </p:tnLst>
  </p:timing>
</p:sldLayout>
</file>

<file path=ppt/slideLayouts/slideLayout1155.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755638"/>
      </p:ext>
    </p:extLst>
  </p:cSld>
  <p:clrMapOvr>
    <a:masterClrMapping/>
  </p:clrMapOvr>
  <p:timing>
    <p:tnLst>
      <p:par>
        <p:cTn id="1" dur="indefinite" restart="never" nodeType="tmRoot"/>
      </p:par>
    </p:tnLst>
  </p:timing>
</p:sldLayout>
</file>

<file path=ppt/slideLayouts/slideLayout1156.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71000"/>
      </p:ext>
    </p:extLst>
  </p:cSld>
  <p:clrMapOvr>
    <a:masterClrMapping/>
  </p:clrMapOvr>
  <p:timing>
    <p:tnLst>
      <p:par>
        <p:cTn id="1" dur="indefinite" restart="never" nodeType="tmRoot"/>
      </p:par>
    </p:tnLst>
  </p:timing>
</p:sldLayout>
</file>

<file path=ppt/slideLayouts/slideLayout1157.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404627"/>
      </p:ext>
    </p:extLst>
  </p:cSld>
  <p:clrMapOvr>
    <a:masterClrMapping/>
  </p:clrMapOvr>
  <p:timing>
    <p:tnLst>
      <p:par>
        <p:cTn id="1" dur="indefinite" restart="never" nodeType="tmRoot"/>
      </p:par>
    </p:tnLst>
  </p:timing>
</p:sldLayout>
</file>

<file path=ppt/slideLayouts/slideLayout1158.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972959"/>
      </p:ext>
    </p:extLst>
  </p:cSld>
  <p:clrMapOvr>
    <a:masterClrMapping/>
  </p:clrMapOvr>
  <p:timing>
    <p:tnLst>
      <p:par>
        <p:cTn id="1" dur="indefinite" restart="never" nodeType="tmRoot"/>
      </p:par>
    </p:tnLst>
  </p:timing>
</p:sldLayout>
</file>

<file path=ppt/slideLayouts/slideLayout1159.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268197"/>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9081390"/>
      </p:ext>
    </p:extLst>
  </p:cSld>
  <p:clrMapOvr>
    <a:masterClrMapping/>
  </p:clrMapOvr>
  <p:timing>
    <p:tnLst>
      <p:par>
        <p:cTn id="1" dur="indefinite" restart="never" nodeType="tmRoot"/>
      </p:par>
    </p:tnLst>
  </p:timing>
</p:sldLayout>
</file>

<file path=ppt/slideLayouts/slideLayout1160.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892374"/>
      </p:ext>
    </p:extLst>
  </p:cSld>
  <p:clrMapOvr>
    <a:masterClrMapping/>
  </p:clrMapOvr>
  <p:timing>
    <p:tnLst>
      <p:par>
        <p:cTn id="1" dur="indefinite" restart="never" nodeType="tmRoot"/>
      </p:par>
    </p:tnLst>
  </p:timing>
</p:sldLayout>
</file>

<file path=ppt/slideLayouts/slideLayout1161.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042524"/>
      </p:ext>
    </p:extLst>
  </p:cSld>
  <p:clrMapOvr>
    <a:masterClrMapping/>
  </p:clrMapOvr>
  <p:timing>
    <p:tnLst>
      <p:par>
        <p:cTn id="1" dur="indefinite" restart="never" nodeType="tmRoot"/>
      </p:par>
    </p:tnLst>
  </p:timing>
</p:sldLayout>
</file>

<file path=ppt/slideLayouts/slideLayout1162.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742371"/>
      </p:ext>
    </p:extLst>
  </p:cSld>
  <p:clrMapOvr>
    <a:masterClrMapping/>
  </p:clrMapOvr>
  <p:timing>
    <p:tnLst>
      <p:par>
        <p:cTn id="1" dur="indefinite" restart="never" nodeType="tmRoot"/>
      </p:par>
    </p:tnLst>
  </p:timing>
</p:sldLayout>
</file>

<file path=ppt/slideLayouts/slideLayout1163.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04397"/>
      </p:ext>
    </p:extLst>
  </p:cSld>
  <p:clrMapOvr>
    <a:masterClrMapping/>
  </p:clrMapOvr>
  <p:timing>
    <p:tnLst>
      <p:par>
        <p:cTn id="1" dur="indefinite" restart="never" nodeType="tmRoot"/>
      </p:par>
    </p:tnLst>
  </p:timing>
</p:sldLayout>
</file>

<file path=ppt/slideLayouts/slideLayout1164.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461149"/>
      </p:ext>
    </p:extLst>
  </p:cSld>
  <p:clrMapOvr>
    <a:masterClrMapping/>
  </p:clrMapOvr>
  <p:timing>
    <p:tnLst>
      <p:par>
        <p:cTn id="1" dur="indefinite" restart="never" nodeType="tmRoot"/>
      </p:par>
    </p:tnLst>
  </p:timing>
</p:sldLayout>
</file>

<file path=ppt/slideLayouts/slideLayout1165.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212170"/>
      </p:ext>
    </p:extLst>
  </p:cSld>
  <p:clrMapOvr>
    <a:masterClrMapping/>
  </p:clrMapOvr>
  <p:timing>
    <p:tnLst>
      <p:par>
        <p:cTn id="1" dur="indefinite" restart="never" nodeType="tmRoot"/>
      </p:par>
    </p:tnLst>
  </p:timing>
</p:sldLayout>
</file>

<file path=ppt/slideLayouts/slideLayout1166.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684806"/>
      </p:ext>
    </p:extLst>
  </p:cSld>
  <p:clrMapOvr>
    <a:masterClrMapping/>
  </p:clrMapOvr>
  <p:timing>
    <p:tnLst>
      <p:par>
        <p:cTn id="1" dur="indefinite" restart="never" nodeType="tmRoot"/>
      </p:par>
    </p:tnLst>
  </p:timing>
</p:sldLayout>
</file>

<file path=ppt/slideLayouts/slideLayout1167.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8272974"/>
      </p:ext>
    </p:extLst>
  </p:cSld>
  <p:clrMapOvr>
    <a:masterClrMapping/>
  </p:clrMapOvr>
  <p:timing>
    <p:tnLst>
      <p:par>
        <p:cTn id="1" dur="indefinite" restart="never" nodeType="tmRoot"/>
      </p:par>
    </p:tnLst>
  </p:timing>
</p:sldLayout>
</file>

<file path=ppt/slideLayouts/slideLayout1168.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69163645"/>
      </p:ext>
    </p:extLst>
  </p:cSld>
  <p:clrMapOvr>
    <a:masterClrMapping/>
  </p:clrMapOvr>
  <p:timing>
    <p:tnLst>
      <p:par>
        <p:cTn id="1" dur="indefinite" restart="never" nodeType="tmRoot"/>
      </p:par>
    </p:tnLst>
  </p:timing>
</p:sldLayout>
</file>

<file path=ppt/slideLayouts/slideLayout1169.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71441809"/>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87975315"/>
      </p:ext>
    </p:extLst>
  </p:cSld>
  <p:clrMapOvr>
    <a:masterClrMapping/>
  </p:clrMapOvr>
  <p:timing>
    <p:tnLst>
      <p:par>
        <p:cTn id="1" dur="indefinite" restart="never" nodeType="tmRoot"/>
      </p:par>
    </p:tnLst>
  </p:timing>
</p:sldLayout>
</file>

<file path=ppt/slideLayouts/slideLayout1170.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92664373"/>
      </p:ext>
    </p:extLst>
  </p:cSld>
  <p:clrMapOvr>
    <a:masterClrMapping/>
  </p:clrMapOvr>
  <p:timing>
    <p:tnLst>
      <p:par>
        <p:cTn id="1" dur="indefinite" restart="never" nodeType="tmRoot"/>
      </p:par>
    </p:tnLst>
  </p:timing>
</p:sldLayout>
</file>

<file path=ppt/slideLayouts/slideLayout1171.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4202311"/>
      </p:ext>
    </p:extLst>
  </p:cSld>
  <p:clrMapOvr>
    <a:masterClrMapping/>
  </p:clrMapOvr>
  <p:timing>
    <p:tnLst>
      <p:par>
        <p:cTn id="1" dur="indefinite" restart="never" nodeType="tmRoot"/>
      </p:par>
    </p:tnLst>
  </p:timing>
</p:sldLayout>
</file>

<file path=ppt/slideLayouts/slideLayout1172.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53367989"/>
      </p:ext>
    </p:extLst>
  </p:cSld>
  <p:clrMapOvr>
    <a:masterClrMapping/>
  </p:clrMapOvr>
  <p:timing>
    <p:tnLst>
      <p:par>
        <p:cTn id="1" dur="indefinite" restart="never" nodeType="tmRoot"/>
      </p:par>
    </p:tnLst>
  </p:timing>
</p:sldLayout>
</file>

<file path=ppt/slideLayouts/slideLayout1173.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18492794"/>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441446"/>
      </p:ext>
    </p:extLst>
  </p:cSld>
  <p:clrMapOvr>
    <a:masterClrMapping/>
  </p:clrMapOvr>
  <p:timing>
    <p:tnLst>
      <p:par>
        <p:cTn id="1" dur="indefinite" restart="never" nodeType="tmRoot"/>
      </p:par>
    </p:tnLst>
  </p:timing>
</p:sldLayout>
</file>

<file path=ppt/slideLayouts/slideLayout1175.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60620990"/>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7510"/>
      </p:ext>
    </p:extLst>
  </p:cSld>
  <p:clrMapOvr>
    <a:masterClrMapping/>
  </p:clrMapOvr>
  <p:timing>
    <p:tnLst>
      <p:par>
        <p:cTn id="1" dur="indefinite" restart="never" nodeType="tmRoot"/>
      </p:par>
    </p:tnLst>
  </p:timing>
</p:sldLayout>
</file>

<file path=ppt/slideLayouts/slideLayout1177.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48103784"/>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743116"/>
      </p:ext>
    </p:extLst>
  </p:cSld>
  <p:clrMapOvr>
    <a:masterClrMapping/>
  </p:clrMapOvr>
  <p:timing>
    <p:tnLst>
      <p:par>
        <p:cTn id="1" dur="indefinite" restart="never" nodeType="tmRoot"/>
      </p:par>
    </p:tnLst>
  </p:timing>
</p:sldLayout>
</file>

<file path=ppt/slideLayouts/slideLayout1179.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018678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92430000"/>
      </p:ext>
    </p:extLst>
  </p:cSld>
  <p:clrMapOvr>
    <a:masterClrMapping/>
  </p:clrMapOvr>
  <p:timing>
    <p:tnLst>
      <p:par>
        <p:cTn id="1" dur="indefinite" restart="never" nodeType="tmRoot"/>
      </p:par>
    </p:tnLst>
  </p:timing>
</p:sldLayout>
</file>

<file path=ppt/slideLayouts/slideLayout1180.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236928"/>
      </p:ext>
    </p:extLst>
  </p:cSld>
  <p:clrMapOvr>
    <a:masterClrMapping/>
  </p:clrMapOvr>
  <p:timing>
    <p:tnLst>
      <p:par>
        <p:cTn id="1" dur="indefinite" restart="never" nodeType="tmRoot"/>
      </p:par>
    </p:tnLst>
  </p:timing>
</p:sldLayout>
</file>

<file path=ppt/slideLayouts/slideLayout1181.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3663185"/>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815038"/>
      </p:ext>
    </p:extLst>
  </p:cSld>
  <p:clrMapOvr>
    <a:masterClrMapping/>
  </p:clrMapOvr>
  <p:timing>
    <p:tnLst>
      <p:par>
        <p:cTn id="1" dur="indefinite" restart="never" nodeType="tmRoot"/>
      </p:par>
    </p:tnLst>
  </p:timing>
</p:sldLayout>
</file>

<file path=ppt/slideLayouts/slideLayout1183.xml><?xml version="1.0" encoding="utf-8"?>
<p:sldLayout xmlns:a="http://schemas.openxmlformats.org/drawingml/2006/main" xmlns:r="http://schemas.openxmlformats.org/officeDocument/2006/relationships" xmlns:p="http://schemas.openxmlformats.org/presentationml/2006/main" showMasterSp="0"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720704"/>
      </p:ext>
    </p:extLst>
  </p:cSld>
  <p:clrMapOvr>
    <a:masterClrMapping/>
  </p:clrMapOvr>
  <p:timing>
    <p:tnLst>
      <p:par>
        <p:cTn id="1" dur="indefinite" restart="never" nodeType="tmRoot"/>
      </p:par>
    </p:tnLst>
  </p:timing>
</p:sldLayout>
</file>

<file path=ppt/slideLayouts/slideLayout1184.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4374579"/>
      </p:ext>
    </p:extLst>
  </p:cSld>
  <p:clrMapOvr>
    <a:masterClrMapping/>
  </p:clrMapOvr>
  <p:timing>
    <p:tnLst>
      <p:par>
        <p:cTn id="1" dur="indefinite" restart="never" nodeType="tmRoot"/>
      </p:par>
    </p:tnLst>
  </p:timing>
</p:sldLayout>
</file>

<file path=ppt/slideLayouts/slideLayout1185.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2138250"/>
      </p:ext>
    </p:extLst>
  </p:cSld>
  <p:clrMapOvr>
    <a:masterClrMapping/>
  </p:clrMapOvr>
  <p:timing>
    <p:tnLst>
      <p:par>
        <p:cTn id="1" dur="indefinite" restart="never" nodeType="tmRoot"/>
      </p:par>
    </p:tnLst>
  </p:timing>
</p:sldLayout>
</file>

<file path=ppt/slideLayouts/slideLayout1186.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26079621"/>
      </p:ext>
    </p:extLst>
  </p:cSld>
  <p:clrMapOvr>
    <a:masterClrMapping/>
  </p:clrMapOvr>
  <p:timing>
    <p:tnLst>
      <p:par>
        <p:cTn id="1" dur="indefinite" restart="never" nodeType="tmRoot"/>
      </p:par>
    </p:tnLst>
  </p:timing>
</p:sldLayout>
</file>

<file path=ppt/slideLayouts/slideLayout1187.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41353709"/>
      </p:ext>
    </p:extLst>
  </p:cSld>
  <p:clrMapOvr>
    <a:masterClrMapping/>
  </p:clrMapOvr>
  <p:timing>
    <p:tnLst>
      <p:par>
        <p:cTn id="1" dur="indefinite" restart="never" nodeType="tmRoot"/>
      </p:par>
    </p:tnLst>
  </p:timing>
</p:sldLayout>
</file>

<file path=ppt/slideLayouts/slideLayout1188.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62722736"/>
      </p:ext>
    </p:extLst>
  </p:cSld>
  <p:clrMapOvr>
    <a:masterClrMapping/>
  </p:clrMapOvr>
  <p:timing>
    <p:tnLst>
      <p:par>
        <p:cTn id="1" dur="indefinite" restart="never" nodeType="tmRoot"/>
      </p:par>
    </p:tnLst>
  </p:timing>
</p:sldLayout>
</file>

<file path=ppt/slideLayouts/slideLayout1189.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43743318"/>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58614684"/>
      </p:ext>
    </p:extLst>
  </p:cSld>
  <p:clrMapOvr>
    <a:masterClrMapping/>
  </p:clrMapOvr>
  <p:timing>
    <p:tnLst>
      <p:par>
        <p:cTn id="1" dur="indefinite" restart="never" nodeType="tmRoot"/>
      </p:par>
    </p:tnLst>
  </p:timing>
</p:sldLayout>
</file>

<file path=ppt/slideLayouts/slideLayout1190.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31322851"/>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49462"/>
      </p:ext>
    </p:extLst>
  </p:cSld>
  <p:clrMapOvr>
    <a:masterClrMapping/>
  </p:clrMapOvr>
  <p:timing>
    <p:tnLst>
      <p:par>
        <p:cTn id="1" dur="indefinite" restart="never" nodeType="tmRoot"/>
      </p:par>
    </p:tnLst>
  </p:timing>
</p:sldLayout>
</file>

<file path=ppt/slideLayouts/slideLayout1192.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95048733"/>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729346"/>
      </p:ext>
    </p:extLst>
  </p:cSld>
  <p:clrMapOvr>
    <a:masterClrMapping/>
  </p:clrMapOvr>
  <p:timing>
    <p:tnLst>
      <p:par>
        <p:cTn id="1" dur="indefinite" restart="never" nodeType="tmRoot"/>
      </p:par>
    </p:tnLst>
  </p:timing>
</p:sldLayout>
</file>

<file path=ppt/slideLayouts/slideLayout1194.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74416891"/>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219901"/>
      </p:ext>
    </p:extLst>
  </p:cSld>
  <p:clrMapOvr>
    <a:masterClrMapping/>
  </p:clrMapOvr>
  <p:timing>
    <p:tnLst>
      <p:par>
        <p:cTn id="1" dur="indefinite" restart="never" nodeType="tmRoot"/>
      </p:par>
    </p:tnLst>
  </p:timing>
</p:sldLayout>
</file>

<file path=ppt/slideLayouts/slideLayout1196.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86488470"/>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129753"/>
      </p:ext>
    </p:extLst>
  </p:cSld>
  <p:clrMapOvr>
    <a:masterClrMapping/>
  </p:clrMapOvr>
  <p:timing>
    <p:tnLst>
      <p:par>
        <p:cTn id="1" dur="indefinite" restart="never" nodeType="tmRoot"/>
      </p:par>
    </p:tnLst>
  </p:timing>
</p:sldLayout>
</file>

<file path=ppt/slideLayouts/slideLayout1198.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51359693"/>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6504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91295"/>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8023020"/>
      </p:ext>
    </p:extLst>
  </p:cSld>
  <p:clrMapOvr>
    <a:masterClrMapping/>
  </p:clrMapOvr>
  <p:timing>
    <p:tnLst>
      <p:par>
        <p:cTn id="1" dur="indefinite" restart="never" nodeType="tmRoot"/>
      </p:par>
    </p:tnLst>
  </p:timing>
</p:sldLayout>
</file>

<file path=ppt/slideLayouts/slideLayout1200.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2021/6/28</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456527064"/>
      </p:ext>
    </p:extLst>
  </p:cSld>
  <p:clrMapOvr>
    <a:masterClrMapping/>
  </p:clrMapOvr>
  <p:timing>
    <p:tnLst>
      <p:par>
        <p:cTn id="1" dur="indefinite" restart="never" nodeType="tmRoot"/>
      </p:par>
    </p:tnLst>
  </p:timing>
</p:sldLayout>
</file>

<file path=ppt/slideLayouts/slideLayout1201.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04038613"/>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7472291"/>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9619663"/>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984711"/>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64273108"/>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14516163"/>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3467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08.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60467238"/>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3166912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62715293"/>
      </p:ext>
    </p:extLst>
  </p:cSld>
  <p:clrMapOvr>
    <a:masterClrMapping/>
  </p:clrMapOvr>
  <p:timing>
    <p:tnLst>
      <p:par>
        <p:cTn id="1" dur="indefinite" restart="never" nodeType="tmRoot"/>
      </p:par>
    </p:tnLst>
  </p:timing>
</p:sldLayout>
</file>

<file path=ppt/slideLayouts/slideLayout1210.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166028"/>
      </p:ext>
    </p:extLst>
  </p:cSld>
  <p:clrMapOvr>
    <a:masterClrMapping/>
  </p:clrMapOvr>
  <p:timing>
    <p:tnLst>
      <p:par>
        <p:cTn id="1" dur="indefinite" restart="never" nodeType="tmRoot"/>
      </p:par>
    </p:tnLst>
  </p:timing>
</p:sldLayout>
</file>

<file path=ppt/slideLayouts/slideLayout1211.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101907890"/>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677542"/>
      </p:ext>
    </p:extLst>
  </p:cSld>
  <p:clrMapOvr>
    <a:masterClrMapping/>
  </p:clrMapOvr>
  <p:timing>
    <p:tnLst>
      <p:par>
        <p:cTn id="1" dur="indefinite" restart="never" nodeType="tmRoot"/>
      </p:par>
    </p:tnLst>
  </p:timing>
</p:sldLayout>
</file>

<file path=ppt/slideLayouts/slideLayout1213.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814420105"/>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565466"/>
      </p:ext>
    </p:extLst>
  </p:cSld>
  <p:clrMapOvr>
    <a:masterClrMapping/>
  </p:clrMapOvr>
  <p:timing>
    <p:tnLst>
      <p:par>
        <p:cTn id="1" dur="indefinite" restart="never" nodeType="tmRoot"/>
      </p:par>
    </p:tnLst>
  </p:timing>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244148492"/>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306936"/>
      </p:ext>
    </p:extLst>
  </p:cSld>
  <p:clrMapOvr>
    <a:masterClrMapping/>
  </p:clrMapOvr>
  <p:timing>
    <p:tnLst>
      <p:par>
        <p:cTn id="1" dur="indefinite" restart="never" nodeType="tmRoot"/>
      </p:par>
    </p:tnLst>
  </p:timing>
</p:sldLayout>
</file>

<file path=ppt/slideLayouts/slideLayout1217.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353156102"/>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253192"/>
      </p:ext>
    </p:extLst>
  </p:cSld>
  <p:clrMapOvr>
    <a:masterClrMapping/>
  </p:clrMapOvr>
  <p:timing>
    <p:tnLst>
      <p:par>
        <p:cTn id="1" dur="indefinite" restart="never" nodeType="tmRoot"/>
      </p:par>
    </p:tnLst>
  </p:timing>
</p:sldLayout>
</file>

<file path=ppt/slideLayouts/slideLayout1219.xml><?xml version="1.0" encoding="utf-8"?>
<p:sldLayout xmlns:a="http://schemas.openxmlformats.org/drawingml/2006/main" xmlns:r="http://schemas.openxmlformats.org/officeDocument/2006/relationships" xmlns:p="http://schemas.openxmlformats.org/presentationml/2006/main" showMasterSp="0"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508841"/>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79906279"/>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8459244"/>
      </p:ext>
    </p:extLst>
  </p:cSld>
  <p:clrMapOvr>
    <a:masterClrMapping/>
  </p:clrMapOvr>
  <p:timing>
    <p:tnLst>
      <p:par>
        <p:cTn id="1" dur="indefinite" restart="never" nodeType="tmRoot"/>
      </p:par>
    </p:tnLst>
  </p:timing>
</p:sldLayout>
</file>

<file path=ppt/slideLayouts/slideLayout1221.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45712977"/>
      </p:ext>
    </p:extLst>
  </p:cSld>
  <p:clrMapOvr>
    <a:masterClrMapping/>
  </p:clrMapOvr>
  <p:timing>
    <p:tnLst>
      <p:par>
        <p:cTn id="1" dur="indefinite" restart="never" nodeType="tmRoot"/>
      </p:par>
    </p:tnLst>
  </p:timing>
</p:sldLayout>
</file>

<file path=ppt/slideLayouts/slideLayout1222.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9897321"/>
      </p:ext>
    </p:extLst>
  </p:cSld>
  <p:clrMapOvr>
    <a:masterClrMapping/>
  </p:clrMapOvr>
  <p:timing>
    <p:tnLst>
      <p:par>
        <p:cTn id="1" dur="indefinite" restart="never" nodeType="tmRoot"/>
      </p:par>
    </p:tnLst>
  </p:timing>
</p:sldLayout>
</file>

<file path=ppt/slideLayouts/slideLayout1223.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11942428"/>
      </p:ext>
    </p:extLst>
  </p:cSld>
  <p:clrMapOvr>
    <a:masterClrMapping/>
  </p:clrMapOvr>
  <p:timing>
    <p:tnLst>
      <p:par>
        <p:cTn id="1" dur="indefinite" restart="never" nodeType="tmRoot"/>
      </p:par>
    </p:tnLst>
  </p:timing>
</p:sldLayout>
</file>

<file path=ppt/slideLayouts/slideLayout1224.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60110723"/>
      </p:ext>
    </p:extLst>
  </p:cSld>
  <p:clrMapOvr>
    <a:masterClrMapping/>
  </p:clrMapOvr>
  <p:timing>
    <p:tnLst>
      <p:par>
        <p:cTn id="1" dur="indefinite" restart="never" nodeType="tmRoot"/>
      </p:par>
    </p:tnLst>
  </p:timing>
</p:sldLayout>
</file>

<file path=ppt/slideLayouts/slideLayout1225.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7211071"/>
      </p:ext>
    </p:extLst>
  </p:cSld>
  <p:clrMapOvr>
    <a:masterClrMapping/>
  </p:clrMapOvr>
  <p:timing>
    <p:tnLst>
      <p:par>
        <p:cTn id="1" dur="indefinite" restart="never" nodeType="tmRoot"/>
      </p:par>
    </p:tnLst>
  </p:timing>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946315925"/>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585700"/>
      </p:ext>
    </p:extLst>
  </p:cSld>
  <p:clrMapOvr>
    <a:masterClrMapping/>
  </p:clrMapOvr>
  <p:timing>
    <p:tnLst>
      <p:par>
        <p:cTn id="1" dur="indefinite" restart="never" nodeType="tmRoot"/>
      </p:par>
    </p:tnLst>
  </p:timing>
</p:sldLayout>
</file>

<file path=ppt/slideLayouts/slideLayout1228.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220120530"/>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65339"/>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74643"/>
      </p:ext>
    </p:extLst>
  </p:cSld>
  <p:clrMapOvr>
    <a:masterClrMapping/>
  </p:clrMapOvr>
  <p:timing>
    <p:tnLst>
      <p:par>
        <p:cTn id="1" dur="indefinite" restart="never" nodeType="tmRoot"/>
      </p:par>
    </p:tnLst>
  </p:timing>
</p:sldLayout>
</file>

<file path=ppt/slideLayouts/slideLayout1230.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704095147"/>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104471"/>
      </p:ext>
    </p:extLst>
  </p:cSld>
  <p:clrMapOvr>
    <a:masterClrMapping/>
  </p:clrMapOvr>
  <p:timing>
    <p:tnLst>
      <p:par>
        <p:cTn id="1" dur="indefinite" restart="never" nodeType="tmRoot"/>
      </p:par>
    </p:tnLst>
  </p:timing>
</p:sldLayout>
</file>

<file path=ppt/slideLayouts/slideLayout1232.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020212510"/>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450282"/>
      </p:ext>
    </p:extLst>
  </p:cSld>
  <p:clrMapOvr>
    <a:masterClrMapping/>
  </p:clrMapOvr>
  <p:timing>
    <p:tnLst>
      <p:par>
        <p:cTn id="1" dur="indefinite" restart="never" nodeType="tmRoot"/>
      </p:par>
    </p:tnLst>
  </p:timing>
</p:sldLayout>
</file>

<file path=ppt/slideLayouts/slideLayout1234.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129200838"/>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36076"/>
      </p:ext>
    </p:extLst>
  </p:cSld>
  <p:clrMapOvr>
    <a:masterClrMapping/>
  </p:clrMapOvr>
  <p:timing>
    <p:tnLst>
      <p:par>
        <p:cTn id="1" dur="indefinite" restart="never" nodeType="tmRoot"/>
      </p:par>
    </p:tnLst>
  </p:timing>
</p:sldLayout>
</file>

<file path=ppt/slideLayouts/slideLayout1236.xml><?xml version="1.0" encoding="utf-8"?>
<p:sldLayout xmlns:a="http://schemas.openxmlformats.org/drawingml/2006/main" xmlns:r="http://schemas.openxmlformats.org/officeDocument/2006/relationships" xmlns:p="http://schemas.openxmlformats.org/presentationml/2006/main" showMasterSp="0"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4739"/>
      </p:ext>
    </p:extLst>
  </p:cSld>
  <p:clrMapOvr>
    <a:masterClrMapping/>
  </p:clrMapOvr>
  <p:timing>
    <p:tnLst>
      <p:par>
        <p:cTn id="1" dur="indefinite" restart="never" nodeType="tmRoot"/>
      </p:par>
    </p:tnLst>
  </p:timing>
</p:sldLayout>
</file>

<file path=ppt/slideLayouts/slideLayout1237.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5096628"/>
      </p:ext>
    </p:extLst>
  </p:cSld>
  <p:clrMapOvr>
    <a:masterClrMapping/>
  </p:clrMapOvr>
  <p:timing>
    <p:tnLst>
      <p:par>
        <p:cTn id="1" dur="indefinite" restart="never" nodeType="tmRoot"/>
      </p:par>
    </p:tnLst>
  </p:timing>
</p:sldLayout>
</file>

<file path=ppt/slideLayouts/slideLayout1238.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12463420"/>
      </p:ext>
    </p:extLst>
  </p:cSld>
  <p:clrMapOvr>
    <a:masterClrMapping/>
  </p:clrMapOvr>
  <p:timing>
    <p:tnLst>
      <p:par>
        <p:cTn id="1" dur="indefinite" restart="never" nodeType="tmRoot"/>
      </p:par>
    </p:tnLst>
  </p:timing>
</p:sldLayout>
</file>

<file path=ppt/slideLayouts/slideLayout1239.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0478318"/>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848577791"/>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12482272"/>
      </p:ext>
    </p:extLst>
  </p:cSld>
  <p:clrMapOvr>
    <a:masterClrMapping/>
  </p:clrMapOvr>
  <p:timing>
    <p:tnLst>
      <p:par>
        <p:cTn id="1" dur="indefinite" restart="never" nodeType="tmRoot"/>
      </p:par>
    </p:tnLst>
  </p:timing>
</p:sldLayout>
</file>

<file path=ppt/slideLayouts/slideLayout1241.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77904013"/>
      </p:ext>
    </p:extLst>
  </p:cSld>
  <p:clrMapOvr>
    <a:masterClrMapping/>
  </p:clrMapOvr>
  <p:timing>
    <p:tnLst>
      <p:par>
        <p:cTn id="1" dur="indefinite" restart="never" nodeType="tmRoot"/>
      </p:par>
    </p:tnLst>
  </p:timing>
</p:sldLayout>
</file>

<file path=ppt/slideLayouts/slideLayout1242.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6166779"/>
      </p:ext>
    </p:extLst>
  </p:cSld>
  <p:clrMapOvr>
    <a:masterClrMapping/>
  </p:clrMapOvr>
  <p:timing>
    <p:tnLst>
      <p:par>
        <p:cTn id="1" dur="indefinite" restart="never" nodeType="tmRoot"/>
      </p:par>
    </p:tnLst>
  </p:timing>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24275593"/>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825883"/>
      </p:ext>
    </p:extLst>
  </p:cSld>
  <p:clrMapOvr>
    <a:masterClrMapping/>
  </p:clrMapOvr>
  <p:timing>
    <p:tnLst>
      <p:par>
        <p:cTn id="1" dur="indefinite" restart="never" nodeType="tmRoot"/>
      </p:par>
    </p:tnLst>
  </p:timing>
</p:sldLayout>
</file>

<file path=ppt/slideLayouts/slideLayout1245.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494752184"/>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944954"/>
      </p:ext>
    </p:extLst>
  </p:cSld>
  <p:clrMapOvr>
    <a:masterClrMapping/>
  </p:clrMapOvr>
  <p:timing>
    <p:tnLst>
      <p:par>
        <p:cTn id="1" dur="indefinite" restart="never" nodeType="tmRoot"/>
      </p:par>
    </p:tnLst>
  </p:timing>
</p:sldLayout>
</file>

<file path=ppt/slideLayouts/slideLayout1247.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4065026468"/>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704400"/>
      </p:ext>
    </p:extLst>
  </p:cSld>
  <p:clrMapOvr>
    <a:masterClrMapping/>
  </p:clrMapOvr>
  <p:timing>
    <p:tnLst>
      <p:par>
        <p:cTn id="1" dur="indefinite" restart="never" nodeType="tmRoot"/>
      </p:par>
    </p:tnLst>
  </p:timing>
</p:sldLayout>
</file>

<file path=ppt/slideLayouts/slideLayout1249.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2070295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880394"/>
      </p:ext>
    </p:extLst>
  </p:cSld>
  <p:clrMapOvr>
    <a:masterClrMapping/>
  </p:clrMapOvr>
  <p:timing>
    <p:tnLst>
      <p:par>
        <p:cTn id="1" dur="indefinite" restart="never" nodeType="tmRoot"/>
      </p:par>
    </p:tnLst>
  </p:timing>
</p:sldLayout>
</file>

<file path=ppt/slideLayouts/slideLayout1250.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8408"/>
      </p:ext>
    </p:extLst>
  </p:cSld>
  <p:clrMapOvr>
    <a:masterClrMapping/>
  </p:clrMapOvr>
  <p:timing>
    <p:tnLst>
      <p:par>
        <p:cTn id="1" dur="indefinite" restart="never" nodeType="tmRoot"/>
      </p:par>
    </p:tnLst>
  </p:timing>
</p:sldLayout>
</file>

<file path=ppt/slideLayouts/slideLayout1251.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040761896"/>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964504"/>
      </p:ext>
    </p:extLst>
  </p:cSld>
  <p:clrMapOvr>
    <a:masterClrMapping/>
  </p:clrMapOvr>
  <p:timing>
    <p:tnLst>
      <p:par>
        <p:cTn id="1" dur="indefinite" restart="never" nodeType="tmRoot"/>
      </p:par>
    </p:tnLst>
  </p:timing>
</p:sldLayout>
</file>

<file path=ppt/slideLayouts/slideLayout1253.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2021/6/28</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41678088"/>
      </p:ext>
    </p:extLst>
  </p:cSld>
  <p:clrMapOvr>
    <a:masterClrMapping/>
  </p:clrMapOvr>
  <p:timing>
    <p:tnLst>
      <p:par>
        <p:cTn id="1" dur="indefinite" restart="never" nodeType="tmRoot"/>
      </p:par>
    </p:tnLst>
  </p:timing>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044669316"/>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501099"/>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111261"/>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306318"/>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4131864303"/>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5623785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158150980"/>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674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61.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079897768"/>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showMasterSp="0"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130968"/>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98527568"/>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8608685"/>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49435648"/>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15766131"/>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3492470"/>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1365341"/>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9357099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473863"/>
      </p:ext>
    </p:extLst>
  </p:cSld>
  <p:clrMapOvr>
    <a:masterClrMapping/>
  </p:clrMapOvr>
  <p:timing>
    <p:tnLst>
      <p:par>
        <p:cTn id="1" dur="indefinite" restart="never" nodeType="tmRoot"/>
      </p:par>
    </p:tnLst>
  </p:timing>
</p:sldLayout>
</file>

<file path=ppt/slideLayouts/slideLayout1270.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784194"/>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2187541553"/>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700753"/>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102053621"/>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022706"/>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872373830"/>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801044"/>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891904004"/>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18139"/>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showMasterSp="0"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6008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142999909"/>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1749888"/>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35828631"/>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29753576"/>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1393746"/>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9265663"/>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621630"/>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574220415"/>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097730"/>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811550845"/>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9393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643982"/>
      </p:ext>
    </p:extLst>
  </p:cSld>
  <p:clrMapOvr>
    <a:masterClrMapping/>
  </p:clrMapOvr>
  <p:timing>
    <p:tnLst>
      <p:par>
        <p:cTn id="1" dur="indefinite" restart="never" nodeType="tmRoot"/>
      </p:par>
    </p:tnLst>
  </p:timing>
</p:sldLayout>
</file>

<file path=ppt/slideLayouts/slideLayout1290.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445354624"/>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70523"/>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260199535"/>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820989"/>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304550339"/>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29868"/>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2021/6/28</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609424358"/>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706725277"/>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882640"/>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427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64870"/>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503165886"/>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979726"/>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73183769"/>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038096747"/>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175519"/>
      </p:ext>
    </p:extLst>
  </p:cSld>
  <p:clrMapOvr>
    <a:masterClrMapping/>
  </p:clrMapOvr>
  <p:transition spd="slow" advClick="0" advTm="0">
    <p:random/>
  </p:transition>
</p:sldLayout>
</file>

<file path=ppt/slideLayouts/slideLayout1304.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4227321163"/>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showMasterSp="0"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721975"/>
      </p:ext>
    </p:extLst>
  </p:cSld>
  <p:clrMapOvr>
    <a:masterClrMapping/>
  </p:clrMapOvr>
  <p:timing>
    <p:tnLst>
      <p:par>
        <p:cTn id="1" dur="indefinite" restart="never" nodeType="tmRoot"/>
      </p:par>
    </p:tnLst>
  </p:timing>
</p:sldLayout>
</file>

<file path=ppt/slideLayouts/slideLayout1306.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1903683"/>
      </p:ext>
    </p:extLst>
  </p:cSld>
  <p:clrMapOvr>
    <a:masterClrMapping/>
  </p:clrMapOvr>
  <p:timing>
    <p:tnLst>
      <p:par>
        <p:cTn id="1" dur="indefinite" restart="never" nodeType="tmRoot"/>
      </p:par>
    </p:tnLst>
  </p:timing>
</p:sldLayout>
</file>

<file path=ppt/slideLayouts/slideLayout1307.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52156041"/>
      </p:ext>
    </p:extLst>
  </p:cSld>
  <p:clrMapOvr>
    <a:masterClrMapping/>
  </p:clrMapOvr>
  <p:timing>
    <p:tnLst>
      <p:par>
        <p:cTn id="1" dur="indefinite" restart="never" nodeType="tmRoot"/>
      </p:par>
    </p:tnLst>
  </p:timing>
</p:sldLayout>
</file>

<file path=ppt/slideLayouts/slideLayout1308.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78509019"/>
      </p:ext>
    </p:extLst>
  </p:cSld>
  <p:clrMapOvr>
    <a:masterClrMapping/>
  </p:clrMapOvr>
  <p:timing>
    <p:tnLst>
      <p:par>
        <p:cTn id="1" dur="indefinite" restart="never" nodeType="tmRoot"/>
      </p:par>
    </p:tnLst>
  </p:timing>
</p:sldLayout>
</file>

<file path=ppt/slideLayouts/slideLayout1309.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19191797"/>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154729"/>
      </p:ext>
    </p:extLst>
  </p:cSld>
  <p:clrMapOvr>
    <a:masterClrMapping/>
  </p:clrMapOvr>
  <p:timing>
    <p:tnLst>
      <p:par>
        <p:cTn id="1" dur="indefinite" restart="never" nodeType="tmRoot"/>
      </p:par>
    </p:tnLst>
  </p:timing>
</p:sldLayout>
</file>

<file path=ppt/slideLayouts/slideLayout1310.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9791978"/>
      </p:ext>
    </p:extLst>
  </p:cSld>
  <p:clrMapOvr>
    <a:masterClrMapping/>
  </p:clrMapOvr>
  <p:timing>
    <p:tnLst>
      <p:par>
        <p:cTn id="1" dur="indefinite" restart="never" nodeType="tmRoot"/>
      </p:par>
    </p:tnLst>
  </p:timing>
</p:sldLayout>
</file>

<file path=ppt/slideLayouts/slideLayout1311.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69193538"/>
      </p:ext>
    </p:extLst>
  </p:cSld>
  <p:clrMapOvr>
    <a:masterClrMapping/>
  </p:clrMapOvr>
  <p:timing>
    <p:tnLst>
      <p:par>
        <p:cTn id="1" dur="indefinite" restart="never" nodeType="tmRoot"/>
      </p:par>
    </p:tnLst>
  </p:timing>
</p:sldLayout>
</file>

<file path=ppt/slideLayouts/slideLayout1312.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626184225"/>
      </p:ext>
    </p:extLst>
  </p:cSld>
  <p:clrMapOvr>
    <a:masterClrMapping/>
  </p:clrMapOvr>
</p:sldLayout>
</file>

<file path=ppt/slideLayouts/slideLayout1313.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994518"/>
      </p:ext>
    </p:extLst>
  </p:cSld>
  <p:clrMapOvr>
    <a:masterClrMapping/>
  </p:clrMapOvr>
  <p:timing>
    <p:tnLst>
      <p:par>
        <p:cTn id="1" dur="indefinite" restart="never" nodeType="tmRoot"/>
      </p:par>
    </p:tnLst>
  </p:timing>
</p:sldLayout>
</file>

<file path=ppt/slideLayouts/slideLayout1314.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675138524"/>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300593"/>
      </p:ext>
    </p:extLst>
  </p:cSld>
  <p:clrMapOvr>
    <a:masterClrMapping/>
  </p:clrMapOvr>
  <p:timing>
    <p:tnLst>
      <p:par>
        <p:cTn id="1" dur="indefinite" restart="never" nodeType="tmRoot"/>
      </p:par>
    </p:tnLst>
  </p:timing>
</p:sldLayout>
</file>

<file path=ppt/slideLayouts/slideLayout1316.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435473520"/>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240515"/>
      </p:ext>
    </p:extLst>
  </p:cSld>
  <p:clrMapOvr>
    <a:masterClrMapping/>
  </p:clrMapOvr>
  <p:timing>
    <p:tnLst>
      <p:par>
        <p:cTn id="1" dur="indefinite" restart="never" nodeType="tmRoot"/>
      </p:par>
    </p:tnLst>
  </p:timing>
</p:sldLayout>
</file>

<file path=ppt/slideLayouts/slideLayout1318.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199386034"/>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830269"/>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2021/6/28</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14039046"/>
      </p:ext>
    </p:extLst>
  </p:cSld>
  <p:clrMapOvr>
    <a:masterClrMapping/>
  </p:clrMapOvr>
  <p:timing>
    <p:tnLst>
      <p:par>
        <p:cTn id="1" dur="indefinite" restart="never" nodeType="tmRoot"/>
      </p:par>
    </p:tnLst>
  </p:timing>
</p:sldLayout>
</file>

<file path=ppt/slideLayouts/slideLayout1320.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799487815"/>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131793"/>
      </p:ext>
    </p:extLst>
  </p:cSld>
  <p:clrMapOvr>
    <a:masterClrMapping/>
  </p:clrMapOvr>
  <p:timing>
    <p:tnLst>
      <p:par>
        <p:cTn id="1" dur="indefinite" restart="never" nodeType="tmRoot"/>
      </p:par>
    </p:tnLst>
  </p:timing>
</p:sldLayout>
</file>

<file path=ppt/slideLayouts/slideLayout1322.xml><?xml version="1.0" encoding="utf-8"?>
<p:sldLayout xmlns:a="http://schemas.openxmlformats.org/drawingml/2006/main" xmlns:r="http://schemas.openxmlformats.org/officeDocument/2006/relationships" xmlns:p="http://schemas.openxmlformats.org/presentationml/2006/main" showMasterSp="0"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352155"/>
      </p:ext>
    </p:extLst>
  </p:cSld>
  <p:clrMapOvr>
    <a:masterClrMapping/>
  </p:clrMapOvr>
  <p:timing>
    <p:tnLst>
      <p:par>
        <p:cTn id="1" dur="indefinite" restart="never" nodeType="tmRoot"/>
      </p:par>
    </p:tnLst>
  </p:timing>
</p:sldLayout>
</file>

<file path=ppt/slideLayouts/slideLayout1323.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71013757"/>
      </p:ext>
    </p:extLst>
  </p:cSld>
  <p:clrMapOvr>
    <a:masterClrMapping/>
  </p:clrMapOvr>
  <p:timing>
    <p:tnLst>
      <p:par>
        <p:cTn id="1" dur="indefinite" restart="never" nodeType="tmRoot"/>
      </p:par>
    </p:tnLst>
  </p:timing>
</p:sldLayout>
</file>

<file path=ppt/slideLayouts/slideLayout1324.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16110989"/>
      </p:ext>
    </p:extLst>
  </p:cSld>
  <p:clrMapOvr>
    <a:masterClrMapping/>
  </p:clrMapOvr>
  <p:timing>
    <p:tnLst>
      <p:par>
        <p:cTn id="1" dur="indefinite" restart="never" nodeType="tmRoot"/>
      </p:par>
    </p:tnLst>
  </p:timing>
</p:sldLayout>
</file>

<file path=ppt/slideLayouts/slideLayout1325.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9250743"/>
      </p:ext>
    </p:extLst>
  </p:cSld>
  <p:clrMapOvr>
    <a:masterClrMapping/>
  </p:clrMapOvr>
  <p:timing>
    <p:tnLst>
      <p:par>
        <p:cTn id="1" dur="indefinite" restart="never" nodeType="tmRoot"/>
      </p:par>
    </p:tnLst>
  </p:timing>
</p:sldLayout>
</file>

<file path=ppt/slideLayouts/slideLayout1326.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5245206"/>
      </p:ext>
    </p:extLst>
  </p:cSld>
  <p:clrMapOvr>
    <a:masterClrMapping/>
  </p:clrMapOvr>
  <p:timing>
    <p:tnLst>
      <p:par>
        <p:cTn id="1" dur="indefinite" restart="never" nodeType="tmRoot"/>
      </p:par>
    </p:tnLst>
  </p:timing>
</p:sldLayout>
</file>

<file path=ppt/slideLayouts/slideLayout1327.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07380050"/>
      </p:ext>
    </p:extLst>
  </p:cSld>
  <p:clrMapOvr>
    <a:masterClrMapping/>
  </p:clrMapOvr>
  <p:timing>
    <p:tnLst>
      <p:par>
        <p:cTn id="1" dur="indefinite" restart="never" nodeType="tmRoot"/>
      </p:par>
    </p:tnLst>
  </p:timing>
</p:sldLayout>
</file>

<file path=ppt/slideLayouts/slideLayout1328.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1226740"/>
      </p:ext>
    </p:extLst>
  </p:cSld>
  <p:clrMapOvr>
    <a:masterClrMapping/>
  </p:clrMapOvr>
  <p:timing>
    <p:tnLst>
      <p:par>
        <p:cTn id="1" dur="indefinite" restart="never" nodeType="tmRoot"/>
      </p:par>
    </p:tnLst>
  </p:timing>
</p:sldLayout>
</file>

<file path=ppt/slideLayouts/slideLayout1329.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8073237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85780279"/>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720185"/>
      </p:ext>
    </p:extLst>
  </p:cSld>
  <p:clrMapOvr>
    <a:masterClrMapping/>
  </p:clrMapOvr>
  <p:timing>
    <p:tnLst>
      <p:par>
        <p:cTn id="1" dur="indefinite" restart="never" nodeType="tmRoot"/>
      </p:par>
    </p:tnLst>
  </p:timing>
</p:sldLayout>
</file>

<file path=ppt/slideLayouts/slideLayout1331.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054611756"/>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747982"/>
      </p:ext>
    </p:extLst>
  </p:cSld>
  <p:clrMapOvr>
    <a:masterClrMapping/>
  </p:clrMapOvr>
  <p:timing>
    <p:tnLst>
      <p:par>
        <p:cTn id="1" dur="indefinite" restart="never" nodeType="tmRoot"/>
      </p:par>
    </p:tnLst>
  </p:timing>
</p:sldLayout>
</file>

<file path=ppt/slideLayouts/slideLayout1333.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562792784"/>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838179"/>
      </p:ext>
    </p:extLst>
  </p:cSld>
  <p:clrMapOvr>
    <a:masterClrMapping/>
  </p:clrMapOvr>
  <p:timing>
    <p:tnLst>
      <p:par>
        <p:cTn id="1" dur="indefinite" restart="never" nodeType="tmRoot"/>
      </p:par>
    </p:tnLst>
  </p:timing>
</p:sldLayout>
</file>

<file path=ppt/slideLayouts/slideLayout1335.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21402784"/>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139537"/>
      </p:ext>
    </p:extLst>
  </p:cSld>
  <p:clrMapOvr>
    <a:masterClrMapping/>
  </p:clrMapOvr>
  <p:timing>
    <p:tnLst>
      <p:par>
        <p:cTn id="1" dur="indefinite" restart="never" nodeType="tmRoot"/>
      </p:par>
    </p:tnLst>
  </p:timing>
</p:sldLayout>
</file>

<file path=ppt/slideLayouts/slideLayout1337.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574505181"/>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676035"/>
      </p:ext>
    </p:extLst>
  </p:cSld>
  <p:clrMapOvr>
    <a:masterClrMapping/>
  </p:clrMapOvr>
  <p:timing>
    <p:tnLst>
      <p:par>
        <p:cTn id="1" dur="indefinite" restart="never" nodeType="tmRoot"/>
      </p:par>
    </p:tnLst>
  </p:timing>
</p:sldLayout>
</file>

<file path=ppt/slideLayouts/slideLayout1339.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0590028"/>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656357"/>
      </p:ext>
    </p:extLst>
  </p:cSld>
  <p:clrMapOvr>
    <a:masterClrMapping/>
  </p:clrMapOvr>
</p:sldLayout>
</file>

<file path=ppt/slideLayouts/slideLayout1340.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1911900260"/>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556853"/>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347450"/>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095177"/>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105607544"/>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721135894"/>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55709316"/>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5886964"/>
      </p:ext>
    </p:extLst>
  </p:cSld>
  <p:clrMapOvr>
    <a:masterClrMapping/>
  </p:clrMapOvr>
  <p:transition>
    <p:randomBar dir="vert"/>
  </p:transition>
</p:sldLayout>
</file>

<file path=ppt/slideLayouts/slideLayout1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4303084"/>
      </p:ext>
    </p:extLst>
  </p:cSld>
  <p:clrMapOvr>
    <a:masterClrMapping/>
  </p:clrMapOvr>
  <p:transition>
    <p:randomBar dir="vert"/>
  </p:transition>
</p:sldLayout>
</file>

<file path=ppt/slideLayouts/slideLayout1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0038395"/>
      </p:ext>
    </p:extLst>
  </p:cSld>
  <p:clrMapOvr>
    <a:masterClrMapping/>
  </p:clrMapOvr>
  <p:transition>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69554"/>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165272"/>
      </p:ext>
    </p:extLst>
  </p:cSld>
  <p:clrMapOvr>
    <a:masterClrMapping/>
  </p:clrMapOvr>
  <p:transition>
    <p:randomBar dir="vert"/>
  </p:transition>
</p:sldLayout>
</file>

<file path=ppt/slideLayouts/slideLayout1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858202"/>
      </p:ext>
    </p:extLst>
  </p:cSld>
  <p:clrMapOvr>
    <a:masterClrMapping/>
  </p:clrMapOvr>
  <p:transition>
    <p:randomBar dir="vert"/>
  </p:transition>
</p:sldLayout>
</file>

<file path=ppt/slideLayouts/slideLayout1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352774"/>
      </p:ext>
    </p:extLst>
  </p:cSld>
  <p:clrMapOvr>
    <a:masterClrMapping/>
  </p:clrMapOvr>
  <p:transition>
    <p:randomBar dir="vert"/>
  </p:transition>
</p:sldLayout>
</file>

<file path=ppt/slideLayouts/slideLayout1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62928"/>
      </p:ext>
    </p:extLst>
  </p:cSld>
  <p:clrMapOvr>
    <a:masterClrMapping/>
  </p:clrMapOvr>
  <p:transition>
    <p:randomBar dir="vert"/>
  </p:transition>
</p:sldLayout>
</file>

<file path=ppt/slideLayouts/slideLayout1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1573473"/>
      </p:ext>
    </p:extLst>
  </p:cSld>
  <p:clrMapOvr>
    <a:masterClrMapping/>
  </p:clrMapOvr>
  <p:transition>
    <p:randomBar dir="vert"/>
  </p:transition>
</p:sldLayout>
</file>

<file path=ppt/slideLayouts/slideLayout1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640808"/>
      </p:ext>
    </p:extLst>
  </p:cSld>
  <p:clrMapOvr>
    <a:masterClrMapping/>
  </p:clrMapOvr>
  <p:transition>
    <p:randomBar dir="vert"/>
  </p:transition>
</p:sldLayout>
</file>

<file path=ppt/slideLayouts/slideLayout1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0326519"/>
      </p:ext>
    </p:extLst>
  </p:cSld>
  <p:clrMapOvr>
    <a:masterClrMapping/>
  </p:clrMapOvr>
  <p:transition>
    <p:randomBar dir="vert"/>
  </p:transition>
</p:sldLayout>
</file>

<file path=ppt/slideLayouts/slideLayout1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298917"/>
      </p:ext>
    </p:extLst>
  </p:cSld>
  <p:clrMapOvr>
    <a:masterClrMapping/>
  </p:clrMapOvr>
  <p:transition>
    <p:randomBar dir="vert"/>
  </p:transition>
</p:sldLayout>
</file>

<file path=ppt/slideLayouts/slideLayout13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4585017"/>
      </p:ext>
    </p:extLst>
  </p:cSld>
  <p:clrMapOvr>
    <a:masterClrMapping/>
  </p:clrMapOvr>
  <p:transition>
    <p:randomBar dir="vert"/>
  </p:transition>
</p:sldLayout>
</file>

<file path=ppt/slideLayouts/slideLayout1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2640214"/>
      </p:ext>
    </p:extLst>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98179"/>
      </p:ext>
    </p:extLst>
  </p:cSld>
  <p:clrMapOvr>
    <a:masterClrMapping/>
  </p:clrMapOvr>
</p:sldLayout>
</file>

<file path=ppt/slideLayouts/slideLayout1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942211"/>
      </p:ext>
    </p:extLst>
  </p:cSld>
  <p:clrMapOvr>
    <a:masterClrMapping/>
  </p:clrMapOvr>
  <p:transition>
    <p:randomBar dir="vert"/>
  </p:transition>
</p:sldLayout>
</file>

<file path=ppt/slideLayouts/slideLayout1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4387466"/>
      </p:ext>
    </p:extLst>
  </p:cSld>
  <p:clrMapOvr>
    <a:masterClrMapping/>
  </p:clrMapOvr>
  <p:transition>
    <p:randomBar dir="vert"/>
  </p:transition>
</p:sldLayout>
</file>

<file path=ppt/slideLayouts/slideLayout1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9593083"/>
      </p:ext>
    </p:extLst>
  </p:cSld>
  <p:clrMapOvr>
    <a:masterClrMapping/>
  </p:clrMapOvr>
  <p:transition>
    <p:randomBar dir="vert"/>
  </p:transition>
</p:sldLayout>
</file>

<file path=ppt/slideLayouts/slideLayout1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3804327"/>
      </p:ext>
    </p:extLst>
  </p:cSld>
  <p:clrMapOvr>
    <a:masterClrMapping/>
  </p:clrMapOvr>
  <p:transition>
    <p:randomBar dir="vert"/>
  </p:transition>
</p:sldLayout>
</file>

<file path=ppt/slideLayouts/slideLayout1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0257435"/>
      </p:ext>
    </p:extLst>
  </p:cSld>
  <p:clrMapOvr>
    <a:masterClrMapping/>
  </p:clrMapOvr>
  <p:transition>
    <p:randomBar dir="vert"/>
  </p:transition>
</p:sldLayout>
</file>

<file path=ppt/slideLayouts/slideLayout1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7521272"/>
      </p:ext>
    </p:extLst>
  </p:cSld>
  <p:clrMapOvr>
    <a:masterClrMapping/>
  </p:clrMapOvr>
  <p:transition>
    <p:randomBar dir="vert"/>
  </p:transition>
</p:sldLayout>
</file>

<file path=ppt/slideLayouts/slideLayout1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3845714"/>
      </p:ext>
    </p:extLst>
  </p:cSld>
  <p:clrMapOvr>
    <a:masterClrMapping/>
  </p:clrMapOvr>
  <p:transition>
    <p:randomBar dir="vert"/>
  </p:transition>
</p:sldLayout>
</file>

<file path=ppt/slideLayouts/slideLayout1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2603948"/>
      </p:ext>
    </p:extLst>
  </p:cSld>
  <p:clrMapOvr>
    <a:masterClrMapping/>
  </p:clrMapOvr>
  <p:transition>
    <p:randomBar dir="vert"/>
  </p:transition>
</p:sldLayout>
</file>

<file path=ppt/slideLayouts/slideLayout1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6786470"/>
      </p:ext>
    </p:extLst>
  </p:cSld>
  <p:clrMapOvr>
    <a:masterClrMapping/>
  </p:clrMapOvr>
  <p:transition>
    <p:randomBar dir="vert"/>
  </p:transition>
</p:sldLayout>
</file>

<file path=ppt/slideLayouts/slideLayout1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592929"/>
      </p:ext>
    </p:extLst>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98225729"/>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0163936"/>
      </p:ext>
    </p:extLst>
  </p:cSld>
  <p:clrMapOvr>
    <a:masterClrMapping/>
  </p:clrMapOvr>
  <p:transition>
    <p:randomBar dir="vert"/>
  </p:transition>
</p:sldLayout>
</file>

<file path=ppt/slideLayouts/slideLayout1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8210343"/>
      </p:ext>
    </p:extLst>
  </p:cSld>
  <p:clrMapOvr>
    <a:masterClrMapping/>
  </p:clrMapOvr>
  <p:transition>
    <p:randomBar dir="vert"/>
  </p:transition>
</p:sldLayout>
</file>

<file path=ppt/slideLayouts/slideLayout1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8479659"/>
      </p:ext>
    </p:extLst>
  </p:cSld>
  <p:clrMapOvr>
    <a:masterClrMapping/>
  </p:clrMapOvr>
  <p:transition>
    <p:randomBar dir="vert"/>
  </p:transition>
</p:sldLayout>
</file>

<file path=ppt/slideLayouts/slideLayout1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2640364"/>
      </p:ext>
    </p:extLst>
  </p:cSld>
  <p:clrMapOvr>
    <a:masterClrMapping/>
  </p:clrMapOvr>
  <p:transition>
    <p:randomBar dir="vert"/>
  </p:transition>
</p:sldLayout>
</file>

<file path=ppt/slideLayouts/slideLayout1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080241"/>
      </p:ext>
    </p:extLst>
  </p:cSld>
  <p:clrMapOvr>
    <a:masterClrMapping/>
  </p:clrMapOvr>
  <p:transition>
    <p:randomBar dir="vert"/>
  </p:transition>
</p:sldLayout>
</file>

<file path=ppt/slideLayouts/slideLayout1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8934210"/>
      </p:ext>
    </p:extLst>
  </p:cSld>
  <p:clrMapOvr>
    <a:masterClrMapping/>
  </p:clrMapOvr>
  <p:transition>
    <p:randomBar dir="vert"/>
  </p:transition>
</p:sldLayout>
</file>

<file path=ppt/slideLayouts/slideLayout1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59420"/>
      </p:ext>
    </p:extLst>
  </p:cSld>
  <p:clrMapOvr>
    <a:masterClrMapping/>
  </p:clrMapOvr>
  <p:transition>
    <p:randomBar dir="vert"/>
  </p:transition>
</p:sldLayout>
</file>

<file path=ppt/slideLayouts/slideLayout1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1675208"/>
      </p:ext>
    </p:extLst>
  </p:cSld>
  <p:clrMapOvr>
    <a:masterClrMapping/>
  </p:clrMapOvr>
  <p:transition>
    <p:randomBar dir="vert"/>
  </p:transition>
</p:sldLayout>
</file>

<file path=ppt/slideLayouts/slideLayout1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0224214"/>
      </p:ext>
    </p:extLst>
  </p:cSld>
  <p:clrMapOvr>
    <a:masterClrMapping/>
  </p:clrMapOvr>
  <p:transition>
    <p:randomBar dir="vert"/>
  </p:transition>
</p:sldLayout>
</file>

<file path=ppt/slideLayouts/slideLayout1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7254495"/>
      </p:ext>
    </p:extLst>
  </p:cSld>
  <p:clrMapOvr>
    <a:masterClrMapping/>
  </p:clrMapOvr>
  <p:transition>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656306242"/>
      </p:ext>
    </p:extLst>
  </p:cSld>
  <p:clrMapOvr>
    <a:masterClrMapping/>
  </p:clrMapOvr>
</p:sldLayout>
</file>

<file path=ppt/slideLayouts/slideLayout1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8989145"/>
      </p:ext>
    </p:extLst>
  </p:cSld>
  <p:clrMapOvr>
    <a:masterClrMapping/>
  </p:clrMapOvr>
  <p:transition>
    <p:randomBar dir="vert"/>
  </p:transition>
</p:sldLayout>
</file>

<file path=ppt/slideLayouts/slideLayout1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0034993"/>
      </p:ext>
    </p:extLst>
  </p:cSld>
  <p:clrMapOvr>
    <a:masterClrMapping/>
  </p:clrMapOvr>
  <p:transition>
    <p:randomBar dir="vert"/>
  </p:transition>
</p:sldLayout>
</file>

<file path=ppt/slideLayouts/slideLayout13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9196292"/>
      </p:ext>
    </p:extLst>
  </p:cSld>
  <p:clrMapOvr>
    <a:masterClrMapping/>
  </p:clrMapOvr>
  <p:transition>
    <p:randomBar dir="vert"/>
  </p:transition>
</p:sldLayout>
</file>

<file path=ppt/slideLayouts/slideLayout1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649962"/>
      </p:ext>
    </p:extLst>
  </p:cSld>
  <p:clrMapOvr>
    <a:masterClrMapping/>
  </p:clrMapOvr>
  <p:transition>
    <p:randomBar dir="vert"/>
  </p:transition>
</p:sldLayout>
</file>

<file path=ppt/slideLayouts/slideLayout1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380417"/>
      </p:ext>
    </p:extLst>
  </p:cSld>
  <p:clrMapOvr>
    <a:masterClrMapping/>
  </p:clrMapOvr>
  <p:transition>
    <p:randomBar dir="vert"/>
  </p:transition>
</p:sldLayout>
</file>

<file path=ppt/slideLayouts/slideLayout1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0661914"/>
      </p:ext>
    </p:extLst>
  </p:cSld>
  <p:clrMapOvr>
    <a:masterClrMapping/>
  </p:clrMapOvr>
  <p:transition>
    <p:randomBar dir="vert"/>
  </p:transition>
</p:sldLayout>
</file>

<file path=ppt/slideLayouts/slideLayout1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0999156"/>
      </p:ext>
    </p:extLst>
  </p:cSld>
  <p:clrMapOvr>
    <a:masterClrMapping/>
  </p:clrMapOvr>
  <p:transition>
    <p:randomBar dir="vert"/>
  </p:transition>
</p:sldLayout>
</file>

<file path=ppt/slideLayouts/slideLayout1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9198263"/>
      </p:ext>
    </p:extLst>
  </p:cSld>
  <p:clrMapOvr>
    <a:masterClrMapping/>
  </p:clrMapOvr>
  <p:transition>
    <p:randomBar dir="vert"/>
  </p:transition>
</p:sldLayout>
</file>

<file path=ppt/slideLayouts/slideLayout1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8006230"/>
      </p:ext>
    </p:extLst>
  </p:cSld>
  <p:clrMapOvr>
    <a:masterClrMapping/>
  </p:clrMapOvr>
  <p:transition>
    <p:randomBar dir="vert"/>
  </p:transition>
</p:sldLayout>
</file>

<file path=ppt/slideLayouts/slideLayout1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753723"/>
      </p:ext>
    </p:extLst>
  </p:cSld>
  <p:clrMapOvr>
    <a:masterClrMapping/>
  </p:clrMapOvr>
  <p:transition>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6959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3272336"/>
      </p:ext>
    </p:extLst>
  </p:cSld>
  <p:clrMapOvr>
    <a:masterClrMapping/>
  </p:clrMapOvr>
  <p:transition>
    <p:randomBar dir="vert"/>
  </p:transition>
</p:sldLayout>
</file>

<file path=ppt/slideLayouts/slideLayout1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1521686"/>
      </p:ext>
    </p:extLst>
  </p:cSld>
  <p:clrMapOvr>
    <a:masterClrMapping/>
  </p:clrMapOvr>
  <p:transition>
    <p:randomBar dir="vert"/>
  </p:transition>
</p:sldLayout>
</file>

<file path=ppt/slideLayouts/slideLayout1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9735494"/>
      </p:ext>
    </p:extLst>
  </p:cSld>
  <p:clrMapOvr>
    <a:masterClrMapping/>
  </p:clrMapOvr>
  <p:transition>
    <p:randomBar dir="vert"/>
  </p:transition>
</p:sldLayout>
</file>

<file path=ppt/slideLayouts/slideLayout1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1567720"/>
      </p:ext>
    </p:extLst>
  </p:cSld>
  <p:clrMapOvr>
    <a:masterClrMapping/>
  </p:clrMapOvr>
  <p:transition>
    <p:randomBar dir="vert"/>
  </p:transition>
</p:sldLayout>
</file>

<file path=ppt/slideLayouts/slideLayout13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8153540"/>
      </p:ext>
    </p:extLst>
  </p:cSld>
  <p:clrMapOvr>
    <a:masterClrMapping/>
  </p:clrMapOvr>
  <p:transition>
    <p:randomBar dir="vert"/>
  </p:transition>
</p:sldLayout>
</file>

<file path=ppt/slideLayouts/slideLayout13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5018427"/>
      </p:ext>
    </p:extLst>
  </p:cSld>
  <p:clrMapOvr>
    <a:masterClrMapping/>
  </p:clrMapOvr>
  <p:transition>
    <p:randomBar dir="vert"/>
  </p:transition>
</p:sldLayout>
</file>

<file path=ppt/slideLayouts/slideLayout1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7922037"/>
      </p:ext>
    </p:extLst>
  </p:cSld>
  <p:clrMapOvr>
    <a:masterClrMapping/>
  </p:clrMapOvr>
  <p:transition>
    <p:randomBar dir="vert"/>
  </p:transition>
</p:sldLayout>
</file>

<file path=ppt/slideLayouts/slideLayout1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4595205"/>
      </p:ext>
    </p:extLst>
  </p:cSld>
  <p:clrMapOvr>
    <a:masterClrMapping/>
  </p:clrMapOvr>
  <p:transition>
    <p:randomBar dir="vert"/>
  </p:transition>
</p:sldLayout>
</file>

<file path=ppt/slideLayouts/slideLayout1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2104976"/>
      </p:ext>
    </p:extLst>
  </p:cSld>
  <p:clrMapOvr>
    <a:masterClrMapping/>
  </p:clrMapOvr>
  <p:transition>
    <p:randomBar dir="vert"/>
  </p:transition>
</p:sldLayout>
</file>

<file path=ppt/slideLayouts/slideLayout1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5201782"/>
      </p:ext>
    </p:extLst>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980652"/>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88560782"/>
      </p:ext>
    </p:extLst>
  </p:cSld>
  <p:clrMapOvr>
    <a:masterClrMapping/>
  </p:clrMapOvr>
</p:sldLayout>
</file>

<file path=ppt/slideLayouts/slideLayout1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6044736"/>
      </p:ext>
    </p:extLst>
  </p:cSld>
  <p:clrMapOvr>
    <a:masterClrMapping/>
  </p:clrMapOvr>
  <p:transition>
    <p:randomBar dir="vert"/>
  </p:transition>
</p:sldLayout>
</file>

<file path=ppt/slideLayouts/slideLayout1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2452389"/>
      </p:ext>
    </p:extLst>
  </p:cSld>
  <p:clrMapOvr>
    <a:masterClrMapping/>
  </p:clrMapOvr>
  <p:transition>
    <p:randomBar dir="vert"/>
  </p:transition>
</p:sldLayout>
</file>

<file path=ppt/slideLayouts/slideLayout1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9536854"/>
      </p:ext>
    </p:extLst>
  </p:cSld>
  <p:clrMapOvr>
    <a:masterClrMapping/>
  </p:clrMapOvr>
  <p:transition>
    <p:randomBar dir="vert"/>
  </p:transition>
</p:sldLayout>
</file>

<file path=ppt/slideLayouts/slideLayout1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4882409"/>
      </p:ext>
    </p:extLst>
  </p:cSld>
  <p:clrMapOvr>
    <a:masterClrMapping/>
  </p:clrMapOvr>
  <p:transition>
    <p:randomBar dir="vert"/>
  </p:transition>
</p:sldLayout>
</file>

<file path=ppt/slideLayouts/slideLayout1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3378662"/>
      </p:ext>
    </p:extLst>
  </p:cSld>
  <p:clrMapOvr>
    <a:masterClrMapping/>
  </p:clrMapOvr>
  <p:transition>
    <p:randomBar dir="vert"/>
  </p:transition>
</p:sldLayout>
</file>

<file path=ppt/slideLayouts/slideLayout1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4675694"/>
      </p:ext>
    </p:extLst>
  </p:cSld>
  <p:clrMapOvr>
    <a:masterClrMapping/>
  </p:clrMapOvr>
  <p:transition>
    <p:randomBar dir="vert"/>
  </p:transition>
</p:sldLayout>
</file>

<file path=ppt/slideLayouts/slideLayout14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6236243"/>
      </p:ext>
    </p:extLst>
  </p:cSld>
  <p:clrMapOvr>
    <a:masterClrMapping/>
  </p:clrMapOvr>
  <p:transition>
    <p:randomBar dir="vert"/>
  </p:transition>
</p:sldLayout>
</file>

<file path=ppt/slideLayouts/slideLayout1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1A101E-7F99-4523-821B-B2614CA888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5187162"/>
      </p:ext>
    </p:extLst>
  </p:cSld>
  <p:clrMapOvr>
    <a:masterClrMapping/>
  </p:clrMapOvr>
  <p:transition>
    <p:randomBar dir="vert"/>
  </p:transition>
</p:sldLayout>
</file>

<file path=ppt/slideLayouts/slideLayout1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2A0F91-5076-4430-8218-73C5D7B51D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4856152"/>
      </p:ext>
    </p:extLst>
  </p:cSld>
  <p:clrMapOvr>
    <a:masterClrMapping/>
  </p:clrMapOvr>
  <p:transition>
    <p:randomBar dir="vert"/>
  </p:transition>
</p:sldLayout>
</file>

<file path=ppt/slideLayouts/slideLayout1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8DF6D4B-9C7B-460B-AA51-29F54F75F5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01342"/>
      </p:ext>
    </p:extLst>
  </p:cSld>
  <p:clrMapOvr>
    <a:masterClrMapping/>
  </p:clrMapOvr>
  <p:transition>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80132355"/>
      </p:ext>
    </p:extLst>
  </p:cSld>
  <p:clrMapOvr>
    <a:masterClrMapping/>
  </p:clrMapOvr>
</p:sldLayout>
</file>

<file path=ppt/slideLayouts/slideLayout1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7132697-1A3C-4A69-A049-B399AB0466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666300"/>
      </p:ext>
    </p:extLst>
  </p:cSld>
  <p:clrMapOvr>
    <a:masterClrMapping/>
  </p:clrMapOvr>
  <p:transition>
    <p:randomBar dir="vert"/>
  </p:transition>
</p:sldLayout>
</file>

<file path=ppt/slideLayouts/slideLayout1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4B9269F-A3F9-4D7E-ADED-6313BC2271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035848"/>
      </p:ext>
    </p:extLst>
  </p:cSld>
  <p:clrMapOvr>
    <a:masterClrMapping/>
  </p:clrMapOvr>
  <p:transition>
    <p:randomBar dir="vert"/>
  </p:transition>
</p:sldLayout>
</file>

<file path=ppt/slideLayouts/slideLayout1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6791A69-4D07-462A-A25F-0293CB8FCD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838926"/>
      </p:ext>
    </p:extLst>
  </p:cSld>
  <p:clrMapOvr>
    <a:masterClrMapping/>
  </p:clrMapOvr>
  <p:transition>
    <p:randomBar dir="vert"/>
  </p:transition>
</p:sldLayout>
</file>

<file path=ppt/slideLayouts/slideLayout1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75F51B0-C60F-4C71-8B4A-833BC69102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8932568"/>
      </p:ext>
    </p:extLst>
  </p:cSld>
  <p:clrMapOvr>
    <a:masterClrMapping/>
  </p:clrMapOvr>
  <p:transition>
    <p:randomBar dir="vert"/>
  </p:transition>
</p:sldLayout>
</file>

<file path=ppt/slideLayouts/slideLayout1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32DF86-A0CE-45EB-AB20-D6A6618952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8993179"/>
      </p:ext>
    </p:extLst>
  </p:cSld>
  <p:clrMapOvr>
    <a:masterClrMapping/>
  </p:clrMapOvr>
  <p:transition>
    <p:randomBar dir="vert"/>
  </p:transition>
</p:sldLayout>
</file>

<file path=ppt/slideLayouts/slideLayout1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5AC0F22-8884-4D3D-887C-71EA153F2F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2931358"/>
      </p:ext>
    </p:extLst>
  </p:cSld>
  <p:clrMapOvr>
    <a:masterClrMapping/>
  </p:clrMapOvr>
  <p:transition>
    <p:randomBar dir="vert"/>
  </p:transition>
</p:sldLayout>
</file>

<file path=ppt/slideLayouts/slideLayout1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0DD8B8-DA44-4CDB-88E9-80DC07BBE1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7238013"/>
      </p:ext>
    </p:extLst>
  </p:cSld>
  <p:clrMapOvr>
    <a:masterClrMapping/>
  </p:clrMapOvr>
  <p:transition>
    <p:randomBar dir="vert"/>
  </p:transition>
</p:sldLayout>
</file>

<file path=ppt/slideLayouts/slideLayout1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5FFC57-4A2A-466E-BDA7-CBCC25FE2B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6827002"/>
      </p:ext>
    </p:extLst>
  </p:cSld>
  <p:clrMapOvr>
    <a:masterClrMapping/>
  </p:clrMapOvr>
  <p:transition>
    <p:randomBar dir="vert"/>
  </p:transition>
</p:sldLayout>
</file>

<file path=ppt/slideLayouts/slideLayout1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1A101E-7F99-4523-821B-B2614CA888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6555765"/>
      </p:ext>
    </p:extLst>
  </p:cSld>
  <p:clrMapOvr>
    <a:masterClrMapping/>
  </p:clrMapOvr>
  <p:transition>
    <p:randomBar dir="vert"/>
  </p:transition>
</p:sldLayout>
</file>

<file path=ppt/slideLayouts/slideLayout1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2A0F91-5076-4430-8218-73C5D7B51D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041532"/>
      </p:ext>
    </p:extLst>
  </p:cSld>
  <p:clrMapOvr>
    <a:masterClrMapping/>
  </p:clrMapOvr>
  <p:transition>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274885"/>
      </p:ext>
    </p:extLst>
  </p:cSld>
  <p:clrMapOvr>
    <a:masterClrMapping/>
  </p:clrMapOvr>
  <p:timing>
    <p:tnLst>
      <p:par>
        <p:cTn id="1" dur="indefinite" restart="never" nodeType="tmRoot"/>
      </p:par>
    </p:tnLst>
  </p:timing>
</p:sldLayout>
</file>

<file path=ppt/slideLayouts/slideLayout1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8DF6D4B-9C7B-460B-AA51-29F54F75F5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5168320"/>
      </p:ext>
    </p:extLst>
  </p:cSld>
  <p:clrMapOvr>
    <a:masterClrMapping/>
  </p:clrMapOvr>
  <p:transition>
    <p:randomBar dir="vert"/>
  </p:transition>
</p:sldLayout>
</file>

<file path=ppt/slideLayouts/slideLayout1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7132697-1A3C-4A69-A049-B399AB0466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1358657"/>
      </p:ext>
    </p:extLst>
  </p:cSld>
  <p:clrMapOvr>
    <a:masterClrMapping/>
  </p:clrMapOvr>
  <p:transition>
    <p:randomBar dir="vert"/>
  </p:transition>
</p:sldLayout>
</file>

<file path=ppt/slideLayouts/slideLayout1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4B9269F-A3F9-4D7E-ADED-6313BC2271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3522542"/>
      </p:ext>
    </p:extLst>
  </p:cSld>
  <p:clrMapOvr>
    <a:masterClrMapping/>
  </p:clrMapOvr>
  <p:transition>
    <p:randomBar dir="vert"/>
  </p:transition>
</p:sldLayout>
</file>

<file path=ppt/slideLayouts/slideLayout1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6791A69-4D07-462A-A25F-0293CB8FCD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6771310"/>
      </p:ext>
    </p:extLst>
  </p:cSld>
  <p:clrMapOvr>
    <a:masterClrMapping/>
  </p:clrMapOvr>
  <p:transition>
    <p:randomBar dir="vert"/>
  </p:transition>
</p:sldLayout>
</file>

<file path=ppt/slideLayouts/slideLayout1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75F51B0-C60F-4C71-8B4A-833BC69102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4696319"/>
      </p:ext>
    </p:extLst>
  </p:cSld>
  <p:clrMapOvr>
    <a:masterClrMapping/>
  </p:clrMapOvr>
  <p:transition>
    <p:randomBar dir="vert"/>
  </p:transition>
</p:sldLayout>
</file>

<file path=ppt/slideLayouts/slideLayout1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32DF86-A0CE-45EB-AB20-D6A6618952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955838"/>
      </p:ext>
    </p:extLst>
  </p:cSld>
  <p:clrMapOvr>
    <a:masterClrMapping/>
  </p:clrMapOvr>
  <p:transition>
    <p:randomBar dir="vert"/>
  </p:transition>
</p:sldLayout>
</file>

<file path=ppt/slideLayouts/slideLayout1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5AC0F22-8884-4D3D-887C-71EA153F2F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4327736"/>
      </p:ext>
    </p:extLst>
  </p:cSld>
  <p:clrMapOvr>
    <a:masterClrMapping/>
  </p:clrMapOvr>
  <p:transition>
    <p:randomBar dir="vert"/>
  </p:transition>
</p:sldLayout>
</file>

<file path=ppt/slideLayouts/slideLayout1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0DD8B8-DA44-4CDB-88E9-80DC07BBE1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8280741"/>
      </p:ext>
    </p:extLst>
  </p:cSld>
  <p:clrMapOvr>
    <a:masterClrMapping/>
  </p:clrMapOvr>
  <p:transition>
    <p:randomBar dir="vert"/>
  </p:transition>
</p:sldLayout>
</file>

<file path=ppt/slideLayouts/slideLayout1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5FFC57-4A2A-466E-BDA7-CBCC25FE2B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2752715"/>
      </p:ext>
    </p:extLst>
  </p:cSld>
  <p:clrMapOvr>
    <a:masterClrMapping/>
  </p:clrMapOvr>
  <p:transition>
    <p:randomBar dir="vert"/>
  </p:transition>
</p:sldLayout>
</file>

<file path=ppt/slideLayouts/slideLayout1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3427326"/>
      </p:ext>
    </p:extLst>
  </p:cSld>
  <p:clrMapOvr>
    <a:masterClrMapping/>
  </p:clrMapOvr>
  <p:transition>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0849035"/>
      </p:ext>
    </p:extLst>
  </p:cSld>
  <p:clrMapOvr>
    <a:masterClrMapping/>
  </p:clrMapOvr>
</p:sldLayout>
</file>

<file path=ppt/slideLayouts/slideLayout1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2006776"/>
      </p:ext>
    </p:extLst>
  </p:cSld>
  <p:clrMapOvr>
    <a:masterClrMapping/>
  </p:clrMapOvr>
  <p:transition>
    <p:randomBar dir="vert"/>
  </p:transition>
</p:sldLayout>
</file>

<file path=ppt/slideLayouts/slideLayout1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667594"/>
      </p:ext>
    </p:extLst>
  </p:cSld>
  <p:clrMapOvr>
    <a:masterClrMapping/>
  </p:clrMapOvr>
  <p:transition>
    <p:randomBar dir="vert"/>
  </p:transition>
</p:sldLayout>
</file>

<file path=ppt/slideLayouts/slideLayout1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229851"/>
      </p:ext>
    </p:extLst>
  </p:cSld>
  <p:clrMapOvr>
    <a:masterClrMapping/>
  </p:clrMapOvr>
  <p:transition>
    <p:randomBar dir="vert"/>
  </p:transition>
</p:sldLayout>
</file>

<file path=ppt/slideLayouts/slideLayout1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504761"/>
      </p:ext>
    </p:extLst>
  </p:cSld>
  <p:clrMapOvr>
    <a:masterClrMapping/>
  </p:clrMapOvr>
  <p:transition>
    <p:randomBar dir="vert"/>
  </p:transition>
</p:sldLayout>
</file>

<file path=ppt/slideLayouts/slideLayout1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6894903"/>
      </p:ext>
    </p:extLst>
  </p:cSld>
  <p:clrMapOvr>
    <a:masterClrMapping/>
  </p:clrMapOvr>
  <p:transition>
    <p:randomBar dir="vert"/>
  </p:transition>
</p:sldLayout>
</file>

<file path=ppt/slideLayouts/slideLayout1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1412429"/>
      </p:ext>
    </p:extLst>
  </p:cSld>
  <p:clrMapOvr>
    <a:masterClrMapping/>
  </p:clrMapOvr>
  <p:transition>
    <p:randomBar dir="vert"/>
  </p:transition>
</p:sldLayout>
</file>

<file path=ppt/slideLayouts/slideLayout1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0803579"/>
      </p:ext>
    </p:extLst>
  </p:cSld>
  <p:clrMapOvr>
    <a:masterClrMapping/>
  </p:clrMapOvr>
  <p:transition>
    <p:randomBar dir="vert"/>
  </p:transition>
</p:sldLayout>
</file>

<file path=ppt/slideLayouts/slideLayout1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6037654"/>
      </p:ext>
    </p:extLst>
  </p:cSld>
  <p:clrMapOvr>
    <a:masterClrMapping/>
  </p:clrMapOvr>
  <p:transition>
    <p:randomBar dir="vert"/>
  </p:transition>
</p:sldLayout>
</file>

<file path=ppt/slideLayouts/slideLayout1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0790931"/>
      </p:ext>
    </p:extLst>
  </p:cSld>
  <p:clrMapOvr>
    <a:masterClrMapping/>
  </p:clrMapOvr>
  <p:transition>
    <p:randomBar dir="vert"/>
  </p:transition>
</p:sldLayout>
</file>

<file path=ppt/slideLayouts/slideLayout1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5337004"/>
      </p:ext>
    </p:extLst>
  </p:cSld>
  <p:clrMapOvr>
    <a:masterClrMapping/>
  </p:clrMapOvr>
  <p:transition>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714882"/>
      </p:ext>
    </p:extLst>
  </p:cSld>
  <p:clrMapOvr>
    <a:masterClrMapping/>
  </p:clrMapOvr>
  <p:timing>
    <p:tnLst>
      <p:par>
        <p:cTn id="1" dur="indefinite" restart="never" nodeType="tmRoot"/>
      </p:par>
    </p:tnLst>
  </p:timing>
</p:sldLayout>
</file>

<file path=ppt/slideLayouts/slideLayout14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7173539"/>
      </p:ext>
    </p:extLst>
  </p:cSld>
  <p:clrMapOvr>
    <a:masterClrMapping/>
  </p:clrMapOvr>
  <p:transition>
    <p:randomBar dir="vert"/>
  </p:transition>
</p:sldLayout>
</file>

<file path=ppt/slideLayouts/slideLayout1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2950988"/>
      </p:ext>
    </p:extLst>
  </p:cSld>
  <p:clrMapOvr>
    <a:masterClrMapping/>
  </p:clrMapOvr>
  <p:transition>
    <p:randomBar dir="vert"/>
  </p:transition>
</p:sldLayout>
</file>

<file path=ppt/slideLayouts/slideLayout1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4039016"/>
      </p:ext>
    </p:extLst>
  </p:cSld>
  <p:clrMapOvr>
    <a:masterClrMapping/>
  </p:clrMapOvr>
  <p:transition>
    <p:randomBar dir="vert"/>
  </p:transition>
</p:sldLayout>
</file>

<file path=ppt/slideLayouts/slideLayout1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3869776"/>
      </p:ext>
    </p:extLst>
  </p:cSld>
  <p:clrMapOvr>
    <a:masterClrMapping/>
  </p:clrMapOvr>
  <p:transition>
    <p:randomBar dir="vert"/>
  </p:transition>
</p:sldLayout>
</file>

<file path=ppt/slideLayouts/slideLayout1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0013401"/>
      </p:ext>
    </p:extLst>
  </p:cSld>
  <p:clrMapOvr>
    <a:masterClrMapping/>
  </p:clrMapOvr>
  <p:transition>
    <p:randomBar dir="vert"/>
  </p:transition>
</p:sldLayout>
</file>

<file path=ppt/slideLayouts/slideLayout1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154455"/>
      </p:ext>
    </p:extLst>
  </p:cSld>
  <p:clrMapOvr>
    <a:masterClrMapping/>
  </p:clrMapOvr>
  <p:transition>
    <p:randomBar dir="vert"/>
  </p:transition>
</p:sldLayout>
</file>

<file path=ppt/slideLayouts/slideLayout1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509770"/>
      </p:ext>
    </p:extLst>
  </p:cSld>
  <p:clrMapOvr>
    <a:masterClrMapping/>
  </p:clrMapOvr>
  <p:transition>
    <p:randomBar dir="vert"/>
  </p:transition>
</p:sldLayout>
</file>

<file path=ppt/slideLayouts/slideLayout1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7756474"/>
      </p:ext>
    </p:extLst>
  </p:cSld>
  <p:clrMapOvr>
    <a:masterClrMapping/>
  </p:clrMapOvr>
  <p:transition>
    <p:randomBar dir="vert"/>
  </p:transition>
</p:sldLayout>
</file>

<file path=ppt/slideLayouts/slideLayout1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5128846"/>
      </p:ext>
    </p:extLst>
  </p:cSld>
  <p:clrMapOvr>
    <a:masterClrMapping/>
  </p:clrMapOvr>
  <p:transition>
    <p:randomBar dir="vert"/>
  </p:transition>
</p:sldLayout>
</file>

<file path=ppt/slideLayouts/slideLayout1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8807440"/>
      </p:ext>
    </p:extLst>
  </p:cSld>
  <p:clrMapOvr>
    <a:masterClrMapping/>
  </p:clrMapOvr>
  <p:transition>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25456677"/>
      </p:ext>
    </p:extLst>
  </p:cSld>
  <p:clrMapOvr>
    <a:masterClrMapping/>
  </p:clrMapOvr>
</p:sldLayout>
</file>

<file path=ppt/slideLayouts/slideLayout1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1798488"/>
      </p:ext>
    </p:extLst>
  </p:cSld>
  <p:clrMapOvr>
    <a:masterClrMapping/>
  </p:clrMapOvr>
  <p:transition>
    <p:randomBar dir="vert"/>
  </p:transition>
</p:sldLayout>
</file>

<file path=ppt/slideLayouts/slideLayout1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9164001"/>
      </p:ext>
    </p:extLst>
  </p:cSld>
  <p:clrMapOvr>
    <a:masterClrMapping/>
  </p:clrMapOvr>
  <p:transition>
    <p:randomBar dir="vert"/>
  </p:transition>
</p:sldLayout>
</file>

<file path=ppt/slideLayouts/slideLayout14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530759"/>
      </p:ext>
    </p:extLst>
  </p:cSld>
  <p:clrMapOvr>
    <a:masterClrMapping/>
  </p:clrMapOvr>
  <p:transition>
    <p:randomBar dir="vert"/>
  </p:transition>
</p:sldLayout>
</file>

<file path=ppt/slideLayouts/slideLayout14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214528"/>
      </p:ext>
    </p:extLst>
  </p:cSld>
  <p:clrMapOvr>
    <a:masterClrMapping/>
  </p:clrMapOvr>
  <p:timing>
    <p:tnLst>
      <p:par>
        <p:cTn id="1" dur="indefinite" restart="never" nodeType="tmRoot"/>
      </p:par>
    </p:tnLst>
  </p:timing>
</p:sldLayout>
</file>

<file path=ppt/slideLayouts/slideLayout14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600019"/>
      </p:ext>
    </p:extLst>
  </p:cSld>
  <p:clrMapOvr>
    <a:masterClrMapping/>
  </p:clrMapOvr>
  <p:timing>
    <p:tnLst>
      <p:par>
        <p:cTn id="1" dur="indefinite" restart="never" nodeType="tmRoot"/>
      </p:par>
    </p:tnLst>
  </p:timing>
</p:sldLayout>
</file>

<file path=ppt/slideLayouts/slideLayout145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749188"/>
      </p:ext>
    </p:extLst>
  </p:cSld>
  <p:clrMapOvr>
    <a:masterClrMapping/>
  </p:clrMapOvr>
  <p:timing>
    <p:tnLst>
      <p:par>
        <p:cTn id="1" dur="indefinite" restart="never" nodeType="tmRoot"/>
      </p:par>
    </p:tnLst>
  </p:timing>
</p:sldLayout>
</file>

<file path=ppt/slideLayouts/slideLayout14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42392"/>
      </p:ext>
    </p:extLst>
  </p:cSld>
  <p:clrMapOvr>
    <a:masterClrMapping/>
  </p:clrMapOvr>
  <p:timing>
    <p:tnLst>
      <p:par>
        <p:cTn id="1" dur="indefinite" restart="never" nodeType="tmRoot"/>
      </p:par>
    </p:tnLst>
  </p:timing>
</p:sldLayout>
</file>

<file path=ppt/slideLayouts/slideLayout14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65311"/>
      </p:ext>
    </p:extLst>
  </p:cSld>
  <p:clrMapOvr>
    <a:masterClrMapping/>
  </p:clrMapOvr>
  <p:timing>
    <p:tnLst>
      <p:par>
        <p:cTn id="1" dur="indefinite" restart="never" nodeType="tmRoot"/>
      </p:par>
    </p:tnLst>
  </p:timing>
</p:sldLayout>
</file>

<file path=ppt/slideLayouts/slideLayout14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626131"/>
      </p:ext>
    </p:extLst>
  </p:cSld>
  <p:clrMapOvr>
    <a:masterClrMapping/>
  </p:clrMapOvr>
  <p:timing>
    <p:tnLst>
      <p:par>
        <p:cTn id="1" dur="indefinite" restart="never" nodeType="tmRoot"/>
      </p:par>
    </p:tnLst>
  </p:timing>
</p:sldLayout>
</file>

<file path=ppt/slideLayouts/slideLayout145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871665"/>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866729"/>
      </p:ext>
    </p:extLst>
  </p:cSld>
  <p:clrMapOvr>
    <a:masterClrMapping/>
  </p:clrMapOvr>
  <p:timing>
    <p:tnLst>
      <p:par>
        <p:cTn id="1" dur="indefinite" restart="never" nodeType="tmRoot"/>
      </p:par>
    </p:tnLst>
  </p:timing>
</p:sldLayout>
</file>

<file path=ppt/slideLayouts/slideLayout14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52224"/>
      </p:ext>
    </p:extLst>
  </p:cSld>
  <p:clrMapOvr>
    <a:masterClrMapping/>
  </p:clrMapOvr>
  <p:timing>
    <p:tnLst>
      <p:par>
        <p:cTn id="1" dur="indefinite" restart="never" nodeType="tmRoot"/>
      </p:par>
    </p:tnLst>
  </p:timing>
</p:sldLayout>
</file>

<file path=ppt/slideLayouts/slideLayout1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332228"/>
      </p:ext>
    </p:extLst>
  </p:cSld>
  <p:clrMapOvr>
    <a:masterClrMapping/>
  </p:clrMapOvr>
  <p:timing>
    <p:tnLst>
      <p:par>
        <p:cTn id="1" dur="indefinite" restart="never" nodeType="tmRoot"/>
      </p:par>
    </p:tnLst>
  </p:timing>
</p:sldLayout>
</file>

<file path=ppt/slideLayouts/slideLayout146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413094"/>
      </p:ext>
    </p:extLst>
  </p:cSld>
  <p:clrMapOvr>
    <a:masterClrMapping/>
  </p:clrMapOvr>
  <p:timing>
    <p:tnLst>
      <p:par>
        <p:cTn id="1" dur="indefinite" restart="never" nodeType="tmRoot"/>
      </p:par>
    </p:tnLst>
  </p:timing>
</p:sldLayout>
</file>

<file path=ppt/slideLayouts/slideLayout146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603733"/>
      </p:ext>
    </p:extLst>
  </p:cSld>
  <p:clrMapOvr>
    <a:masterClrMapping/>
  </p:clrMapOvr>
  <p:timing>
    <p:tnLst>
      <p:par>
        <p:cTn id="1" dur="indefinite" restart="never" nodeType="tmRoot"/>
      </p:par>
    </p:tnLst>
  </p:timing>
</p:sldLayout>
</file>

<file path=ppt/slideLayouts/slideLayout146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788731"/>
      </p:ext>
    </p:extLst>
  </p:cSld>
  <p:clrMapOvr>
    <a:masterClrMapping/>
  </p:clrMapOvr>
  <p:timing>
    <p:tnLst>
      <p:par>
        <p:cTn id="1" dur="indefinite" restart="never" nodeType="tmRoot"/>
      </p:par>
    </p:tnLst>
  </p:timing>
</p:sldLayout>
</file>

<file path=ppt/slideLayouts/slideLayout146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468364"/>
      </p:ext>
    </p:extLst>
  </p:cSld>
  <p:clrMapOvr>
    <a:masterClrMapping/>
  </p:clrMapOvr>
  <p:timing>
    <p:tnLst>
      <p:par>
        <p:cTn id="1" dur="indefinite" restart="never" nodeType="tmRoot"/>
      </p:par>
    </p:tnLst>
  </p:timing>
</p:sldLayout>
</file>

<file path=ppt/slideLayouts/slideLayout146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400463"/>
      </p:ext>
    </p:extLst>
  </p:cSld>
  <p:clrMapOvr>
    <a:masterClrMapping/>
  </p:clrMapOvr>
  <p:timing>
    <p:tnLst>
      <p:par>
        <p:cTn id="1" dur="indefinite" restart="never" nodeType="tmRoot"/>
      </p:par>
    </p:tnLst>
  </p:timing>
</p:sldLayout>
</file>

<file path=ppt/slideLayouts/slideLayout146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274595"/>
      </p:ext>
    </p:extLst>
  </p:cSld>
  <p:clrMapOvr>
    <a:masterClrMapping/>
  </p:clrMapOvr>
  <p:timing>
    <p:tnLst>
      <p:par>
        <p:cTn id="1" dur="indefinite" restart="never" nodeType="tmRoot"/>
      </p:par>
    </p:tnLst>
  </p:timing>
</p:sldLayout>
</file>

<file path=ppt/slideLayouts/slideLayout146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49041"/>
      </p:ext>
    </p:extLst>
  </p:cSld>
  <p:clrMapOvr>
    <a:masterClrMapping/>
  </p:clrMapOvr>
  <p:timing>
    <p:tnLst>
      <p:par>
        <p:cTn id="1" dur="indefinite" restart="never" nodeType="tmRoot"/>
      </p:par>
    </p:tnLst>
  </p:timing>
</p:sldLayout>
</file>

<file path=ppt/slideLayouts/slideLayout146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039994"/>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74275198"/>
      </p:ext>
    </p:extLst>
  </p:cSld>
  <p:clrMapOvr>
    <a:masterClrMapping/>
  </p:clrMapOvr>
</p:sldLayout>
</file>

<file path=ppt/slideLayouts/slideLayout147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042391"/>
      </p:ext>
    </p:extLst>
  </p:cSld>
  <p:clrMapOvr>
    <a:masterClrMapping/>
  </p:clrMapOvr>
  <p:timing>
    <p:tnLst>
      <p:par>
        <p:cTn id="1" dur="indefinite" restart="never" nodeType="tmRoot"/>
      </p:par>
    </p:tnLst>
  </p:timing>
</p:sldLayout>
</file>

<file path=ppt/slideLayouts/slideLayout147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408025"/>
      </p:ext>
    </p:extLst>
  </p:cSld>
  <p:clrMapOvr>
    <a:masterClrMapping/>
  </p:clrMapOvr>
  <p:timing>
    <p:tnLst>
      <p:par>
        <p:cTn id="1" dur="indefinite" restart="never" nodeType="tmRoot"/>
      </p:par>
    </p:tnLst>
  </p:timing>
</p:sldLayout>
</file>

<file path=ppt/slideLayouts/slideLayout147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397753"/>
      </p:ext>
    </p:extLst>
  </p:cSld>
  <p:clrMapOvr>
    <a:masterClrMapping/>
  </p:clrMapOvr>
  <p:timing>
    <p:tnLst>
      <p:par>
        <p:cTn id="1" dur="indefinite" restart="never" nodeType="tmRoot"/>
      </p:par>
    </p:tnLst>
  </p:timing>
</p:sldLayout>
</file>

<file path=ppt/slideLayouts/slideLayout147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961616"/>
      </p:ext>
    </p:extLst>
  </p:cSld>
  <p:clrMapOvr>
    <a:masterClrMapping/>
  </p:clrMapOvr>
  <p:timing>
    <p:tnLst>
      <p:par>
        <p:cTn id="1" dur="indefinite" restart="never" nodeType="tmRoot"/>
      </p:par>
    </p:tnLst>
  </p:timing>
</p:sldLayout>
</file>

<file path=ppt/slideLayouts/slideLayout147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F81DD83F-F77F-46B4-9CB9-C8117E634F65}" type="datetimeFigureOut">
              <a:rPr lang="en-US" sz="1867" smtClean="0">
                <a:solidFill>
                  <a:prstClr val="black">
                    <a:tint val="75000"/>
                  </a:prstClr>
                </a:solidFill>
                <a:cs typeface="Arial" panose="020B0604020202020204" pitchFamily="34" charset="0"/>
              </a:rPr>
              <a:pPr defTabSz="914377"/>
              <a:t>6/28/2021</a:t>
            </a:fld>
            <a:endParaRPr lang="en-US" sz="1867">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sz="1867">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AA92924A-2F5C-4ED1-9634-C24838A41D73}" type="slidenum">
              <a:rPr lang="en-US" sz="1867" smtClean="0">
                <a:solidFill>
                  <a:prstClr val="black">
                    <a:tint val="75000"/>
                  </a:prstClr>
                </a:solidFill>
                <a:cs typeface="Arial" panose="020B0604020202020204" pitchFamily="34" charset="0"/>
              </a:rPr>
              <a:pPr defTabSz="914377"/>
              <a:t>‹#›</a:t>
            </a:fld>
            <a:endParaRPr 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405415156"/>
      </p:ext>
    </p:extLst>
  </p:cSld>
  <p:clrMapOvr>
    <a:masterClrMapping/>
  </p:clrMapOvr>
</p:sldLayout>
</file>

<file path=ppt/slideLayouts/slideLayout147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822598"/>
      </p:ext>
    </p:extLst>
  </p:cSld>
  <p:clrMapOvr>
    <a:masterClrMapping/>
  </p:clrMapOvr>
  <p:timing>
    <p:tnLst>
      <p:par>
        <p:cTn id="1" dur="indefinite" restart="never" nodeType="tmRoot"/>
      </p:par>
    </p:tnLst>
  </p:timing>
</p:sldLayout>
</file>

<file path=ppt/slideLayouts/slideLayout147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35087415"/>
      </p:ext>
    </p:extLst>
  </p:cSld>
  <p:clrMapOvr>
    <a:masterClrMapping/>
  </p:clrMapOvr>
  <p:timing>
    <p:tnLst>
      <p:par>
        <p:cTn id="1" dur="indefinite" restart="never" nodeType="tmRoot"/>
      </p:par>
    </p:tnLst>
  </p:timing>
</p:sldLayout>
</file>

<file path=ppt/slideLayouts/slideLayout147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2888565"/>
      </p:ext>
    </p:extLst>
  </p:cSld>
  <p:clrMapOvr>
    <a:masterClrMapping/>
  </p:clrMapOvr>
  <p:timing>
    <p:tnLst>
      <p:par>
        <p:cTn id="1" dur="indefinite" restart="never" nodeType="tmRoot"/>
      </p:par>
    </p:tnLst>
  </p:timing>
</p:sldLayout>
</file>

<file path=ppt/slideLayouts/slideLayout147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67320675"/>
      </p:ext>
    </p:extLst>
  </p:cSld>
  <p:clrMapOvr>
    <a:masterClrMapping/>
  </p:clrMapOvr>
  <p:timing>
    <p:tnLst>
      <p:par>
        <p:cTn id="1" dur="indefinite" restart="never" nodeType="tmRoot"/>
      </p:par>
    </p:tnLst>
  </p:timing>
</p:sldLayout>
</file>

<file path=ppt/slideLayouts/slideLayout147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00176079"/>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39532"/>
      </p:ext>
    </p:extLst>
  </p:cSld>
  <p:clrMapOvr>
    <a:masterClrMapping/>
  </p:clrMapOvr>
  <p:timing>
    <p:tnLst>
      <p:par>
        <p:cTn id="1" dur="indefinite" restart="never" nodeType="tmRoot"/>
      </p:par>
    </p:tnLst>
  </p:timing>
</p:sldLayout>
</file>

<file path=ppt/slideLayouts/slideLayout148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93143943"/>
      </p:ext>
    </p:extLst>
  </p:cSld>
  <p:clrMapOvr>
    <a:masterClrMapping/>
  </p:clrMapOvr>
  <p:timing>
    <p:tnLst>
      <p:par>
        <p:cTn id="1" dur="indefinite" restart="never" nodeType="tmRoot"/>
      </p:par>
    </p:tnLst>
  </p:timing>
</p:sldLayout>
</file>

<file path=ppt/slideLayouts/slideLayout148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28233032"/>
      </p:ext>
    </p:extLst>
  </p:cSld>
  <p:clrMapOvr>
    <a:masterClrMapping/>
  </p:clrMapOvr>
  <p:timing>
    <p:tnLst>
      <p:par>
        <p:cTn id="1" dur="indefinite" restart="never" nodeType="tmRoot"/>
      </p:par>
    </p:tnLst>
  </p:timing>
</p:sldLayout>
</file>

<file path=ppt/slideLayouts/slideLayout148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97687298"/>
      </p:ext>
    </p:extLst>
  </p:cSld>
  <p:clrMapOvr>
    <a:masterClrMapping/>
  </p:clrMapOvr>
</p:sldLayout>
</file>

<file path=ppt/slideLayouts/slideLayout148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646576"/>
      </p:ext>
    </p:extLst>
  </p:cSld>
  <p:clrMapOvr>
    <a:masterClrMapping/>
  </p:clrMapOvr>
  <p:timing>
    <p:tnLst>
      <p:par>
        <p:cTn id="1" dur="indefinite" restart="never" nodeType="tmRoot"/>
      </p:par>
    </p:tnLst>
  </p:timing>
</p:sldLayout>
</file>

<file path=ppt/slideLayouts/slideLayout1484.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022997537"/>
      </p:ext>
    </p:extLst>
  </p:cSld>
  <p:clrMapOvr>
    <a:masterClrMapping/>
  </p:clrMapOvr>
</p:sldLayout>
</file>

<file path=ppt/slideLayouts/slideLayout1485.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192713"/>
      </p:ext>
    </p:extLst>
  </p:cSld>
  <p:clrMapOvr>
    <a:masterClrMapping/>
  </p:clrMapOvr>
  <p:timing>
    <p:tnLst>
      <p:par>
        <p:cTn id="1" dur="indefinite" restart="never" nodeType="tmRoot"/>
      </p:par>
    </p:tnLst>
  </p:timing>
</p:sldLayout>
</file>

<file path=ppt/slideLayouts/slideLayout1486.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95692234"/>
      </p:ext>
    </p:extLst>
  </p:cSld>
  <p:clrMapOvr>
    <a:masterClrMapping/>
  </p:clrMapOvr>
</p:sldLayout>
</file>

<file path=ppt/slideLayouts/slideLayout1487.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754109"/>
      </p:ext>
    </p:extLst>
  </p:cSld>
  <p:clrMapOvr>
    <a:masterClrMapping/>
  </p:clrMapOvr>
  <p:timing>
    <p:tnLst>
      <p:par>
        <p:cTn id="1" dur="indefinite" restart="never" nodeType="tmRoot"/>
      </p:par>
    </p:tnLst>
  </p:timing>
</p:sldLayout>
</file>

<file path=ppt/slideLayouts/slideLayout1488.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920585984"/>
      </p:ext>
    </p:extLst>
  </p:cSld>
  <p:clrMapOvr>
    <a:masterClrMapping/>
  </p:clrMapOvr>
</p:sldLayout>
</file>

<file path=ppt/slideLayouts/slideLayout1489.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347698"/>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06653637"/>
      </p:ext>
    </p:extLst>
  </p:cSld>
  <p:clrMapOvr>
    <a:masterClrMapping/>
  </p:clrMapOvr>
</p:sldLayout>
</file>

<file path=ppt/slideLayouts/slideLayout1490.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16738445"/>
      </p:ext>
    </p:extLst>
  </p:cSld>
  <p:clrMapOvr>
    <a:masterClrMapping/>
  </p:clrMapOvr>
</p:sldLayout>
</file>

<file path=ppt/slideLayouts/slideLayout1491.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487482"/>
      </p:ext>
    </p:extLst>
  </p:cSld>
  <p:clrMapOvr>
    <a:masterClrMapping/>
  </p:clrMapOvr>
  <p:timing>
    <p:tnLst>
      <p:par>
        <p:cTn id="1" dur="indefinite" restart="never" nodeType="tmRoot"/>
      </p:par>
    </p:tnLst>
  </p:timing>
</p:sldLayout>
</file>

<file path=ppt/slideLayouts/slideLayout1492.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363159"/>
      </p:ext>
    </p:extLst>
  </p:cSld>
  <p:clrMapOvr>
    <a:masterClrMapping/>
  </p:clrMapOvr>
  <p:timing>
    <p:tnLst>
      <p:par>
        <p:cTn id="1" dur="indefinite" restart="never" nodeType="tmRoot"/>
      </p:par>
    </p:tnLst>
  </p:timing>
</p:sldLayout>
</file>

<file path=ppt/slideLayouts/slideLayout149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790778"/>
      </p:ext>
    </p:extLst>
  </p:cSld>
  <p:clrMapOvr>
    <a:masterClrMapping/>
  </p:clrMapOvr>
  <p:timing>
    <p:tnLst>
      <p:par>
        <p:cTn id="1" dur="indefinite" restart="never" nodeType="tmRoot"/>
      </p:par>
    </p:tnLst>
  </p:timing>
</p:sldLayout>
</file>

<file path=ppt/slideLayouts/slideLayout149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38005835"/>
      </p:ext>
    </p:extLst>
  </p:cSld>
  <p:clrMapOvr>
    <a:masterClrMapping/>
  </p:clrMapOvr>
  <p:timing>
    <p:tnLst>
      <p:par>
        <p:cTn id="1" dur="indefinite" restart="never" nodeType="tmRoot"/>
      </p:par>
    </p:tnLst>
  </p:timing>
</p:sldLayout>
</file>

<file path=ppt/slideLayouts/slideLayout149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17613915"/>
      </p:ext>
    </p:extLst>
  </p:cSld>
  <p:clrMapOvr>
    <a:masterClrMapping/>
  </p:clrMapOvr>
  <p:timing>
    <p:tnLst>
      <p:par>
        <p:cTn id="1" dur="indefinite" restart="never" nodeType="tmRoot"/>
      </p:par>
    </p:tnLst>
  </p:timing>
</p:sldLayout>
</file>

<file path=ppt/slideLayouts/slideLayout149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28909747"/>
      </p:ext>
    </p:extLst>
  </p:cSld>
  <p:clrMapOvr>
    <a:masterClrMapping/>
  </p:clrMapOvr>
  <p:timing>
    <p:tnLst>
      <p:par>
        <p:cTn id="1" dur="indefinite" restart="never" nodeType="tmRoot"/>
      </p:par>
    </p:tnLst>
  </p:timing>
</p:sldLayout>
</file>

<file path=ppt/slideLayouts/slideLayout149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2940689"/>
      </p:ext>
    </p:extLst>
  </p:cSld>
  <p:clrMapOvr>
    <a:masterClrMapping/>
  </p:clrMapOvr>
  <p:timing>
    <p:tnLst>
      <p:par>
        <p:cTn id="1" dur="indefinite" restart="never" nodeType="tmRoot"/>
      </p:par>
    </p:tnLst>
  </p:timing>
</p:sldLayout>
</file>

<file path=ppt/slideLayouts/slideLayout149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74352311"/>
      </p:ext>
    </p:extLst>
  </p:cSld>
  <p:clrMapOvr>
    <a:masterClrMapping/>
  </p:clrMapOvr>
  <p:timing>
    <p:tnLst>
      <p:par>
        <p:cTn id="1" dur="indefinite" restart="never" nodeType="tmRoot"/>
      </p:par>
    </p:tnLst>
  </p:timing>
</p:sldLayout>
</file>

<file path=ppt/slideLayouts/slideLayout1499.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82298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669852"/>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818404"/>
      </p:ext>
    </p:extLst>
  </p:cSld>
  <p:clrMapOvr>
    <a:masterClrMapping/>
  </p:clrMapOvr>
  <p:timing>
    <p:tnLst>
      <p:par>
        <p:cTn id="1" dur="indefinite" restart="never" nodeType="tmRoot"/>
      </p:par>
    </p:tnLst>
  </p:timing>
</p:sldLayout>
</file>

<file path=ppt/slideLayouts/slideLayout1500.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82635"/>
      </p:ext>
    </p:extLst>
  </p:cSld>
  <p:clrMapOvr>
    <a:masterClrMapping/>
  </p:clrMapOvr>
  <p:timing>
    <p:tnLst>
      <p:par>
        <p:cTn id="1" dur="indefinite" restart="never" nodeType="tmRoot"/>
      </p:par>
    </p:tnLst>
  </p:timing>
</p:sldLayout>
</file>

<file path=ppt/slideLayouts/slideLayout1501.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63763660"/>
      </p:ext>
    </p:extLst>
  </p:cSld>
  <p:clrMapOvr>
    <a:masterClrMapping/>
  </p:clrMapOvr>
</p:sldLayout>
</file>

<file path=ppt/slideLayouts/slideLayout1502.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337105"/>
      </p:ext>
    </p:extLst>
  </p:cSld>
  <p:clrMapOvr>
    <a:masterClrMapping/>
  </p:clrMapOvr>
  <p:timing>
    <p:tnLst>
      <p:par>
        <p:cTn id="1" dur="indefinite" restart="never" nodeType="tmRoot"/>
      </p:par>
    </p:tnLst>
  </p:timing>
</p:sldLayout>
</file>

<file path=ppt/slideLayouts/slideLayout1503.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517521806"/>
      </p:ext>
    </p:extLst>
  </p:cSld>
  <p:clrMapOvr>
    <a:masterClrMapping/>
  </p:clrMapOvr>
</p:sldLayout>
</file>

<file path=ppt/slideLayouts/slideLayout1504.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401859"/>
      </p:ext>
    </p:extLst>
  </p:cSld>
  <p:clrMapOvr>
    <a:masterClrMapping/>
  </p:clrMapOvr>
  <p:timing>
    <p:tnLst>
      <p:par>
        <p:cTn id="1" dur="indefinite" restart="never" nodeType="tmRoot"/>
      </p:par>
    </p:tnLst>
  </p:timing>
</p:sldLayout>
</file>

<file path=ppt/slideLayouts/slideLayout1505.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59884070"/>
      </p:ext>
    </p:extLst>
  </p:cSld>
  <p:clrMapOvr>
    <a:masterClrMapping/>
  </p:clrMapOvr>
</p:sldLayout>
</file>

<file path=ppt/slideLayouts/slideLayout1506.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584263"/>
      </p:ext>
    </p:extLst>
  </p:cSld>
  <p:clrMapOvr>
    <a:masterClrMapping/>
  </p:clrMapOvr>
  <p:timing>
    <p:tnLst>
      <p:par>
        <p:cTn id="1" dur="indefinite" restart="never" nodeType="tmRoot"/>
      </p:par>
    </p:tnLst>
  </p:timing>
</p:sldLayout>
</file>

<file path=ppt/slideLayouts/slideLayout1507.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95295084"/>
      </p:ext>
    </p:extLst>
  </p:cSld>
  <p:clrMapOvr>
    <a:masterClrMapping/>
  </p:clrMapOvr>
</p:sldLayout>
</file>

<file path=ppt/slideLayouts/slideLayout1508.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96604"/>
      </p:ext>
    </p:extLst>
  </p:cSld>
  <p:clrMapOvr>
    <a:masterClrMapping/>
  </p:clrMapOvr>
  <p:timing>
    <p:tnLst>
      <p:par>
        <p:cTn id="1" dur="indefinite" restart="never" nodeType="tmRoot"/>
      </p:par>
    </p:tnLst>
  </p:timing>
</p:sldLayout>
</file>

<file path=ppt/slideLayouts/slideLayout150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2021/6/28</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653340565"/>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78358"/>
      </p:ext>
    </p:extLst>
  </p:cSld>
  <p:clrMapOvr>
    <a:masterClrMapping/>
  </p:clrMapOvr>
  <p:timing>
    <p:tnLst>
      <p:par>
        <p:cTn id="1" dur="indefinite" restart="never" nodeType="tmRoot"/>
      </p:par>
    </p:tnLst>
  </p:timing>
</p:sldLayout>
</file>

<file path=ppt/slideLayouts/slideLayout151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27629621"/>
      </p:ext>
    </p:extLst>
  </p:cSld>
  <p:clrMapOvr>
    <a:masterClrMapping/>
  </p:clrMapOvr>
</p:sldLayout>
</file>

<file path=ppt/slideLayouts/slideLayout15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546798"/>
      </p:ext>
    </p:extLst>
  </p:cSld>
  <p:clrMapOvr>
    <a:masterClrMapping/>
  </p:clrMapOvr>
</p:sldLayout>
</file>

<file path=ppt/slideLayouts/slideLayout15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366700"/>
      </p:ext>
    </p:extLst>
  </p:cSld>
  <p:clrMapOvr>
    <a:masterClrMapping/>
  </p:clrMapOvr>
</p:sldLayout>
</file>

<file path=ppt/slideLayouts/slideLayout15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631196"/>
      </p:ext>
    </p:extLst>
  </p:cSld>
  <p:clrMapOvr>
    <a:masterClrMapping/>
  </p:clrMapOvr>
</p:sldLayout>
</file>

<file path=ppt/slideLayouts/slideLayout151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6892994"/>
      </p:ext>
    </p:extLst>
  </p:cSld>
  <p:clrMapOvr>
    <a:masterClrMapping/>
  </p:clrMapOvr>
</p:sldLayout>
</file>

<file path=ppt/slideLayouts/slideLayout151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349262817"/>
      </p:ext>
    </p:extLst>
  </p:cSld>
  <p:clrMapOvr>
    <a:masterClrMapping/>
  </p:clrMapOvr>
</p:sldLayout>
</file>

<file path=ppt/slideLayouts/slideLayout15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0922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1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91201350"/>
      </p:ext>
    </p:extLst>
  </p:cSld>
  <p:clrMapOvr>
    <a:masterClrMapping/>
  </p:clrMapOvr>
</p:sldLayout>
</file>

<file path=ppt/slideLayouts/slideLayout15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cs typeface="Arial" panose="020B0604020202020204" pitchFamily="34" charset="0"/>
              </a:rPr>
              <a:pPr defTabSz="914400">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3766143626"/>
      </p:ext>
    </p:extLst>
  </p:cSld>
  <p:clrMapOvr>
    <a:masterClrMapping/>
  </p:clrMapOvr>
</p:sldLayout>
</file>

<file path=ppt/slideLayouts/slideLayout151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1832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551471"/>
      </p:ext>
    </p:extLst>
  </p:cSld>
  <p:clrMapOvr>
    <a:masterClrMapping/>
  </p:clrMapOvr>
  <p:timing>
    <p:tnLst>
      <p:par>
        <p:cTn id="1" dur="indefinite" restart="never" nodeType="tmRoot"/>
      </p:par>
    </p:tnLst>
  </p:timing>
</p:sldLayout>
</file>

<file path=ppt/slideLayouts/slideLayout152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0134986"/>
      </p:ext>
    </p:extLst>
  </p:cSld>
  <p:clrMapOvr>
    <a:masterClrMapping/>
  </p:clrMapOvr>
</p:sldLayout>
</file>

<file path=ppt/slideLayouts/slideLayout152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4584277"/>
      </p:ext>
    </p:extLst>
  </p:cSld>
  <p:clrMapOvr>
    <a:masterClrMapping/>
  </p:clrMapOvr>
</p:sldLayout>
</file>

<file path=ppt/slideLayouts/slideLayout152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575135"/>
      </p:ext>
    </p:extLst>
  </p:cSld>
  <p:clrMapOvr>
    <a:masterClrMapping/>
  </p:clrMapOvr>
</p:sldLayout>
</file>

<file path=ppt/slideLayouts/slideLayout152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847693"/>
      </p:ext>
    </p:extLst>
  </p:cSld>
  <p:clrMapOvr>
    <a:masterClrMapping/>
  </p:clrMapOvr>
</p:sldLayout>
</file>

<file path=ppt/slideLayouts/slideLayout152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084056"/>
      </p:ext>
    </p:extLst>
  </p:cSld>
  <p:clrMapOvr>
    <a:masterClrMapping/>
  </p:clrMapOvr>
</p:sldLayout>
</file>

<file path=ppt/slideLayouts/slideLayout152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20677637"/>
      </p:ext>
    </p:extLst>
  </p:cSld>
  <p:clrMapOvr>
    <a:masterClrMapping/>
  </p:clrMapOvr>
</p:sldLayout>
</file>

<file path=ppt/slideLayouts/slideLayout1526.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86103266"/>
      </p:ext>
    </p:extLst>
  </p:cSld>
  <p:clrMapOvr>
    <a:masterClrMapping/>
  </p:clrMapOvr>
</p:sldLayout>
</file>

<file path=ppt/slideLayouts/slideLayout152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00620"/>
      </p:ext>
    </p:extLst>
  </p:cSld>
  <p:clrMapOvr>
    <a:masterClrMapping/>
  </p:clrMapOvr>
</p:sldLayout>
</file>

<file path=ppt/slideLayouts/slideLayout152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9606004"/>
      </p:ext>
    </p:extLst>
  </p:cSld>
  <p:clrMapOvr>
    <a:masterClrMapping/>
  </p:clrMapOvr>
</p:sldLayout>
</file>

<file path=ppt/slideLayouts/slideLayout152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6631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9606513"/>
      </p:ext>
    </p:extLst>
  </p:cSld>
  <p:clrMapOvr>
    <a:masterClrMapping/>
  </p:clrMapOvr>
  <p:timing>
    <p:tnLst>
      <p:par>
        <p:cTn id="1" dur="indefinite" restart="never" nodeType="tmRoot"/>
      </p:par>
    </p:tnLst>
  </p:timing>
</p:sldLayout>
</file>

<file path=ppt/slideLayouts/slideLayout153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723496"/>
      </p:ext>
    </p:extLst>
  </p:cSld>
  <p:clrMapOvr>
    <a:masterClrMapping/>
  </p:clrMapOvr>
  <p:timing>
    <p:tnLst>
      <p:par>
        <p:cTn id="1" dur="indefinite" restart="never" nodeType="tmRoot"/>
      </p:par>
    </p:tnLst>
  </p:timing>
</p:sldLayout>
</file>

<file path=ppt/slideLayouts/slideLayout153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821464"/>
      </p:ext>
    </p:extLst>
  </p:cSld>
  <p:clrMapOvr>
    <a:masterClrMapping/>
  </p:clrMapOvr>
  <p:timing>
    <p:tnLst>
      <p:par>
        <p:cTn id="1" dur="indefinite" restart="never" nodeType="tmRoot"/>
      </p:par>
    </p:tnLst>
  </p:timing>
</p:sldLayout>
</file>

<file path=ppt/slideLayouts/slideLayout15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195295"/>
      </p:ext>
    </p:extLst>
  </p:cSld>
  <p:clrMapOvr>
    <a:masterClrMapping/>
  </p:clrMapOvr>
  <p:timing>
    <p:tnLst>
      <p:par>
        <p:cTn id="1" dur="indefinite" restart="never" nodeType="tmRoot"/>
      </p:par>
    </p:tnLst>
  </p:timing>
</p:sldLayout>
</file>

<file path=ppt/slideLayouts/slideLayout15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987611"/>
      </p:ext>
    </p:extLst>
  </p:cSld>
  <p:clrMapOvr>
    <a:masterClrMapping/>
  </p:clrMapOvr>
  <p:timing>
    <p:tnLst>
      <p:par>
        <p:cTn id="1" dur="indefinite" restart="never" nodeType="tmRoot"/>
      </p:par>
    </p:tnLst>
  </p:timing>
</p:sldLayout>
</file>

<file path=ppt/slideLayouts/slideLayout153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187496"/>
      </p:ext>
    </p:extLst>
  </p:cSld>
  <p:clrMapOvr>
    <a:masterClrMapping/>
  </p:clrMapOvr>
  <p:timing>
    <p:tnLst>
      <p:par>
        <p:cTn id="1" dur="indefinite" restart="never" nodeType="tmRoot"/>
      </p:par>
    </p:tnLst>
  </p:timing>
</p:sldLayout>
</file>

<file path=ppt/slideLayouts/slideLayout153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577898"/>
      </p:ext>
    </p:extLst>
  </p:cSld>
  <p:clrMapOvr>
    <a:masterClrMapping/>
  </p:clrMapOvr>
  <p:timing>
    <p:tnLst>
      <p:par>
        <p:cTn id="1" dur="indefinite" restart="never" nodeType="tmRoot"/>
      </p:par>
    </p:tnLst>
  </p:timing>
</p:sldLayout>
</file>

<file path=ppt/slideLayouts/slideLayout153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131835"/>
      </p:ext>
    </p:extLst>
  </p:cSld>
  <p:clrMapOvr>
    <a:masterClrMapping/>
  </p:clrMapOvr>
  <p:timing>
    <p:tnLst>
      <p:par>
        <p:cTn id="1" dur="indefinite" restart="never" nodeType="tmRoot"/>
      </p:par>
    </p:tnLst>
  </p:timing>
</p:sldLayout>
</file>

<file path=ppt/slideLayouts/slideLayout153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53067"/>
      </p:ext>
    </p:extLst>
  </p:cSld>
  <p:clrMapOvr>
    <a:masterClrMapping/>
  </p:clrMapOvr>
  <p:timing>
    <p:tnLst>
      <p:par>
        <p:cTn id="1" dur="indefinite" restart="never" nodeType="tmRoot"/>
      </p:par>
    </p:tnLst>
  </p:timing>
</p:sldLayout>
</file>

<file path=ppt/slideLayouts/slideLayout153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044707"/>
      </p:ext>
    </p:extLst>
  </p:cSld>
  <p:clrMapOvr>
    <a:masterClrMapping/>
  </p:clrMapOvr>
  <p:timing>
    <p:tnLst>
      <p:par>
        <p:cTn id="1" dur="indefinite" restart="never" nodeType="tmRoot"/>
      </p:par>
    </p:tnLst>
  </p:timing>
</p:sldLayout>
</file>

<file path=ppt/slideLayouts/slideLayout153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950228"/>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77752358"/>
      </p:ext>
    </p:extLst>
  </p:cSld>
  <p:clrMapOvr>
    <a:masterClrMapping/>
  </p:clrMapOvr>
  <p:timing>
    <p:tnLst>
      <p:par>
        <p:cTn id="1" dur="indefinite" restart="never" nodeType="tmRoot"/>
      </p:par>
    </p:tnLst>
  </p:timing>
</p:sldLayout>
</file>

<file path=ppt/slideLayouts/slideLayout154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340731"/>
      </p:ext>
    </p:extLst>
  </p:cSld>
  <p:clrMapOvr>
    <a:masterClrMapping/>
  </p:clrMapOvr>
  <p:timing>
    <p:tnLst>
      <p:par>
        <p:cTn id="1" dur="indefinite" restart="never" nodeType="tmRoot"/>
      </p:par>
    </p:tnLst>
  </p:timing>
</p:sldLayout>
</file>

<file path=ppt/slideLayouts/slideLayout154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837256"/>
      </p:ext>
    </p:extLst>
  </p:cSld>
  <p:clrMapOvr>
    <a:masterClrMapping/>
  </p:clrMapOvr>
  <p:timing>
    <p:tnLst>
      <p:par>
        <p:cTn id="1" dur="indefinite" restart="never" nodeType="tmRoot"/>
      </p:par>
    </p:tnLst>
  </p:timing>
</p:sldLayout>
</file>

<file path=ppt/slideLayouts/slideLayout154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683231"/>
      </p:ext>
    </p:extLst>
  </p:cSld>
  <p:clrMapOvr>
    <a:masterClrMapping/>
  </p:clrMapOvr>
  <p:timing>
    <p:tnLst>
      <p:par>
        <p:cTn id="1" dur="indefinite" restart="never" nodeType="tmRoot"/>
      </p:par>
    </p:tnLst>
  </p:timing>
</p:sldLayout>
</file>

<file path=ppt/slideLayouts/slideLayout154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416815"/>
      </p:ext>
    </p:extLst>
  </p:cSld>
  <p:clrMapOvr>
    <a:masterClrMapping/>
  </p:clrMapOvr>
  <p:timing>
    <p:tnLst>
      <p:par>
        <p:cTn id="1" dur="indefinite" restart="never" nodeType="tmRoot"/>
      </p:par>
    </p:tnLst>
  </p:timing>
</p:sldLayout>
</file>

<file path=ppt/slideLayouts/slideLayout154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116372"/>
      </p:ext>
    </p:extLst>
  </p:cSld>
  <p:clrMapOvr>
    <a:masterClrMapping/>
  </p:clrMapOvr>
  <p:timing>
    <p:tnLst>
      <p:par>
        <p:cTn id="1" dur="indefinite" restart="never" nodeType="tmRoot"/>
      </p:par>
    </p:tnLst>
  </p:timing>
</p:sldLayout>
</file>

<file path=ppt/slideLayouts/slideLayout154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711222"/>
      </p:ext>
    </p:extLst>
  </p:cSld>
  <p:clrMapOvr>
    <a:masterClrMapping/>
  </p:clrMapOvr>
  <p:timing>
    <p:tnLst>
      <p:par>
        <p:cTn id="1" dur="indefinite" restart="never" nodeType="tmRoot"/>
      </p:par>
    </p:tnLst>
  </p:timing>
</p:sldLayout>
</file>

<file path=ppt/slideLayouts/slideLayout154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779168"/>
      </p:ext>
    </p:extLst>
  </p:cSld>
  <p:clrMapOvr>
    <a:masterClrMapping/>
  </p:clrMapOvr>
  <p:timing>
    <p:tnLst>
      <p:par>
        <p:cTn id="1" dur="indefinite" restart="never" nodeType="tmRoot"/>
      </p:par>
    </p:tnLst>
  </p:timing>
</p:sldLayout>
</file>

<file path=ppt/slideLayouts/slideLayout154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056037"/>
      </p:ext>
    </p:extLst>
  </p:cSld>
  <p:clrMapOvr>
    <a:masterClrMapping/>
  </p:clrMapOvr>
  <p:timing>
    <p:tnLst>
      <p:par>
        <p:cTn id="1" dur="indefinite" restart="never" nodeType="tmRoot"/>
      </p:par>
    </p:tnLst>
  </p:timing>
</p:sldLayout>
</file>

<file path=ppt/slideLayouts/slideLayout1548.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518704"/>
      </p:ext>
    </p:extLst>
  </p:cSld>
  <p:clrMapOvr>
    <a:masterClrMapping/>
  </p:clrMapOvr>
  <p:timing>
    <p:tnLst>
      <p:par>
        <p:cTn id="1" dur="indefinite" restart="never" nodeType="tmRoot"/>
      </p:par>
    </p:tnLst>
  </p:timing>
</p:sldLayout>
</file>

<file path=ppt/slideLayouts/slideLayout1549.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725507"/>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6127878"/>
      </p:ext>
    </p:extLst>
  </p:cSld>
  <p:clrMapOvr>
    <a:masterClrMapping/>
  </p:clrMapOvr>
  <p:timing>
    <p:tnLst>
      <p:par>
        <p:cTn id="1" dur="indefinite" restart="never" nodeType="tmRoot"/>
      </p:par>
    </p:tnLst>
  </p:timing>
</p:sldLayout>
</file>

<file path=ppt/slideLayouts/slideLayout1550.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130993"/>
      </p:ext>
    </p:extLst>
  </p:cSld>
  <p:clrMapOvr>
    <a:masterClrMapping/>
  </p:clrMapOvr>
  <p:timing>
    <p:tnLst>
      <p:par>
        <p:cTn id="1" dur="indefinite" restart="never" nodeType="tmRoot"/>
      </p:par>
    </p:tnLst>
  </p:timing>
</p:sldLayout>
</file>

<file path=ppt/slideLayouts/slideLayout1551.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96976158"/>
      </p:ext>
    </p:extLst>
  </p:cSld>
  <p:clrMapOvr>
    <a:masterClrMapping/>
  </p:clrMapOvr>
  <p:timing>
    <p:tnLst>
      <p:par>
        <p:cTn id="1" dur="indefinite" restart="never" nodeType="tmRoot"/>
      </p:par>
    </p:tnLst>
  </p:timing>
</p:sldLayout>
</file>

<file path=ppt/slideLayouts/slideLayout1552.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61688019"/>
      </p:ext>
    </p:extLst>
  </p:cSld>
  <p:clrMapOvr>
    <a:masterClrMapping/>
  </p:clrMapOvr>
  <p:timing>
    <p:tnLst>
      <p:par>
        <p:cTn id="1" dur="indefinite" restart="never" nodeType="tmRoot"/>
      </p:par>
    </p:tnLst>
  </p:timing>
</p:sldLayout>
</file>

<file path=ppt/slideLayouts/slideLayout1553.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95139302"/>
      </p:ext>
    </p:extLst>
  </p:cSld>
  <p:clrMapOvr>
    <a:masterClrMapping/>
  </p:clrMapOvr>
  <p:timing>
    <p:tnLst>
      <p:par>
        <p:cTn id="1" dur="indefinite" restart="never" nodeType="tmRoot"/>
      </p:par>
    </p:tnLst>
  </p:timing>
</p:sldLayout>
</file>

<file path=ppt/slideLayouts/slideLayout1554.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5889419"/>
      </p:ext>
    </p:extLst>
  </p:cSld>
  <p:clrMapOvr>
    <a:masterClrMapping/>
  </p:clrMapOvr>
  <p:timing>
    <p:tnLst>
      <p:par>
        <p:cTn id="1" dur="indefinite" restart="never" nodeType="tmRoot"/>
      </p:par>
    </p:tnLst>
  </p:timing>
</p:sldLayout>
</file>

<file path=ppt/slideLayouts/slideLayout1555.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76973916"/>
      </p:ext>
    </p:extLst>
  </p:cSld>
  <p:clrMapOvr>
    <a:masterClrMapping/>
  </p:clrMapOvr>
  <p:timing>
    <p:tnLst>
      <p:par>
        <p:cTn id="1" dur="indefinite" restart="never" nodeType="tmRoot"/>
      </p:par>
    </p:tnLst>
  </p:timing>
</p:sldLayout>
</file>

<file path=ppt/slideLayouts/slideLayout1556.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67045484"/>
      </p:ext>
    </p:extLst>
  </p:cSld>
  <p:clrMapOvr>
    <a:masterClrMapping/>
  </p:clrMapOvr>
  <p:timing>
    <p:tnLst>
      <p:par>
        <p:cTn id="1" dur="indefinite" restart="never" nodeType="tmRoot"/>
      </p:par>
    </p:tnLst>
  </p:timing>
</p:sldLayout>
</file>

<file path=ppt/slideLayouts/slideLayout1557.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85485443"/>
      </p:ext>
    </p:extLst>
  </p:cSld>
  <p:clrMapOvr>
    <a:masterClrMapping/>
  </p:clrMapOvr>
</p:sldLayout>
</file>

<file path=ppt/slideLayouts/slideLayout1558.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519105"/>
      </p:ext>
    </p:extLst>
  </p:cSld>
  <p:clrMapOvr>
    <a:masterClrMapping/>
  </p:clrMapOvr>
  <p:timing>
    <p:tnLst>
      <p:par>
        <p:cTn id="1" dur="indefinite" restart="never" nodeType="tmRoot"/>
      </p:par>
    </p:tnLst>
  </p:timing>
</p:sldLayout>
</file>

<file path=ppt/slideLayouts/slideLayout155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742551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6231191"/>
      </p:ext>
    </p:extLst>
  </p:cSld>
  <p:clrMapOvr>
    <a:masterClrMapping/>
  </p:clrMapOvr>
  <p:timing>
    <p:tnLst>
      <p:par>
        <p:cTn id="1" dur="indefinite" restart="never" nodeType="tmRoot"/>
      </p:par>
    </p:tnLst>
  </p:timing>
</p:sldLayout>
</file>

<file path=ppt/slideLayouts/slideLayout1560.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607380"/>
      </p:ext>
    </p:extLst>
  </p:cSld>
  <p:clrMapOvr>
    <a:masterClrMapping/>
  </p:clrMapOvr>
  <p:timing>
    <p:tnLst>
      <p:par>
        <p:cTn id="1" dur="indefinite" restart="never" nodeType="tmRoot"/>
      </p:par>
    </p:tnLst>
  </p:timing>
</p:sldLayout>
</file>

<file path=ppt/slideLayouts/slideLayout1561.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04770151"/>
      </p:ext>
    </p:extLst>
  </p:cSld>
  <p:clrMapOvr>
    <a:masterClrMapping/>
  </p:clrMapOvr>
</p:sldLayout>
</file>

<file path=ppt/slideLayouts/slideLayout1562.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103592"/>
      </p:ext>
    </p:extLst>
  </p:cSld>
  <p:clrMapOvr>
    <a:masterClrMapping/>
  </p:clrMapOvr>
  <p:timing>
    <p:tnLst>
      <p:par>
        <p:cTn id="1" dur="indefinite" restart="never" nodeType="tmRoot"/>
      </p:par>
    </p:tnLst>
  </p:timing>
</p:sldLayout>
</file>

<file path=ppt/slideLayouts/slideLayout1563.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70759415"/>
      </p:ext>
    </p:extLst>
  </p:cSld>
  <p:clrMapOvr>
    <a:masterClrMapping/>
  </p:clrMapOvr>
</p:sldLayout>
</file>

<file path=ppt/slideLayouts/slideLayout1564.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085985"/>
      </p:ext>
    </p:extLst>
  </p:cSld>
  <p:clrMapOvr>
    <a:masterClrMapping/>
  </p:clrMapOvr>
  <p:timing>
    <p:tnLst>
      <p:par>
        <p:cTn id="1" dur="indefinite" restart="never" nodeType="tmRoot"/>
      </p:par>
    </p:tnLst>
  </p:timing>
</p:sldLayout>
</file>

<file path=ppt/slideLayouts/slideLayout1565.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367318214"/>
      </p:ext>
    </p:extLst>
  </p:cSld>
  <p:clrMapOvr>
    <a:masterClrMapping/>
  </p:clrMapOvr>
</p:sldLayout>
</file>

<file path=ppt/slideLayouts/slideLayout1566.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613952"/>
      </p:ext>
    </p:extLst>
  </p:cSld>
  <p:clrMapOvr>
    <a:masterClrMapping/>
  </p:clrMapOvr>
  <p:timing>
    <p:tnLst>
      <p:par>
        <p:cTn id="1" dur="indefinite" restart="never" nodeType="tmRoot"/>
      </p:par>
    </p:tnLst>
  </p:timing>
</p:sldLayout>
</file>

<file path=ppt/slideLayouts/slideLayout1567.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733112"/>
      </p:ext>
    </p:extLst>
  </p:cSld>
  <p:clrMapOvr>
    <a:masterClrMapping/>
  </p:clrMapOvr>
  <p:timing>
    <p:tnLst>
      <p:par>
        <p:cTn id="1" dur="indefinite" restart="never" nodeType="tmRoot"/>
      </p:par>
    </p:tnLst>
  </p:timing>
</p:sldLayout>
</file>

<file path=ppt/slideLayouts/slideLayout1568.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56381058"/>
      </p:ext>
    </p:extLst>
  </p:cSld>
  <p:clrMapOvr>
    <a:masterClrMapping/>
  </p:clrMapOvr>
  <p:timing>
    <p:tnLst>
      <p:par>
        <p:cTn id="1" dur="indefinite" restart="never" nodeType="tmRoot"/>
      </p:par>
    </p:tnLst>
  </p:timing>
</p:sldLayout>
</file>

<file path=ppt/slideLayouts/slideLayout1569.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3226999"/>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711805"/>
      </p:ext>
    </p:extLst>
  </p:cSld>
  <p:clrMapOvr>
    <a:masterClrMapping/>
  </p:clrMapOvr>
  <p:timing>
    <p:tnLst>
      <p:par>
        <p:cTn id="1" dur="indefinite" restart="never" nodeType="tmRoot"/>
      </p:par>
    </p:tnLst>
  </p:timing>
</p:sldLayout>
</file>

<file path=ppt/slideLayouts/slideLayout1570.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4119457"/>
      </p:ext>
    </p:extLst>
  </p:cSld>
  <p:clrMapOvr>
    <a:masterClrMapping/>
  </p:clrMapOvr>
  <p:timing>
    <p:tnLst>
      <p:par>
        <p:cTn id="1" dur="indefinite" restart="never" nodeType="tmRoot"/>
      </p:par>
    </p:tnLst>
  </p:timing>
</p:sldLayout>
</file>

<file path=ppt/slideLayouts/slideLayout1571.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18974919"/>
      </p:ext>
    </p:extLst>
  </p:cSld>
  <p:clrMapOvr>
    <a:masterClrMapping/>
  </p:clrMapOvr>
  <p:timing>
    <p:tnLst>
      <p:par>
        <p:cTn id="1" dur="indefinite" restart="never" nodeType="tmRoot"/>
      </p:par>
    </p:tnLst>
  </p:timing>
</p:sldLayout>
</file>

<file path=ppt/slideLayouts/slideLayout1572.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88903257"/>
      </p:ext>
    </p:extLst>
  </p:cSld>
  <p:clrMapOvr>
    <a:masterClrMapping/>
  </p:clrMapOvr>
  <p:timing>
    <p:tnLst>
      <p:par>
        <p:cTn id="1" dur="indefinite" restart="never" nodeType="tmRoot"/>
      </p:par>
    </p:tnLst>
  </p:timing>
</p:sldLayout>
</file>

<file path=ppt/slideLayouts/slideLayout1573.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9170444"/>
      </p:ext>
    </p:extLst>
  </p:cSld>
  <p:clrMapOvr>
    <a:masterClrMapping/>
  </p:clrMapOvr>
  <p:timing>
    <p:tnLst>
      <p:par>
        <p:cTn id="1" dur="indefinite" restart="never" nodeType="tmRoot"/>
      </p:par>
    </p:tnLst>
  </p:timing>
</p:sldLayout>
</file>

<file path=ppt/slideLayouts/slideLayout1574.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861034010"/>
      </p:ext>
    </p:extLst>
  </p:cSld>
  <p:clrMapOvr>
    <a:masterClrMapping/>
  </p:clrMapOvr>
</p:sldLayout>
</file>

<file path=ppt/slideLayouts/slideLayout1575.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542227"/>
      </p:ext>
    </p:extLst>
  </p:cSld>
  <p:clrMapOvr>
    <a:masterClrMapping/>
  </p:clrMapOvr>
  <p:timing>
    <p:tnLst>
      <p:par>
        <p:cTn id="1" dur="indefinite" restart="never" nodeType="tmRoot"/>
      </p:par>
    </p:tnLst>
  </p:timing>
</p:sldLayout>
</file>

<file path=ppt/slideLayouts/slideLayout1576.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10991613"/>
      </p:ext>
    </p:extLst>
  </p:cSld>
  <p:clrMapOvr>
    <a:masterClrMapping/>
  </p:clrMapOvr>
</p:sldLayout>
</file>

<file path=ppt/slideLayouts/slideLayout1577.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782040"/>
      </p:ext>
    </p:extLst>
  </p:cSld>
  <p:clrMapOvr>
    <a:masterClrMapping/>
  </p:clrMapOvr>
  <p:timing>
    <p:tnLst>
      <p:par>
        <p:cTn id="1" dur="indefinite" restart="never" nodeType="tmRoot"/>
      </p:par>
    </p:tnLst>
  </p:timing>
</p:sldLayout>
</file>

<file path=ppt/slideLayouts/slideLayout1578.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6707117"/>
      </p:ext>
    </p:extLst>
  </p:cSld>
  <p:clrMapOvr>
    <a:masterClrMapping/>
  </p:clrMapOvr>
</p:sldLayout>
</file>

<file path=ppt/slideLayouts/slideLayout1579.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714349"/>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01491929"/>
      </p:ext>
    </p:extLst>
  </p:cSld>
  <p:clrMapOvr>
    <a:masterClrMapping/>
  </p:clrMapOvr>
</p:sldLayout>
</file>

<file path=ppt/slideLayouts/slideLayout1580.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95962805"/>
      </p:ext>
    </p:extLst>
  </p:cSld>
  <p:clrMapOvr>
    <a:masterClrMapping/>
  </p:clrMapOvr>
</p:sldLayout>
</file>

<file path=ppt/slideLayouts/slideLayout1581.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929346"/>
      </p:ext>
    </p:extLst>
  </p:cSld>
  <p:clrMapOvr>
    <a:masterClrMapping/>
  </p:clrMapOvr>
  <p:timing>
    <p:tnLst>
      <p:par>
        <p:cTn id="1" dur="indefinite" restart="never" nodeType="tmRoot"/>
      </p:par>
    </p:tnLst>
  </p:timing>
</p:sldLayout>
</file>

<file path=ppt/slideLayouts/slideLayout1582.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845114994"/>
      </p:ext>
    </p:extLst>
  </p:cSld>
  <p:clrMapOvr>
    <a:masterClrMapping/>
  </p:clrMapOvr>
</p:sldLayout>
</file>

<file path=ppt/slideLayouts/slideLayout1583.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336992"/>
      </p:ext>
    </p:extLst>
  </p:cSld>
  <p:clrMapOvr>
    <a:masterClrMapping/>
  </p:clrMapOvr>
  <p:timing>
    <p:tnLst>
      <p:par>
        <p:cTn id="1" dur="indefinite" restart="never" nodeType="tmRoot"/>
      </p:par>
    </p:tnLst>
  </p:timing>
</p:sldLayout>
</file>

<file path=ppt/slideLayouts/slideLayout1584.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2021/6/28</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011784465"/>
      </p:ext>
    </p:extLst>
  </p:cSld>
  <p:clrMapOvr>
    <a:masterClrMapping/>
  </p:clrMapOvr>
  <p:timing>
    <p:tnLst>
      <p:par>
        <p:cTn id="1" dur="indefinite" restart="never" nodeType="tmRoot"/>
      </p:par>
    </p:tnLst>
  </p:timing>
</p:sldLayout>
</file>

<file path=ppt/slideLayouts/slideLayout1585.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36287600"/>
      </p:ext>
    </p:extLst>
  </p:cSld>
  <p:clrMapOvr>
    <a:masterClrMapping/>
  </p:clrMapOvr>
</p:sldLayout>
</file>

<file path=ppt/slideLayouts/slideLayout158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273614"/>
      </p:ext>
    </p:extLst>
  </p:cSld>
  <p:clrMapOvr>
    <a:masterClrMapping/>
  </p:clrMapOvr>
</p:sldLayout>
</file>

<file path=ppt/slideLayouts/slideLayout158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736596"/>
      </p:ext>
    </p:extLst>
  </p:cSld>
  <p:clrMapOvr>
    <a:masterClrMapping/>
  </p:clrMapOvr>
</p:sldLayout>
</file>

<file path=ppt/slideLayouts/slideLayout158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436574"/>
      </p:ext>
    </p:extLst>
  </p:cSld>
  <p:clrMapOvr>
    <a:masterClrMapping/>
  </p:clrMapOvr>
</p:sldLayout>
</file>

<file path=ppt/slideLayouts/slideLayout1589.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797869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045312"/>
      </p:ext>
    </p:extLst>
  </p:cSld>
  <p:clrMapOvr>
    <a:masterClrMapping/>
  </p:clrMapOvr>
  <p:timing>
    <p:tnLst>
      <p:par>
        <p:cTn id="1" dur="indefinite" restart="never" nodeType="tmRoot"/>
      </p:par>
    </p:tnLst>
  </p:timing>
</p:sldLayout>
</file>

<file path=ppt/slideLayouts/slideLayout1590.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586579404"/>
      </p:ext>
    </p:extLst>
  </p:cSld>
  <p:clrMapOvr>
    <a:masterClrMapping/>
  </p:clrMapOvr>
</p:sldLayout>
</file>

<file path=ppt/slideLayouts/slideLayout159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6490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9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769961980"/>
      </p:ext>
    </p:extLst>
  </p:cSld>
  <p:clrMapOvr>
    <a:masterClrMapping/>
  </p:clrMapOvr>
</p:sldLayout>
</file>

<file path=ppt/slideLayouts/slideLayout159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84843523"/>
      </p:ext>
    </p:extLst>
  </p:cSld>
  <p:clrMapOvr>
    <a:masterClrMapping/>
  </p:clrMapOvr>
</p:sldLayout>
</file>

<file path=ppt/slideLayouts/slideLayout1594.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739548"/>
      </p:ext>
    </p:extLst>
  </p:cSld>
  <p:clrMapOvr>
    <a:masterClrMapping/>
  </p:clrMapOvr>
  <p:timing>
    <p:tnLst>
      <p:par>
        <p:cTn id="1" dur="indefinite" restart="never" nodeType="tmRoot"/>
      </p:par>
    </p:tnLst>
  </p:timing>
</p:sldLayout>
</file>

<file path=ppt/slideLayouts/slideLayout1595.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85946301"/>
      </p:ext>
    </p:extLst>
  </p:cSld>
  <p:clrMapOvr>
    <a:masterClrMapping/>
  </p:clrMapOvr>
</p:sldLayout>
</file>

<file path=ppt/slideLayouts/slideLayout1596.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21037"/>
      </p:ext>
    </p:extLst>
  </p:cSld>
  <p:clrMapOvr>
    <a:masterClrMapping/>
  </p:clrMapOvr>
  <p:timing>
    <p:tnLst>
      <p:par>
        <p:cTn id="1" dur="indefinite" restart="never" nodeType="tmRoot"/>
      </p:par>
    </p:tnLst>
  </p:timing>
</p:sldLayout>
</file>

<file path=ppt/slideLayouts/slideLayout1597.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02330017"/>
      </p:ext>
    </p:extLst>
  </p:cSld>
  <p:clrMapOvr>
    <a:masterClrMapping/>
  </p:clrMapOvr>
</p:sldLayout>
</file>

<file path=ppt/slideLayouts/slideLayout1598.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211695"/>
      </p:ext>
    </p:extLst>
  </p:cSld>
  <p:clrMapOvr>
    <a:masterClrMapping/>
  </p:clrMapOvr>
  <p:timing>
    <p:tnLst>
      <p:par>
        <p:cTn id="1" dur="indefinite" restart="never" nodeType="tmRoot"/>
      </p:par>
    </p:tnLst>
  </p:timing>
</p:sldLayout>
</file>

<file path=ppt/slideLayouts/slideLayout1599.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39268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875046"/>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528621"/>
      </p:ext>
    </p:extLst>
  </p:cSld>
  <p:clrMapOvr>
    <a:masterClrMapping/>
  </p:clrMapOvr>
</p:sldLayout>
</file>

<file path=ppt/slideLayouts/slideLayout1600.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008007"/>
      </p:ext>
    </p:extLst>
  </p:cSld>
  <p:clrMapOvr>
    <a:masterClrMapping/>
  </p:clrMapOvr>
  <p:timing>
    <p:tnLst>
      <p:par>
        <p:cTn id="1" dur="indefinite" restart="never" nodeType="tmRoot"/>
      </p:par>
    </p:tnLst>
  </p:timing>
</p:sldLayout>
</file>

<file path=ppt/slideLayouts/slideLayout1601.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51911461"/>
      </p:ext>
    </p:extLst>
  </p:cSld>
  <p:clrMapOvr>
    <a:masterClrMapping/>
  </p:clrMapOvr>
</p:sldLayout>
</file>

<file path=ppt/slideLayouts/slideLayout1602.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437369"/>
      </p:ext>
    </p:extLst>
  </p:cSld>
  <p:clrMapOvr>
    <a:masterClrMapping/>
  </p:clrMapOvr>
  <p:timing>
    <p:tnLst>
      <p:par>
        <p:cTn id="1" dur="indefinite" restart="never" nodeType="tmRoot"/>
      </p:par>
    </p:tnLst>
  </p:timing>
</p:sldLayout>
</file>

<file path=ppt/slideLayouts/slideLayout1603.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542449"/>
      </p:ext>
    </p:extLst>
  </p:cSld>
  <p:clrMapOvr>
    <a:masterClrMapping/>
  </p:clrMapOvr>
  <p:timing>
    <p:tnLst>
      <p:par>
        <p:cTn id="1" dur="indefinite" restart="never" nodeType="tmRoot"/>
      </p:par>
    </p:tnLst>
  </p:timing>
</p:sldLayout>
</file>

<file path=ppt/slideLayouts/slideLayout1604.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07095223"/>
      </p:ext>
    </p:extLst>
  </p:cSld>
  <p:clrMapOvr>
    <a:masterClrMapping/>
  </p:clrMapOvr>
  <p:timing>
    <p:tnLst>
      <p:par>
        <p:cTn id="1" dur="indefinite" restart="never" nodeType="tmRoot"/>
      </p:par>
    </p:tnLst>
  </p:timing>
</p:sldLayout>
</file>

<file path=ppt/slideLayouts/slideLayout1605.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4158634"/>
      </p:ext>
    </p:extLst>
  </p:cSld>
  <p:clrMapOvr>
    <a:masterClrMapping/>
  </p:clrMapOvr>
  <p:timing>
    <p:tnLst>
      <p:par>
        <p:cTn id="1" dur="indefinite" restart="never" nodeType="tmRoot"/>
      </p:par>
    </p:tnLst>
  </p:timing>
</p:sldLayout>
</file>

<file path=ppt/slideLayouts/slideLayout1606.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57919593"/>
      </p:ext>
    </p:extLst>
  </p:cSld>
  <p:clrMapOvr>
    <a:masterClrMapping/>
  </p:clrMapOvr>
  <p:timing>
    <p:tnLst>
      <p:par>
        <p:cTn id="1" dur="indefinite" restart="never" nodeType="tmRoot"/>
      </p:par>
    </p:tnLst>
  </p:timing>
</p:sldLayout>
</file>

<file path=ppt/slideLayouts/slideLayout1607.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63538095"/>
      </p:ext>
    </p:extLst>
  </p:cSld>
  <p:clrMapOvr>
    <a:masterClrMapping/>
  </p:clrMapOvr>
  <p:timing>
    <p:tnLst>
      <p:par>
        <p:cTn id="1" dur="indefinite" restart="never" nodeType="tmRoot"/>
      </p:par>
    </p:tnLst>
  </p:timing>
</p:sldLayout>
</file>

<file path=ppt/slideLayouts/slideLayout1608.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58355421"/>
      </p:ext>
    </p:extLst>
  </p:cSld>
  <p:clrMapOvr>
    <a:masterClrMapping/>
  </p:clrMapOvr>
  <p:timing>
    <p:tnLst>
      <p:par>
        <p:cTn id="1" dur="indefinite" restart="never" nodeType="tmRoot"/>
      </p:par>
    </p:tnLst>
  </p:timing>
</p:sldLayout>
</file>

<file path=ppt/slideLayouts/slideLayout1609.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26492389"/>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465752"/>
      </p:ext>
    </p:extLst>
  </p:cSld>
  <p:clrMapOvr>
    <a:masterClrMapping/>
  </p:clrMapOvr>
  <p:timing>
    <p:tnLst>
      <p:par>
        <p:cTn id="1" dur="indefinite" restart="never" nodeType="tmRoot"/>
      </p:par>
    </p:tnLst>
  </p:timing>
</p:sldLayout>
</file>

<file path=ppt/slideLayouts/slideLayout1610.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66555262"/>
      </p:ext>
    </p:extLst>
  </p:cSld>
  <p:clrMapOvr>
    <a:masterClrMapping/>
  </p:clrMapOvr>
</p:sldLayout>
</file>

<file path=ppt/slideLayouts/slideLayout1611.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616142"/>
      </p:ext>
    </p:extLst>
  </p:cSld>
  <p:clrMapOvr>
    <a:masterClrMapping/>
  </p:clrMapOvr>
  <p:timing>
    <p:tnLst>
      <p:par>
        <p:cTn id="1" dur="indefinite" restart="never" nodeType="tmRoot"/>
      </p:par>
    </p:tnLst>
  </p:timing>
</p:sldLayout>
</file>

<file path=ppt/slideLayouts/slideLayout1612.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68675864"/>
      </p:ext>
    </p:extLst>
  </p:cSld>
  <p:clrMapOvr>
    <a:masterClrMapping/>
  </p:clrMapOvr>
</p:sldLayout>
</file>

<file path=ppt/slideLayouts/slideLayout1613.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367834"/>
      </p:ext>
    </p:extLst>
  </p:cSld>
  <p:clrMapOvr>
    <a:masterClrMapping/>
  </p:clrMapOvr>
  <p:timing>
    <p:tnLst>
      <p:par>
        <p:cTn id="1" dur="indefinite" restart="never" nodeType="tmRoot"/>
      </p:par>
    </p:tnLst>
  </p:timing>
</p:sldLayout>
</file>

<file path=ppt/slideLayouts/slideLayout1614.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05791563"/>
      </p:ext>
    </p:extLst>
  </p:cSld>
  <p:clrMapOvr>
    <a:masterClrMapping/>
  </p:clrMapOvr>
</p:sldLayout>
</file>

<file path=ppt/slideLayouts/slideLayout1615.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800931"/>
      </p:ext>
    </p:extLst>
  </p:cSld>
  <p:clrMapOvr>
    <a:masterClrMapping/>
  </p:clrMapOvr>
  <p:timing>
    <p:tnLst>
      <p:par>
        <p:cTn id="1" dur="indefinite" restart="never" nodeType="tmRoot"/>
      </p:par>
    </p:tnLst>
  </p:timing>
</p:sldLayout>
</file>

<file path=ppt/slideLayouts/slideLayout1616.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25211942"/>
      </p:ext>
    </p:extLst>
  </p:cSld>
  <p:clrMapOvr>
    <a:masterClrMapping/>
  </p:clrMapOvr>
</p:sldLayout>
</file>

<file path=ppt/slideLayouts/slideLayout1617.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586305"/>
      </p:ext>
    </p:extLst>
  </p:cSld>
  <p:clrMapOvr>
    <a:masterClrMapping/>
  </p:clrMapOvr>
  <p:timing>
    <p:tnLst>
      <p:par>
        <p:cTn id="1" dur="indefinite" restart="never" nodeType="tmRoot"/>
      </p:par>
    </p:tnLst>
  </p:timing>
</p:sldLayout>
</file>

<file path=ppt/slideLayouts/slideLayout1618.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42084794"/>
      </p:ext>
    </p:extLst>
  </p:cSld>
  <p:clrMapOvr>
    <a:masterClrMapping/>
  </p:clrMapOvr>
</p:sldLayout>
</file>

<file path=ppt/slideLayouts/slideLayout1619.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65960"/>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67024708"/>
      </p:ext>
    </p:extLst>
  </p:cSld>
  <p:clrMapOvr>
    <a:masterClrMapping/>
  </p:clrMapOvr>
</p:sldLayout>
</file>

<file path=ppt/slideLayouts/slideLayout1620.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537184"/>
      </p:ext>
    </p:extLst>
  </p:cSld>
  <p:clrMapOvr>
    <a:masterClrMapping/>
  </p:clrMapOvr>
  <p:timing>
    <p:tnLst>
      <p:par>
        <p:cTn id="1" dur="indefinite" restart="never" nodeType="tmRoot"/>
      </p:par>
    </p:tnLst>
  </p:timing>
</p:sldLayout>
</file>

<file path=ppt/slideLayouts/slideLayout1621.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2602439"/>
      </p:ext>
    </p:extLst>
  </p:cSld>
  <p:clrMapOvr>
    <a:masterClrMapping/>
  </p:clrMapOvr>
  <p:timing>
    <p:tnLst>
      <p:par>
        <p:cTn id="1" dur="indefinite" restart="never" nodeType="tmRoot"/>
      </p:par>
    </p:tnLst>
  </p:timing>
</p:sldLayout>
</file>

<file path=ppt/slideLayouts/slideLayout1622.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2060788"/>
      </p:ext>
    </p:extLst>
  </p:cSld>
  <p:clrMapOvr>
    <a:masterClrMapping/>
  </p:clrMapOvr>
  <p:timing>
    <p:tnLst>
      <p:par>
        <p:cTn id="1" dur="indefinite" restart="never" nodeType="tmRoot"/>
      </p:par>
    </p:tnLst>
  </p:timing>
</p:sldLayout>
</file>

<file path=ppt/slideLayouts/slideLayout1623.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7494990"/>
      </p:ext>
    </p:extLst>
  </p:cSld>
  <p:clrMapOvr>
    <a:masterClrMapping/>
  </p:clrMapOvr>
  <p:timing>
    <p:tnLst>
      <p:par>
        <p:cTn id="1" dur="indefinite" restart="never" nodeType="tmRoot"/>
      </p:par>
    </p:tnLst>
  </p:timing>
</p:sldLayout>
</file>

<file path=ppt/slideLayouts/slideLayout1624.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19785412"/>
      </p:ext>
    </p:extLst>
  </p:cSld>
  <p:clrMapOvr>
    <a:masterClrMapping/>
  </p:clrMapOvr>
  <p:timing>
    <p:tnLst>
      <p:par>
        <p:cTn id="1" dur="indefinite" restart="never" nodeType="tmRoot"/>
      </p:par>
    </p:tnLst>
  </p:timing>
</p:sldLayout>
</file>

<file path=ppt/slideLayouts/slideLayout1625.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68923218"/>
      </p:ext>
    </p:extLst>
  </p:cSld>
  <p:clrMapOvr>
    <a:masterClrMapping/>
  </p:clrMapOvr>
  <p:timing>
    <p:tnLst>
      <p:par>
        <p:cTn id="1" dur="indefinite" restart="never" nodeType="tmRoot"/>
      </p:par>
    </p:tnLst>
  </p:timing>
</p:sldLayout>
</file>

<file path=ppt/slideLayouts/slideLayout1626.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46966324"/>
      </p:ext>
    </p:extLst>
  </p:cSld>
  <p:clrMapOvr>
    <a:masterClrMapping/>
  </p:clrMapOvr>
  <p:timing>
    <p:tnLst>
      <p:par>
        <p:cTn id="1" dur="indefinite" restart="never" nodeType="tmRoot"/>
      </p:par>
    </p:tnLst>
  </p:timing>
</p:sldLayout>
</file>

<file path=ppt/slideLayouts/slideLayout1627.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82862512"/>
      </p:ext>
    </p:extLst>
  </p:cSld>
  <p:clrMapOvr>
    <a:masterClrMapping/>
  </p:clrMapOvr>
</p:sldLayout>
</file>

<file path=ppt/slideLayouts/slideLayout1628.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731660"/>
      </p:ext>
    </p:extLst>
  </p:cSld>
  <p:clrMapOvr>
    <a:masterClrMapping/>
  </p:clrMapOvr>
  <p:timing>
    <p:tnLst>
      <p:par>
        <p:cTn id="1" dur="indefinite" restart="never" nodeType="tmRoot"/>
      </p:par>
    </p:tnLst>
  </p:timing>
</p:sldLayout>
</file>

<file path=ppt/slideLayouts/slideLayout1629.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287220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087930"/>
      </p:ext>
    </p:extLst>
  </p:cSld>
  <p:clrMapOvr>
    <a:masterClrMapping/>
  </p:clrMapOvr>
  <p:timing>
    <p:tnLst>
      <p:par>
        <p:cTn id="1" dur="indefinite" restart="never" nodeType="tmRoot"/>
      </p:par>
    </p:tnLst>
  </p:timing>
</p:sldLayout>
</file>

<file path=ppt/slideLayouts/slideLayout1630.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829196"/>
      </p:ext>
    </p:extLst>
  </p:cSld>
  <p:clrMapOvr>
    <a:masterClrMapping/>
  </p:clrMapOvr>
  <p:timing>
    <p:tnLst>
      <p:par>
        <p:cTn id="1" dur="indefinite" restart="never" nodeType="tmRoot"/>
      </p:par>
    </p:tnLst>
  </p:timing>
</p:sldLayout>
</file>

<file path=ppt/slideLayouts/slideLayout1631.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56241878"/>
      </p:ext>
    </p:extLst>
  </p:cSld>
  <p:clrMapOvr>
    <a:masterClrMapping/>
  </p:clrMapOvr>
</p:sldLayout>
</file>

<file path=ppt/slideLayouts/slideLayout1632.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80955"/>
      </p:ext>
    </p:extLst>
  </p:cSld>
  <p:clrMapOvr>
    <a:masterClrMapping/>
  </p:clrMapOvr>
  <p:timing>
    <p:tnLst>
      <p:par>
        <p:cTn id="1" dur="indefinite" restart="never" nodeType="tmRoot"/>
      </p:par>
    </p:tnLst>
  </p:timing>
</p:sldLayout>
</file>

<file path=ppt/slideLayouts/slideLayout1633.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6402368"/>
      </p:ext>
    </p:extLst>
  </p:cSld>
  <p:clrMapOvr>
    <a:masterClrMapping/>
  </p:clrMapOvr>
</p:sldLayout>
</file>

<file path=ppt/slideLayouts/slideLayout1634.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776924"/>
      </p:ext>
    </p:extLst>
  </p:cSld>
  <p:clrMapOvr>
    <a:masterClrMapping/>
  </p:clrMapOvr>
  <p:timing>
    <p:tnLst>
      <p:par>
        <p:cTn id="1" dur="indefinite" restart="never" nodeType="tmRoot"/>
      </p:par>
    </p:tnLst>
  </p:timing>
</p:sldLayout>
</file>

<file path=ppt/slideLayouts/slideLayout1635.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561418450"/>
      </p:ext>
    </p:extLst>
  </p:cSld>
  <p:clrMapOvr>
    <a:masterClrMapping/>
  </p:clrMapOvr>
</p:sldLayout>
</file>

<file path=ppt/slideLayouts/slideLayout1636.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442622"/>
      </p:ext>
    </p:extLst>
  </p:cSld>
  <p:clrMapOvr>
    <a:masterClrMapping/>
  </p:clrMapOvr>
  <p:timing>
    <p:tnLst>
      <p:par>
        <p:cTn id="1" dur="indefinite" restart="never" nodeType="tmRoot"/>
      </p:par>
    </p:tnLst>
  </p:timing>
</p:sldLayout>
</file>

<file path=ppt/slideLayouts/slideLayout1637.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2021/6/28</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98164914"/>
      </p:ext>
    </p:extLst>
  </p:cSld>
  <p:clrMapOvr>
    <a:masterClrMapping/>
  </p:clrMapOvr>
  <p:timing>
    <p:tnLst>
      <p:par>
        <p:cTn id="1" dur="indefinite" restart="never" nodeType="tmRoot"/>
      </p:par>
    </p:tnLst>
  </p:timing>
</p:sldLayout>
</file>

<file path=ppt/slideLayouts/slideLayout1638.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288432165"/>
      </p:ext>
    </p:extLst>
  </p:cSld>
  <p:clrMapOvr>
    <a:masterClrMapping/>
  </p:clrMapOvr>
</p:sldLayout>
</file>

<file path=ppt/slideLayouts/slideLayout1639.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3129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16630340"/>
      </p:ext>
    </p:extLst>
  </p:cSld>
  <p:clrMapOvr>
    <a:masterClrMapping/>
  </p:clrMapOvr>
</p:sldLayout>
</file>

<file path=ppt/slideLayouts/slideLayout164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420205"/>
      </p:ext>
    </p:extLst>
  </p:cSld>
  <p:clrMapOvr>
    <a:masterClrMapping/>
  </p:clrMapOvr>
</p:sldLayout>
</file>

<file path=ppt/slideLayouts/slideLayout164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605837"/>
      </p:ext>
    </p:extLst>
  </p:cSld>
  <p:clrMapOvr>
    <a:masterClrMapping/>
  </p:clrMapOvr>
</p:sldLayout>
</file>

<file path=ppt/slideLayouts/slideLayout1642.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3701723174"/>
      </p:ext>
    </p:extLst>
  </p:cSld>
  <p:clrMapOvr>
    <a:masterClrMapping/>
  </p:clrMapOvr>
</p:sldLayout>
</file>

<file path=ppt/slideLayouts/slideLayout1643.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98977498"/>
      </p:ext>
    </p:extLst>
  </p:cSld>
  <p:clrMapOvr>
    <a:masterClrMapping/>
  </p:clrMapOvr>
</p:sldLayout>
</file>

<file path=ppt/slideLayouts/slideLayout164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2582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45.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50282568"/>
      </p:ext>
    </p:extLst>
  </p:cSld>
  <p:clrMapOvr>
    <a:masterClrMapping/>
  </p:clrMapOvr>
</p:sldLayout>
</file>

<file path=ppt/slideLayouts/slideLayout1646.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914400" eaLnBrk="0" fontAlgn="base" hangingPunct="0">
              <a:spcBef>
                <a:spcPct val="0"/>
              </a:spcBef>
              <a:spcAft>
                <a:spcPct val="0"/>
              </a:spcAft>
            </a:pPr>
            <a:fld id="{49336997-C3F8-49F0-B3DC-C239357ADAE0}" type="slidenum">
              <a:rPr lang="en-US">
                <a:solidFill>
                  <a:srgbClr val="000000"/>
                </a:solidFill>
                <a:latin typeface="Arial" panose="020B0604020202020204" pitchFamily="34" charset="0"/>
                <a:cs typeface="Arial" panose="020B0604020202020204" pitchFamily="34" charset="0"/>
              </a:rPr>
              <a:pPr defTabSz="914400"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4774374"/>
      </p:ext>
    </p:extLst>
  </p:cSld>
  <p:clrMapOvr>
    <a:masterClrMapping/>
  </p:clrMapOvr>
</p:sldLayout>
</file>

<file path=ppt/slideLayouts/slideLayout1647.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462762"/>
      </p:ext>
    </p:extLst>
  </p:cSld>
  <p:clrMapOvr>
    <a:masterClrMapping/>
  </p:clrMapOvr>
  <p:timing>
    <p:tnLst>
      <p:par>
        <p:cTn id="1" dur="indefinite" restart="never" nodeType="tmRoot"/>
      </p:par>
    </p:tnLst>
  </p:timing>
</p:sldLayout>
</file>

<file path=ppt/slideLayouts/slideLayout1648.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1122416"/>
      </p:ext>
    </p:extLst>
  </p:cSld>
  <p:clrMapOvr>
    <a:masterClrMapping/>
  </p:clrMapOvr>
  <p:transition spd="slow" advTm="3000">
    <p:random/>
  </p:transition>
</p:sldLayout>
</file>

<file path=ppt/slideLayouts/slideLayout1649.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7764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210935"/>
      </p:ext>
    </p:extLst>
  </p:cSld>
  <p:clrMapOvr>
    <a:masterClrMapping/>
  </p:clrMapOvr>
  <p:timing>
    <p:tnLst>
      <p:par>
        <p:cTn id="1" dur="indefinite" restart="never" nodeType="tmRoot"/>
      </p:par>
    </p:tnLst>
  </p:timing>
</p:sldLayout>
</file>

<file path=ppt/slideLayouts/slideLayout1650.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435468"/>
      </p:ext>
    </p:extLst>
  </p:cSld>
  <p:clrMapOvr>
    <a:masterClrMapping/>
  </p:clrMapOvr>
</p:sldLayout>
</file>

<file path=ppt/slideLayouts/slideLayout1651.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063870"/>
      </p:ext>
    </p:extLst>
  </p:cSld>
  <p:clrMapOvr>
    <a:masterClrMapping/>
  </p:clrMapOvr>
</p:sldLayout>
</file>

<file path=ppt/slideLayouts/slideLayout1652.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425747"/>
      </p:ext>
    </p:extLst>
  </p:cSld>
  <p:clrMapOvr>
    <a:masterClrMapping/>
  </p:clrMapOvr>
</p:sldLayout>
</file>

<file path=ppt/slideLayouts/slideLayout1653.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132932"/>
      </p:ext>
    </p:extLst>
  </p:cSld>
  <p:clrMapOvr>
    <a:masterClrMapping/>
  </p:clrMapOvr>
</p:sldLayout>
</file>

<file path=ppt/slideLayouts/slideLayout1654.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840815"/>
      </p:ext>
    </p:extLst>
  </p:cSld>
  <p:clrMapOvr>
    <a:masterClrMapping/>
  </p:clrMapOvr>
</p:sldLayout>
</file>

<file path=ppt/slideLayouts/slideLayout1655.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723834"/>
      </p:ext>
    </p:extLst>
  </p:cSld>
  <p:clrMapOvr>
    <a:masterClrMapping/>
  </p:clrMapOvr>
</p:sldLayout>
</file>

<file path=ppt/slideLayouts/slideLayout1656.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301766"/>
      </p:ext>
    </p:extLst>
  </p:cSld>
  <p:clrMapOvr>
    <a:masterClrMapping/>
  </p:clrMapOvr>
</p:sldLayout>
</file>

<file path=ppt/slideLayouts/slideLayout1657.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6413167"/>
      </p:ext>
    </p:extLst>
  </p:cSld>
  <p:clrMapOvr>
    <a:masterClrMapping/>
  </p:clrMapOvr>
  <p:transition spd="slow" advTm="3000">
    <p:random/>
  </p:transition>
</p:sldLayout>
</file>

<file path=ppt/slideLayouts/slideLayout1658.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261984"/>
      </p:ext>
    </p:extLst>
  </p:cSld>
  <p:clrMapOvr>
    <a:masterClrMapping/>
  </p:clrMapOvr>
</p:sldLayout>
</file>

<file path=ppt/slideLayouts/slideLayout1659.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6562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87642581"/>
      </p:ext>
    </p:extLst>
  </p:cSld>
  <p:clrMapOvr>
    <a:masterClrMapping/>
  </p:clrMapOvr>
</p:sldLayout>
</file>

<file path=ppt/slideLayouts/slideLayout1660.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633809"/>
      </p:ext>
    </p:extLst>
  </p:cSld>
  <p:clrMapOvr>
    <a:masterClrMapping/>
  </p:clrMapOvr>
</p:sldLayout>
</file>

<file path=ppt/slideLayouts/slideLayout1661.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961392"/>
      </p:ext>
    </p:extLst>
  </p:cSld>
  <p:clrMapOvr>
    <a:masterClrMapping/>
  </p:clrMapOvr>
</p:sldLayout>
</file>

<file path=ppt/slideLayouts/slideLayout1662.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713839"/>
      </p:ext>
    </p:extLst>
  </p:cSld>
  <p:clrMapOvr>
    <a:masterClrMapping/>
  </p:clrMapOvr>
</p:sldLayout>
</file>

<file path=ppt/slideLayouts/slideLayout1663.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749229"/>
      </p:ext>
    </p:extLst>
  </p:cSld>
  <p:clrMapOvr>
    <a:masterClrMapping/>
  </p:clrMapOvr>
</p:sldLayout>
</file>

<file path=ppt/slideLayouts/slideLayout1664.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69374"/>
      </p:ext>
    </p:extLst>
  </p:cSld>
  <p:clrMapOvr>
    <a:masterClrMapping/>
  </p:clrMapOvr>
</p:sldLayout>
</file>

<file path=ppt/slideLayouts/slideLayout1665.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99056"/>
      </p:ext>
    </p:extLst>
  </p:cSld>
  <p:clrMapOvr>
    <a:masterClrMapping/>
  </p:clrMapOvr>
</p:sldLayout>
</file>

<file path=ppt/slideLayouts/slideLayout1666.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8770837"/>
      </p:ext>
    </p:extLst>
  </p:cSld>
  <p:clrMapOvr>
    <a:masterClrMapping/>
  </p:clrMapOvr>
</p:sldLayout>
</file>

<file path=ppt/slideLayouts/slideLayout1667.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712506"/>
      </p:ext>
    </p:extLst>
  </p:cSld>
  <p:clrMapOvr>
    <a:masterClrMapping/>
  </p:clrMapOvr>
  <p:transition spd="slow" advClick="0" advTm="4000">
    <p:comb/>
  </p:transition>
</p:sldLayout>
</file>

<file path=ppt/slideLayouts/slideLayout1668.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019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69.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3544571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124549"/>
      </p:ext>
    </p:extLst>
  </p:cSld>
  <p:clrMapOvr>
    <a:masterClrMapping/>
  </p:clrMapOvr>
  <p:timing>
    <p:tnLst>
      <p:par>
        <p:cTn id="1" dur="indefinite" restart="never" nodeType="tmRoot"/>
      </p:par>
    </p:tnLst>
  </p:timing>
</p:sldLayout>
</file>

<file path=ppt/slideLayouts/slideLayout167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042807"/>
      </p:ext>
    </p:extLst>
  </p:cSld>
  <p:clrMapOvr>
    <a:masterClrMapping/>
  </p:clrMapOvr>
</p:sldLayout>
</file>

<file path=ppt/slideLayouts/slideLayout1671.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46741"/>
      </p:ext>
    </p:extLst>
  </p:cSld>
  <p:clrMapOvr>
    <a:masterClrMapping/>
  </p:clrMapOvr>
  <p:timing>
    <p:tnLst>
      <p:par>
        <p:cTn id="1" dur="indefinite" restart="never" nodeType="tmRoot"/>
      </p:par>
    </p:tnLst>
  </p:timing>
</p:sldLayout>
</file>

<file path=ppt/slideLayouts/slideLayout1672.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6414397"/>
      </p:ext>
    </p:extLst>
  </p:cSld>
  <p:clrMapOvr>
    <a:masterClrMapping/>
  </p:clrMapOvr>
  <p:transition spd="slow" advTm="3000">
    <p:random/>
  </p:transition>
</p:sldLayout>
</file>

<file path=ppt/slideLayouts/slideLayout1673.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701469"/>
      </p:ext>
    </p:extLst>
  </p:cSld>
  <p:clrMapOvr>
    <a:masterClrMapping/>
  </p:clrMapOvr>
</p:sldLayout>
</file>

<file path=ppt/slideLayouts/slideLayout1674.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869253"/>
      </p:ext>
    </p:extLst>
  </p:cSld>
  <p:clrMapOvr>
    <a:masterClrMapping/>
  </p:clrMapOvr>
</p:sldLayout>
</file>

<file path=ppt/slideLayouts/slideLayout1675.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556637"/>
      </p:ext>
    </p:extLst>
  </p:cSld>
  <p:clrMapOvr>
    <a:masterClrMapping/>
  </p:clrMapOvr>
</p:sldLayout>
</file>

<file path=ppt/slideLayouts/slideLayout1676.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972064"/>
      </p:ext>
    </p:extLst>
  </p:cSld>
  <p:clrMapOvr>
    <a:masterClrMapping/>
  </p:clrMapOvr>
</p:sldLayout>
</file>

<file path=ppt/slideLayouts/slideLayout1677.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117600"/>
      </p:ext>
    </p:extLst>
  </p:cSld>
  <p:clrMapOvr>
    <a:masterClrMapping/>
  </p:clrMapOvr>
</p:sldLayout>
</file>

<file path=ppt/slideLayouts/slideLayout1678.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673032"/>
      </p:ext>
    </p:extLst>
  </p:cSld>
  <p:clrMapOvr>
    <a:masterClrMapping/>
  </p:clrMapOvr>
</p:sldLayout>
</file>

<file path=ppt/slideLayouts/slideLayout1679.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161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718119"/>
      </p:ext>
    </p:extLst>
  </p:cSld>
  <p:clrMapOvr>
    <a:masterClrMapping/>
  </p:clrMapOvr>
  <p:timing>
    <p:tnLst>
      <p:par>
        <p:cTn id="1" dur="indefinite" restart="never" nodeType="tmRoot"/>
      </p:par>
    </p:tnLst>
  </p:timing>
</p:sldLayout>
</file>

<file path=ppt/slideLayouts/slideLayout1680.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492505"/>
      </p:ext>
    </p:extLst>
  </p:cSld>
  <p:clrMapOvr>
    <a:masterClrMapping/>
  </p:clrMapOvr>
</p:sldLayout>
</file>

<file path=ppt/slideLayouts/slideLayout168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9522628"/>
      </p:ext>
    </p:extLst>
  </p:cSld>
  <p:clrMapOvr>
    <a:masterClrMapping/>
  </p:clrMapOvr>
  <p:transition spd="slow" advTm="3000">
    <p:random/>
  </p:transition>
</p:sldLayout>
</file>

<file path=ppt/slideLayouts/slideLayout1682.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337764"/>
      </p:ext>
    </p:extLst>
  </p:cSld>
  <p:clrMapOvr>
    <a:masterClrMapping/>
  </p:clrMapOvr>
</p:sldLayout>
</file>

<file path=ppt/slideLayouts/slideLayout1683.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242170"/>
      </p:ext>
    </p:extLst>
  </p:cSld>
  <p:clrMapOvr>
    <a:masterClrMapping/>
  </p:clrMapOvr>
</p:sldLayout>
</file>

<file path=ppt/slideLayouts/slideLayout1684.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503999"/>
      </p:ext>
    </p:extLst>
  </p:cSld>
  <p:clrMapOvr>
    <a:masterClrMapping/>
  </p:clrMapOvr>
</p:sldLayout>
</file>

<file path=ppt/slideLayouts/slideLayout1685.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767042"/>
      </p:ext>
    </p:extLst>
  </p:cSld>
  <p:clrMapOvr>
    <a:masterClrMapping/>
  </p:clrMapOvr>
</p:sldLayout>
</file>

<file path=ppt/slideLayouts/slideLayout1686.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401689"/>
      </p:ext>
    </p:extLst>
  </p:cSld>
  <p:clrMapOvr>
    <a:masterClrMapping/>
  </p:clrMapOvr>
</p:sldLayout>
</file>

<file path=ppt/slideLayouts/slideLayout1687.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344308"/>
      </p:ext>
    </p:extLst>
  </p:cSld>
  <p:clrMapOvr>
    <a:masterClrMapping/>
  </p:clrMapOvr>
</p:sldLayout>
</file>

<file path=ppt/slideLayouts/slideLayout1688.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355159"/>
      </p:ext>
    </p:extLst>
  </p:cSld>
  <p:clrMapOvr>
    <a:masterClrMapping/>
  </p:clrMapOvr>
</p:sldLayout>
</file>

<file path=ppt/slideLayouts/slideLayout1689.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253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96626242"/>
      </p:ext>
    </p:extLst>
  </p:cSld>
  <p:clrMapOvr>
    <a:masterClrMapping/>
  </p:clrMapOvr>
  <p:timing>
    <p:tnLst>
      <p:par>
        <p:cTn id="1" dur="indefinite" restart="never" nodeType="tmRoot"/>
      </p:par>
    </p:tnLst>
  </p:timing>
</p:sldLayout>
</file>

<file path=ppt/slideLayouts/slideLayout1690.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958229"/>
      </p:ext>
    </p:extLst>
  </p:cSld>
  <p:clrMapOvr>
    <a:masterClrMapping/>
  </p:clrMapOvr>
</p:sldLayout>
</file>

<file path=ppt/slideLayouts/slideLayout1691.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433600"/>
      </p:ext>
    </p:extLst>
  </p:cSld>
  <p:clrMapOvr>
    <a:masterClrMapping/>
  </p:clrMapOvr>
  <p:transition spd="slow" advClick="0" advTm="4000">
    <p:comb/>
  </p:transition>
</p:sldLayout>
</file>

<file path=ppt/slideLayouts/slideLayout1692.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91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93.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3051959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94.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199931"/>
      </p:ext>
    </p:extLst>
  </p:cSld>
  <p:clrMapOvr>
    <a:masterClrMapping/>
  </p:clrMapOvr>
  <p:timing>
    <p:tnLst>
      <p:par>
        <p:cTn id="1" dur="indefinite" restart="never" nodeType="tmRoot"/>
      </p:par>
    </p:tnLst>
  </p:timing>
</p:sldLayout>
</file>

<file path=ppt/slideLayouts/slideLayout1695.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3854913"/>
      </p:ext>
    </p:extLst>
  </p:cSld>
  <p:clrMapOvr>
    <a:masterClrMapping/>
  </p:clrMapOvr>
  <p:transition spd="slow" advTm="3000">
    <p:random/>
  </p:transition>
</p:sldLayout>
</file>

<file path=ppt/slideLayouts/slideLayout1696.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69536"/>
      </p:ext>
    </p:extLst>
  </p:cSld>
  <p:clrMapOvr>
    <a:masterClrMapping/>
  </p:clrMapOvr>
</p:sldLayout>
</file>

<file path=ppt/slideLayouts/slideLayout1697.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329844"/>
      </p:ext>
    </p:extLst>
  </p:cSld>
  <p:clrMapOvr>
    <a:masterClrMapping/>
  </p:clrMapOvr>
</p:sldLayout>
</file>

<file path=ppt/slideLayouts/slideLayout1698.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818771"/>
      </p:ext>
    </p:extLst>
  </p:cSld>
  <p:clrMapOvr>
    <a:masterClrMapping/>
  </p:clrMapOvr>
</p:sldLayout>
</file>

<file path=ppt/slideLayouts/slideLayout1699.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9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226095"/>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7981731"/>
      </p:ext>
    </p:extLst>
  </p:cSld>
  <p:clrMapOvr>
    <a:masterClrMapping/>
  </p:clrMapOvr>
  <p:timing>
    <p:tnLst>
      <p:par>
        <p:cTn id="1" dur="indefinite" restart="never" nodeType="tmRoot"/>
      </p:par>
    </p:tnLst>
  </p:timing>
</p:sldLayout>
</file>

<file path=ppt/slideLayouts/slideLayout1700.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586145"/>
      </p:ext>
    </p:extLst>
  </p:cSld>
  <p:clrMapOvr>
    <a:masterClrMapping/>
  </p:clrMapOvr>
</p:sldLayout>
</file>

<file path=ppt/slideLayouts/slideLayout1701.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496724"/>
      </p:ext>
    </p:extLst>
  </p:cSld>
  <p:clrMapOvr>
    <a:masterClrMapping/>
  </p:clrMapOvr>
</p:sldLayout>
</file>

<file path=ppt/slideLayouts/slideLayout1702.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193960"/>
      </p:ext>
    </p:extLst>
  </p:cSld>
  <p:clrMapOvr>
    <a:masterClrMapping/>
  </p:clrMapOvr>
</p:sldLayout>
</file>

<file path=ppt/slideLayouts/slideLayout1703.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214084"/>
      </p:ext>
    </p:extLst>
  </p:cSld>
  <p:clrMapOvr>
    <a:masterClrMapping/>
  </p:clrMapOvr>
</p:sldLayout>
</file>

<file path=ppt/slideLayouts/slideLayout170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83579"/>
      </p:ext>
    </p:extLst>
  </p:cSld>
  <p:clrMapOvr>
    <a:masterClrMapping/>
  </p:clrMapOvr>
  <p:transition spd="slow" advTm="3000">
    <p:random/>
  </p:transition>
</p:sldLayout>
</file>

<file path=ppt/slideLayouts/slideLayout1705.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515903"/>
      </p:ext>
    </p:extLst>
  </p:cSld>
  <p:clrMapOvr>
    <a:masterClrMapping/>
  </p:clrMapOvr>
</p:sldLayout>
</file>

<file path=ppt/slideLayouts/slideLayout1706.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938643"/>
      </p:ext>
    </p:extLst>
  </p:cSld>
  <p:clrMapOvr>
    <a:masterClrMapping/>
  </p:clrMapOvr>
</p:sldLayout>
</file>

<file path=ppt/slideLayouts/slideLayout1707.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863485"/>
      </p:ext>
    </p:extLst>
  </p:cSld>
  <p:clrMapOvr>
    <a:masterClrMapping/>
  </p:clrMapOvr>
</p:sldLayout>
</file>

<file path=ppt/slideLayouts/slideLayout1708.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88015"/>
      </p:ext>
    </p:extLst>
  </p:cSld>
  <p:clrMapOvr>
    <a:masterClrMapping/>
  </p:clrMapOvr>
</p:sldLayout>
</file>

<file path=ppt/slideLayouts/slideLayout1709.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2831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5987835"/>
      </p:ext>
    </p:extLst>
  </p:cSld>
  <p:clrMapOvr>
    <a:masterClrMapping/>
  </p:clrMapOvr>
  <p:timing>
    <p:tnLst>
      <p:par>
        <p:cTn id="1" dur="indefinite" restart="never" nodeType="tmRoot"/>
      </p:par>
    </p:tnLst>
  </p:timing>
</p:sldLayout>
</file>

<file path=ppt/slideLayouts/slideLayout1710.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293151"/>
      </p:ext>
    </p:extLst>
  </p:cSld>
  <p:clrMapOvr>
    <a:masterClrMapping/>
  </p:clrMapOvr>
</p:sldLayout>
</file>

<file path=ppt/slideLayouts/slideLayout1711.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105068"/>
      </p:ext>
    </p:extLst>
  </p:cSld>
  <p:clrMapOvr>
    <a:masterClrMapping/>
  </p:clrMapOvr>
</p:sldLayout>
</file>

<file path=ppt/slideLayouts/slideLayout1712.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016491"/>
      </p:ext>
    </p:extLst>
  </p:cSld>
  <p:clrMapOvr>
    <a:masterClrMapping/>
  </p:clrMapOvr>
</p:sldLayout>
</file>

<file path=ppt/slideLayouts/slideLayout1713.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86536"/>
      </p:ext>
    </p:extLst>
  </p:cSld>
  <p:clrMapOvr>
    <a:masterClrMapping/>
  </p:clrMapOvr>
</p:sldLayout>
</file>

<file path=ppt/slideLayouts/slideLayout1714.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207089"/>
      </p:ext>
    </p:extLst>
  </p:cSld>
  <p:clrMapOvr>
    <a:masterClrMapping/>
  </p:clrMapOvr>
  <p:transition spd="slow" advClick="0" advTm="4000">
    <p:comb/>
  </p:transition>
</p:sldLayout>
</file>

<file path=ppt/slideLayouts/slideLayout1715.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61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16.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3892692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17.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929721"/>
      </p:ext>
    </p:extLst>
  </p:cSld>
  <p:clrMapOvr>
    <a:masterClrMapping/>
  </p:clrMapOvr>
  <p:timing>
    <p:tnLst>
      <p:par>
        <p:cTn id="1" dur="indefinite" restart="never" nodeType="tmRoot"/>
      </p:par>
    </p:tnLst>
  </p:timing>
</p:sldLayout>
</file>

<file path=ppt/slideLayouts/slideLayout1718.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1096074"/>
      </p:ext>
    </p:extLst>
  </p:cSld>
  <p:clrMapOvr>
    <a:masterClrMapping/>
  </p:clrMapOvr>
  <p:transition spd="slow" advTm="3000">
    <p:random/>
  </p:transition>
</p:sldLayout>
</file>

<file path=ppt/slideLayouts/slideLayout1719.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5444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7696484"/>
      </p:ext>
    </p:extLst>
  </p:cSld>
  <p:clrMapOvr>
    <a:masterClrMapping/>
  </p:clrMapOvr>
  <p:timing>
    <p:tnLst>
      <p:par>
        <p:cTn id="1" dur="indefinite" restart="never" nodeType="tmRoot"/>
      </p:par>
    </p:tnLst>
  </p:timing>
</p:sldLayout>
</file>

<file path=ppt/slideLayouts/slideLayout1720.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537548"/>
      </p:ext>
    </p:extLst>
  </p:cSld>
  <p:clrMapOvr>
    <a:masterClrMapping/>
  </p:clrMapOvr>
</p:sldLayout>
</file>

<file path=ppt/slideLayouts/slideLayout1721.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284718"/>
      </p:ext>
    </p:extLst>
  </p:cSld>
  <p:clrMapOvr>
    <a:masterClrMapping/>
  </p:clrMapOvr>
</p:sldLayout>
</file>

<file path=ppt/slideLayouts/slideLayout1722.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123066"/>
      </p:ext>
    </p:extLst>
  </p:cSld>
  <p:clrMapOvr>
    <a:masterClrMapping/>
  </p:clrMapOvr>
</p:sldLayout>
</file>

<file path=ppt/slideLayouts/slideLayout1723.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403434"/>
      </p:ext>
    </p:extLst>
  </p:cSld>
  <p:clrMapOvr>
    <a:masterClrMapping/>
  </p:clrMapOvr>
</p:sldLayout>
</file>

<file path=ppt/slideLayouts/slideLayout1724.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023607"/>
      </p:ext>
    </p:extLst>
  </p:cSld>
  <p:clrMapOvr>
    <a:masterClrMapping/>
  </p:clrMapOvr>
</p:sldLayout>
</file>

<file path=ppt/slideLayouts/slideLayout1725.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778492"/>
      </p:ext>
    </p:extLst>
  </p:cSld>
  <p:clrMapOvr>
    <a:masterClrMapping/>
  </p:clrMapOvr>
</p:sldLayout>
</file>

<file path=ppt/slideLayouts/slideLayout1726.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515649"/>
      </p:ext>
    </p:extLst>
  </p:cSld>
  <p:clrMapOvr>
    <a:masterClrMapping/>
  </p:clrMapOvr>
</p:sldLayout>
</file>

<file path=ppt/slideLayouts/slideLayout1727.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6638252"/>
      </p:ext>
    </p:extLst>
  </p:cSld>
  <p:clrMapOvr>
    <a:masterClrMapping/>
  </p:clrMapOvr>
  <p:transition spd="slow" advTm="3000">
    <p:random/>
  </p:transition>
</p:sldLayout>
</file>

<file path=ppt/slideLayouts/slideLayout1728.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950508"/>
      </p:ext>
    </p:extLst>
  </p:cSld>
  <p:clrMapOvr>
    <a:masterClrMapping/>
  </p:clrMapOvr>
</p:sldLayout>
</file>

<file path=ppt/slideLayouts/slideLayout1729.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0440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13142165"/>
      </p:ext>
    </p:extLst>
  </p:cSld>
  <p:clrMapOvr>
    <a:masterClrMapping/>
  </p:clrMapOvr>
  <p:timing>
    <p:tnLst>
      <p:par>
        <p:cTn id="1" dur="indefinite" restart="never" nodeType="tmRoot"/>
      </p:par>
    </p:tnLst>
  </p:timing>
</p:sldLayout>
</file>

<file path=ppt/slideLayouts/slideLayout1730.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479832"/>
      </p:ext>
    </p:extLst>
  </p:cSld>
  <p:clrMapOvr>
    <a:masterClrMapping/>
  </p:clrMapOvr>
</p:sldLayout>
</file>

<file path=ppt/slideLayouts/slideLayout1731.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756074"/>
      </p:ext>
    </p:extLst>
  </p:cSld>
  <p:clrMapOvr>
    <a:masterClrMapping/>
  </p:clrMapOvr>
</p:sldLayout>
</file>

<file path=ppt/slideLayouts/slideLayout1732.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160358"/>
      </p:ext>
    </p:extLst>
  </p:cSld>
  <p:clrMapOvr>
    <a:masterClrMapping/>
  </p:clrMapOvr>
</p:sldLayout>
</file>

<file path=ppt/slideLayouts/slideLayout1733.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735937"/>
      </p:ext>
    </p:extLst>
  </p:cSld>
  <p:clrMapOvr>
    <a:masterClrMapping/>
  </p:clrMapOvr>
</p:sldLayout>
</file>

<file path=ppt/slideLayouts/slideLayout1734.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057222"/>
      </p:ext>
    </p:extLst>
  </p:cSld>
  <p:clrMapOvr>
    <a:masterClrMapping/>
  </p:clrMapOvr>
</p:sldLayout>
</file>

<file path=ppt/slideLayouts/slideLayout1735.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264853"/>
      </p:ext>
    </p:extLst>
  </p:cSld>
  <p:clrMapOvr>
    <a:masterClrMapping/>
  </p:clrMapOvr>
</p:sldLayout>
</file>

<file path=ppt/slideLayouts/slideLayout1736.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8720351"/>
      </p:ext>
    </p:extLst>
  </p:cSld>
  <p:clrMapOvr>
    <a:masterClrMapping/>
  </p:clrMapOvr>
</p:sldLayout>
</file>

<file path=ppt/slideLayouts/slideLayout1737.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798829"/>
      </p:ext>
    </p:extLst>
  </p:cSld>
  <p:clrMapOvr>
    <a:masterClrMapping/>
  </p:clrMapOvr>
  <p:transition spd="slow" advClick="0" advTm="4000">
    <p:comb/>
  </p:transition>
</p:sldLayout>
</file>

<file path=ppt/slideLayouts/slideLayout1738.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235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39.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3478047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870287"/>
      </p:ext>
    </p:extLst>
  </p:cSld>
  <p:clrMapOvr>
    <a:masterClrMapping/>
  </p:clrMapOvr>
  <p:timing>
    <p:tnLst>
      <p:par>
        <p:cTn id="1" dur="indefinite" restart="never" nodeType="tmRoot"/>
      </p:par>
    </p:tnLst>
  </p:timing>
</p:sldLayout>
</file>

<file path=ppt/slideLayouts/slideLayout1740.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2006558"/>
      </p:ext>
    </p:extLst>
  </p:cSld>
  <p:clrMapOvr>
    <a:masterClrMapping/>
  </p:clrMapOvr>
</p:sldLayout>
</file>

<file path=ppt/slideLayouts/slideLayout17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914400"/>
            <a:fld id="{4753F6B7-A8A0-46ED-9730-F8B03403CB88}" type="slidenum">
              <a:rPr lang="en-US" altLang="en-US">
                <a:solidFill>
                  <a:srgbClr val="000000"/>
                </a:solidFill>
              </a:rPr>
              <a:pPr defTabSz="914400"/>
              <a:t>‹#›</a:t>
            </a:fld>
            <a:endParaRPr lang="en-US" altLang="en-US">
              <a:solidFill>
                <a:srgbClr val="000000"/>
              </a:solidFill>
            </a:endParaRPr>
          </a:p>
        </p:txBody>
      </p:sp>
    </p:spTree>
    <p:extLst>
      <p:ext uri="{BB962C8B-B14F-4D97-AF65-F5344CB8AC3E}">
        <p14:creationId xmlns:p14="http://schemas.microsoft.com/office/powerpoint/2010/main" val="2953033713"/>
      </p:ext>
    </p:extLst>
  </p:cSld>
  <p:clrMapOvr>
    <a:masterClrMapping/>
  </p:clrMapOvr>
</p:sldLayout>
</file>

<file path=ppt/slideLayouts/slideLayout17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914400"/>
            <a:fld id="{E82D0459-96E7-44A8-8F49-9DF3FF6CFBC0}" type="slidenum">
              <a:rPr lang="en-US" altLang="en-US">
                <a:solidFill>
                  <a:srgbClr val="000000"/>
                </a:solidFill>
              </a:rPr>
              <a:pPr defTabSz="914400"/>
              <a:t>‹#›</a:t>
            </a:fld>
            <a:endParaRPr lang="en-US" altLang="en-US">
              <a:solidFill>
                <a:srgbClr val="000000"/>
              </a:solidFill>
            </a:endParaRPr>
          </a:p>
        </p:txBody>
      </p:sp>
    </p:spTree>
    <p:extLst>
      <p:ext uri="{BB962C8B-B14F-4D97-AF65-F5344CB8AC3E}">
        <p14:creationId xmlns:p14="http://schemas.microsoft.com/office/powerpoint/2010/main" val="1406320180"/>
      </p:ext>
    </p:extLst>
  </p:cSld>
  <p:clrMapOvr>
    <a:masterClrMapping/>
  </p:clrMapOvr>
</p:sldLayout>
</file>

<file path=ppt/slideLayouts/slideLayout174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869421"/>
      </p:ext>
    </p:extLst>
  </p:cSld>
  <p:clrMapOvr>
    <a:masterClrMapping/>
  </p:clrMapOvr>
  <p:timing>
    <p:tnLst>
      <p:par>
        <p:cTn id="1" dur="indefinite" restart="never" nodeType="tmRoot"/>
      </p:par>
    </p:tnLst>
  </p:timing>
</p:sldLayout>
</file>

<file path=ppt/slideLayouts/slideLayout174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926303"/>
      </p:ext>
    </p:extLst>
  </p:cSld>
  <p:clrMapOvr>
    <a:masterClrMapping/>
  </p:clrMapOvr>
  <p:timing>
    <p:tnLst>
      <p:par>
        <p:cTn id="1" dur="indefinite" restart="never" nodeType="tmRoot"/>
      </p:par>
    </p:tnLst>
  </p:timing>
</p:sldLayout>
</file>

<file path=ppt/slideLayouts/slideLayout174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352"/>
      </p:ext>
    </p:extLst>
  </p:cSld>
  <p:clrMapOvr>
    <a:masterClrMapping/>
  </p:clrMapOvr>
  <p:timing>
    <p:tnLst>
      <p:par>
        <p:cTn id="1" dur="indefinite" restart="never" nodeType="tmRoot"/>
      </p:par>
    </p:tnLst>
  </p:timing>
</p:sldLayout>
</file>

<file path=ppt/slideLayouts/slideLayout174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921657"/>
      </p:ext>
    </p:extLst>
  </p:cSld>
  <p:clrMapOvr>
    <a:masterClrMapping/>
  </p:clrMapOvr>
  <p:timing>
    <p:tnLst>
      <p:par>
        <p:cTn id="1" dur="indefinite" restart="never" nodeType="tmRoot"/>
      </p:par>
    </p:tnLst>
  </p:timing>
</p:sldLayout>
</file>

<file path=ppt/slideLayouts/slideLayout174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497677"/>
      </p:ext>
    </p:extLst>
  </p:cSld>
  <p:clrMapOvr>
    <a:masterClrMapping/>
  </p:clrMapOvr>
  <p:timing>
    <p:tnLst>
      <p:par>
        <p:cTn id="1" dur="indefinite" restart="never" nodeType="tmRoot"/>
      </p:par>
    </p:tnLst>
  </p:timing>
</p:sldLayout>
</file>

<file path=ppt/slideLayouts/slideLayout1748.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070256"/>
      </p:ext>
    </p:extLst>
  </p:cSld>
  <p:clrMapOvr>
    <a:masterClrMapping/>
  </p:clrMapOvr>
  <p:timing>
    <p:tnLst>
      <p:par>
        <p:cTn id="1" dur="indefinite" restart="never" nodeType="tmRoot"/>
      </p:par>
    </p:tnLst>
  </p:timing>
</p:sldLayout>
</file>

<file path=ppt/slideLayouts/slideLayout1749.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146325"/>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69647424"/>
      </p:ext>
    </p:extLst>
  </p:cSld>
  <p:clrMapOvr>
    <a:masterClrMapping/>
  </p:clrMapOvr>
</p:sldLayout>
</file>

<file path=ppt/slideLayouts/slideLayout1750.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402964"/>
      </p:ext>
    </p:extLst>
  </p:cSld>
  <p:clrMapOvr>
    <a:masterClrMapping/>
  </p:clrMapOvr>
  <p:timing>
    <p:tnLst>
      <p:par>
        <p:cTn id="1" dur="indefinite" restart="never" nodeType="tmRoot"/>
      </p:par>
    </p:tnLst>
  </p:timing>
</p:sldLayout>
</file>

<file path=ppt/slideLayouts/slideLayout175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403335"/>
      </p:ext>
    </p:extLst>
  </p:cSld>
  <p:clrMapOvr>
    <a:masterClrMapping/>
  </p:clrMapOvr>
  <p:timing>
    <p:tnLst>
      <p:par>
        <p:cTn id="1" dur="indefinite" restart="never" nodeType="tmRoot"/>
      </p:par>
    </p:tnLst>
  </p:timing>
</p:sldLayout>
</file>

<file path=ppt/slideLayouts/slideLayout175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546646"/>
      </p:ext>
    </p:extLst>
  </p:cSld>
  <p:clrMapOvr>
    <a:masterClrMapping/>
  </p:clrMapOvr>
  <p:timing>
    <p:tnLst>
      <p:par>
        <p:cTn id="1" dur="indefinite" restart="never" nodeType="tmRoot"/>
      </p:par>
    </p:tnLst>
  </p:timing>
</p:sldLayout>
</file>

<file path=ppt/slideLayouts/slideLayout1753.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766901"/>
      </p:ext>
    </p:extLst>
  </p:cSld>
  <p:clrMapOvr>
    <a:masterClrMapping/>
  </p:clrMapOvr>
  <p:timing>
    <p:tnLst>
      <p:par>
        <p:cTn id="1" dur="indefinite" restart="never" nodeType="tmRoot"/>
      </p:par>
    </p:tnLst>
  </p:timing>
</p:sldLayout>
</file>

<file path=ppt/slideLayouts/slideLayout1754.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34061"/>
      </p:ext>
    </p:extLst>
  </p:cSld>
  <p:clrMapOvr>
    <a:masterClrMapping/>
  </p:clrMapOvr>
  <p:timing>
    <p:tnLst>
      <p:par>
        <p:cTn id="1" dur="indefinite" restart="never" nodeType="tmRoot"/>
      </p:par>
    </p:tnLst>
  </p:timing>
</p:sldLayout>
</file>

<file path=ppt/slideLayouts/slideLayout1755.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856596"/>
      </p:ext>
    </p:extLst>
  </p:cSld>
  <p:clrMapOvr>
    <a:masterClrMapping/>
  </p:clrMapOvr>
  <p:timing>
    <p:tnLst>
      <p:par>
        <p:cTn id="1" dur="indefinite" restart="never" nodeType="tmRoot"/>
      </p:par>
    </p:tnLst>
  </p:timing>
</p:sldLayout>
</file>

<file path=ppt/slideLayouts/slideLayout1756.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97582"/>
      </p:ext>
    </p:extLst>
  </p:cSld>
  <p:clrMapOvr>
    <a:masterClrMapping/>
  </p:clrMapOvr>
  <p:timing>
    <p:tnLst>
      <p:par>
        <p:cTn id="1" dur="indefinite" restart="never" nodeType="tmRoot"/>
      </p:par>
    </p:tnLst>
  </p:timing>
</p:sldLayout>
</file>

<file path=ppt/slideLayouts/slideLayout1757.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322442"/>
      </p:ext>
    </p:extLst>
  </p:cSld>
  <p:clrMapOvr>
    <a:masterClrMapping/>
  </p:clrMapOvr>
  <p:timing>
    <p:tnLst>
      <p:par>
        <p:cTn id="1" dur="indefinite" restart="never" nodeType="tmRoot"/>
      </p:par>
    </p:tnLst>
  </p:timing>
</p:sldLayout>
</file>

<file path=ppt/slideLayouts/slideLayout1758.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748172"/>
      </p:ext>
    </p:extLst>
  </p:cSld>
  <p:clrMapOvr>
    <a:masterClrMapping/>
  </p:clrMapOvr>
  <p:timing>
    <p:tnLst>
      <p:par>
        <p:cTn id="1" dur="indefinite" restart="never" nodeType="tmRoot"/>
      </p:par>
    </p:tnLst>
  </p:timing>
</p:sldLayout>
</file>

<file path=ppt/slideLayouts/slideLayout1759.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748087"/>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99608"/>
      </p:ext>
    </p:extLst>
  </p:cSld>
  <p:clrMapOvr>
    <a:masterClrMapping/>
  </p:clrMapOvr>
  <p:timing>
    <p:tnLst>
      <p:par>
        <p:cTn id="1" dur="indefinite" restart="never" nodeType="tmRoot"/>
      </p:par>
    </p:tnLst>
  </p:timing>
</p:sldLayout>
</file>

<file path=ppt/slideLayouts/slideLayout1760.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958305"/>
      </p:ext>
    </p:extLst>
  </p:cSld>
  <p:clrMapOvr>
    <a:masterClrMapping/>
  </p:clrMapOvr>
  <p:timing>
    <p:tnLst>
      <p:par>
        <p:cTn id="1" dur="indefinite" restart="never" nodeType="tmRoot"/>
      </p:par>
    </p:tnLst>
  </p:timing>
</p:sldLayout>
</file>

<file path=ppt/slideLayouts/slideLayout1761.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368726"/>
      </p:ext>
    </p:extLst>
  </p:cSld>
  <p:clrMapOvr>
    <a:masterClrMapping/>
  </p:clrMapOvr>
  <p:timing>
    <p:tnLst>
      <p:par>
        <p:cTn id="1" dur="indefinite" restart="never" nodeType="tmRoot"/>
      </p:par>
    </p:tnLst>
  </p:timing>
</p:sldLayout>
</file>

<file path=ppt/slideLayouts/slideLayout1762.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208848"/>
      </p:ext>
    </p:extLst>
  </p:cSld>
  <p:clrMapOvr>
    <a:masterClrMapping/>
  </p:clrMapOvr>
  <p:timing>
    <p:tnLst>
      <p:par>
        <p:cTn id="1" dur="indefinite" restart="never" nodeType="tmRoot"/>
      </p:par>
    </p:tnLst>
  </p:timing>
</p:sldLayout>
</file>

<file path=ppt/slideLayouts/slideLayout1763.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38782"/>
      </p:ext>
    </p:extLst>
  </p:cSld>
  <p:clrMapOvr>
    <a:masterClrMapping/>
  </p:clrMapOvr>
  <p:timing>
    <p:tnLst>
      <p:par>
        <p:cTn id="1" dur="indefinite" restart="never" nodeType="tmRoot"/>
      </p:par>
    </p:tnLst>
  </p:timing>
</p:sldLayout>
</file>

<file path=ppt/slideLayouts/slideLayout1764.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44686340"/>
      </p:ext>
    </p:extLst>
  </p:cSld>
  <p:clrMapOvr>
    <a:masterClrMapping/>
  </p:clrMapOvr>
  <p:timing>
    <p:tnLst>
      <p:par>
        <p:cTn id="1" dur="indefinite" restart="never" nodeType="tmRoot"/>
      </p:par>
    </p:tnLst>
  </p:timing>
</p:sldLayout>
</file>

<file path=ppt/slideLayouts/slideLayout1765.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43169182"/>
      </p:ext>
    </p:extLst>
  </p:cSld>
  <p:clrMapOvr>
    <a:masterClrMapping/>
  </p:clrMapOvr>
  <p:timing>
    <p:tnLst>
      <p:par>
        <p:cTn id="1" dur="indefinite" restart="never" nodeType="tmRoot"/>
      </p:par>
    </p:tnLst>
  </p:timing>
</p:sldLayout>
</file>

<file path=ppt/slideLayouts/slideLayout1766.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33855393"/>
      </p:ext>
    </p:extLst>
  </p:cSld>
  <p:clrMapOvr>
    <a:masterClrMapping/>
  </p:clrMapOvr>
  <p:timing>
    <p:tnLst>
      <p:par>
        <p:cTn id="1" dur="indefinite" restart="never" nodeType="tmRoot"/>
      </p:par>
    </p:tnLst>
  </p:timing>
</p:sldLayout>
</file>

<file path=ppt/slideLayouts/slideLayout1767.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7179346"/>
      </p:ext>
    </p:extLst>
  </p:cSld>
  <p:clrMapOvr>
    <a:masterClrMapping/>
  </p:clrMapOvr>
  <p:timing>
    <p:tnLst>
      <p:par>
        <p:cTn id="1" dur="indefinite" restart="never" nodeType="tmRoot"/>
      </p:par>
    </p:tnLst>
  </p:timing>
</p:sldLayout>
</file>

<file path=ppt/slideLayouts/slideLayout1768.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93360365"/>
      </p:ext>
    </p:extLst>
  </p:cSld>
  <p:clrMapOvr>
    <a:masterClrMapping/>
  </p:clrMapOvr>
  <p:timing>
    <p:tnLst>
      <p:par>
        <p:cTn id="1" dur="indefinite" restart="never" nodeType="tmRoot"/>
      </p:par>
    </p:tnLst>
  </p:timing>
</p:sldLayout>
</file>

<file path=ppt/slideLayouts/slideLayout1769.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48597934"/>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12423278"/>
      </p:ext>
    </p:extLst>
  </p:cSld>
  <p:clrMapOvr>
    <a:masterClrMapping/>
  </p:clrMapOvr>
</p:sldLayout>
</file>

<file path=ppt/slideLayouts/slideLayout1770.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81971339"/>
      </p:ext>
    </p:extLst>
  </p:cSld>
  <p:clrMapOvr>
    <a:masterClrMapping/>
  </p:clrMapOvr>
</p:sldLayout>
</file>

<file path=ppt/slideLayouts/slideLayout1771.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666240"/>
      </p:ext>
    </p:extLst>
  </p:cSld>
  <p:clrMapOvr>
    <a:masterClrMapping/>
  </p:clrMapOvr>
  <p:timing>
    <p:tnLst>
      <p:par>
        <p:cTn id="1" dur="indefinite" restart="never" nodeType="tmRoot"/>
      </p:par>
    </p:tnLst>
  </p:timing>
</p:sldLayout>
</file>

<file path=ppt/slideLayouts/slideLayout1772.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80208143"/>
      </p:ext>
    </p:extLst>
  </p:cSld>
  <p:clrMapOvr>
    <a:masterClrMapping/>
  </p:clrMapOvr>
</p:sldLayout>
</file>

<file path=ppt/slideLayouts/slideLayout1773.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459386"/>
      </p:ext>
    </p:extLst>
  </p:cSld>
  <p:clrMapOvr>
    <a:masterClrMapping/>
  </p:clrMapOvr>
  <p:timing>
    <p:tnLst>
      <p:par>
        <p:cTn id="1" dur="indefinite" restart="never" nodeType="tmRoot"/>
      </p:par>
    </p:tnLst>
  </p:timing>
</p:sldLayout>
</file>

<file path=ppt/slideLayouts/slideLayout1774.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1716434"/>
      </p:ext>
    </p:extLst>
  </p:cSld>
  <p:clrMapOvr>
    <a:masterClrMapping/>
  </p:clrMapOvr>
</p:sldLayout>
</file>

<file path=ppt/slideLayouts/slideLayout1775.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844733"/>
      </p:ext>
    </p:extLst>
  </p:cSld>
  <p:clrMapOvr>
    <a:masterClrMapping/>
  </p:clrMapOvr>
  <p:timing>
    <p:tnLst>
      <p:par>
        <p:cTn id="1" dur="indefinite" restart="never" nodeType="tmRoot"/>
      </p:par>
    </p:tnLst>
  </p:timing>
</p:sldLayout>
</file>

<file path=ppt/slideLayouts/slideLayout1776.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46232614"/>
      </p:ext>
    </p:extLst>
  </p:cSld>
  <p:clrMapOvr>
    <a:masterClrMapping/>
  </p:clrMapOvr>
</p:sldLayout>
</file>

<file path=ppt/slideLayouts/slideLayout1777.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587704"/>
      </p:ext>
    </p:extLst>
  </p:cSld>
  <p:clrMapOvr>
    <a:masterClrMapping/>
  </p:clrMapOvr>
  <p:timing>
    <p:tnLst>
      <p:par>
        <p:cTn id="1" dur="indefinite" restart="never" nodeType="tmRoot"/>
      </p:par>
    </p:tnLst>
  </p:timing>
</p:sldLayout>
</file>

<file path=ppt/slideLayouts/slideLayout1778.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80092532"/>
      </p:ext>
    </p:extLst>
  </p:cSld>
  <p:clrMapOvr>
    <a:masterClrMapping/>
  </p:clrMapOvr>
</p:sldLayout>
</file>

<file path=ppt/slideLayouts/slideLayout1779.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37390"/>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206729"/>
      </p:ext>
    </p:extLst>
  </p:cSld>
  <p:clrMapOvr>
    <a:masterClrMapping/>
  </p:clrMapOvr>
  <p:timing>
    <p:tnLst>
      <p:par>
        <p:cTn id="1" dur="indefinite" restart="never" nodeType="tmRoot"/>
      </p:par>
    </p:tnLst>
  </p:timing>
</p:sldLayout>
</file>

<file path=ppt/slideLayouts/slideLayout1780.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884616"/>
      </p:ext>
    </p:extLst>
  </p:cSld>
  <p:clrMapOvr>
    <a:masterClrMapping/>
  </p:clrMapOvr>
  <p:timing>
    <p:tnLst>
      <p:par>
        <p:cTn id="1" dur="indefinite" restart="never" nodeType="tmRoot"/>
      </p:par>
    </p:tnLst>
  </p:timing>
</p:sldLayout>
</file>

<file path=ppt/slideLayouts/slideLayout1781.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56409708"/>
      </p:ext>
    </p:extLst>
  </p:cSld>
  <p:clrMapOvr>
    <a:masterClrMapping/>
  </p:clrMapOvr>
  <p:timing>
    <p:tnLst>
      <p:par>
        <p:cTn id="1" dur="indefinite" restart="never" nodeType="tmRoot"/>
      </p:par>
    </p:tnLst>
  </p:timing>
</p:sldLayout>
</file>

<file path=ppt/slideLayouts/slideLayout1782.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64970199"/>
      </p:ext>
    </p:extLst>
  </p:cSld>
  <p:clrMapOvr>
    <a:masterClrMapping/>
  </p:clrMapOvr>
  <p:timing>
    <p:tnLst>
      <p:par>
        <p:cTn id="1" dur="indefinite" restart="never" nodeType="tmRoot"/>
      </p:par>
    </p:tnLst>
  </p:timing>
</p:sldLayout>
</file>

<file path=ppt/slideLayouts/slideLayout1783.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87565921"/>
      </p:ext>
    </p:extLst>
  </p:cSld>
  <p:clrMapOvr>
    <a:masterClrMapping/>
  </p:clrMapOvr>
  <p:timing>
    <p:tnLst>
      <p:par>
        <p:cTn id="1" dur="indefinite" restart="never" nodeType="tmRoot"/>
      </p:par>
    </p:tnLst>
  </p:timing>
</p:sldLayout>
</file>

<file path=ppt/slideLayouts/slideLayout1784.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0653799"/>
      </p:ext>
    </p:extLst>
  </p:cSld>
  <p:clrMapOvr>
    <a:masterClrMapping/>
  </p:clrMapOvr>
  <p:timing>
    <p:tnLst>
      <p:par>
        <p:cTn id="1" dur="indefinite" restart="never" nodeType="tmRoot"/>
      </p:par>
    </p:tnLst>
  </p:timing>
</p:sldLayout>
</file>

<file path=ppt/slideLayouts/slideLayout1785.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18368195"/>
      </p:ext>
    </p:extLst>
  </p:cSld>
  <p:clrMapOvr>
    <a:masterClrMapping/>
  </p:clrMapOvr>
  <p:timing>
    <p:tnLst>
      <p:par>
        <p:cTn id="1" dur="indefinite" restart="never" nodeType="tmRoot"/>
      </p:par>
    </p:tnLst>
  </p:timing>
</p:sldLayout>
</file>

<file path=ppt/slideLayouts/slideLayout1786.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73967356"/>
      </p:ext>
    </p:extLst>
  </p:cSld>
  <p:clrMapOvr>
    <a:masterClrMapping/>
  </p:clrMapOvr>
  <p:timing>
    <p:tnLst>
      <p:par>
        <p:cTn id="1" dur="indefinite" restart="never" nodeType="tmRoot"/>
      </p:par>
    </p:tnLst>
  </p:timing>
</p:sldLayout>
</file>

<file path=ppt/slideLayouts/slideLayout1787.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04077024"/>
      </p:ext>
    </p:extLst>
  </p:cSld>
  <p:clrMapOvr>
    <a:masterClrMapping/>
  </p:clrMapOvr>
</p:sldLayout>
</file>

<file path=ppt/slideLayouts/slideLayout1788.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196842"/>
      </p:ext>
    </p:extLst>
  </p:cSld>
  <p:clrMapOvr>
    <a:masterClrMapping/>
  </p:clrMapOvr>
  <p:timing>
    <p:tnLst>
      <p:par>
        <p:cTn id="1" dur="indefinite" restart="never" nodeType="tmRoot"/>
      </p:par>
    </p:tnLst>
  </p:timing>
</p:sldLayout>
</file>

<file path=ppt/slideLayouts/slideLayout1789.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402314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39448702"/>
      </p:ext>
    </p:extLst>
  </p:cSld>
  <p:clrMapOvr>
    <a:masterClrMapping/>
  </p:clrMapOvr>
</p:sldLayout>
</file>

<file path=ppt/slideLayouts/slideLayout1790.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181776"/>
      </p:ext>
    </p:extLst>
  </p:cSld>
  <p:clrMapOvr>
    <a:masterClrMapping/>
  </p:clrMapOvr>
  <p:timing>
    <p:tnLst>
      <p:par>
        <p:cTn id="1" dur="indefinite" restart="never" nodeType="tmRoot"/>
      </p:par>
    </p:tnLst>
  </p:timing>
</p:sldLayout>
</file>

<file path=ppt/slideLayouts/slideLayout1791.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96530243"/>
      </p:ext>
    </p:extLst>
  </p:cSld>
  <p:clrMapOvr>
    <a:masterClrMapping/>
  </p:clrMapOvr>
</p:sldLayout>
</file>

<file path=ppt/slideLayouts/slideLayout1792.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942600"/>
      </p:ext>
    </p:extLst>
  </p:cSld>
  <p:clrMapOvr>
    <a:masterClrMapping/>
  </p:clrMapOvr>
  <p:timing>
    <p:tnLst>
      <p:par>
        <p:cTn id="1" dur="indefinite" restart="never" nodeType="tmRoot"/>
      </p:par>
    </p:tnLst>
  </p:timing>
</p:sldLayout>
</file>

<file path=ppt/slideLayouts/slideLayout1793.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98141302"/>
      </p:ext>
    </p:extLst>
  </p:cSld>
  <p:clrMapOvr>
    <a:masterClrMapping/>
  </p:clrMapOvr>
</p:sldLayout>
</file>

<file path=ppt/slideLayouts/slideLayout1794.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000656"/>
      </p:ext>
    </p:extLst>
  </p:cSld>
  <p:clrMapOvr>
    <a:masterClrMapping/>
  </p:clrMapOvr>
  <p:timing>
    <p:tnLst>
      <p:par>
        <p:cTn id="1" dur="indefinite" restart="never" nodeType="tmRoot"/>
      </p:par>
    </p:tnLst>
  </p:timing>
</p:sldLayout>
</file>

<file path=ppt/slideLayouts/slideLayout1795.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02311395"/>
      </p:ext>
    </p:extLst>
  </p:cSld>
  <p:clrMapOvr>
    <a:masterClrMapping/>
  </p:clrMapOvr>
</p:sldLayout>
</file>

<file path=ppt/slideLayouts/slideLayout1796.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106481"/>
      </p:ext>
    </p:extLst>
  </p:cSld>
  <p:clrMapOvr>
    <a:masterClrMapping/>
  </p:clrMapOvr>
  <p:timing>
    <p:tnLst>
      <p:par>
        <p:cTn id="1" dur="indefinite" restart="never" nodeType="tmRoot"/>
      </p:par>
    </p:tnLst>
  </p:timing>
</p:sldLayout>
</file>

<file path=ppt/slideLayouts/slideLayout1797.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2021/6/28</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418317314"/>
      </p:ext>
    </p:extLst>
  </p:cSld>
  <p:clrMapOvr>
    <a:masterClrMapping/>
  </p:clrMapOvr>
  <p:timing>
    <p:tnLst>
      <p:par>
        <p:cTn id="1" dur="indefinite" restart="never" nodeType="tmRoot"/>
      </p:par>
    </p:tnLst>
  </p:timing>
</p:sldLayout>
</file>

<file path=ppt/slideLayouts/slideLayout1798.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6498756"/>
      </p:ext>
    </p:extLst>
  </p:cSld>
  <p:clrMapOvr>
    <a:masterClrMapping/>
  </p:clrMapOvr>
</p:sldLayout>
</file>

<file path=ppt/slideLayouts/slideLayout1799.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650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2562"/>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088668"/>
      </p:ext>
    </p:extLst>
  </p:cSld>
  <p:clrMapOvr>
    <a:masterClrMapping/>
  </p:clrMapOvr>
  <p:timing>
    <p:tnLst>
      <p:par>
        <p:cTn id="1" dur="indefinite" restart="never" nodeType="tmRoot"/>
      </p:par>
    </p:tnLst>
  </p:timing>
</p:sldLayout>
</file>

<file path=ppt/slideLayouts/slideLayout1800.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586550"/>
      </p:ext>
    </p:extLst>
  </p:cSld>
  <p:clrMapOvr>
    <a:masterClrMapping/>
  </p:clrMapOvr>
</p:sldLayout>
</file>

<file path=ppt/slideLayouts/slideLayout1801.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5714535"/>
      </p:ext>
    </p:extLst>
  </p:cSld>
  <p:clrMapOvr>
    <a:masterClrMapping/>
  </p:clrMapOvr>
</p:sldLayout>
</file>

<file path=ppt/slideLayouts/slideLayout1802.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16275292"/>
      </p:ext>
    </p:extLst>
  </p:cSld>
  <p:clrMapOvr>
    <a:masterClrMapping/>
  </p:clrMapOvr>
</p:sldLayout>
</file>

<file path=ppt/slideLayouts/slideLayout1803.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92147300"/>
      </p:ext>
    </p:extLst>
  </p:cSld>
  <p:clrMapOvr>
    <a:masterClrMapping/>
  </p:clrMapOvr>
</p:sldLayout>
</file>

<file path=ppt/slideLayouts/slideLayout1804.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6957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05.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91247779"/>
      </p:ext>
    </p:extLst>
  </p:cSld>
  <p:clrMapOvr>
    <a:masterClrMapping/>
  </p:clrMapOvr>
</p:sldLayout>
</file>

<file path=ppt/slideLayouts/slideLayout1806.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065586"/>
      </p:ext>
    </p:extLst>
  </p:cSld>
  <p:clrMapOvr>
    <a:masterClrMapping/>
  </p:clrMapOvr>
</p:sldLayout>
</file>

<file path=ppt/slideLayouts/slideLayout1807.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26364"/>
      </p:ext>
    </p:extLst>
  </p:cSld>
  <p:clrMapOvr>
    <a:masterClrMapping/>
  </p:clrMapOvr>
</p:sldLayout>
</file>

<file path=ppt/slideLayouts/slideLayout1808.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190602"/>
      </p:ext>
    </p:extLst>
  </p:cSld>
  <p:clrMapOvr>
    <a:masterClrMapping/>
  </p:clrMapOvr>
</p:sldLayout>
</file>

<file path=ppt/slideLayouts/slideLayout1809.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1031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2653528"/>
      </p:ext>
    </p:extLst>
  </p:cSld>
  <p:clrMapOvr>
    <a:masterClrMapping/>
  </p:clrMapOvr>
</p:sldLayout>
</file>

<file path=ppt/slideLayouts/slideLayout1810.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20505"/>
      </p:ext>
    </p:extLst>
  </p:cSld>
  <p:clrMapOvr>
    <a:masterClrMapping/>
  </p:clrMapOvr>
</p:sldLayout>
</file>

<file path=ppt/slideLayouts/slideLayout1811.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952273"/>
      </p:ext>
    </p:extLst>
  </p:cSld>
  <p:clrMapOvr>
    <a:masterClrMapping/>
  </p:clrMapOvr>
</p:sldLayout>
</file>

<file path=ppt/slideLayouts/slideLayout1812.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716745709"/>
      </p:ext>
    </p:extLst>
  </p:cSld>
  <p:clrMapOvr>
    <a:masterClrMapping/>
  </p:clrMapOvr>
</p:sldLayout>
</file>

<file path=ppt/slideLayouts/slideLayout181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2097986238"/>
      </p:ext>
    </p:extLst>
  </p:cSld>
  <p:clrMapOvr>
    <a:masterClrMapping/>
  </p:clrMapOvr>
</p:sldLayout>
</file>

<file path=ppt/slideLayouts/slideLayout1814.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612820"/>
      </p:ext>
    </p:extLst>
  </p:cSld>
  <p:clrMapOvr>
    <a:masterClrMapping/>
  </p:clrMapOvr>
</p:sldLayout>
</file>

<file path=ppt/slideLayouts/slideLayout1815.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786523"/>
      </p:ext>
    </p:extLst>
  </p:cSld>
  <p:clrMapOvr>
    <a:masterClrMapping/>
  </p:clrMapOvr>
</p:sldLayout>
</file>

<file path=ppt/slideLayouts/slideLayout1816.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09005"/>
      </p:ext>
    </p:extLst>
  </p:cSld>
  <p:clrMapOvr>
    <a:masterClrMapping/>
  </p:clrMapOvr>
</p:sldLayout>
</file>

<file path=ppt/slideLayouts/slideLayout18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0103022"/>
      </p:ext>
    </p:extLst>
  </p:cSld>
  <p:clrMapOvr>
    <a:masterClrMapping/>
  </p:clrMapOvr>
  <p:timing>
    <p:tnLst>
      <p:par>
        <p:cTn id="1" dur="indefinite" restart="never" nodeType="tmRoot"/>
      </p:par>
    </p:tnLst>
  </p:timing>
</p:sldLayout>
</file>

<file path=ppt/slideLayouts/slideLayout181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186695"/>
      </p:ext>
    </p:extLst>
  </p:cSld>
  <p:clrMapOvr>
    <a:masterClrMapping/>
  </p:clrMapOvr>
  <p:timing>
    <p:tnLst>
      <p:par>
        <p:cTn id="1" dur="indefinite" restart="never" nodeType="tmRoot"/>
      </p:par>
    </p:tnLst>
  </p:timing>
</p:sldLayout>
</file>

<file path=ppt/slideLayouts/slideLayout181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891139"/>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685604"/>
      </p:ext>
    </p:extLst>
  </p:cSld>
  <p:clrMapOvr>
    <a:masterClrMapping/>
  </p:clrMapOvr>
  <p:timing>
    <p:tnLst>
      <p:par>
        <p:cTn id="1" dur="indefinite" restart="never" nodeType="tmRoot"/>
      </p:par>
    </p:tnLst>
  </p:timing>
</p:sldLayout>
</file>

<file path=ppt/slideLayouts/slideLayout182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247198"/>
      </p:ext>
    </p:extLst>
  </p:cSld>
  <p:clrMapOvr>
    <a:masterClrMapping/>
  </p:clrMapOvr>
  <p:timing>
    <p:tnLst>
      <p:par>
        <p:cTn id="1" dur="indefinite" restart="never" nodeType="tmRoot"/>
      </p:par>
    </p:tnLst>
  </p:timing>
</p:sldLayout>
</file>

<file path=ppt/slideLayouts/slideLayout182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833991"/>
      </p:ext>
    </p:extLst>
  </p:cSld>
  <p:clrMapOvr>
    <a:masterClrMapping/>
  </p:clrMapOvr>
  <p:timing>
    <p:tnLst>
      <p:par>
        <p:cTn id="1" dur="indefinite" restart="never" nodeType="tmRoot"/>
      </p:par>
    </p:tnLst>
  </p:timing>
</p:sldLayout>
</file>

<file path=ppt/slideLayouts/slideLayout1822.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498305"/>
      </p:ext>
    </p:extLst>
  </p:cSld>
  <p:clrMapOvr>
    <a:masterClrMapping/>
  </p:clrMapOvr>
  <p:timing>
    <p:tnLst>
      <p:par>
        <p:cTn id="1" dur="indefinite" restart="never" nodeType="tmRoot"/>
      </p:par>
    </p:tnLst>
  </p:timing>
</p:sldLayout>
</file>

<file path=ppt/slideLayouts/slideLayout1823.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969585"/>
      </p:ext>
    </p:extLst>
  </p:cSld>
  <p:clrMapOvr>
    <a:masterClrMapping/>
  </p:clrMapOvr>
  <p:timing>
    <p:tnLst>
      <p:par>
        <p:cTn id="1" dur="indefinite" restart="never" nodeType="tmRoot"/>
      </p:par>
    </p:tnLst>
  </p:timing>
</p:sldLayout>
</file>

<file path=ppt/slideLayouts/slideLayout1824.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650116"/>
      </p:ext>
    </p:extLst>
  </p:cSld>
  <p:clrMapOvr>
    <a:masterClrMapping/>
  </p:clrMapOvr>
  <p:timing>
    <p:tnLst>
      <p:par>
        <p:cTn id="1" dur="indefinite" restart="never" nodeType="tmRoot"/>
      </p:par>
    </p:tnLst>
  </p:timing>
</p:sldLayout>
</file>

<file path=ppt/slideLayouts/slideLayout182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441993"/>
      </p:ext>
    </p:extLst>
  </p:cSld>
  <p:clrMapOvr>
    <a:masterClrMapping/>
  </p:clrMapOvr>
  <p:timing>
    <p:tnLst>
      <p:par>
        <p:cTn id="1" dur="indefinite" restart="never" nodeType="tmRoot"/>
      </p:par>
    </p:tnLst>
  </p:timing>
</p:sldLayout>
</file>

<file path=ppt/slideLayouts/slideLayout182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49673"/>
      </p:ext>
    </p:extLst>
  </p:cSld>
  <p:clrMapOvr>
    <a:masterClrMapping/>
  </p:clrMapOvr>
  <p:timing>
    <p:tnLst>
      <p:par>
        <p:cTn id="1" dur="indefinite" restart="never" nodeType="tmRoot"/>
      </p:par>
    </p:tnLst>
  </p:timing>
</p:sldLayout>
</file>

<file path=ppt/slideLayouts/slideLayout1827.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465759"/>
      </p:ext>
    </p:extLst>
  </p:cSld>
  <p:clrMapOvr>
    <a:masterClrMapping/>
  </p:clrMapOvr>
  <p:timing>
    <p:tnLst>
      <p:par>
        <p:cTn id="1" dur="indefinite" restart="never" nodeType="tmRoot"/>
      </p:par>
    </p:tnLst>
  </p:timing>
</p:sldLayout>
</file>

<file path=ppt/slideLayouts/slideLayout182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602135"/>
      </p:ext>
    </p:extLst>
  </p:cSld>
  <p:clrMapOvr>
    <a:masterClrMapping/>
  </p:clrMapOvr>
  <p:timing>
    <p:tnLst>
      <p:par>
        <p:cTn id="1" dur="indefinite" restart="never" nodeType="tmRoot"/>
      </p:par>
    </p:tnLst>
  </p:timing>
</p:sldLayout>
</file>

<file path=ppt/slideLayouts/slideLayout1829.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807828"/>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0772526"/>
      </p:ext>
    </p:extLst>
  </p:cSld>
  <p:clrMapOvr>
    <a:masterClrMapping/>
  </p:clrMapOvr>
</p:sldLayout>
</file>

<file path=ppt/slideLayouts/slideLayout1830.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320863"/>
      </p:ext>
    </p:extLst>
  </p:cSld>
  <p:clrMapOvr>
    <a:masterClrMapping/>
  </p:clrMapOvr>
  <p:timing>
    <p:tnLst>
      <p:par>
        <p:cTn id="1" dur="indefinite" restart="never" nodeType="tmRoot"/>
      </p:par>
    </p:tnLst>
  </p:timing>
</p:sldLayout>
</file>

<file path=ppt/slideLayouts/slideLayout1831.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558559"/>
      </p:ext>
    </p:extLst>
  </p:cSld>
  <p:clrMapOvr>
    <a:masterClrMapping/>
  </p:clrMapOvr>
  <p:timing>
    <p:tnLst>
      <p:par>
        <p:cTn id="1" dur="indefinite" restart="never" nodeType="tmRoot"/>
      </p:par>
    </p:tnLst>
  </p:timing>
</p:sldLayout>
</file>

<file path=ppt/slideLayouts/slideLayout1832.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631473"/>
      </p:ext>
    </p:extLst>
  </p:cSld>
  <p:clrMapOvr>
    <a:masterClrMapping/>
  </p:clrMapOvr>
  <p:timing>
    <p:tnLst>
      <p:par>
        <p:cTn id="1" dur="indefinite" restart="never" nodeType="tmRoot"/>
      </p:par>
    </p:tnLst>
  </p:timing>
</p:sldLayout>
</file>

<file path=ppt/slideLayouts/slideLayout1833.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982909"/>
      </p:ext>
    </p:extLst>
  </p:cSld>
  <p:clrMapOvr>
    <a:masterClrMapping/>
  </p:clrMapOvr>
  <p:timing>
    <p:tnLst>
      <p:par>
        <p:cTn id="1" dur="indefinite" restart="never" nodeType="tmRoot"/>
      </p:par>
    </p:tnLst>
  </p:timing>
</p:sldLayout>
</file>

<file path=ppt/slideLayouts/slideLayout1834.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5701"/>
      </p:ext>
    </p:extLst>
  </p:cSld>
  <p:clrMapOvr>
    <a:masterClrMapping/>
  </p:clrMapOvr>
  <p:timing>
    <p:tnLst>
      <p:par>
        <p:cTn id="1" dur="indefinite" restart="never" nodeType="tmRoot"/>
      </p:par>
    </p:tnLst>
  </p:timing>
</p:sldLayout>
</file>

<file path=ppt/slideLayouts/slideLayout1835.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231256"/>
      </p:ext>
    </p:extLst>
  </p:cSld>
  <p:clrMapOvr>
    <a:masterClrMapping/>
  </p:clrMapOvr>
  <p:timing>
    <p:tnLst>
      <p:par>
        <p:cTn id="1" dur="indefinite" restart="never" nodeType="tmRoot"/>
      </p:par>
    </p:tnLst>
  </p:timing>
</p:sldLayout>
</file>

<file path=ppt/slideLayouts/slideLayout1836.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083944"/>
      </p:ext>
    </p:extLst>
  </p:cSld>
  <p:clrMapOvr>
    <a:masterClrMapping/>
  </p:clrMapOvr>
  <p:timing>
    <p:tnLst>
      <p:par>
        <p:cTn id="1" dur="indefinite" restart="never" nodeType="tmRoot"/>
      </p:par>
    </p:tnLst>
  </p:timing>
</p:sldLayout>
</file>

<file path=ppt/slideLayouts/slideLayout1837.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097026"/>
      </p:ext>
    </p:extLst>
  </p:cSld>
  <p:clrMapOvr>
    <a:masterClrMapping/>
  </p:clrMapOvr>
  <p:timing>
    <p:tnLst>
      <p:par>
        <p:cTn id="1" dur="indefinite" restart="never" nodeType="tmRoot"/>
      </p:par>
    </p:tnLst>
  </p:timing>
</p:sldLayout>
</file>

<file path=ppt/slideLayouts/slideLayout1838.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864112"/>
      </p:ext>
    </p:extLst>
  </p:cSld>
  <p:clrMapOvr>
    <a:masterClrMapping/>
  </p:clrMapOvr>
  <p:timing>
    <p:tnLst>
      <p:par>
        <p:cTn id="1" dur="indefinite" restart="never" nodeType="tmRoot"/>
      </p:par>
    </p:tnLst>
  </p:timing>
</p:sldLayout>
</file>

<file path=ppt/slideLayouts/slideLayout1839.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2487907"/>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236750"/>
      </p:ext>
    </p:extLst>
  </p:cSld>
  <p:clrMapOvr>
    <a:masterClrMapping/>
  </p:clrMapOvr>
  <p:timing>
    <p:tnLst>
      <p:par>
        <p:cTn id="1" dur="indefinite" restart="never" nodeType="tmRoot"/>
      </p:par>
    </p:tnLst>
  </p:timing>
</p:sldLayout>
</file>

<file path=ppt/slideLayouts/slideLayout1840.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44188356"/>
      </p:ext>
    </p:extLst>
  </p:cSld>
  <p:clrMapOvr>
    <a:masterClrMapping/>
  </p:clrMapOvr>
  <p:timing>
    <p:tnLst>
      <p:par>
        <p:cTn id="1" dur="indefinite" restart="never" nodeType="tmRoot"/>
      </p:par>
    </p:tnLst>
  </p:timing>
</p:sldLayout>
</file>

<file path=ppt/slideLayouts/slideLayout1841.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55879208"/>
      </p:ext>
    </p:extLst>
  </p:cSld>
  <p:clrMapOvr>
    <a:masterClrMapping/>
  </p:clrMapOvr>
  <p:timing>
    <p:tnLst>
      <p:par>
        <p:cTn id="1" dur="indefinite" restart="never" nodeType="tmRoot"/>
      </p:par>
    </p:tnLst>
  </p:timing>
</p:sldLayout>
</file>

<file path=ppt/slideLayouts/slideLayout1842.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63407732"/>
      </p:ext>
    </p:extLst>
  </p:cSld>
  <p:clrMapOvr>
    <a:masterClrMapping/>
  </p:clrMapOvr>
  <p:timing>
    <p:tnLst>
      <p:par>
        <p:cTn id="1" dur="indefinite" restart="never" nodeType="tmRoot"/>
      </p:par>
    </p:tnLst>
  </p:timing>
</p:sldLayout>
</file>

<file path=ppt/slideLayouts/slideLayout1843.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921369"/>
      </p:ext>
    </p:extLst>
  </p:cSld>
  <p:clrMapOvr>
    <a:masterClrMapping/>
  </p:clrMapOvr>
  <p:timing>
    <p:tnLst>
      <p:par>
        <p:cTn id="1" dur="indefinite" restart="never" nodeType="tmRoot"/>
      </p:par>
    </p:tnLst>
  </p:timing>
</p:sldLayout>
</file>

<file path=ppt/slideLayouts/slideLayout1844.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00750014"/>
      </p:ext>
    </p:extLst>
  </p:cSld>
  <p:clrMapOvr>
    <a:masterClrMapping/>
  </p:clrMapOvr>
</p:sldLayout>
</file>

<file path=ppt/slideLayouts/slideLayout1845.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039439"/>
      </p:ext>
    </p:extLst>
  </p:cSld>
  <p:clrMapOvr>
    <a:masterClrMapping/>
  </p:clrMapOvr>
  <p:timing>
    <p:tnLst>
      <p:par>
        <p:cTn id="1" dur="indefinite" restart="never" nodeType="tmRoot"/>
      </p:par>
    </p:tnLst>
  </p:timing>
</p:sldLayout>
</file>

<file path=ppt/slideLayouts/slideLayout1846.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99142212"/>
      </p:ext>
    </p:extLst>
  </p:cSld>
  <p:clrMapOvr>
    <a:masterClrMapping/>
  </p:clrMapOvr>
</p:sldLayout>
</file>

<file path=ppt/slideLayouts/slideLayout1847.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715047"/>
      </p:ext>
    </p:extLst>
  </p:cSld>
  <p:clrMapOvr>
    <a:masterClrMapping/>
  </p:clrMapOvr>
  <p:timing>
    <p:tnLst>
      <p:par>
        <p:cTn id="1" dur="indefinite" restart="never" nodeType="tmRoot"/>
      </p:par>
    </p:tnLst>
  </p:timing>
</p:sldLayout>
</file>

<file path=ppt/slideLayouts/slideLayout1848.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77241680"/>
      </p:ext>
    </p:extLst>
  </p:cSld>
  <p:clrMapOvr>
    <a:masterClrMapping/>
  </p:clrMapOvr>
</p:sldLayout>
</file>

<file path=ppt/slideLayouts/slideLayout1849.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611558"/>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2021/6/28</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386932975"/>
      </p:ext>
    </p:extLst>
  </p:cSld>
  <p:clrMapOvr>
    <a:masterClrMapping/>
  </p:clrMapOvr>
  <p:timing>
    <p:tnLst>
      <p:par>
        <p:cTn id="1" dur="indefinite" restart="never" nodeType="tmRoot"/>
      </p:par>
    </p:tnLst>
  </p:timing>
</p:sldLayout>
</file>

<file path=ppt/slideLayouts/slideLayout1850.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3651390"/>
      </p:ext>
    </p:extLst>
  </p:cSld>
  <p:clrMapOvr>
    <a:masterClrMapping/>
  </p:clrMapOvr>
</p:sldLayout>
</file>

<file path=ppt/slideLayouts/slideLayout1851.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650657"/>
      </p:ext>
    </p:extLst>
  </p:cSld>
  <p:clrMapOvr>
    <a:masterClrMapping/>
  </p:clrMapOvr>
  <p:timing>
    <p:tnLst>
      <p:par>
        <p:cTn id="1" dur="indefinite" restart="never" nodeType="tmRoot"/>
      </p:par>
    </p:tnLst>
  </p:timing>
</p:sldLayout>
</file>

<file path=ppt/slideLayouts/slideLayout1852.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52434453"/>
      </p:ext>
    </p:extLst>
  </p:cSld>
  <p:clrMapOvr>
    <a:masterClrMapping/>
  </p:clrMapOvr>
</p:sldLayout>
</file>

<file path=ppt/slideLayouts/slideLayout1853.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313555"/>
      </p:ext>
    </p:extLst>
  </p:cSld>
  <p:clrMapOvr>
    <a:masterClrMapping/>
  </p:clrMapOvr>
  <p:timing>
    <p:tnLst>
      <p:par>
        <p:cTn id="1" dur="indefinite" restart="never" nodeType="tmRoot"/>
      </p:par>
    </p:tnLst>
  </p:timing>
</p:sldLayout>
</file>

<file path=ppt/slideLayouts/slideLayout1854.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962485"/>
      </p:ext>
    </p:extLst>
  </p:cSld>
  <p:clrMapOvr>
    <a:masterClrMapping/>
  </p:clrMapOvr>
  <p:timing>
    <p:tnLst>
      <p:par>
        <p:cTn id="1" dur="indefinite" restart="never" nodeType="tmRoot"/>
      </p:par>
    </p:tnLst>
  </p:timing>
</p:sldLayout>
</file>

<file path=ppt/slideLayouts/slideLayout1855.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6399844"/>
      </p:ext>
    </p:extLst>
  </p:cSld>
  <p:clrMapOvr>
    <a:masterClrMapping/>
  </p:clrMapOvr>
  <p:timing>
    <p:tnLst>
      <p:par>
        <p:cTn id="1" dur="indefinite" restart="never" nodeType="tmRoot"/>
      </p:par>
    </p:tnLst>
  </p:timing>
</p:sldLayout>
</file>

<file path=ppt/slideLayouts/slideLayout1856.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88093140"/>
      </p:ext>
    </p:extLst>
  </p:cSld>
  <p:clrMapOvr>
    <a:masterClrMapping/>
  </p:clrMapOvr>
  <p:timing>
    <p:tnLst>
      <p:par>
        <p:cTn id="1" dur="indefinite" restart="never" nodeType="tmRoot"/>
      </p:par>
    </p:tnLst>
  </p:timing>
</p:sldLayout>
</file>

<file path=ppt/slideLayouts/slideLayout1857.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05390122"/>
      </p:ext>
    </p:extLst>
  </p:cSld>
  <p:clrMapOvr>
    <a:masterClrMapping/>
  </p:clrMapOvr>
  <p:timing>
    <p:tnLst>
      <p:par>
        <p:cTn id="1" dur="indefinite" restart="never" nodeType="tmRoot"/>
      </p:par>
    </p:tnLst>
  </p:timing>
</p:sldLayout>
</file>

<file path=ppt/slideLayouts/slideLayout1858.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1123214"/>
      </p:ext>
    </p:extLst>
  </p:cSld>
  <p:clrMapOvr>
    <a:masterClrMapping/>
  </p:clrMapOvr>
  <p:timing>
    <p:tnLst>
      <p:par>
        <p:cTn id="1" dur="indefinite" restart="never" nodeType="tmRoot"/>
      </p:par>
    </p:tnLst>
  </p:timing>
</p:sldLayout>
</file>

<file path=ppt/slideLayouts/slideLayout1859.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3042857"/>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916270369"/>
      </p:ext>
    </p:extLst>
  </p:cSld>
  <p:clrMapOvr>
    <a:masterClrMapping/>
  </p:clrMapOvr>
</p:sldLayout>
</file>

<file path=ppt/slideLayouts/slideLayout1860.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72145665"/>
      </p:ext>
    </p:extLst>
  </p:cSld>
  <p:clrMapOvr>
    <a:masterClrMapping/>
  </p:clrMapOvr>
  <p:timing>
    <p:tnLst>
      <p:par>
        <p:cTn id="1" dur="indefinite" restart="never" nodeType="tmRoot"/>
      </p:par>
    </p:tnLst>
  </p:timing>
</p:sldLayout>
</file>

<file path=ppt/slideLayouts/slideLayout1861.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585134"/>
      </p:ext>
    </p:extLst>
  </p:cSld>
  <p:clrMapOvr>
    <a:masterClrMapping/>
  </p:clrMapOvr>
</p:sldLayout>
</file>

<file path=ppt/slideLayouts/slideLayout1862.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115249"/>
      </p:ext>
    </p:extLst>
  </p:cSld>
  <p:clrMapOvr>
    <a:masterClrMapping/>
  </p:clrMapOvr>
  <p:timing>
    <p:tnLst>
      <p:par>
        <p:cTn id="1" dur="indefinite" restart="never" nodeType="tmRoot"/>
      </p:par>
    </p:tnLst>
  </p:timing>
</p:sldLayout>
</file>

<file path=ppt/slideLayouts/slideLayout1863.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22927759"/>
      </p:ext>
    </p:extLst>
  </p:cSld>
  <p:clrMapOvr>
    <a:masterClrMapping/>
  </p:clrMapOvr>
</p:sldLayout>
</file>

<file path=ppt/slideLayouts/slideLayout1864.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073065"/>
      </p:ext>
    </p:extLst>
  </p:cSld>
  <p:clrMapOvr>
    <a:masterClrMapping/>
  </p:clrMapOvr>
  <p:timing>
    <p:tnLst>
      <p:par>
        <p:cTn id="1" dur="indefinite" restart="never" nodeType="tmRoot"/>
      </p:par>
    </p:tnLst>
  </p:timing>
</p:sldLayout>
</file>

<file path=ppt/slideLayouts/slideLayout1865.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363989531"/>
      </p:ext>
    </p:extLst>
  </p:cSld>
  <p:clrMapOvr>
    <a:masterClrMapping/>
  </p:clrMapOvr>
</p:sldLayout>
</file>

<file path=ppt/slideLayouts/slideLayout1866.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067705"/>
      </p:ext>
    </p:extLst>
  </p:cSld>
  <p:clrMapOvr>
    <a:masterClrMapping/>
  </p:clrMapOvr>
  <p:timing>
    <p:tnLst>
      <p:par>
        <p:cTn id="1" dur="indefinite" restart="never" nodeType="tmRoot"/>
      </p:par>
    </p:tnLst>
  </p:timing>
</p:sldLayout>
</file>

<file path=ppt/slideLayouts/slideLayout1867.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82221202"/>
      </p:ext>
    </p:extLst>
  </p:cSld>
  <p:clrMapOvr>
    <a:masterClrMapping/>
  </p:clrMapOvr>
</p:sldLayout>
</file>

<file path=ppt/slideLayouts/slideLayout1868.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661737"/>
      </p:ext>
    </p:extLst>
  </p:cSld>
  <p:clrMapOvr>
    <a:masterClrMapping/>
  </p:clrMapOvr>
  <p:timing>
    <p:tnLst>
      <p:par>
        <p:cTn id="1" dur="indefinite" restart="never" nodeType="tmRoot"/>
      </p:par>
    </p:tnLst>
  </p:timing>
</p:sldLayout>
</file>

<file path=ppt/slideLayouts/slideLayout1869.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748851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96650"/>
      </p:ext>
    </p:extLst>
  </p:cSld>
  <p:clrMapOvr>
    <a:masterClrMapping/>
  </p:clrMapOvr>
</p:sldLayout>
</file>

<file path=ppt/slideLayouts/slideLayout1870.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146590"/>
      </p:ext>
    </p:extLst>
  </p:cSld>
  <p:clrMapOvr>
    <a:masterClrMapping/>
  </p:clrMapOvr>
  <p:timing>
    <p:tnLst>
      <p:par>
        <p:cTn id="1" dur="indefinite" restart="never" nodeType="tmRoot"/>
      </p:par>
    </p:tnLst>
  </p:timing>
</p:sldLayout>
</file>

<file path=ppt/slideLayouts/slideLayout1871.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2021/6/28</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639682561"/>
      </p:ext>
    </p:extLst>
  </p:cSld>
  <p:clrMapOvr>
    <a:masterClrMapping/>
  </p:clrMapOvr>
  <p:timing>
    <p:tnLst>
      <p:par>
        <p:cTn id="1" dur="indefinite" restart="never" nodeType="tmRoot"/>
      </p:par>
    </p:tnLst>
  </p:timing>
</p:sldLayout>
</file>

<file path=ppt/slideLayouts/slideLayout1872.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46489236"/>
      </p:ext>
    </p:extLst>
  </p:cSld>
  <p:clrMapOvr>
    <a:masterClrMapping/>
  </p:clrMapOvr>
</p:sldLayout>
</file>

<file path=ppt/slideLayouts/slideLayout1873.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296910"/>
      </p:ext>
    </p:extLst>
  </p:cSld>
  <p:clrMapOvr>
    <a:masterClrMapping/>
  </p:clrMapOvr>
</p:sldLayout>
</file>

<file path=ppt/slideLayouts/slideLayout1874.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810689"/>
      </p:ext>
    </p:extLst>
  </p:cSld>
  <p:clrMapOvr>
    <a:masterClrMapping/>
  </p:clrMapOvr>
</p:sldLayout>
</file>

<file path=ppt/slideLayouts/slideLayout1875.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345750"/>
      </p:ext>
    </p:extLst>
  </p:cSld>
  <p:clrMapOvr>
    <a:masterClrMapping/>
  </p:clrMapOvr>
</p:sldLayout>
</file>

<file path=ppt/slideLayouts/slideLayout1876.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73734354"/>
      </p:ext>
    </p:extLst>
  </p:cSld>
  <p:clrMapOvr>
    <a:masterClrMapping/>
  </p:clrMapOvr>
</p:sldLayout>
</file>

<file path=ppt/slideLayouts/slideLayout1877.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2526250"/>
      </p:ext>
    </p:extLst>
  </p:cSld>
  <p:clrMapOvr>
    <a:masterClrMapping/>
  </p:clrMapOvr>
</p:sldLayout>
</file>

<file path=ppt/slideLayouts/slideLayout1878.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9994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79.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8004365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311707"/>
      </p:ext>
    </p:extLst>
  </p:cSld>
  <p:clrMapOvr>
    <a:masterClrMapping/>
  </p:clrMapOvr>
</p:sldLayout>
</file>

<file path=ppt/slideLayouts/slideLayout1880.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977236584"/>
      </p:ext>
    </p:extLst>
  </p:cSld>
  <p:clrMapOvr>
    <a:masterClrMapping/>
  </p:clrMapOvr>
</p:sldLayout>
</file>

<file path=ppt/slideLayouts/slideLayout1881.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270836"/>
      </p:ext>
    </p:extLst>
  </p:cSld>
  <p:clrMapOvr>
    <a:masterClrMapping/>
  </p:clrMapOvr>
  <p:timing>
    <p:tnLst>
      <p:par>
        <p:cTn id="1" dur="indefinite" restart="never" nodeType="tmRoot"/>
      </p:par>
    </p:tnLst>
  </p:timing>
</p:sldLayout>
</file>

<file path=ppt/slideLayouts/slideLayout1882.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951259084"/>
      </p:ext>
    </p:extLst>
  </p:cSld>
  <p:clrMapOvr>
    <a:masterClrMapping/>
  </p:clrMapOvr>
</p:sldLayout>
</file>

<file path=ppt/slideLayouts/slideLayout1883.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7039"/>
      </p:ext>
    </p:extLst>
  </p:cSld>
  <p:clrMapOvr>
    <a:masterClrMapping/>
  </p:clrMapOvr>
  <p:timing>
    <p:tnLst>
      <p:par>
        <p:cTn id="1" dur="indefinite" restart="never" nodeType="tmRoot"/>
      </p:par>
    </p:tnLst>
  </p:timing>
</p:sldLayout>
</file>

<file path=ppt/slideLayouts/slideLayout1884.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560662296"/>
      </p:ext>
    </p:extLst>
  </p:cSld>
  <p:clrMapOvr>
    <a:masterClrMapping/>
  </p:clrMapOvr>
</p:sldLayout>
</file>

<file path=ppt/slideLayouts/slideLayout1885.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138460"/>
      </p:ext>
    </p:extLst>
  </p:cSld>
  <p:clrMapOvr>
    <a:masterClrMapping/>
  </p:clrMapOvr>
  <p:timing>
    <p:tnLst>
      <p:par>
        <p:cTn id="1" dur="indefinite" restart="never" nodeType="tmRoot"/>
      </p:par>
    </p:tnLst>
  </p:timing>
</p:sldLayout>
</file>

<file path=ppt/slideLayouts/slideLayout1886.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942425152"/>
      </p:ext>
    </p:extLst>
  </p:cSld>
  <p:clrMapOvr>
    <a:masterClrMapping/>
  </p:clrMapOvr>
</p:sldLayout>
</file>

<file path=ppt/slideLayouts/slideLayout1887.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509894"/>
      </p:ext>
    </p:extLst>
  </p:cSld>
  <p:clrMapOvr>
    <a:masterClrMapping/>
  </p:clrMapOvr>
  <p:timing>
    <p:tnLst>
      <p:par>
        <p:cTn id="1" dur="indefinite" restart="never" nodeType="tmRoot"/>
      </p:par>
    </p:tnLst>
  </p:timing>
</p:sldLayout>
</file>

<file path=ppt/slideLayouts/slideLayout1888.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070833904"/>
      </p:ext>
    </p:extLst>
  </p:cSld>
  <p:clrMapOvr>
    <a:masterClrMapping/>
  </p:clrMapOvr>
</p:sldLayout>
</file>

<file path=ppt/slideLayouts/slideLayout1889.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730789"/>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614588"/>
      </p:ext>
    </p:extLst>
  </p:cSld>
  <p:clrMapOvr>
    <a:masterClrMapping/>
  </p:clrMapOvr>
</p:sldLayout>
</file>

<file path=ppt/slideLayouts/slideLayout1890.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073421"/>
      </p:ext>
    </p:extLst>
  </p:cSld>
  <p:clrMapOvr>
    <a:masterClrMapping/>
  </p:clrMapOvr>
  <p:timing>
    <p:tnLst>
      <p:par>
        <p:cTn id="1" dur="indefinite" restart="never" nodeType="tmRoot"/>
      </p:par>
    </p:tnLst>
  </p:timing>
</p:sldLayout>
</file>

<file path=ppt/slideLayouts/slideLayout1891.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54631"/>
      </p:ext>
    </p:extLst>
  </p:cSld>
  <p:clrMapOvr>
    <a:masterClrMapping/>
  </p:clrMapOvr>
  <p:timing>
    <p:tnLst>
      <p:par>
        <p:cTn id="1" dur="indefinite" restart="never" nodeType="tmRoot"/>
      </p:par>
    </p:tnLst>
  </p:timing>
</p:sldLayout>
</file>

<file path=ppt/slideLayouts/slideLayout1892.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98481440"/>
      </p:ext>
    </p:extLst>
  </p:cSld>
  <p:clrMapOvr>
    <a:masterClrMapping/>
  </p:clrMapOvr>
  <p:timing>
    <p:tnLst>
      <p:par>
        <p:cTn id="1" dur="indefinite" restart="never" nodeType="tmRoot"/>
      </p:par>
    </p:tnLst>
  </p:timing>
</p:sldLayout>
</file>

<file path=ppt/slideLayouts/slideLayout1893.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82009416"/>
      </p:ext>
    </p:extLst>
  </p:cSld>
  <p:clrMapOvr>
    <a:masterClrMapping/>
  </p:clrMapOvr>
  <p:timing>
    <p:tnLst>
      <p:par>
        <p:cTn id="1" dur="indefinite" restart="never" nodeType="tmRoot"/>
      </p:par>
    </p:tnLst>
  </p:timing>
</p:sldLayout>
</file>

<file path=ppt/slideLayouts/slideLayout1894.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79250727"/>
      </p:ext>
    </p:extLst>
  </p:cSld>
  <p:clrMapOvr>
    <a:masterClrMapping/>
  </p:clrMapOvr>
  <p:timing>
    <p:tnLst>
      <p:par>
        <p:cTn id="1" dur="indefinite" restart="never" nodeType="tmRoot"/>
      </p:par>
    </p:tnLst>
  </p:timing>
</p:sldLayout>
</file>

<file path=ppt/slideLayouts/slideLayout1895.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8545344"/>
      </p:ext>
    </p:extLst>
  </p:cSld>
  <p:clrMapOvr>
    <a:masterClrMapping/>
  </p:clrMapOvr>
  <p:timing>
    <p:tnLst>
      <p:par>
        <p:cTn id="1" dur="indefinite" restart="never" nodeType="tmRoot"/>
      </p:par>
    </p:tnLst>
  </p:timing>
</p:sldLayout>
</file>

<file path=ppt/slideLayouts/slideLayout1896.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3591145"/>
      </p:ext>
    </p:extLst>
  </p:cSld>
  <p:clrMapOvr>
    <a:masterClrMapping/>
  </p:clrMapOvr>
  <p:timing>
    <p:tnLst>
      <p:par>
        <p:cTn id="1" dur="indefinite" restart="never" nodeType="tmRoot"/>
      </p:par>
    </p:tnLst>
  </p:timing>
</p:sldLayout>
</file>

<file path=ppt/slideLayouts/slideLayout189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4247451639"/>
      </p:ext>
    </p:extLst>
  </p:cSld>
  <p:clrMapOvr>
    <a:masterClrMapping/>
  </p:clrMapOvr>
</p:sldLayout>
</file>

<file path=ppt/slideLayouts/slideLayout1898.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322525"/>
      </p:ext>
    </p:extLst>
  </p:cSld>
  <p:clrMapOvr>
    <a:masterClrMapping/>
  </p:clrMapOvr>
  <p:timing>
    <p:tnLst>
      <p:par>
        <p:cTn id="1" dur="indefinite" restart="never" nodeType="tmRoot"/>
      </p:par>
    </p:tnLst>
  </p:timing>
</p:sldLayout>
</file>

<file path=ppt/slideLayouts/slideLayout1899.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278208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310975"/>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081420912"/>
      </p:ext>
    </p:extLst>
  </p:cSld>
  <p:clrMapOvr>
    <a:masterClrMapping/>
  </p:clrMapOvr>
</p:sldLayout>
</file>

<file path=ppt/slideLayouts/slideLayout1900.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5792689"/>
      </p:ext>
    </p:extLst>
  </p:cSld>
  <p:clrMapOvr>
    <a:masterClrMapping/>
  </p:clrMapOvr>
  <p:timing>
    <p:tnLst>
      <p:par>
        <p:cTn id="1" dur="indefinite" restart="never" nodeType="tmRoot"/>
      </p:par>
    </p:tnLst>
  </p:timing>
</p:sldLayout>
</file>

<file path=ppt/slideLayouts/slideLayout1901.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474191165"/>
      </p:ext>
    </p:extLst>
  </p:cSld>
  <p:clrMapOvr>
    <a:masterClrMapping/>
  </p:clrMapOvr>
</p:sldLayout>
</file>

<file path=ppt/slideLayouts/slideLayout1902.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024060"/>
      </p:ext>
    </p:extLst>
  </p:cSld>
  <p:clrMapOvr>
    <a:masterClrMapping/>
  </p:clrMapOvr>
  <p:timing>
    <p:tnLst>
      <p:par>
        <p:cTn id="1" dur="indefinite" restart="never" nodeType="tmRoot"/>
      </p:par>
    </p:tnLst>
  </p:timing>
</p:sldLayout>
</file>

<file path=ppt/slideLayouts/slideLayout1903.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4183570727"/>
      </p:ext>
    </p:extLst>
  </p:cSld>
  <p:clrMapOvr>
    <a:masterClrMapping/>
  </p:clrMapOvr>
</p:sldLayout>
</file>

<file path=ppt/slideLayouts/slideLayout1904.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319308"/>
      </p:ext>
    </p:extLst>
  </p:cSld>
  <p:clrMapOvr>
    <a:masterClrMapping/>
  </p:clrMapOvr>
  <p:timing>
    <p:tnLst>
      <p:par>
        <p:cTn id="1" dur="indefinite" restart="never" nodeType="tmRoot"/>
      </p:par>
    </p:tnLst>
  </p:timing>
</p:sldLayout>
</file>

<file path=ppt/slideLayouts/slideLayout1905.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200082400"/>
      </p:ext>
    </p:extLst>
  </p:cSld>
  <p:clrMapOvr>
    <a:masterClrMapping/>
  </p:clrMapOvr>
</p:sldLayout>
</file>

<file path=ppt/slideLayouts/slideLayout1906.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12058"/>
      </p:ext>
    </p:extLst>
  </p:cSld>
  <p:clrMapOvr>
    <a:masterClrMapping/>
  </p:clrMapOvr>
  <p:timing>
    <p:tnLst>
      <p:par>
        <p:cTn id="1" dur="indefinite" restart="never" nodeType="tmRoot"/>
      </p:par>
    </p:tnLst>
  </p:timing>
</p:sldLayout>
</file>

<file path=ppt/slideLayouts/slideLayout1907.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462207"/>
      </p:ext>
    </p:extLst>
  </p:cSld>
  <p:clrMapOvr>
    <a:masterClrMapping/>
  </p:clrMapOvr>
  <p:timing>
    <p:tnLst>
      <p:par>
        <p:cTn id="1" dur="indefinite" restart="never" nodeType="tmRoot"/>
      </p:par>
    </p:tnLst>
  </p:timing>
</p:sldLayout>
</file>

<file path=ppt/slideLayouts/slideLayout1908.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21606175"/>
      </p:ext>
    </p:extLst>
  </p:cSld>
  <p:clrMapOvr>
    <a:masterClrMapping/>
  </p:clrMapOvr>
  <p:timing>
    <p:tnLst>
      <p:par>
        <p:cTn id="1" dur="indefinite" restart="never" nodeType="tmRoot"/>
      </p:par>
    </p:tnLst>
  </p:timing>
</p:sldLayout>
</file>

<file path=ppt/slideLayouts/slideLayout1909.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8456871"/>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07337370"/>
      </p:ext>
    </p:extLst>
  </p:cSld>
  <p:clrMapOvr>
    <a:masterClrMapping/>
  </p:clrMapOvr>
</p:sldLayout>
</file>

<file path=ppt/slideLayouts/slideLayout1910.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58867152"/>
      </p:ext>
    </p:extLst>
  </p:cSld>
  <p:clrMapOvr>
    <a:masterClrMapping/>
  </p:clrMapOvr>
  <p:timing>
    <p:tnLst>
      <p:par>
        <p:cTn id="1" dur="indefinite" restart="never" nodeType="tmRoot"/>
      </p:par>
    </p:tnLst>
  </p:timing>
</p:sldLayout>
</file>

<file path=ppt/slideLayouts/slideLayout1911.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05984450"/>
      </p:ext>
    </p:extLst>
  </p:cSld>
  <p:clrMapOvr>
    <a:masterClrMapping/>
  </p:clrMapOvr>
  <p:timing>
    <p:tnLst>
      <p:par>
        <p:cTn id="1" dur="indefinite" restart="never" nodeType="tmRoot"/>
      </p:par>
    </p:tnLst>
  </p:timing>
</p:sldLayout>
</file>

<file path=ppt/slideLayouts/slideLayout1912.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2523058"/>
      </p:ext>
    </p:extLst>
  </p:cSld>
  <p:clrMapOvr>
    <a:masterClrMapping/>
  </p:clrMapOvr>
  <p:timing>
    <p:tnLst>
      <p:par>
        <p:cTn id="1" dur="indefinite" restart="never" nodeType="tmRoot"/>
      </p:par>
    </p:tnLst>
  </p:timing>
</p:sldLayout>
</file>

<file path=ppt/slideLayouts/slideLayout1913.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05306160"/>
      </p:ext>
    </p:extLst>
  </p:cSld>
  <p:clrMapOvr>
    <a:masterClrMapping/>
  </p:clrMapOvr>
  <p:timing>
    <p:tnLst>
      <p:par>
        <p:cTn id="1" dur="indefinite" restart="never" nodeType="tmRoot"/>
      </p:par>
    </p:tnLst>
  </p:timing>
</p:sldLayout>
</file>

<file path=ppt/slideLayouts/slideLayout1914.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022171079"/>
      </p:ext>
    </p:extLst>
  </p:cSld>
  <p:clrMapOvr>
    <a:masterClrMapping/>
  </p:clrMapOvr>
</p:sldLayout>
</file>

<file path=ppt/slideLayouts/slideLayout1915.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872361"/>
      </p:ext>
    </p:extLst>
  </p:cSld>
  <p:clrMapOvr>
    <a:masterClrMapping/>
  </p:clrMapOvr>
  <p:timing>
    <p:tnLst>
      <p:par>
        <p:cTn id="1" dur="indefinite" restart="never" nodeType="tmRoot"/>
      </p:par>
    </p:tnLst>
  </p:timing>
</p:sldLayout>
</file>

<file path=ppt/slideLayouts/slideLayout1916.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393869604"/>
      </p:ext>
    </p:extLst>
  </p:cSld>
  <p:clrMapOvr>
    <a:masterClrMapping/>
  </p:clrMapOvr>
</p:sldLayout>
</file>

<file path=ppt/slideLayouts/slideLayout1917.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507968"/>
      </p:ext>
    </p:extLst>
  </p:cSld>
  <p:clrMapOvr>
    <a:masterClrMapping/>
  </p:clrMapOvr>
  <p:timing>
    <p:tnLst>
      <p:par>
        <p:cTn id="1" dur="indefinite" restart="never" nodeType="tmRoot"/>
      </p:par>
    </p:tnLst>
  </p:timing>
</p:sldLayout>
</file>

<file path=ppt/slideLayouts/slideLayout1918.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348624553"/>
      </p:ext>
    </p:extLst>
  </p:cSld>
  <p:clrMapOvr>
    <a:masterClrMapping/>
  </p:clrMapOvr>
</p:sldLayout>
</file>

<file path=ppt/slideLayouts/slideLayout1919.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772950"/>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0364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20.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213665026"/>
      </p:ext>
    </p:extLst>
  </p:cSld>
  <p:clrMapOvr>
    <a:masterClrMapping/>
  </p:clrMapOvr>
</p:sldLayout>
</file>

<file path=ppt/slideLayouts/slideLayout1921.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387130"/>
      </p:ext>
    </p:extLst>
  </p:cSld>
  <p:clrMapOvr>
    <a:masterClrMapping/>
  </p:clrMapOvr>
  <p:timing>
    <p:tnLst>
      <p:par>
        <p:cTn id="1" dur="indefinite" restart="never" nodeType="tmRoot"/>
      </p:par>
    </p:tnLst>
  </p:timing>
</p:sldLayout>
</file>

<file path=ppt/slideLayouts/slideLayout1922.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864094748"/>
      </p:ext>
    </p:extLst>
  </p:cSld>
  <p:clrMapOvr>
    <a:masterClrMapping/>
  </p:clrMapOvr>
</p:sldLayout>
</file>

<file path=ppt/slideLayouts/slideLayout1923.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342615"/>
      </p:ext>
    </p:extLst>
  </p:cSld>
  <p:clrMapOvr>
    <a:masterClrMapping/>
  </p:clrMapOvr>
  <p:timing>
    <p:tnLst>
      <p:par>
        <p:cTn id="1" dur="indefinite" restart="never" nodeType="tmRoot"/>
      </p:par>
    </p:tnLst>
  </p:timing>
</p:sldLayout>
</file>

<file path=ppt/slideLayouts/slideLayout1924.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2021/6/28</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93208507"/>
      </p:ext>
    </p:extLst>
  </p:cSld>
  <p:clrMapOvr>
    <a:masterClrMapping/>
  </p:clrMapOvr>
  <p:timing>
    <p:tnLst>
      <p:par>
        <p:cTn id="1" dur="indefinite" restart="never" nodeType="tmRoot"/>
      </p:par>
    </p:tnLst>
  </p:timing>
</p:sldLayout>
</file>

<file path=ppt/slideLayouts/slideLayout1925.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954467769"/>
      </p:ext>
    </p:extLst>
  </p:cSld>
  <p:clrMapOvr>
    <a:masterClrMapping/>
  </p:clrMapOvr>
</p:sldLayout>
</file>

<file path=ppt/slideLayouts/slideLayout192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453326"/>
      </p:ext>
    </p:extLst>
  </p:cSld>
  <p:clrMapOvr>
    <a:masterClrMapping/>
  </p:clrMapOvr>
</p:sldLayout>
</file>

<file path=ppt/slideLayouts/slideLayout1927.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47484"/>
      </p:ext>
    </p:extLst>
  </p:cSld>
  <p:clrMapOvr>
    <a:masterClrMapping/>
  </p:clrMapOvr>
</p:sldLayout>
</file>

<file path=ppt/slideLayouts/slideLayout1928.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139418"/>
      </p:ext>
    </p:extLst>
  </p:cSld>
  <p:clrMapOvr>
    <a:masterClrMapping/>
  </p:clrMapOvr>
</p:sldLayout>
</file>

<file path=ppt/slideLayouts/slideLayout1929.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27619429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96544915"/>
      </p:ext>
    </p:extLst>
  </p:cSld>
  <p:clrMapOvr>
    <a:masterClrMapping/>
  </p:clrMapOvr>
</p:sldLayout>
</file>

<file path=ppt/slideLayouts/slideLayout1930.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380439700"/>
      </p:ext>
    </p:extLst>
  </p:cSld>
  <p:clrMapOvr>
    <a:masterClrMapping/>
  </p:clrMapOvr>
</p:sldLayout>
</file>

<file path=ppt/slideLayouts/slideLayout1931.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4349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32.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2471221337"/>
      </p:ext>
    </p:extLst>
  </p:cSld>
  <p:clrMapOvr>
    <a:masterClrMapping/>
  </p:clrMapOvr>
</p:sldLayout>
</file>

<file path=ppt/slideLayouts/slideLayout1933.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372417"/>
      </p:ext>
    </p:extLst>
  </p:cSld>
  <p:clrMapOvr>
    <a:masterClrMapping/>
  </p:clrMapOvr>
</p:sldLayout>
</file>

<file path=ppt/slideLayouts/slideLayout1934.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98331400"/>
      </p:ext>
    </p:extLst>
  </p:cSld>
  <p:clrMapOvr>
    <a:masterClrMapping/>
  </p:clrMapOvr>
</p:sldLayout>
</file>

<file path=ppt/slideLayouts/slideLayout1935.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86899197"/>
      </p:ext>
    </p:extLst>
  </p:cSld>
  <p:clrMapOvr>
    <a:masterClrMapping/>
  </p:clrMapOvr>
</p:sldLayout>
</file>

<file path=ppt/slideLayouts/slideLayout1936.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73817106"/>
      </p:ext>
    </p:extLst>
  </p:cSld>
  <p:clrMapOvr>
    <a:masterClrMapping/>
  </p:clrMapOvr>
</p:sldLayout>
</file>

<file path=ppt/slideLayouts/slideLayout1937.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08047528"/>
      </p:ext>
    </p:extLst>
  </p:cSld>
  <p:clrMapOvr>
    <a:masterClrMapping/>
  </p:clrMapOvr>
</p:sldLayout>
</file>

<file path=ppt/slideLayouts/slideLayout1938.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80551029"/>
      </p:ext>
    </p:extLst>
  </p:cSld>
  <p:clrMapOvr>
    <a:masterClrMapping/>
  </p:clrMapOvr>
</p:sldLayout>
</file>

<file path=ppt/slideLayouts/slideLayout1939.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18340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833033"/>
      </p:ext>
    </p:extLst>
  </p:cSld>
  <p:clrMapOvr>
    <a:masterClrMapping/>
  </p:clrMapOvr>
</p:sldLayout>
</file>

<file path=ppt/slideLayouts/slideLayout1940.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845177162"/>
      </p:ext>
    </p:extLst>
  </p:cSld>
  <p:clrMapOvr>
    <a:masterClrMapping/>
  </p:clrMapOvr>
</p:sldLayout>
</file>

<file path=ppt/slideLayouts/slideLayout1941.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209296"/>
      </p:ext>
    </p:extLst>
  </p:cSld>
  <p:clrMapOvr>
    <a:masterClrMapping/>
  </p:clrMapOvr>
</p:sldLayout>
</file>

<file path=ppt/slideLayouts/slideLayout1942.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260473091"/>
      </p:ext>
    </p:extLst>
  </p:cSld>
  <p:clrMapOvr>
    <a:masterClrMapping/>
  </p:clrMapOvr>
</p:sldLayout>
</file>

<file path=ppt/slideLayouts/slideLayout1943.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53547"/>
      </p:ext>
    </p:extLst>
  </p:cSld>
  <p:clrMapOvr>
    <a:masterClrMapping/>
  </p:clrMapOvr>
</p:sldLayout>
</file>

<file path=ppt/slideLayouts/slideLayout1944.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015900061"/>
      </p:ext>
    </p:extLst>
  </p:cSld>
  <p:clrMapOvr>
    <a:masterClrMapping/>
  </p:clrMapOvr>
</p:sldLayout>
</file>

<file path=ppt/slideLayouts/slideLayout1945.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684734"/>
      </p:ext>
    </p:extLst>
  </p:cSld>
  <p:clrMapOvr>
    <a:masterClrMapping/>
  </p:clrMapOvr>
</p:sldLayout>
</file>

<file path=ppt/slideLayouts/slideLayout1946.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040814059"/>
      </p:ext>
    </p:extLst>
  </p:cSld>
  <p:clrMapOvr>
    <a:masterClrMapping/>
  </p:clrMapOvr>
</p:sldLayout>
</file>

<file path=ppt/slideLayouts/slideLayout1947.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1089"/>
      </p:ext>
    </p:extLst>
  </p:cSld>
  <p:clrMapOvr>
    <a:masterClrMapping/>
  </p:clrMapOvr>
</p:sldLayout>
</file>

<file path=ppt/slideLayouts/slideLayout1948.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463220561"/>
      </p:ext>
    </p:extLst>
  </p:cSld>
  <p:clrMapOvr>
    <a:masterClrMapping/>
  </p:clrMapOvr>
</p:sldLayout>
</file>

<file path=ppt/slideLayouts/slideLayout1949.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05689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266410"/>
      </p:ext>
    </p:extLst>
  </p:cSld>
  <p:clrMapOvr>
    <a:masterClrMapping/>
  </p:clrMapOvr>
  <p:timing>
    <p:tnLst>
      <p:par>
        <p:cTn id="1" dur="indefinite" restart="never" nodeType="tmRoot"/>
      </p:par>
    </p:tnLst>
  </p:timing>
</p:sldLayout>
</file>

<file path=ppt/slideLayouts/slideLayout1950.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208457"/>
      </p:ext>
    </p:extLst>
  </p:cSld>
  <p:clrMapOvr>
    <a:masterClrMapping/>
  </p:clrMapOvr>
</p:sldLayout>
</file>

<file path=ppt/slideLayouts/slideLayout1951.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09532976"/>
      </p:ext>
    </p:extLst>
  </p:cSld>
  <p:clrMapOvr>
    <a:masterClrMapping/>
  </p:clrMapOvr>
</p:sldLayout>
</file>

<file path=ppt/slideLayouts/slideLayout1952.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11236391"/>
      </p:ext>
    </p:extLst>
  </p:cSld>
  <p:clrMapOvr>
    <a:masterClrMapping/>
  </p:clrMapOvr>
</p:sldLayout>
</file>

<file path=ppt/slideLayouts/slideLayout1953.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82382637"/>
      </p:ext>
    </p:extLst>
  </p:cSld>
  <p:clrMapOvr>
    <a:masterClrMapping/>
  </p:clrMapOvr>
</p:sldLayout>
</file>

<file path=ppt/slideLayouts/slideLayout1954.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66210014"/>
      </p:ext>
    </p:extLst>
  </p:cSld>
  <p:clrMapOvr>
    <a:masterClrMapping/>
  </p:clrMapOvr>
</p:sldLayout>
</file>

<file path=ppt/slideLayouts/slideLayout1955.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45266781"/>
      </p:ext>
    </p:extLst>
  </p:cSld>
  <p:clrMapOvr>
    <a:masterClrMapping/>
  </p:clrMapOvr>
</p:sldLayout>
</file>

<file path=ppt/slideLayouts/slideLayout1956.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54634840"/>
      </p:ext>
    </p:extLst>
  </p:cSld>
  <p:clrMapOvr>
    <a:masterClrMapping/>
  </p:clrMapOvr>
</p:sldLayout>
</file>

<file path=ppt/slideLayouts/slideLayout1957.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028245184"/>
      </p:ext>
    </p:extLst>
  </p:cSld>
  <p:clrMapOvr>
    <a:masterClrMapping/>
  </p:clrMapOvr>
</p:sldLayout>
</file>

<file path=ppt/slideLayouts/slideLayout1958.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789386"/>
      </p:ext>
    </p:extLst>
  </p:cSld>
  <p:clrMapOvr>
    <a:masterClrMapping/>
  </p:clrMapOvr>
</p:sldLayout>
</file>

<file path=ppt/slideLayouts/slideLayout1959.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8395826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230982"/>
      </p:ext>
    </p:extLst>
  </p:cSld>
  <p:clrMapOvr>
    <a:masterClrMapping/>
  </p:clrMapOvr>
  <p:transition spd="slow" advTm="3000">
    <p:random/>
  </p:transition>
</p:sldLayout>
</file>

<file path=ppt/slideLayouts/slideLayout1960.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573354"/>
      </p:ext>
    </p:extLst>
  </p:cSld>
  <p:clrMapOvr>
    <a:masterClrMapping/>
  </p:clrMapOvr>
</p:sldLayout>
</file>

<file path=ppt/slideLayouts/slideLayout1961.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207369305"/>
      </p:ext>
    </p:extLst>
  </p:cSld>
  <p:clrMapOvr>
    <a:masterClrMapping/>
  </p:clrMapOvr>
</p:sldLayout>
</file>

<file path=ppt/slideLayouts/slideLayout1962.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421373"/>
      </p:ext>
    </p:extLst>
  </p:cSld>
  <p:clrMapOvr>
    <a:masterClrMapping/>
  </p:clrMapOvr>
</p:sldLayout>
</file>

<file path=ppt/slideLayouts/slideLayout1963.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208900664"/>
      </p:ext>
    </p:extLst>
  </p:cSld>
  <p:clrMapOvr>
    <a:masterClrMapping/>
  </p:clrMapOvr>
</p:sldLayout>
</file>

<file path=ppt/slideLayouts/slideLayout1964.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070819"/>
      </p:ext>
    </p:extLst>
  </p:cSld>
  <p:clrMapOvr>
    <a:masterClrMapping/>
  </p:clrMapOvr>
</p:sldLayout>
</file>

<file path=ppt/slideLayouts/slideLayout1965.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2005215607"/>
      </p:ext>
    </p:extLst>
  </p:cSld>
  <p:clrMapOvr>
    <a:masterClrMapping/>
  </p:clrMapOvr>
</p:sldLayout>
</file>

<file path=ppt/slideLayouts/slideLayout1966.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446726"/>
      </p:ext>
    </p:extLst>
  </p:cSld>
  <p:clrMapOvr>
    <a:masterClrMapping/>
  </p:clrMapOvr>
</p:sldLayout>
</file>

<file path=ppt/slideLayouts/slideLayout1967.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2021/6/28</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087644948"/>
      </p:ext>
    </p:extLst>
  </p:cSld>
  <p:clrMapOvr>
    <a:masterClrMapping/>
  </p:clrMapOvr>
</p:sldLayout>
</file>

<file path=ppt/slideLayouts/slideLayout1968.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675446467"/>
      </p:ext>
    </p:extLst>
  </p:cSld>
  <p:clrMapOvr>
    <a:masterClrMapping/>
  </p:clrMapOvr>
</p:sldLayout>
</file>

<file path=ppt/slideLayouts/slideLayout1969.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764259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470225"/>
      </p:ext>
    </p:extLst>
  </p:cSld>
  <p:clrMapOvr>
    <a:masterClrMapping/>
  </p:clrMapOvr>
</p:sldLayout>
</file>

<file path=ppt/slideLayouts/slideLayout1970.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218537"/>
      </p:ext>
    </p:extLst>
  </p:cSld>
  <p:clrMapOvr>
    <a:masterClrMapping/>
  </p:clrMapOvr>
</p:sldLayout>
</file>

<file path=ppt/slideLayouts/slideLayout1971.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9672261"/>
      </p:ext>
    </p:extLst>
  </p:cSld>
  <p:clrMapOvr>
    <a:masterClrMapping/>
  </p:clrMapOvr>
</p:sldLayout>
</file>

<file path=ppt/slideLayouts/slideLayout1972.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3762734403"/>
      </p:ext>
    </p:extLst>
  </p:cSld>
  <p:clrMapOvr>
    <a:masterClrMapping/>
  </p:clrMapOvr>
</p:sldLayout>
</file>

<file path=ppt/slideLayouts/slideLayout1973.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1137890895"/>
      </p:ext>
    </p:extLst>
  </p:cSld>
  <p:clrMapOvr>
    <a:masterClrMapping/>
  </p:clrMapOvr>
</p:sldLayout>
</file>

<file path=ppt/slideLayouts/slideLayout1974.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113035"/>
      </p:ext>
    </p:extLst>
  </p:cSld>
  <p:clrMapOvr>
    <a:masterClrMapping/>
  </p:clrMapOvr>
  <p:transition spd="slow" advClick="0" advTm="0">
    <p:random/>
  </p:transition>
</p:sldLayout>
</file>

<file path=ppt/slideLayouts/slideLayout1975.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55511144"/>
      </p:ext>
    </p:extLst>
  </p:cSld>
  <p:clrMapOvr>
    <a:masterClrMapping/>
  </p:clrMapOvr>
</p:sldLayout>
</file>

<file path=ppt/slideLayouts/slideLayout197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301680"/>
      </p:ext>
    </p:extLst>
  </p:cSld>
  <p:clrMapOvr>
    <a:masterClrMapping/>
  </p:clrMapOvr>
  <p:transition spd="slow" advTm="3000"/>
</p:sldLayout>
</file>

<file path=ppt/slideLayouts/slideLayout1977.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7785100"/>
      </p:ext>
    </p:extLst>
  </p:cSld>
  <p:clrMapOvr>
    <a:masterClrMapping/>
  </p:clrMapOvr>
  <p:transition spd="slow" advTm="3000"/>
</p:sldLayout>
</file>

<file path=ppt/slideLayouts/slideLayout1978.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863670"/>
      </p:ext>
    </p:extLst>
  </p:cSld>
  <p:clrMapOvr>
    <a:masterClrMapping/>
  </p:clrMapOvr>
  <p:transition spd="slow" advTm="3000"/>
</p:sldLayout>
</file>

<file path=ppt/slideLayouts/slideLayout1979.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433019"/>
      </p:ext>
    </p:extLst>
  </p:cSld>
  <p:clrMapOvr>
    <a:masterClrMapping/>
  </p:clrMapOvr>
  <p:transition spd="slow" advTm="3000"/>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289663"/>
      </p:ext>
    </p:extLst>
  </p:cSld>
  <p:clrMapOvr>
    <a:masterClrMapping/>
  </p:clrMapOvr>
</p:sldLayout>
</file>

<file path=ppt/slideLayouts/slideLayout1980.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980557321"/>
      </p:ext>
    </p:extLst>
  </p:cSld>
  <p:clrMapOvr>
    <a:masterClrMapping/>
  </p:clrMapOvr>
</p:sldLayout>
</file>

<file path=ppt/slideLayouts/slideLayout1981.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394956"/>
      </p:ext>
    </p:extLst>
  </p:cSld>
  <p:clrMapOvr>
    <a:masterClrMapping/>
  </p:clrMapOvr>
  <p:transition spd="slow" advTm="3000"/>
</p:sldLayout>
</file>

<file path=ppt/slideLayouts/slideLayout1982.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936110"/>
      </p:ext>
    </p:extLst>
  </p:cSld>
  <p:clrMapOvr>
    <a:masterClrMapping/>
  </p:clrMapOvr>
  <p:transition spd="slow" advTm="3000"/>
</p:sldLayout>
</file>

<file path=ppt/slideLayouts/slideLayout1983.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917660"/>
      </p:ext>
    </p:extLst>
  </p:cSld>
  <p:clrMapOvr>
    <a:masterClrMapping/>
  </p:clrMapOvr>
  <p:transition spd="slow" advTm="3000"/>
</p:sldLayout>
</file>

<file path=ppt/slideLayouts/slideLayout1984.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56E7164F-3667-412E-A5C0-643EAB470707}"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1D2C381-12BF-42B5-89B7-5B6399C4A878}" type="slidenum">
              <a:rPr lang="zh-CN" altLang="en-US"/>
              <a:pPr defTabSz="914400">
                <a:defRPr/>
              </a:pPr>
              <a:t>‹#›</a:t>
            </a:fld>
            <a:endParaRPr lang="zh-CN" altLang="en-US"/>
          </a:p>
        </p:txBody>
      </p:sp>
    </p:spTree>
    <p:extLst>
      <p:ext uri="{BB962C8B-B14F-4D97-AF65-F5344CB8AC3E}">
        <p14:creationId xmlns:p14="http://schemas.microsoft.com/office/powerpoint/2010/main" val="2549950292"/>
      </p:ext>
    </p:extLst>
  </p:cSld>
  <p:clrMapOvr>
    <a:masterClrMapping/>
  </p:clrMapOvr>
</p:sldLayout>
</file>

<file path=ppt/slideLayouts/slideLayout1985.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2021/6/28</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1899035788"/>
      </p:ext>
    </p:extLst>
  </p:cSld>
  <p:clrMapOvr>
    <a:masterClrMapping/>
  </p:clrMapOvr>
  <p:transition spd="slow" advTm="3000">
    <p:random/>
  </p:transition>
</p:sldLayout>
</file>

<file path=ppt/slideLayouts/slideLayout198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279983"/>
      </p:ext>
    </p:extLst>
  </p:cSld>
  <p:clrMapOvr>
    <a:masterClrMapping/>
  </p:clrMapOvr>
</p:sldLayout>
</file>

<file path=ppt/slideLayouts/slideLayout198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204415"/>
      </p:ext>
    </p:extLst>
  </p:cSld>
  <p:clrMapOvr>
    <a:masterClrMapping/>
  </p:clrMapOvr>
</p:sldLayout>
</file>

<file path=ppt/slideLayouts/slideLayout198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520649"/>
      </p:ext>
    </p:extLst>
  </p:cSld>
  <p:clrMapOvr>
    <a:masterClrMapping/>
  </p:clrMapOvr>
</p:sldLayout>
</file>

<file path=ppt/slideLayouts/slideLayout198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553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204883"/>
      </p:ext>
    </p:extLst>
  </p:cSld>
  <p:clrMapOvr>
    <a:masterClrMapping/>
  </p:clrMapOvr>
</p:sldLayout>
</file>

<file path=ppt/slideLayouts/slideLayout199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428076"/>
      </p:ext>
    </p:extLst>
  </p:cSld>
  <p:clrMapOvr>
    <a:masterClrMapping/>
  </p:clrMapOvr>
</p:sldLayout>
</file>

<file path=ppt/slideLayouts/slideLayout199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254893"/>
      </p:ext>
    </p:extLst>
  </p:cSld>
  <p:clrMapOvr>
    <a:masterClrMapping/>
  </p:clrMapOvr>
</p:sldLayout>
</file>

<file path=ppt/slideLayouts/slideLayout199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107571"/>
      </p:ext>
    </p:extLst>
  </p:cSld>
  <p:clrMapOvr>
    <a:masterClrMapping/>
  </p:clrMapOvr>
</p:sldLayout>
</file>

<file path=ppt/slideLayouts/slideLayout199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325530"/>
      </p:ext>
    </p:extLst>
  </p:cSld>
  <p:clrMapOvr>
    <a:masterClrMapping/>
  </p:clrMapOvr>
</p:sldLayout>
</file>

<file path=ppt/slideLayouts/slideLayout1994.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3324BB3B-6859-43AA-B08E-A63FA89D3510}"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06C9C6BF-AE5F-48AC-9B04-58943A873D4E}" type="slidenum">
              <a:rPr lang="zh-CN" altLang="en-US"/>
              <a:pPr defTabSz="914400">
                <a:defRPr/>
              </a:pPr>
              <a:t>‹#›</a:t>
            </a:fld>
            <a:endParaRPr lang="zh-CN" altLang="en-US"/>
          </a:p>
        </p:txBody>
      </p:sp>
    </p:spTree>
    <p:extLst>
      <p:ext uri="{BB962C8B-B14F-4D97-AF65-F5344CB8AC3E}">
        <p14:creationId xmlns:p14="http://schemas.microsoft.com/office/powerpoint/2010/main" val="3450709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369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865906"/>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52123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8483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855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3411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0384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2566609"/>
      </p:ext>
    </p:extLst>
  </p:cSld>
  <p:clrMapOvr>
    <a:masterClrMapping/>
  </p:clrMapOvr>
  <p:transition spd="slow" advTm="3000">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76882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70577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733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718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414135"/>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26938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86382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9897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630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3991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123041"/>
      </p:ext>
    </p:extLst>
  </p:cSld>
  <p:clrMapOvr>
    <a:masterClrMapping/>
  </p:clrMapOvr>
  <p:transition spd="slow" advClick="0" advTm="4000">
    <p:comb/>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869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901768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29096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5581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smtClean="0">
                <a:solidFill>
                  <a:prstClr val="black">
                    <a:tint val="75000"/>
                  </a:prstClr>
                </a:solidFill>
                <a:cs typeface="Arial" panose="020B0604020202020204" pitchFamily="34" charset="0"/>
              </a:rPr>
              <a:pPr defTabSz="913532"/>
              <a:t>6/28/2021</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5598219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4026619"/>
      </p:ext>
    </p:extLst>
  </p:cSld>
  <p:clrMapOvr>
    <a:masterClrMapping/>
  </p:clrMapOvr>
  <p:transition spd="slow" advTm="3000">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7442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11328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5878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23027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1012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7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42349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99243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9363249"/>
      </p:ext>
    </p:extLst>
  </p:cSld>
  <p:clrMapOvr>
    <a:masterClrMapping/>
  </p:clrMapOvr>
  <p:transition spd="slow" advTm="300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462109"/>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87501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56042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05772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95704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17642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41537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2252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4603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328485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411264"/>
      </p:ext>
    </p:extLst>
  </p:cSld>
  <p:clrMapOvr>
    <a:masterClrMapping/>
  </p:clrMapOvr>
  <p:transition spd="slow" advClick="0" advTm="400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5371856"/>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606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263465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05204"/>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7434156"/>
      </p:ext>
    </p:extLst>
  </p:cSld>
  <p:clrMapOvr>
    <a:masterClrMapping/>
  </p:clrMapOvr>
  <p:transition spd="slow" advTm="3000">
    <p:rand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70197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31481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68603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50936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41115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459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4854506"/>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49119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6329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263508"/>
      </p:ext>
    </p:extLst>
  </p:cSld>
  <p:clrMapOvr>
    <a:masterClrMapping/>
  </p:clrMapOvr>
  <p:transition spd="slow" advTm="3000">
    <p:rand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5381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44270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36146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30328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15403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16475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18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851598"/>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62244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92569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009086"/>
      </p:ext>
    </p:extLst>
  </p:cSld>
  <p:clrMapOvr>
    <a:masterClrMapping/>
  </p:clrMapOvr>
  <p:transition spd="slow" advClick="0" advTm="4000">
    <p:comb/>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313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1708132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628493"/>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25534"/>
      </p:ext>
    </p:extLst>
  </p:cSld>
  <p:clrMapOvr>
    <a:masterClrMapping/>
  </p:clrMapOvr>
  <p:transition spd="slow" advTm="3000">
    <p:rand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00379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9424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755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423333"/>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19122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28054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39509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6387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31417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186067"/>
      </p:ext>
    </p:extLst>
  </p:cSld>
  <p:clrMapOvr>
    <a:masterClrMapping/>
  </p:clrMapOvr>
  <p:transition spd="slow" advTm="3000">
    <p:random/>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87987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76399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71714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468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5857089"/>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2608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967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20105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17220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49559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374758"/>
      </p:ext>
    </p:extLst>
  </p:cSld>
  <p:clrMapOvr>
    <a:masterClrMapping/>
  </p:clrMapOvr>
  <p:transition spd="slow" advClick="0" advTm="4000">
    <p:comb/>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459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417783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97859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157857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26635108"/>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243856962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612420"/>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712825"/>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339467"/>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490158"/>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95697"/>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21713"/>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394538"/>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076997"/>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684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13896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2605854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324773"/>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249419"/>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775126"/>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650883"/>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135285"/>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884097"/>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758108"/>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65331"/>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187666"/>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02735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136503"/>
      </p:ext>
    </p:extLst>
  </p:cSld>
  <p:clrMapOvr>
    <a:masterClrMapping/>
  </p:clrMapOvr>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485099"/>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440323"/>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34153179"/>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94251555"/>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881318"/>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64841465"/>
      </p:ext>
    </p:extLst>
  </p:cSld>
  <p:clrMapOvr>
    <a:masterClrMapping/>
  </p:clrMapOvr>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21917885"/>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92376400"/>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728639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702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3722443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5695924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815210"/>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2887798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335544"/>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5155211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375315"/>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998445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836604"/>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060787"/>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2248579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527163"/>
      </p:ext>
    </p:extLst>
  </p:cSld>
  <p:clrMapOvr>
    <a:masterClrMapping/>
  </p:clrMapOvr>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8370534"/>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6302312"/>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30472476"/>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6888677"/>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6829355"/>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4406060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950721"/>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5907602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408736"/>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078654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38303039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42191"/>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04789836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040231"/>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9527158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948034"/>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2021/6/28</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739135369"/>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166916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62428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43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3827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12031"/>
      </p:ext>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166189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6843902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1501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5893740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27764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06418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88528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27192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02320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479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22405317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2021/6/28</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34590630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2021/6/28</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56846728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77547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69503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81357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179809"/>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864039"/>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674753"/>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259532"/>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33800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713786"/>
      </p:ext>
    </p:extLst>
  </p:cSld>
  <p:clrMapOvr>
    <a:masterClrMapping/>
  </p:clrMapOvr>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848304"/>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37234"/>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344974"/>
      </p:ext>
    </p:extLst>
  </p:cSld>
  <p:clrMapOvr>
    <a:masterClrMapping/>
  </p:clrMapOvr>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77172"/>
      </p:ext>
    </p:extLst>
  </p:cSld>
  <p:clrMapOvr>
    <a:masterClrMapping/>
  </p:clrMapOvr>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779338"/>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781602"/>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097095"/>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06232"/>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353530"/>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56122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4845279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911068"/>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740170"/>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000429"/>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826057"/>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82780"/>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442236"/>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0564453"/>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47842424"/>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0591716"/>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9091065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786171"/>
      </p:ext>
    </p:extLst>
  </p:cSld>
  <p:clrMapOvr>
    <a:masterClrMapping/>
  </p:clrMapOvr>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6427963"/>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6941197"/>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5035105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242"/>
      </p:ext>
    </p:extLst>
  </p:cSld>
  <p:clrMapOvr>
    <a:masterClrMapping/>
  </p:clrMapOvr>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57521043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601976"/>
      </p:ext>
    </p:extLst>
  </p:cSld>
  <p:clrMapOvr>
    <a:masterClrMapping/>
  </p:clrMapOvr>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2084845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644438"/>
      </p:ext>
    </p:extLst>
  </p:cSld>
  <p:clrMapOvr>
    <a:masterClrMapping/>
  </p:clrMapOvr>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70955154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3617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89020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705642"/>
      </p:ext>
    </p:extLst>
  </p:cSld>
  <p:clrMapOvr>
    <a:masterClrMapping/>
  </p:clrMapOvr>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43186603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841797"/>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345608"/>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9409777"/>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0253327"/>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55615062"/>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839560"/>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5570628"/>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0405521"/>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42315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00839693"/>
      </p:ext>
    </p:extLst>
  </p:cSld>
  <p:clrMapOvr>
    <a:masterClrMapping/>
  </p:clrMapOvr>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162418"/>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10345903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19531"/>
      </p:ext>
    </p:extLst>
  </p:cSld>
  <p:clrMapOvr>
    <a:masterClrMapping/>
  </p:clrMapOvr>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2200314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560890"/>
      </p:ext>
    </p:extLst>
  </p:cSld>
  <p:clrMapOvr>
    <a:masterClrMapping/>
  </p:clrMapOvr>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4530858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964482"/>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6376468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778785"/>
      </p:ext>
    </p:extLst>
  </p:cSld>
  <p:clrMapOvr>
    <a:masterClrMapping/>
  </p:clrMapOvr>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2021/6/28</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42548469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2741632"/>
      </p:ext>
    </p:extLst>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34109569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42478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72101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48652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1606479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0078854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8281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3074779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2021/6/28</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39630672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55763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26708937"/>
      </p:ext>
    </p:extLst>
  </p:cSld>
  <p:clrMapOvr>
    <a:masterClrMapping/>
  </p:clrMapOvr>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2021/6/28</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01729309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503854"/>
      </p:ext>
    </p:extLst>
  </p:cSld>
  <p:clrMapOvr>
    <a:masterClrMapping/>
  </p:clrMapOvr>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2021/6/28</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25906585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527400"/>
      </p:ext>
    </p:extLst>
  </p:cSld>
  <p:clrMapOvr>
    <a:masterClrMapping/>
  </p:clrMapOvr>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2021/6/28</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91002360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142626"/>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2021/6/28</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05999049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804385"/>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238371"/>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408027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5186295"/>
      </p:ext>
    </p:extLst>
  </p:cSld>
  <p:clrMapOvr>
    <a:masterClrMapping/>
  </p:clrMapOvr>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4389044"/>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74279"/>
      </p:ext>
    </p:extLst>
  </p:cSld>
  <p:clrMapOvr>
    <a:masterClrMapping/>
  </p:clrMapOvr>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1992443"/>
      </p:ext>
    </p:extLst>
  </p:cSld>
  <p:clrMapOvr>
    <a:masterClrMapping/>
  </p:clrMapOvr>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29953643"/>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313973"/>
      </p:ext>
    </p:extLst>
  </p:cSld>
  <p:clrMapOvr>
    <a:masterClrMapping/>
  </p:clrMapOvr>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87649316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364652"/>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00683815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95244"/>
      </p:ext>
    </p:extLst>
  </p:cSld>
  <p:clrMapOvr>
    <a:masterClrMapping/>
  </p:clrMapOvr>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0211279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2955213"/>
      </p:ext>
    </p:extLst>
  </p:cSld>
  <p:clrMapOvr>
    <a:masterClrMapping/>
  </p:clrMapOvr>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876839"/>
      </p:ext>
    </p:extLst>
  </p:cSld>
  <p:clrMapOvr>
    <a:masterClrMapping/>
  </p:clrMapOvr>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59529446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498014"/>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72929478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04568"/>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704753"/>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5929501"/>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16137526"/>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90233777"/>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9864324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4284577"/>
      </p:ext>
    </p:extLst>
  </p:cSld>
  <p:clrMapOvr>
    <a:masterClrMapping/>
  </p:clrMapOvr>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3572817"/>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30806777"/>
      </p:ext>
    </p:extLst>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74603522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273640"/>
      </p:ext>
    </p:extLst>
  </p:cSld>
  <p:clrMapOvr>
    <a:masterClrMapping/>
  </p:clrMapOvr>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03052252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159943"/>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77901279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05809"/>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57636511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04432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93946244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01802252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457416"/>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2021/6/28</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213443362"/>
      </p:ext>
    </p:extLst>
  </p:cSld>
  <p:clrMapOvr>
    <a:masterClrMapping/>
  </p:clrMapOvr>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60126096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72474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57858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056188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240974446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9650135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793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90650"/>
      </p:ext>
    </p:extLst>
  </p:cSld>
  <p:clrMapOvr>
    <a:masterClrMapping/>
  </p:clrMapOvr>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288496146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64756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7163563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7415433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0200135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1433541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556478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905753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01076242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0158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79027707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35143816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3600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16454745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18171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05595200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92168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70471296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47423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55162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81414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48039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704467"/>
      </p:ext>
    </p:extLst>
  </p:cSld>
  <p:clrMapOvr>
    <a:masterClrMapping/>
  </p:clrMapOvr>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2081624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898894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60606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42780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9209237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39947402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06252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67801698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23134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361120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03748636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07236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90437892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18258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45763156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60733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2021/6/28</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83956853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84418657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93725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26897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808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751950"/>
      </p:ext>
    </p:extLst>
  </p:cSld>
  <p:clrMapOvr>
    <a:masterClrMapping/>
  </p:clrMapOvr>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400612645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26221911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833083"/>
      </p:ext>
    </p:extLst>
  </p:cSld>
  <p:clrMapOvr>
    <a:masterClrMapping/>
  </p:clrMapOvr>
  <p:transition spd="slow" advClick="0" advTm="0">
    <p:random/>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2021/6/28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43280704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39387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2021/6/28</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38455747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272403"/>
      </p:ext>
    </p:extLst>
  </p:cSld>
  <p:clrMapOvr>
    <a:masterClrMapping/>
  </p:clrMapOvr>
  <p:transition spd="slow" advTm="3000"/>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6343671"/>
      </p:ext>
    </p:extLst>
  </p:cSld>
  <p:clrMapOvr>
    <a:masterClrMapping/>
  </p:clrMapOvr>
  <p:transition spd="slow" advTm="3000"/>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839650"/>
      </p:ext>
    </p:extLst>
  </p:cSld>
  <p:clrMapOvr>
    <a:masterClrMapping/>
  </p:clrMapOvr>
  <p:transition spd="slow" advTm="3000"/>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09072"/>
      </p:ext>
    </p:extLst>
  </p:cSld>
  <p:clrMapOvr>
    <a:masterClrMapping/>
  </p:clrMapOvr>
  <p:transition spd="slow" advTm="300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71647985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2021/6/28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68987191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214385"/>
      </p:ext>
    </p:extLst>
  </p:cSld>
  <p:clrMapOvr>
    <a:masterClrMapping/>
  </p:clrMapOvr>
  <p:transition spd="slow" advTm="3000"/>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695039"/>
      </p:ext>
    </p:extLst>
  </p:cSld>
  <p:clrMapOvr>
    <a:masterClrMapping/>
  </p:clrMapOvr>
  <p:transition spd="slow" advTm="3000"/>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396029"/>
      </p:ext>
    </p:extLst>
  </p:cSld>
  <p:clrMapOvr>
    <a:masterClrMapping/>
  </p:clrMapOvr>
  <p:transition spd="slow" advTm="3000"/>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2021/6/28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00082355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2021/6/28</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829003701"/>
      </p:ext>
    </p:extLst>
  </p:cSld>
  <p:clrMapOvr>
    <a:masterClrMapping/>
  </p:clrMapOvr>
  <p:transition spd="slow" advTm="3000">
    <p:random/>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05368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4533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71626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37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475770"/>
      </p:ext>
    </p:extLst>
  </p:cSld>
  <p:clrMapOvr>
    <a:masterClrMapping/>
  </p:clrMapOvr>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69763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31629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76510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00890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2021/6/28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1488065217"/>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641696"/>
      </p:ext>
    </p:extLst>
  </p:cSld>
  <p:clrMapOvr>
    <a:masterClrMapping/>
  </p:clrMapOvr>
  <p:transition spd="slow" advTm="3000"/>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527771"/>
      </p:ext>
    </p:extLst>
  </p:cSld>
  <p:clrMapOvr>
    <a:masterClrMapping/>
  </p:clrMapOvr>
  <p:transition spd="slow" advTm="3000"/>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651533"/>
      </p:ext>
    </p:extLst>
  </p:cSld>
  <p:clrMapOvr>
    <a:masterClrMapping/>
  </p:clrMapOvr>
  <p:transition spd="slow" advTm="3000"/>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335344"/>
      </p:ext>
    </p:extLst>
  </p:cSld>
  <p:clrMapOvr>
    <a:masterClrMapping/>
  </p:clrMapOvr>
  <p:transition spd="slow" advTm="3000"/>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2021/6/28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40219057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63730648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641806"/>
      </p:ext>
    </p:extLst>
  </p:cSld>
  <p:clrMapOvr>
    <a:masterClrMapping/>
  </p:clrMapOvr>
  <p:transition spd="slow" advTm="3000"/>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757469"/>
      </p:ext>
    </p:extLst>
  </p:cSld>
  <p:clrMapOvr>
    <a:masterClrMapping/>
  </p:clrMapOvr>
  <p:transition spd="slow" advTm="3000"/>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420979"/>
      </p:ext>
    </p:extLst>
  </p:cSld>
  <p:clrMapOvr>
    <a:masterClrMapping/>
  </p:clrMapOvr>
  <p:transition spd="slow" advTm="3000"/>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2021/6/28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204552287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2021/6/28</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979255234"/>
      </p:ext>
    </p:extLst>
  </p:cSld>
  <p:clrMapOvr>
    <a:masterClrMapping/>
  </p:clrMapOvr>
  <p:transition spd="slow" advTm="3000">
    <p:random/>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38453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28726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94687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71181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7353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725678"/>
      </p:ext>
    </p:extLst>
  </p:cSld>
  <p:clrMapOvr>
    <a:masterClrMapping/>
  </p:clrMapOvr>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10699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52045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69533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2021/6/28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355068638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5" y="273050"/>
            <a:ext cx="10968567" cy="58229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en-US"/>
          </a:p>
        </p:txBody>
      </p:sp>
      <p:sp>
        <p:nvSpPr>
          <p:cNvPr id="4" name="Footer Placeholder 4"/>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srgbClr val="5FCBEF"/>
                </a:solidFill>
                <a:latin typeface="Arial" panose="020B0604020202020204" pitchFamily="34" charset="0"/>
              </a:defRPr>
            </a:lvl1pPr>
          </a:lstStyle>
          <a:p>
            <a:pPr>
              <a:defRPr/>
            </a:pPr>
            <a:fld id="{11A00E80-0773-4B86-BEB2-875C89E51D11}" type="slidenum">
              <a:rPr lang="en-US" altLang="en-US"/>
              <a:pPr>
                <a:defRPr/>
              </a:pPr>
              <a:t>‹#›</a:t>
            </a:fld>
            <a:endParaRPr lang="en-US" altLang="en-US"/>
          </a:p>
        </p:txBody>
      </p:sp>
    </p:spTree>
    <p:extLst>
      <p:ext uri="{BB962C8B-B14F-4D97-AF65-F5344CB8AC3E}">
        <p14:creationId xmlns:p14="http://schemas.microsoft.com/office/powerpoint/2010/main" val="368150890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1E24BA01-BC1B-4B94-A8AD-45563E9DE245}" type="datetimeFigureOut">
              <a:rPr lang="zh-CN" altLang="en-US"/>
              <a:pPr>
                <a:defRPr/>
              </a:pPr>
              <a:t>2021/6/28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A2D763E4-8A87-4742-9074-96AA7BC6990E}" type="slidenum">
              <a:rPr lang="zh-CN" altLang="en-US"/>
              <a:pPr>
                <a:defRPr/>
              </a:pPr>
              <a:t>‹#›</a:t>
            </a:fld>
            <a:endParaRPr lang="zh-CN" altLang="en-US"/>
          </a:p>
        </p:txBody>
      </p:sp>
    </p:spTree>
    <p:extLst>
      <p:ext uri="{BB962C8B-B14F-4D97-AF65-F5344CB8AC3E}">
        <p14:creationId xmlns:p14="http://schemas.microsoft.com/office/powerpoint/2010/main" val="173729046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C411BDAE-6536-4789-8EE9-318E2A0DA2AB}" type="datetimeFigureOut">
              <a:rPr lang="zh-CN" altLang="en-US"/>
              <a:pPr>
                <a:defRPr/>
              </a:pPr>
              <a:t>2021/6/28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495BC1A8-988B-4D3D-86C0-1017939A8EDB}" type="slidenum">
              <a:rPr lang="zh-CN" altLang="en-US"/>
              <a:pPr>
                <a:defRPr/>
              </a:pPr>
              <a:t>‹#›</a:t>
            </a:fld>
            <a:endParaRPr lang="zh-CN" altLang="en-US"/>
          </a:p>
        </p:txBody>
      </p:sp>
    </p:spTree>
    <p:extLst>
      <p:ext uri="{BB962C8B-B14F-4D97-AF65-F5344CB8AC3E}">
        <p14:creationId xmlns:p14="http://schemas.microsoft.com/office/powerpoint/2010/main" val="1936148664"/>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66664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4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23780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1222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2021/6/28</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62831752"/>
      </p:ext>
    </p:extLst>
  </p:cSld>
  <p:clrMapOvr>
    <a:masterClrMapping/>
  </p:clrMapOvr>
  <p:timing>
    <p:tnLst>
      <p:par>
        <p:cT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935220"/>
      </p:ext>
    </p:extLst>
  </p:cSld>
  <p:clrMapOvr>
    <a:masterClrMapping/>
  </p:clrMapOvr>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877886"/>
      </p:ext>
    </p:extLst>
  </p:cSld>
  <p:clrMapOvr>
    <a:masterClrMapping/>
  </p:clrMapOvr>
  <p:timing>
    <p:tnLst>
      <p:par>
        <p:cTn id="1" dur="indefinite" restart="never" nodeType="tmRoot"/>
      </p:par>
    </p:tn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068364"/>
      </p:ext>
    </p:extLst>
  </p:cSld>
  <p:clrMapOvr>
    <a:masterClrMapping/>
  </p:clrMapOvr>
  <p:timing>
    <p:tnLst>
      <p:par>
        <p:cT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993669"/>
      </p:ext>
    </p:extLst>
  </p:cSld>
  <p:clrMapOvr>
    <a:masterClrMapping/>
  </p:clrMapOvr>
  <p:timing>
    <p:tnLst>
      <p:par>
        <p:cTn id="1" dur="indefinite" restart="never" nodeType="tmRoot"/>
      </p:par>
    </p:tnLst>
  </p:timing>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148622"/>
      </p:ext>
    </p:extLst>
  </p:cSld>
  <p:clrMapOvr>
    <a:masterClrMapping/>
  </p:clrMapOvr>
  <p:timing>
    <p:tnLst>
      <p:par>
        <p:cT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600990"/>
      </p:ext>
    </p:extLst>
  </p:cSld>
  <p:clrMapOvr>
    <a:masterClrMapping/>
  </p:clrMapOvr>
  <p:timing>
    <p:tnLst>
      <p:par>
        <p:cTn id="1" dur="indefinite" restart="never" nodeType="tmRoot"/>
      </p:par>
    </p:tn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381897"/>
      </p:ext>
    </p:extLst>
  </p:cSld>
  <p:clrMapOvr>
    <a:masterClrMapping/>
  </p:clrMapOvr>
  <p:timing>
    <p:tnLst>
      <p:par>
        <p:cT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09834"/>
      </p:ext>
    </p:extLst>
  </p:cSld>
  <p:clrMapOvr>
    <a:masterClrMapping/>
  </p:clrMapOvr>
  <p:timing>
    <p:tnLst>
      <p:par>
        <p:cT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495830"/>
      </p:ext>
    </p:extLst>
  </p:cSld>
  <p:clrMapOvr>
    <a:masterClrMapping/>
  </p:clrMapOvr>
  <p:timing>
    <p:tnLst>
      <p:par>
        <p:cTn id="1" dur="indefinite" restart="never" nodeType="tmRoot"/>
      </p:par>
    </p:tnLst>
  </p:timing>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04001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9501094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944783"/>
      </p:ext>
    </p:extLst>
  </p:cSld>
  <p:clrMapOvr>
    <a:masterClrMapping/>
  </p:clrMapOvr>
  <p:timing>
    <p:tnLst>
      <p:par>
        <p:cT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779733"/>
      </p:ext>
    </p:extLst>
  </p:cSld>
  <p:clrMapOvr>
    <a:masterClrMapping/>
  </p:clrMapOvr>
  <p:timing>
    <p:tnLst>
      <p:par>
        <p:cT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43745"/>
      </p:ext>
    </p:extLst>
  </p:cSld>
  <p:clrMapOvr>
    <a:masterClrMapping/>
  </p:clrMapOvr>
  <p:timing>
    <p:tnLst>
      <p:par>
        <p:cTn id="1" dur="indefinite" restart="never" nodeType="tmRoot"/>
      </p:par>
    </p:tn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829171"/>
      </p:ext>
    </p:extLst>
  </p:cSld>
  <p:clrMapOvr>
    <a:masterClrMapping/>
  </p:clrMapOvr>
  <p:timing>
    <p:tnLst>
      <p:par>
        <p:cTn id="1" dur="indefinite" restart="never" nodeType="tmRoot"/>
      </p:par>
    </p:tn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852381"/>
      </p:ext>
    </p:extLst>
  </p:cSld>
  <p:clrMapOvr>
    <a:masterClrMapping/>
  </p:clrMapOvr>
  <p:timing>
    <p:tnLst>
      <p:par>
        <p:cT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727672"/>
      </p:ext>
    </p:extLst>
  </p:cSld>
  <p:clrMapOvr>
    <a:masterClrMapping/>
  </p:clrMapOvr>
  <p:timing>
    <p:tnLst>
      <p:par>
        <p:cT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243702"/>
      </p:ext>
    </p:extLst>
  </p:cSld>
  <p:clrMapOvr>
    <a:masterClrMapping/>
  </p:clrMapOvr>
  <p:timing>
    <p:tnLst>
      <p:par>
        <p:cT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961425"/>
      </p:ext>
    </p:extLst>
  </p:cSld>
  <p:clrMapOvr>
    <a:masterClrMapping/>
  </p:clrMapOvr>
  <p:timing>
    <p:tnLst>
      <p:par>
        <p:cTn id="1" dur="indefinite" restart="never" nodeType="tmRoot"/>
      </p:par>
    </p:tn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99798"/>
      </p:ext>
    </p:extLst>
  </p:cSld>
  <p:clrMapOvr>
    <a:masterClrMapping/>
  </p:clrMapOvr>
  <p:timing>
    <p:tnLst>
      <p:par>
        <p:cT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84554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340067"/>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56704"/>
      </p:ext>
    </p:extLst>
  </p:cSld>
  <p:clrMapOvr>
    <a:masterClrMapping/>
  </p:clrMapOvr>
  <p:timing>
    <p:tnLst>
      <p:par>
        <p:cT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F81DD83F-F77F-46B4-9CB9-C8117E634F65}" type="datetimeFigureOut">
              <a:rPr lang="en-US" sz="1867" smtClean="0">
                <a:solidFill>
                  <a:prstClr val="black">
                    <a:tint val="75000"/>
                  </a:prstClr>
                </a:solidFill>
              </a:rPr>
              <a:pPr defTabSz="914377"/>
              <a:t>6/28/2021</a:t>
            </a:fld>
            <a:endParaRPr lang="en-US" sz="1867">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sz="1867">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AA92924A-2F5C-4ED1-9634-C24838A41D73}" type="slidenum">
              <a:rPr lang="en-US" sz="1867" smtClean="0">
                <a:solidFill>
                  <a:prstClr val="black">
                    <a:tint val="75000"/>
                  </a:prstClr>
                </a:solidFill>
              </a:rPr>
              <a:pPr defTabSz="914377"/>
              <a:t>‹#›</a:t>
            </a:fld>
            <a:endParaRPr lang="en-US" sz="1867">
              <a:solidFill>
                <a:prstClr val="black">
                  <a:tint val="75000"/>
                </a:prstClr>
              </a:solidFill>
            </a:endParaRPr>
          </a:p>
        </p:txBody>
      </p:sp>
    </p:spTree>
    <p:extLst>
      <p:ext uri="{BB962C8B-B14F-4D97-AF65-F5344CB8AC3E}">
        <p14:creationId xmlns:p14="http://schemas.microsoft.com/office/powerpoint/2010/main" val="41811423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06406"/>
      </p:ext>
    </p:extLst>
  </p:cSld>
  <p:clrMapOvr>
    <a:masterClrMapping/>
  </p:clrMapOvr>
  <p:timing>
    <p:tnLst>
      <p:par>
        <p:cTn id="1" dur="indefinite" restart="never" nodeType="tmRoot"/>
      </p:par>
    </p:tnLst>
  </p:timing>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9987797"/>
      </p:ext>
    </p:extLst>
  </p:cSld>
  <p:clrMapOvr>
    <a:masterClrMapping/>
  </p:clrMapOvr>
  <p:timing>
    <p:tnLst>
      <p:par>
        <p:cTn id="1" dur="indefinite" restart="never" nodeType="tmRoot"/>
      </p:par>
    </p:tnLst>
  </p:timing>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5524788"/>
      </p:ext>
    </p:extLst>
  </p:cSld>
  <p:clrMapOvr>
    <a:masterClrMapping/>
  </p:clrMapOvr>
  <p:timing>
    <p:tnLst>
      <p:par>
        <p:cTn id="1" dur="indefinite" restart="never" nodeType="tmRoot"/>
      </p:par>
    </p:tnLst>
  </p:timing>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1037851"/>
      </p:ext>
    </p:extLst>
  </p:cSld>
  <p:clrMapOvr>
    <a:masterClrMapping/>
  </p:clrMapOvr>
  <p:timing>
    <p:tnLst>
      <p:par>
        <p:cTn id="1" dur="indefinite" restart="never" nodeType="tmRoot"/>
      </p:par>
    </p:tnLst>
  </p:timing>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6904578"/>
      </p:ext>
    </p:extLst>
  </p:cSld>
  <p:clrMapOvr>
    <a:masterClrMapping/>
  </p:clrMapOvr>
  <p:timing>
    <p:tnLst>
      <p:par>
        <p:cTn id="1" dur="indefinite" restart="never" nodeType="tmRoot"/>
      </p:par>
    </p:tnLst>
  </p:timing>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18325"/>
      </p:ext>
    </p:extLst>
  </p:cSld>
  <p:clrMapOvr>
    <a:masterClrMapping/>
  </p:clrMapOvr>
  <p:timing>
    <p:tnLst>
      <p:par>
        <p:cTn id="1" dur="indefinite" restart="never" nodeType="tmRoot"/>
      </p:par>
    </p:tnLst>
  </p:timing>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0489202"/>
      </p:ext>
    </p:extLst>
  </p:cSld>
  <p:clrMapOvr>
    <a:masterClrMapping/>
  </p:clrMapOvr>
  <p:timing>
    <p:tnLst>
      <p:par>
        <p:cTn id="1" dur="indefinite" restart="never" nodeType="tmRoot"/>
      </p:par>
    </p:tn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9518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2068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79302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4889"/>
      </p:ext>
    </p:extLst>
  </p:cSld>
  <p:clrMapOvr>
    <a:masterClrMapping/>
  </p:clrMapOvr>
  <p:timing>
    <p:tnLst>
      <p:par>
        <p:cTn id="1" dur="indefinite" restart="never" nodeType="tmRoot"/>
      </p:par>
    </p:tnLst>
  </p:timing>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77976185"/>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996347"/>
      </p:ext>
    </p:extLst>
  </p:cSld>
  <p:clrMapOvr>
    <a:masterClrMapping/>
  </p:clrMapOvr>
  <p:timing>
    <p:tnLst>
      <p:par>
        <p:cT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6967514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31397"/>
      </p:ext>
    </p:extLst>
  </p:cSld>
  <p:clrMapOvr>
    <a:masterClrMapping/>
  </p:clrMapOvr>
  <p:timing>
    <p:tnLst>
      <p:par>
        <p:cTn id="1" dur="indefinite" restart="never" nodeType="tmRoot"/>
      </p:par>
    </p:tnLst>
  </p:timing>
</p:sldLayout>
</file>

<file path=ppt/slideLayouts/slideLayout60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7206400"/>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557161"/>
      </p:ext>
    </p:extLst>
  </p:cSld>
  <p:clrMapOvr>
    <a:masterClrMapping/>
  </p:clrMapOvr>
  <p:timing>
    <p:tnLst>
      <p:par>
        <p:cTn id="1" dur="indefinite" restart="never" nodeType="tmRoot"/>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6661650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872699"/>
      </p:ext>
    </p:extLst>
  </p:cSld>
  <p:clrMapOvr>
    <a:masterClrMapping/>
  </p:clrMapOvr>
  <p:timing>
    <p:tnLst>
      <p:par>
        <p:cTn id="1" dur="indefinite" restart="never" nodeType="tmRoot"/>
      </p:par>
    </p:tnLst>
  </p:timing>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94218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75334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6626630"/>
      </p:ext>
    </p:extLst>
  </p:cSld>
  <p:clrMapOvr>
    <a:masterClrMapping/>
  </p:clrMapOvr>
  <p:timing>
    <p:tnLst>
      <p:par>
        <p:cTn id="1" dur="indefinite" restart="never" nodeType="tmRoot"/>
      </p:par>
    </p:tn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5210330"/>
      </p:ext>
    </p:extLst>
  </p:cSld>
  <p:clrMapOvr>
    <a:masterClrMapping/>
  </p:clrMapOvr>
  <p:timing>
    <p:tnLst>
      <p:par>
        <p:cTn id="1" dur="indefinite" restart="never" nodeType="tmRoot"/>
      </p:par>
    </p:tnLst>
  </p:timing>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4010874"/>
      </p:ext>
    </p:extLst>
  </p:cSld>
  <p:clrMapOvr>
    <a:masterClrMapping/>
  </p:clrMapOvr>
  <p:timing>
    <p:tnLst>
      <p:par>
        <p:cT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76178743"/>
      </p:ext>
    </p:extLst>
  </p:cSld>
  <p:clrMapOvr>
    <a:masterClrMapping/>
  </p:clrMapOvr>
  <p:timing>
    <p:tnLst>
      <p:par>
        <p:cT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1870447"/>
      </p:ext>
    </p:extLst>
  </p:cSld>
  <p:clrMapOvr>
    <a:masterClrMapping/>
  </p:clrMapOvr>
  <p:timing>
    <p:tnLst>
      <p:par>
        <p:cTn id="1" dur="indefinite" restart="never" nodeType="tmRoot"/>
      </p:par>
    </p:tnLst>
  </p:timing>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4186173"/>
      </p:ext>
    </p:extLst>
  </p:cSld>
  <p:clrMapOvr>
    <a:masterClrMapping/>
  </p:clrMapOvr>
  <p:timing>
    <p:tnLst>
      <p:par>
        <p:cT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00720680"/>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723729"/>
      </p:ext>
    </p:extLst>
  </p:cSld>
  <p:clrMapOvr>
    <a:masterClrMapping/>
  </p:clrMapOvr>
  <p:timing>
    <p:tnLst>
      <p:par>
        <p:cTn id="1" dur="indefinite" restart="never" nodeType="tmRoot"/>
      </p:par>
    </p:tnLst>
  </p:timing>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1352487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86366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2021/6/28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45777144"/>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80718237"/>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24735"/>
      </p:ext>
    </p:extLst>
  </p:cSld>
  <p:clrMapOvr>
    <a:masterClrMapping/>
  </p:clrMapOvr>
  <p:timing>
    <p:tnLst>
      <p:par>
        <p:cTn id="1" dur="indefinite" restart="never" nodeType="tmRoot"/>
      </p:par>
    </p:tnLst>
  </p:timing>
</p:sldLayout>
</file>

<file path=ppt/slideLayouts/slideLayout62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57949951"/>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837226"/>
      </p:ext>
    </p:extLst>
  </p:cSld>
  <p:clrMapOvr>
    <a:masterClrMapping/>
  </p:clrMapOvr>
  <p:timing>
    <p:tnLst>
      <p:par>
        <p:cT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6199522"/>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008432"/>
      </p:ext>
    </p:extLst>
  </p:cSld>
  <p:clrMapOvr>
    <a:masterClrMapping/>
  </p:clrMapOvr>
  <p:timing>
    <p:tnLst>
      <p:par>
        <p:cTn id="1" dur="indefinite" restart="never" nodeType="tmRoot"/>
      </p:par>
    </p:tnLst>
  </p:timing>
</p:sldLayout>
</file>

<file path=ppt/slideLayouts/slideLayout626.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2021/6/28</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80459994"/>
      </p:ext>
    </p:extLst>
  </p:cSld>
  <p:clrMapOvr>
    <a:masterClrMapping/>
  </p:clrMapOvr>
  <p:timing>
    <p:tnLst>
      <p:par>
        <p:cT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9874186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621118"/>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2204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45402768"/>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9950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6504729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4664969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195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44196935"/>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rPr>
              <a:pPr defTabSz="914400">
                <a:defRPr/>
              </a:pPr>
              <a:t>‹#›</a:t>
            </a:fld>
            <a:endParaRPr lang="en-US" altLang="en-US">
              <a:solidFill>
                <a:srgbClr val="5F5F5F"/>
              </a:solidFill>
            </a:endParaRPr>
          </a:p>
        </p:txBody>
      </p:sp>
    </p:spTree>
    <p:extLst>
      <p:ext uri="{BB962C8B-B14F-4D97-AF65-F5344CB8AC3E}">
        <p14:creationId xmlns:p14="http://schemas.microsoft.com/office/powerpoint/2010/main" val="2609142895"/>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067623"/>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83080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810554"/>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2420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39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703547"/>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038823"/>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861055106"/>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19618239"/>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747358"/>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577742"/>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905729"/>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137665"/>
      </p:ext>
    </p:extLst>
  </p:cSld>
  <p:clrMapOvr>
    <a:masterClrMapping/>
  </p:clrMapOvr>
  <p:timing>
    <p:tnLst>
      <p:par>
        <p:cTn id="1" dur="indefinite" restart="never" nodeType="tmRoot"/>
      </p:par>
    </p:tnLst>
  </p:timing>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502375"/>
      </p:ext>
    </p:extLst>
  </p:cSld>
  <p:clrMapOvr>
    <a:masterClrMapping/>
  </p:clrMapOvr>
  <p:timing>
    <p:tnLst>
      <p:par>
        <p:cTn id="1" dur="indefinite" restart="never" nodeType="tmRoot"/>
      </p:par>
    </p:tnLst>
  </p:timing>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845706"/>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2021/6/28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9824613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851085"/>
      </p:ext>
    </p:extLst>
  </p:cSld>
  <p:clrMapOvr>
    <a:masterClrMapping/>
  </p:clrMapOvr>
  <p:timing>
    <p:tnLst>
      <p:par>
        <p:cTn id="1" dur="indefinite" restart="never" nodeType="tmRoot"/>
      </p:par>
    </p:tnLst>
  </p:timing>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511453"/>
      </p:ext>
    </p:extLst>
  </p:cSld>
  <p:clrMapOvr>
    <a:masterClrMapping/>
  </p:clrMapOvr>
  <p:timing>
    <p:tnLst>
      <p:par>
        <p:cTn id="1" dur="indefinite" restart="never" nodeType="tmRoot"/>
      </p:par>
    </p:tnLst>
  </p:timing>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903636"/>
      </p:ext>
    </p:extLst>
  </p:cSld>
  <p:clrMapOvr>
    <a:masterClrMapping/>
  </p:clrMapOvr>
  <p:timing>
    <p:tnLst>
      <p:par>
        <p:cTn id="1" dur="indefinite" restart="never" nodeType="tmRoot"/>
      </p:par>
    </p:tnLst>
  </p:timing>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612432"/>
      </p:ext>
    </p:extLst>
  </p:cSld>
  <p:clrMapOvr>
    <a:masterClrMapping/>
  </p:clrMapOvr>
  <p:timing>
    <p:tnLst>
      <p:par>
        <p:cTn id="1" dur="indefinite" restart="never" nodeType="tmRoot"/>
      </p:par>
    </p:tnLst>
  </p:timing>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794407"/>
      </p:ext>
    </p:extLst>
  </p:cSld>
  <p:clrMapOvr>
    <a:masterClrMapping/>
  </p:clrMapOvr>
  <p:timing>
    <p:tnLst>
      <p:par>
        <p:cTn id="1" dur="indefinite" restart="never" nodeType="tmRoot"/>
      </p:par>
    </p:tnLst>
  </p:timing>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651230"/>
      </p:ext>
    </p:extLst>
  </p:cSld>
  <p:clrMapOvr>
    <a:masterClrMapping/>
  </p:clrMapOvr>
  <p:timing>
    <p:tnLst>
      <p:par>
        <p:cTn id="1" dur="indefinite" restart="never" nodeType="tmRoot"/>
      </p:par>
    </p:tnLst>
  </p:timing>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672447"/>
      </p:ext>
    </p:extLst>
  </p:cSld>
  <p:clrMapOvr>
    <a:masterClrMapping/>
  </p:clrMapOvr>
  <p:timing>
    <p:tnLst>
      <p:par>
        <p:cTn id="1" dur="indefinite" restart="never" nodeType="tmRoot"/>
      </p:par>
    </p:tnLst>
  </p:timing>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347997"/>
      </p:ext>
    </p:extLst>
  </p:cSld>
  <p:clrMapOvr>
    <a:masterClrMapping/>
  </p:clrMapOvr>
  <p:timing>
    <p:tnLst>
      <p:par>
        <p:cTn id="1" dur="indefinite" restart="never" nodeType="tmRoot"/>
      </p:par>
    </p:tnLst>
  </p:timing>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316483"/>
      </p:ext>
    </p:extLst>
  </p:cSld>
  <p:clrMapOvr>
    <a:masterClrMapping/>
  </p:clrMapOvr>
  <p:timing>
    <p:tnLst>
      <p:par>
        <p:cTn id="1" dur="indefinite" restart="never" nodeType="tmRoot"/>
      </p:par>
    </p:tnLst>
  </p:timing>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74979"/>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smtClean="0"/>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401083379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655398"/>
      </p:ext>
    </p:extLst>
  </p:cSld>
  <p:clrMapOvr>
    <a:masterClrMapping/>
  </p:clrMapOvr>
  <p:timing>
    <p:tnLst>
      <p:par>
        <p:cTn id="1" dur="indefinite" restart="never" nodeType="tmRoot"/>
      </p:par>
    </p:tnLst>
  </p:timing>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008045"/>
      </p:ext>
    </p:extLst>
  </p:cSld>
  <p:clrMapOvr>
    <a:masterClrMapping/>
  </p:clrMapOvr>
  <p:timing>
    <p:tnLst>
      <p:par>
        <p:cTn id="1" dur="indefinite" restart="never" nodeType="tmRoot"/>
      </p:par>
    </p:tnLst>
  </p:timing>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480044"/>
      </p:ext>
    </p:extLst>
  </p:cSld>
  <p:clrMapOvr>
    <a:masterClrMapping/>
  </p:clrMapOvr>
  <p:timing>
    <p:tnLst>
      <p:par>
        <p:cTn id="1" dur="indefinite" restart="never" nodeType="tmRoot"/>
      </p:par>
    </p:tnLst>
  </p:timing>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276789"/>
      </p:ext>
    </p:extLst>
  </p:cSld>
  <p:clrMapOvr>
    <a:masterClrMapping/>
  </p:clrMapOvr>
  <p:timing>
    <p:tnLst>
      <p:par>
        <p:cTn id="1" dur="indefinite" restart="never" nodeType="tmRoot"/>
      </p:par>
    </p:tnLst>
  </p:timing>
</p:sldLayout>
</file>

<file path=ppt/slideLayouts/slideLayout66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35870"/>
      </p:ext>
    </p:extLst>
  </p:cSld>
  <p:clrMapOvr>
    <a:masterClrMapping/>
  </p:clrMapOvr>
  <p:timing>
    <p:tnLst>
      <p:par>
        <p:cTn id="1" dur="indefinite" restart="never" nodeType="tmRoot"/>
      </p:par>
    </p:tnLst>
  </p:timing>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117783"/>
      </p:ext>
    </p:extLst>
  </p:cSld>
  <p:clrMapOvr>
    <a:masterClrMapping/>
  </p:clrMapOvr>
  <p:timing>
    <p:tnLst>
      <p:par>
        <p:cTn id="1" dur="indefinite" restart="never" nodeType="tmRoot"/>
      </p:par>
    </p:tnLst>
  </p:timing>
</p:sldLayout>
</file>

<file path=ppt/slideLayouts/slideLayout66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568941"/>
      </p:ext>
    </p:extLst>
  </p:cSld>
  <p:clrMapOvr>
    <a:masterClrMapping/>
  </p:clrMapOvr>
  <p:timing>
    <p:tnLst>
      <p:par>
        <p:cTn id="1" dur="indefinite" restart="never" nodeType="tmRoot"/>
      </p:par>
    </p:tnLst>
  </p:timing>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676070"/>
      </p:ext>
    </p:extLst>
  </p:cSld>
  <p:clrMapOvr>
    <a:masterClrMapping/>
  </p:clrMapOvr>
  <p:timing>
    <p:tnLst>
      <p:par>
        <p:cTn id="1" dur="indefinite" restart="never" nodeType="tmRoot"/>
      </p:par>
    </p:tnLst>
  </p:timing>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45899097"/>
      </p:ext>
    </p:extLst>
  </p:cSld>
  <p:clrMapOvr>
    <a:masterClrMapping/>
  </p:clrMapOvr>
  <p:timing>
    <p:tnLst>
      <p:par>
        <p:cT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71261203"/>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684971"/>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8485138"/>
      </p:ext>
    </p:extLst>
  </p:cSld>
  <p:clrMapOvr>
    <a:masterClrMapping/>
  </p:clrMapOvr>
  <p:timing>
    <p:tnLst>
      <p:par>
        <p:cTn id="1" dur="indefinite" restart="never" nodeType="tmRoot"/>
      </p:par>
    </p:tn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0874449"/>
      </p:ext>
    </p:extLst>
  </p:cSld>
  <p:clrMapOvr>
    <a:masterClrMapping/>
  </p:clrMapOvr>
  <p:timing>
    <p:tnLst>
      <p:par>
        <p:cTn id="1" dur="indefinite" restart="never" nodeType="tmRoot"/>
      </p:par>
    </p:tnLst>
  </p:timing>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8295610"/>
      </p:ext>
    </p:extLst>
  </p:cSld>
  <p:clrMapOvr>
    <a:masterClrMapping/>
  </p:clrMapOvr>
  <p:timing>
    <p:tnLst>
      <p:par>
        <p:cTn id="1" dur="indefinite" restart="never" nodeType="tmRoot"/>
      </p:par>
    </p:tnLst>
  </p:timing>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2429498"/>
      </p:ext>
    </p:extLst>
  </p:cSld>
  <p:clrMapOvr>
    <a:masterClrMapping/>
  </p:clrMapOvr>
  <p:timing>
    <p:tnLst>
      <p:par>
        <p:cTn id="1" dur="indefinite" restart="never" nodeType="tmRoot"/>
      </p:par>
    </p:tnLst>
  </p:timing>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0862866"/>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301312"/>
      </p:ext>
    </p:extLst>
  </p:cSld>
  <p:clrMapOvr>
    <a:masterClrMapping/>
  </p:clrMapOvr>
  <p:timing>
    <p:tnLst>
      <p:par>
        <p:cT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62918762"/>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521395"/>
      </p:ext>
    </p:extLst>
  </p:cSld>
  <p:clrMapOvr>
    <a:masterClrMapping/>
  </p:clrMapOvr>
  <p:timing>
    <p:tnLst>
      <p:par>
        <p:cTn id="1" dur="indefinite" restart="never" nodeType="tmRoot"/>
      </p:par>
    </p:tn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59774204"/>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044695"/>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849066"/>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49590023"/>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011517"/>
      </p:ext>
    </p:extLst>
  </p:cSld>
  <p:clrMapOvr>
    <a:masterClrMapping/>
  </p:clrMapOvr>
  <p:timing>
    <p:tnLst>
      <p:par>
        <p:cT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17430875"/>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607410"/>
      </p:ext>
    </p:extLst>
  </p:cSld>
  <p:clrMapOvr>
    <a:masterClrMapping/>
  </p:clrMapOvr>
  <p:timing>
    <p:tnLst>
      <p:par>
        <p:cT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915841"/>
      </p:ext>
    </p:extLst>
  </p:cSld>
  <p:clrMapOvr>
    <a:masterClrMapping/>
  </p:clrMapOvr>
  <p:timing>
    <p:tnLst>
      <p:par>
        <p:cTn id="1" dur="indefinite" restart="never" nodeType="tmRoot"/>
      </p:par>
    </p:tnLst>
  </p:timing>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94196138"/>
      </p:ext>
    </p:extLst>
  </p:cSld>
  <p:clrMapOvr>
    <a:masterClrMapping/>
  </p:clrMapOvr>
  <p:timing>
    <p:tnLst>
      <p:par>
        <p:cTn id="1" dur="indefinite" restart="never" nodeType="tmRoot"/>
      </p:par>
    </p:tnLst>
  </p:timing>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4989866"/>
      </p:ext>
    </p:extLst>
  </p:cSld>
  <p:clrMapOvr>
    <a:masterClrMapping/>
  </p:clrMapOvr>
  <p:timing>
    <p:tnLst>
      <p:par>
        <p:cTn id="1" dur="indefinite" restart="never" nodeType="tmRoot"/>
      </p:par>
    </p:tnLst>
  </p:timing>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04092591"/>
      </p:ext>
    </p:extLst>
  </p:cSld>
  <p:clrMapOvr>
    <a:masterClrMapping/>
  </p:clrMapOvr>
  <p:timing>
    <p:tnLst>
      <p:par>
        <p:cTn id="1" dur="indefinite" restart="never" nodeType="tmRoot"/>
      </p:par>
    </p:tn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69586058"/>
      </p:ext>
    </p:extLst>
  </p:cSld>
  <p:clrMapOvr>
    <a:masterClrMapping/>
  </p:clrMapOvr>
  <p:timing>
    <p:tnLst>
      <p:par>
        <p:cTn id="1" dur="indefinite" restart="never" nodeType="tmRoot"/>
      </p:par>
    </p:tnLst>
  </p:timing>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07922370"/>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191252"/>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5380408"/>
      </p:ext>
    </p:extLst>
  </p:cSld>
  <p:clrMapOvr>
    <a:masterClrMapping/>
  </p:clrMapOvr>
  <p:timing>
    <p:tnLst>
      <p:par>
        <p:cT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53309239"/>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347945"/>
      </p:ext>
    </p:extLst>
  </p:cSld>
  <p:clrMapOvr>
    <a:masterClrMapping/>
  </p:clrMapOvr>
  <p:timing>
    <p:tnLst>
      <p:par>
        <p:cT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83185752"/>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762597"/>
      </p:ext>
    </p:extLst>
  </p:cSld>
  <p:clrMapOvr>
    <a:masterClrMapping/>
  </p:clrMapOvr>
  <p:timing>
    <p:tnLst>
      <p:par>
        <p:cT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41403575"/>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971234"/>
      </p:ext>
    </p:extLst>
  </p:cSld>
  <p:clrMapOvr>
    <a:masterClrMapping/>
  </p:clrMapOvr>
  <p:timing>
    <p:tnLst>
      <p:par>
        <p:cTn id="1" dur="indefinite" restart="never" nodeType="tmRoot"/>
      </p:par>
    </p:tnLst>
  </p:timing>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24487455"/>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836530"/>
      </p:ext>
    </p:extLst>
  </p:cSld>
  <p:clrMapOvr>
    <a:masterClrMapping/>
  </p:clrMapOvr>
  <p:timing>
    <p:tnLst>
      <p:par>
        <p:cTn id="1" dur="indefinite" restart="never" nodeType="tmRoot"/>
      </p:par>
    </p:tnLst>
  </p:timing>
</p:sldLayout>
</file>

<file path=ppt/slideLayouts/slideLayout69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57343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4175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783338"/>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461601"/>
      </p:ext>
    </p:extLst>
  </p:cSld>
  <p:clrMapOvr>
    <a:masterClrMapping/>
  </p:clrMapOvr>
  <p:timing>
    <p:tnLst>
      <p:par>
        <p:cTn id="1" dur="indefinite" restart="never" nodeType="tmRoot"/>
      </p:par>
    </p:tnLst>
  </p:timing>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2021/6/28</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08146674"/>
      </p:ext>
    </p:extLst>
  </p:cSld>
  <p:clrMapOvr>
    <a:masterClrMapping/>
  </p:clrMapOvr>
  <p:timing>
    <p:tnLst>
      <p:par>
        <p:cTn id="1" dur="indefinite" restart="never" nodeType="tmRoot"/>
      </p:par>
    </p:tnLst>
  </p:timing>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87179976"/>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814349"/>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110979"/>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861488"/>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22094635"/>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00640672"/>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273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60530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457666"/>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72486534"/>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909774"/>
      </p:ext>
    </p:extLst>
  </p:cSld>
  <p:clrMapOvr>
    <a:masterClrMapping/>
  </p:clrMapOvr>
  <p:timing>
    <p:tnLst>
      <p:par>
        <p:cTn id="1" dur="indefinite" restart="never" nodeType="tmRoot"/>
      </p:par>
    </p:tnLst>
  </p:timing>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84242947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228052"/>
      </p:ext>
    </p:extLst>
  </p:cSld>
  <p:clrMapOvr>
    <a:masterClrMapping/>
  </p:clrMapOvr>
  <p:timing>
    <p:tnLst>
      <p:par>
        <p:cTn id="1" dur="indefinite" restart="never" nodeType="tmRoot"/>
      </p:par>
    </p:tnLst>
  </p:timing>
</p:sldLayout>
</file>

<file path=ppt/slideLayouts/slideLayout71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93282636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7062"/>
      </p:ext>
    </p:extLst>
  </p:cSld>
  <p:clrMapOvr>
    <a:masterClrMapping/>
  </p:clrMapOvr>
  <p:timing>
    <p:tnLst>
      <p:par>
        <p:cTn id="1" dur="indefinite" restart="never" nodeType="tmRoot"/>
      </p:par>
    </p:tnLst>
  </p:timing>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720787185"/>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091896"/>
      </p:ext>
    </p:extLst>
  </p:cSld>
  <p:clrMapOvr>
    <a:masterClrMapping/>
  </p:clrMapOvr>
  <p:timing>
    <p:tnLst>
      <p:par>
        <p:cTn id="1" dur="indefinite" restart="never" nodeType="tmRoot"/>
      </p:par>
    </p:tnLst>
  </p:timing>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027150130"/>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02477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323457"/>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811734"/>
      </p:ext>
    </p:extLst>
  </p:cSld>
  <p:clrMapOvr>
    <a:masterClrMapping/>
  </p:clrMapOvr>
  <p:transition spd="slow" advTm="3000"/>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78770"/>
      </p:ext>
    </p:extLst>
  </p:cSld>
  <p:clrMapOvr>
    <a:masterClrMapping/>
  </p:clrMapOvr>
  <p:transition spd="slow" advTm="3000"/>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255776"/>
      </p:ext>
    </p:extLst>
  </p:cSld>
  <p:clrMapOvr>
    <a:masterClrMapping/>
  </p:clrMapOvr>
  <p:transition spd="slow" advTm="3000"/>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367643"/>
      </p:ext>
    </p:extLst>
  </p:cSld>
  <p:clrMapOvr>
    <a:masterClrMapping/>
  </p:clrMapOvr>
  <p:transition spd="slow" advTm="3000"/>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2021/6/28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2777127779"/>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509488"/>
      </p:ext>
    </p:extLst>
  </p:cSld>
  <p:clrMapOvr>
    <a:masterClrMapping/>
  </p:clrMapOvr>
  <p:transition spd="slow" advTm="3000"/>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789987"/>
      </p:ext>
    </p:extLst>
  </p:cSld>
  <p:clrMapOvr>
    <a:masterClrMapping/>
  </p:clrMapOvr>
  <p:transition spd="slow" advTm="3000"/>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217276"/>
      </p:ext>
    </p:extLst>
  </p:cSld>
  <p:clrMapOvr>
    <a:masterClrMapping/>
  </p:clrMapOvr>
  <p:transition spd="slow" advTm="3000"/>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2021/6/28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5986068"/>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2021/6/28</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262241294"/>
      </p:ext>
    </p:extLst>
  </p:cSld>
  <p:clrMapOvr>
    <a:masterClrMapping/>
  </p:clrMapOvr>
  <p:transition spd="slow" advTm="3000">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6542011"/>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061137"/>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449388"/>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932039"/>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165950"/>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690874"/>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969875"/>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416782"/>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903802"/>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2021/6/28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715897085"/>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182555"/>
      </p:ext>
    </p:extLst>
  </p:cSld>
  <p:clrMapOvr>
    <a:masterClrMapping/>
  </p:clrMapOvr>
  <p:transition spd="slow" advTm="3000"/>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1465764"/>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040610"/>
      </p:ext>
    </p:extLst>
  </p:cSld>
  <p:clrMapOvr>
    <a:masterClrMapping/>
  </p:clrMapOvr>
  <p:transition spd="slow" advTm="3000"/>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215549"/>
      </p:ext>
    </p:extLst>
  </p:cSld>
  <p:clrMapOvr>
    <a:masterClrMapping/>
  </p:clrMapOvr>
  <p:transition spd="slow" advTm="3000"/>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979176"/>
      </p:ext>
    </p:extLst>
  </p:cSld>
  <p:clrMapOvr>
    <a:masterClrMapping/>
  </p:clrMapOvr>
  <p:transition spd="slow" advTm="3000"/>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2021/6/28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103079358"/>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173700"/>
      </p:ext>
    </p:extLst>
  </p:cSld>
  <p:clrMapOvr>
    <a:masterClrMapping/>
  </p:clrMapOvr>
  <p:transition spd="slow" advTm="3000"/>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340872"/>
      </p:ext>
    </p:extLst>
  </p:cSld>
  <p:clrMapOvr>
    <a:masterClrMapping/>
  </p:clrMapOvr>
  <p:transition spd="slow" advTm="3000"/>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202245"/>
      </p:ext>
    </p:extLst>
  </p:cSld>
  <p:clrMapOvr>
    <a:masterClrMapping/>
  </p:clrMapOvr>
  <p:transition spd="slow" advTm="3000"/>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2021/6/28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1822666677"/>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2021/6/28</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3440422691"/>
      </p:ext>
    </p:extLst>
  </p:cSld>
  <p:clrMapOvr>
    <a:masterClrMapping/>
  </p:clrMapOvr>
  <p:transition spd="slow" advTm="3000">
    <p:random/>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647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508542"/>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322789"/>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029181"/>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568543"/>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70405"/>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908273"/>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793766"/>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748276"/>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2021/6/28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2225461791"/>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964631"/>
      </p:ext>
    </p:extLst>
  </p:cSld>
  <p:clrMapOvr>
    <a:masterClrMapping/>
  </p:clrMapOvr>
  <p:transition spd="slow" advTm="3000"/>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742846"/>
      </p:ext>
    </p:extLst>
  </p:cSld>
  <p:clrMapOvr>
    <a:masterClrMapping/>
  </p:clrMapOvr>
  <p:transition spd="slow" advTm="300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840320"/>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866544"/>
      </p:ext>
    </p:extLst>
  </p:cSld>
  <p:clrMapOvr>
    <a:masterClrMapping/>
  </p:clrMapOvr>
  <p:transition spd="slow" advTm="3000"/>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740183"/>
      </p:ext>
    </p:extLst>
  </p:cSld>
  <p:clrMapOvr>
    <a:masterClrMapping/>
  </p:clrMapOvr>
  <p:transition spd="slow" advTm="3000"/>
</p:sldLayout>
</file>

<file path=ppt/slideLayouts/slideLayout762.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2021/6/28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971387354"/>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8674130"/>
      </p:ext>
    </p:extLst>
  </p:cSld>
  <p:clrMapOvr>
    <a:masterClrMapping/>
  </p:clrMapOvr>
  <p:transition spd="slow" advTm="3000"/>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301626"/>
      </p:ext>
    </p:extLst>
  </p:cSld>
  <p:clrMapOvr>
    <a:masterClrMapping/>
  </p:clrMapOvr>
  <p:transition spd="slow" advTm="3000"/>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139598"/>
      </p:ext>
    </p:extLst>
  </p:cSld>
  <p:clrMapOvr>
    <a:masterClrMapping/>
  </p:clrMapOvr>
  <p:transition spd="slow" advTm="3000"/>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2021/6/28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83688823"/>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2021/6/28</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3557170136"/>
      </p:ext>
    </p:extLst>
  </p:cSld>
  <p:clrMapOvr>
    <a:masterClrMapping/>
  </p:clrMapOvr>
  <p:transition spd="slow" advTm="3000">
    <p:random/>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74904"/>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3685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700964"/>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361998"/>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925573"/>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216016"/>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515150"/>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841171"/>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434456"/>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2021/6/28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3998705462"/>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7366519"/>
      </p:ext>
    </p:extLst>
  </p:cSld>
  <p:clrMapOvr>
    <a:masterClrMapping/>
  </p:clrMapOvr>
  <p:transition>
    <p:randomBar dir="vert"/>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a:defRPr/>
            </a:pPr>
            <a:fld id="{2BCC7A12-A6F8-4B29-B1F6-EFE54D85C9A3}" type="datetimeFigureOut">
              <a:rPr lang="zh-CN" altLang="en-US">
                <a:solidFill>
                  <a:prstClr val="black">
                    <a:tint val="75000"/>
                  </a:prstClr>
                </a:solidFill>
              </a:rPr>
              <a:pPr>
                <a:defRPr/>
              </a:pPr>
              <a:t>2021/6/28</a:t>
            </a:fld>
            <a:endParaRPr lang="zh-CN" altLang="en-US">
              <a:solidFill>
                <a:prstClr val="black">
                  <a:tint val="75000"/>
                </a:prstClr>
              </a:solidFill>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a:defRPr/>
            </a:pPr>
            <a:endParaRPr lang="zh-CN" altLang="en-US">
              <a:solidFill>
                <a:prstClr val="black">
                  <a:tint val="75000"/>
                </a:prstClr>
              </a:solidFill>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a:defRPr/>
            </a:pPr>
            <a:fld id="{18CB745E-AF92-4B82-9391-130056807CE7}" type="slidenum">
              <a:rPr lang="zh-CN" altLang="en-US">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2300667159"/>
      </p:ext>
    </p:extLst>
  </p:cSld>
  <p:clrMapOvr>
    <a:masterClrMapping/>
  </p:clrMapOvr>
  <p:transition spd="slow" advTm="3000">
    <p:random/>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3123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77543"/>
      </p:ext>
    </p:extLst>
  </p:cSld>
  <p:clrMapOvr>
    <a:masterClrMapping/>
  </p:clrMapOvr>
  <p:timing>
    <p:tnLst>
      <p:par>
        <p:cTn id="1" dur="indefinite" restart="never" nodeType="tmRoot"/>
      </p:par>
    </p:tnLst>
  </p:timing>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986493"/>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309741"/>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950248"/>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805889"/>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733239"/>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823558"/>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769021"/>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269164503"/>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07562"/>
      </p:ext>
    </p:extLst>
  </p:cSld>
  <p:clrMapOvr>
    <a:masterClrMapping/>
  </p:clrMapOvr>
  <p:timing>
    <p:tnLst>
      <p:par>
        <p:cTn id="1" dur="indefinite" restart="never" nodeType="tmRoot"/>
      </p:par>
    </p:tnLst>
  </p:timing>
</p:sldLayout>
</file>

<file path=ppt/slideLayouts/slideLayout78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82853"/>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7655"/>
      </p:ext>
    </p:extLst>
  </p:cSld>
  <p:clrMapOvr>
    <a:masterClrMapping/>
  </p:clrMapOvr>
  <p:timing>
    <p:tnLst>
      <p:par>
        <p:cTn id="1" dur="indefinite" restart="never" nodeType="tmRoot"/>
      </p:par>
    </p:tnLst>
  </p:timing>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962356"/>
      </p:ext>
    </p:extLst>
  </p:cSld>
  <p:clrMapOvr>
    <a:masterClrMapping/>
  </p:clrMapOvr>
  <p:timing>
    <p:tnLst>
      <p:par>
        <p:cTn id="1" dur="indefinite" restart="never" nodeType="tmRoot"/>
      </p:par>
    </p:tnLst>
  </p:timing>
</p:sldLayout>
</file>

<file path=ppt/slideLayouts/slideLayout79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559201"/>
      </p:ext>
    </p:extLst>
  </p:cSld>
  <p:clrMapOvr>
    <a:masterClrMapping/>
  </p:clrMapOvr>
  <p:timing>
    <p:tnLst>
      <p:par>
        <p:cTn id="1" dur="indefinite" restart="never" nodeType="tmRoot"/>
      </p:par>
    </p:tnLst>
  </p:timing>
</p:sldLayout>
</file>

<file path=ppt/slideLayouts/slideLayout79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697599"/>
      </p:ext>
    </p:extLst>
  </p:cSld>
  <p:clrMapOvr>
    <a:masterClrMapping/>
  </p:clrMapOvr>
  <p:timing>
    <p:tnLst>
      <p:par>
        <p:cTn id="1" dur="indefinite" restart="never" nodeType="tmRoot"/>
      </p:par>
    </p:tnLst>
  </p:timing>
</p:sldLayout>
</file>

<file path=ppt/slideLayouts/slideLayout793.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034983"/>
      </p:ext>
    </p:extLst>
  </p:cSld>
  <p:clrMapOvr>
    <a:masterClrMapping/>
  </p:clrMapOvr>
  <p:timing>
    <p:tnLst>
      <p:par>
        <p:cTn id="1" dur="indefinite" restart="never" nodeType="tmRoot"/>
      </p:par>
    </p:tnLst>
  </p:timing>
</p:sldLayout>
</file>

<file path=ppt/slideLayouts/slideLayout794.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22723"/>
      </p:ext>
    </p:extLst>
  </p:cSld>
  <p:clrMapOvr>
    <a:masterClrMapping/>
  </p:clrMapOvr>
  <p:timing>
    <p:tnLst>
      <p:par>
        <p:cTn id="1" dur="indefinite" restart="never" nodeType="tmRoot"/>
      </p:par>
    </p:tnLst>
  </p:timing>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784547"/>
      </p:ext>
    </p:extLst>
  </p:cSld>
  <p:clrMapOvr>
    <a:masterClrMapping/>
  </p:clrMapOvr>
  <p:timing>
    <p:tnLst>
      <p:par>
        <p:cTn id="1" dur="indefinite" restart="never" nodeType="tmRoot"/>
      </p:par>
    </p:tnLst>
  </p:timing>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43922"/>
      </p:ext>
    </p:extLst>
  </p:cSld>
  <p:clrMapOvr>
    <a:masterClrMapping/>
  </p:clrMapOvr>
  <p:timing>
    <p:tnLst>
      <p:par>
        <p:cTn id="1" dur="indefinite" restart="never" nodeType="tmRoot"/>
      </p:par>
    </p:tnLst>
  </p:timing>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619149"/>
      </p:ext>
    </p:extLst>
  </p:cSld>
  <p:clrMapOvr>
    <a:masterClrMapping/>
  </p:clrMapOvr>
  <p:timing>
    <p:tnLst>
      <p:par>
        <p:cTn id="1" dur="indefinite" restart="never" nodeType="tmRoot"/>
      </p:par>
    </p:tnLst>
  </p:timing>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758950"/>
      </p:ext>
    </p:extLst>
  </p:cSld>
  <p:clrMapOvr>
    <a:masterClrMapping/>
  </p:clrMapOvr>
  <p:timing>
    <p:tnLst>
      <p:par>
        <p:cTn id="1" dur="indefinite" restart="never" nodeType="tmRoot"/>
      </p:par>
    </p:tnLst>
  </p:timing>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4084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647671"/>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450595"/>
      </p:ext>
    </p:extLst>
  </p:cSld>
  <p:clrMapOvr>
    <a:masterClrMapping/>
  </p:clrMapOvr>
  <p:timing>
    <p:tnLst>
      <p:par>
        <p:cTn id="1" dur="indefinite" restart="never" nodeType="tmRoot"/>
      </p:par>
    </p:tnLst>
  </p:timing>
</p:sldLayout>
</file>

<file path=ppt/slideLayouts/slideLayout800.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413918"/>
      </p:ext>
    </p:extLst>
  </p:cSld>
  <p:clrMapOvr>
    <a:masterClrMapping/>
  </p:clrMapOvr>
  <p:timing>
    <p:tnLst>
      <p:par>
        <p:cTn id="1" dur="indefinite" restart="never" nodeType="tmRoot"/>
      </p:par>
    </p:tnLst>
  </p:timing>
</p:sldLayout>
</file>

<file path=ppt/slideLayouts/slideLayout801.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996874"/>
      </p:ext>
    </p:extLst>
  </p:cSld>
  <p:clrMapOvr>
    <a:masterClrMapping/>
  </p:clrMapOvr>
  <p:timing>
    <p:tnLst>
      <p:par>
        <p:cTn id="1" dur="indefinite" restart="never" nodeType="tmRoot"/>
      </p:par>
    </p:tnLst>
  </p:timing>
</p:sldLayout>
</file>

<file path=ppt/slideLayouts/slideLayout802.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65877"/>
      </p:ext>
    </p:extLst>
  </p:cSld>
  <p:clrMapOvr>
    <a:masterClrMapping/>
  </p:clrMapOvr>
  <p:timing>
    <p:tnLst>
      <p:par>
        <p:cTn id="1" dur="indefinite" restart="never" nodeType="tmRoot"/>
      </p:par>
    </p:tnLst>
  </p:timing>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32703"/>
      </p:ext>
    </p:extLst>
  </p:cSld>
  <p:clrMapOvr>
    <a:masterClrMapping/>
  </p:clrMapOvr>
  <p:timing>
    <p:tnLst>
      <p:par>
        <p:cTn id="1" dur="indefinite" restart="never" nodeType="tmRoot"/>
      </p:par>
    </p:tnLst>
  </p:timing>
</p:sldLayout>
</file>

<file path=ppt/slideLayouts/slideLayout804.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40085"/>
      </p:ext>
    </p:extLst>
  </p:cSld>
  <p:clrMapOvr>
    <a:masterClrMapping/>
  </p:clrMapOvr>
  <p:timing>
    <p:tnLst>
      <p:par>
        <p:cTn id="1" dur="indefinite" restart="never" nodeType="tmRoot"/>
      </p:par>
    </p:tnLst>
  </p:timing>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701128"/>
      </p:ext>
    </p:extLst>
  </p:cSld>
  <p:clrMapOvr>
    <a:masterClrMapping/>
  </p:clrMapOvr>
  <p:timing>
    <p:tnLst>
      <p:par>
        <p:cTn id="1" dur="indefinite" restart="never" nodeType="tmRoot"/>
      </p:par>
    </p:tnLst>
  </p:timing>
</p:sldLayout>
</file>

<file path=ppt/slideLayouts/slideLayout806.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932234"/>
      </p:ext>
    </p:extLst>
  </p:cSld>
  <p:clrMapOvr>
    <a:masterClrMapping/>
  </p:clrMapOvr>
  <p:timing>
    <p:tnLst>
      <p:par>
        <p:cTn id="1" dur="indefinite" restart="never" nodeType="tmRoot"/>
      </p:par>
    </p:tnLst>
  </p:timing>
</p:sldLayout>
</file>

<file path=ppt/slideLayouts/slideLayout807.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233377"/>
      </p:ext>
    </p:extLst>
  </p:cSld>
  <p:clrMapOvr>
    <a:masterClrMapping/>
  </p:clrMapOvr>
  <p:timing>
    <p:tnLst>
      <p:par>
        <p:cTn id="1" dur="indefinite" restart="never" nodeType="tmRoot"/>
      </p:par>
    </p:tnLst>
  </p:timing>
</p:sldLayout>
</file>

<file path=ppt/slideLayouts/slideLayout808.xml><?xml version="1.0" encoding="utf-8"?>
<p:sldLayout xmlns:a="http://schemas.openxmlformats.org/drawingml/2006/main" xmlns:r="http://schemas.openxmlformats.org/officeDocument/2006/relationships" xmlns:p="http://schemas.openxmlformats.org/presentationml/2006/main" showMasterSp="0"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344430"/>
      </p:ext>
    </p:extLst>
  </p:cSld>
  <p:clrMapOvr>
    <a:masterClrMapping/>
  </p:clrMapOvr>
  <p:timing>
    <p:tnLst>
      <p:par>
        <p:cTn id="1" dur="indefinite" restart="never" nodeType="tmRoot"/>
      </p:par>
    </p:tnLst>
  </p:timing>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543626"/>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632706"/>
      </p:ext>
    </p:extLst>
  </p:cSld>
  <p:clrMapOvr>
    <a:masterClrMapping/>
  </p:clrMapOvr>
  <p:timing>
    <p:tnLst>
      <p:par>
        <p:cTn id="1" dur="indefinite" restart="never" nodeType="tmRoot"/>
      </p:par>
    </p:tnLst>
  </p:timing>
</p:sldLayout>
</file>

<file path=ppt/slideLayouts/slideLayout810.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0344602"/>
      </p:ext>
    </p:extLst>
  </p:cSld>
  <p:clrMapOvr>
    <a:masterClrMapping/>
  </p:clrMapOvr>
  <p:timing>
    <p:tnLst>
      <p:par>
        <p:cTn id="1" dur="indefinite" restart="never" nodeType="tmRoot"/>
      </p:par>
    </p:tnLst>
  </p:timing>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7679881"/>
      </p:ext>
    </p:extLst>
  </p:cSld>
  <p:clrMapOvr>
    <a:masterClrMapping/>
  </p:clrMapOvr>
  <p:timing>
    <p:tnLst>
      <p:par>
        <p:cTn id="1" dur="indefinite" restart="never" nodeType="tmRoot"/>
      </p:par>
    </p:tnLst>
  </p:timing>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8291376"/>
      </p:ext>
    </p:extLst>
  </p:cSld>
  <p:clrMapOvr>
    <a:masterClrMapping/>
  </p:clrMapOvr>
  <p:timing>
    <p:tnLst>
      <p:par>
        <p:cTn id="1" dur="indefinite" restart="never" nodeType="tmRoot"/>
      </p:par>
    </p:tnLst>
  </p:timing>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67880192"/>
      </p:ext>
    </p:extLst>
  </p:cSld>
  <p:clrMapOvr>
    <a:masterClrMapping/>
  </p:clrMapOvr>
  <p:timing>
    <p:tnLst>
      <p:par>
        <p:cTn id="1" dur="indefinite" restart="never" nodeType="tmRoot"/>
      </p:par>
    </p:tnLst>
  </p:timing>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2914602"/>
      </p:ext>
    </p:extLst>
  </p:cSld>
  <p:clrMapOvr>
    <a:masterClrMapping/>
  </p:clrMapOvr>
  <p:timing>
    <p:tnLst>
      <p:par>
        <p:cTn id="1" dur="indefinite" restart="never" nodeType="tmRoot"/>
      </p:par>
    </p:tnLst>
  </p:timing>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12175551"/>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06808"/>
      </p:ext>
    </p:extLst>
  </p:cSld>
  <p:clrMapOvr>
    <a:masterClrMapping/>
  </p:clrMapOvr>
  <p:timing>
    <p:tnLst>
      <p:par>
        <p:cTn id="1" dur="indefinite" restart="never" nodeType="tmRoot"/>
      </p:par>
    </p:tnLst>
  </p:timing>
</p:sldLayout>
</file>

<file path=ppt/slideLayouts/slideLayout817.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81505102"/>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586071"/>
      </p:ext>
    </p:extLst>
  </p:cSld>
  <p:clrMapOvr>
    <a:masterClrMapping/>
  </p:clrMapOvr>
  <p:timing>
    <p:tnLst>
      <p:par>
        <p:cTn id="1" dur="indefinite" restart="never" nodeType="tmRoot"/>
      </p:par>
    </p:tnLst>
  </p:timing>
</p:sldLayout>
</file>

<file path=ppt/slideLayouts/slideLayout819.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344136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132407"/>
      </p:ext>
    </p:extLst>
  </p:cSld>
  <p:clrMapOvr>
    <a:masterClrMapping/>
  </p:clrMapOvr>
  <p:timing>
    <p:tnLst>
      <p:par>
        <p:cTn id="1" dur="indefinite" restart="never" nodeType="tmRoot"/>
      </p:par>
    </p:tnLst>
  </p:timing>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026503"/>
      </p:ext>
    </p:extLst>
  </p:cSld>
  <p:clrMapOvr>
    <a:masterClrMapping/>
  </p:clrMapOvr>
  <p:timing>
    <p:tnLst>
      <p:par>
        <p:cTn id="1" dur="indefinite" restart="never" nodeType="tmRoot"/>
      </p:par>
    </p:tnLst>
  </p:timing>
</p:sldLayout>
</file>

<file path=ppt/slideLayouts/slideLayout821.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69060266"/>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452518"/>
      </p:ext>
    </p:extLst>
  </p:cSld>
  <p:clrMapOvr>
    <a:masterClrMapping/>
  </p:clrMapOvr>
  <p:timing>
    <p:tnLst>
      <p:par>
        <p:cTn id="1" dur="indefinite" restart="never" nodeType="tmRoot"/>
      </p:par>
    </p:tnLst>
  </p:timing>
</p:sldLayout>
</file>

<file path=ppt/slideLayouts/slideLayout823.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11245612"/>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127236"/>
      </p:ext>
    </p:extLst>
  </p:cSld>
  <p:clrMapOvr>
    <a:masterClrMapping/>
  </p:clrMapOvr>
  <p:timing>
    <p:tnLst>
      <p:par>
        <p:cTn id="1" dur="indefinite" restart="never" nodeType="tmRoot"/>
      </p:par>
    </p:tnLst>
  </p:timing>
</p:sldLayout>
</file>

<file path=ppt/slideLayouts/slideLayout825.xml><?xml version="1.0" encoding="utf-8"?>
<p:sldLayout xmlns:a="http://schemas.openxmlformats.org/drawingml/2006/main" xmlns:r="http://schemas.openxmlformats.org/officeDocument/2006/relationships" xmlns:p="http://schemas.openxmlformats.org/presentationml/2006/main" showMasterSp="0"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638645"/>
      </p:ext>
    </p:extLst>
  </p:cSld>
  <p:clrMapOvr>
    <a:masterClrMapping/>
  </p:clrMapOvr>
  <p:timing>
    <p:tnLst>
      <p:par>
        <p:cTn id="1" dur="indefinite" restart="never" nodeType="tmRoot"/>
      </p:par>
    </p:tnLst>
  </p:timing>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228488"/>
      </p:ext>
    </p:extLst>
  </p:cSld>
  <p:clrMapOvr>
    <a:masterClrMapping/>
  </p:clrMapOvr>
  <p:timing>
    <p:tnLst>
      <p:par>
        <p:cTn id="1" dur="indefinite" restart="never" nodeType="tmRoot"/>
      </p:par>
    </p:tnLst>
  </p:timing>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9199790"/>
      </p:ext>
    </p:extLst>
  </p:cSld>
  <p:clrMapOvr>
    <a:masterClrMapping/>
  </p:clrMapOvr>
  <p:timing>
    <p:tnLst>
      <p:par>
        <p:cTn id="1" dur="indefinite" restart="never" nodeType="tmRoot"/>
      </p:par>
    </p:tnLst>
  </p:timing>
</p:sldLayout>
</file>

<file path=ppt/slideLayouts/slideLayout828.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69659419"/>
      </p:ext>
    </p:extLst>
  </p:cSld>
  <p:clrMapOvr>
    <a:masterClrMapping/>
  </p:clrMapOvr>
  <p:timing>
    <p:tnLst>
      <p:par>
        <p:cTn id="1" dur="indefinite" restart="never" nodeType="tmRoot"/>
      </p:par>
    </p:tnLst>
  </p:timing>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53648078"/>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711185"/>
      </p:ext>
    </p:extLst>
  </p:cSld>
  <p:clrMapOvr>
    <a:masterClrMapping/>
  </p:clrMapOvr>
  <p:timing>
    <p:tnLst>
      <p:par>
        <p:cTn id="1" dur="indefinite" restart="never" nodeType="tmRoot"/>
      </p:par>
    </p:tnLst>
  </p:timing>
</p:sldLayout>
</file>

<file path=ppt/slideLayouts/slideLayout830.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90884647"/>
      </p:ext>
    </p:extLst>
  </p:cSld>
  <p:clrMapOvr>
    <a:masterClrMapping/>
  </p:clrMapOvr>
  <p:timing>
    <p:tnLst>
      <p:par>
        <p:cTn id="1" dur="indefinite" restart="never" nodeType="tmRoot"/>
      </p:par>
    </p:tnLst>
  </p:timing>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381169"/>
      </p:ext>
    </p:extLst>
  </p:cSld>
  <p:clrMapOvr>
    <a:masterClrMapping/>
  </p:clrMapOvr>
  <p:timing>
    <p:tnLst>
      <p:par>
        <p:cTn id="1" dur="indefinite" restart="never" nodeType="tmRoot"/>
      </p:par>
    </p:tnLst>
  </p:timing>
</p:sldLayout>
</file>

<file path=ppt/slideLayouts/slideLayout832.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47031229"/>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356748"/>
      </p:ext>
    </p:extLst>
  </p:cSld>
  <p:clrMapOvr>
    <a:masterClrMapping/>
  </p:clrMapOvr>
  <p:timing>
    <p:tnLst>
      <p:par>
        <p:cTn id="1" dur="indefinite" restart="never" nodeType="tmRoot"/>
      </p:par>
    </p:tnLst>
  </p:timing>
</p:sldLayout>
</file>

<file path=ppt/slideLayouts/slideLayout834.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4904681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567358"/>
      </p:ext>
    </p:extLst>
  </p:cSld>
  <p:clrMapOvr>
    <a:masterClrMapping/>
  </p:clrMapOvr>
  <p:timing>
    <p:tnLst>
      <p:par>
        <p:cTn id="1" dur="indefinite" restart="never" nodeType="tmRoot"/>
      </p:par>
    </p:tnLst>
  </p:timing>
</p:sldLayout>
</file>

<file path=ppt/slideLayouts/slideLayout836.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86246891"/>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003467"/>
      </p:ext>
    </p:extLst>
  </p:cSld>
  <p:clrMapOvr>
    <a:masterClrMapping/>
  </p:clrMapOvr>
  <p:timing>
    <p:tnLst>
      <p:par>
        <p:cTn id="1" dur="indefinite" restart="never" nodeType="tmRoot"/>
      </p:par>
    </p:tnLst>
  </p:timing>
</p:sldLayout>
</file>

<file path=ppt/slideLayouts/slideLayout838.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1791300"/>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061944"/>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176869"/>
      </p:ext>
    </p:extLst>
  </p:cSld>
  <p:clrMapOvr>
    <a:masterClrMapping/>
  </p:clrMapOvr>
  <p:timing>
    <p:tnLst>
      <p:par>
        <p:cTn id="1" dur="indefinite" restart="never" nodeType="tmRoot"/>
      </p:par>
    </p:tnLst>
  </p:timing>
</p:sldLayout>
</file>

<file path=ppt/slideLayouts/slideLayout840.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75888379"/>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025195"/>
      </p:ext>
    </p:extLst>
  </p:cSld>
  <p:clrMapOvr>
    <a:masterClrMapping/>
  </p:clrMapOvr>
  <p:timing>
    <p:tnLst>
      <p:par>
        <p:cTn id="1" dur="indefinite" restart="never" nodeType="tmRoot"/>
      </p:par>
    </p:tnLst>
  </p:timing>
</p:sldLayout>
</file>

<file path=ppt/slideLayouts/slideLayout842.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2021/6/28</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980515832"/>
      </p:ext>
    </p:extLst>
  </p:cSld>
  <p:clrMapOvr>
    <a:masterClrMapping/>
  </p:clrMapOvr>
  <p:timing>
    <p:tnLst>
      <p:par>
        <p:cTn id="1" dur="indefinite" restart="never" nodeType="tmRoot"/>
      </p:par>
    </p:tnLst>
  </p:timing>
</p:sldLayout>
</file>

<file path=ppt/slideLayouts/slideLayout843.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62708513"/>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337950"/>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417130"/>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689648"/>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12197811"/>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02999931"/>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0129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40501"/>
      </p:ext>
    </p:extLst>
  </p:cSld>
  <p:clrMapOvr>
    <a:masterClrMapping/>
  </p:clrMapOvr>
  <p:timing>
    <p:tnLst>
      <p:par>
        <p:cTn id="1" dur="indefinite" restart="never" nodeType="tmRoot"/>
      </p:par>
    </p:tnLst>
  </p:timing>
</p:sldLayout>
</file>

<file path=ppt/slideLayouts/slideLayout850.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99005668"/>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45320"/>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6154196"/>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109511"/>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42211"/>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953206"/>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119841"/>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7677196"/>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4031637"/>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7032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479718"/>
      </p:ext>
    </p:extLst>
  </p:cSld>
  <p:clrMapOvr>
    <a:masterClrMapping/>
  </p:clrMapOvr>
  <p:timing>
    <p:tnLst>
      <p:par>
        <p:cTn id="1" dur="indefinite" restart="never" nodeType="tmRoot"/>
      </p:par>
    </p:tnLst>
  </p:timing>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571788"/>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485315"/>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259675"/>
      </p:ext>
    </p:extLst>
  </p:cSld>
  <p:clrMapOvr>
    <a:masterClrMapping/>
  </p:clrMapOvr>
  <p:timing>
    <p:tnLst>
      <p:par>
        <p:cTn id="1" dur="indefinite" restart="never" nodeType="tmRoot"/>
      </p:par>
    </p:tnLst>
  </p:timing>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042173"/>
      </p:ext>
    </p:extLst>
  </p:cSld>
  <p:clrMapOvr>
    <a:masterClrMapping/>
  </p:clrMapOvr>
  <p:timing>
    <p:tnLst>
      <p:par>
        <p:cTn id="1" dur="indefinite" restart="never" nodeType="tmRoot"/>
      </p:par>
    </p:tnLst>
  </p:timing>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928605"/>
      </p:ext>
    </p:extLst>
  </p:cSld>
  <p:clrMapOvr>
    <a:masterClrMapping/>
  </p:clrMapOvr>
  <p:timing>
    <p:tnLst>
      <p:par>
        <p:cTn id="1" dur="indefinite" restart="never" nodeType="tmRoot"/>
      </p:par>
    </p:tnLst>
  </p:timing>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51772"/>
      </p:ext>
    </p:extLst>
  </p:cSld>
  <p:clrMapOvr>
    <a:masterClrMapping/>
  </p:clrMapOvr>
  <p:timing>
    <p:tnLst>
      <p:par>
        <p:cTn id="1" dur="indefinite" restart="never" nodeType="tmRoot"/>
      </p:par>
    </p:tnLst>
  </p:timing>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871374"/>
      </p:ext>
    </p:extLst>
  </p:cSld>
  <p:clrMapOvr>
    <a:masterClrMapping/>
  </p:clrMapOvr>
  <p:timing>
    <p:tnLst>
      <p:par>
        <p:cTn id="1" dur="indefinite" restart="never" nodeType="tmRoot"/>
      </p:par>
    </p:tnLst>
  </p:timing>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974323"/>
      </p:ext>
    </p:extLst>
  </p:cSld>
  <p:clrMapOvr>
    <a:masterClrMapping/>
  </p:clrMapOvr>
  <p:timing>
    <p:tnLst>
      <p:par>
        <p:cTn id="1" dur="indefinite" restart="never" nodeType="tmRoot"/>
      </p:par>
    </p:tnLst>
  </p:timing>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012623"/>
      </p:ext>
    </p:extLst>
  </p:cSld>
  <p:clrMapOvr>
    <a:masterClrMapping/>
  </p:clrMapOvr>
  <p:timing>
    <p:tnLst>
      <p:par>
        <p:cTn id="1" dur="indefinite" restart="never" nodeType="tmRoot"/>
      </p:par>
    </p:tnLst>
  </p:timing>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480968"/>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466011"/>
      </p:ext>
    </p:extLst>
  </p:cSld>
  <p:clrMapOvr>
    <a:masterClrMapping/>
  </p:clrMapOvr>
  <p:timing>
    <p:tnLst>
      <p:par>
        <p:cTn id="1" dur="indefinite" restart="never" nodeType="tmRoot"/>
      </p:par>
    </p:tnLst>
  </p:timing>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297759"/>
      </p:ext>
    </p:extLst>
  </p:cSld>
  <p:clrMapOvr>
    <a:masterClrMapping/>
  </p:clrMapOvr>
  <p:timing>
    <p:tnLst>
      <p:par>
        <p:cTn id="1" dur="indefinite" restart="never" nodeType="tmRoot"/>
      </p:par>
    </p:tnLst>
  </p:timing>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668489"/>
      </p:ext>
    </p:extLst>
  </p:cSld>
  <p:clrMapOvr>
    <a:masterClrMapping/>
  </p:clrMapOvr>
  <p:timing>
    <p:tnLst>
      <p:par>
        <p:cTn id="1" dur="indefinite" restart="never" nodeType="tmRoot"/>
      </p:par>
    </p:tnLst>
  </p:timing>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80974"/>
      </p:ext>
    </p:extLst>
  </p:cSld>
  <p:clrMapOvr>
    <a:masterClrMapping/>
  </p:clrMapOvr>
  <p:timing>
    <p:tnLst>
      <p:par>
        <p:cTn id="1" dur="indefinite" restart="never" nodeType="tmRoot"/>
      </p:par>
    </p:tnLst>
  </p:timing>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732530"/>
      </p:ext>
    </p:extLst>
  </p:cSld>
  <p:clrMapOvr>
    <a:masterClrMapping/>
  </p:clrMapOvr>
  <p:timing>
    <p:tnLst>
      <p:par>
        <p:cTn id="1" dur="indefinite" restart="never" nodeType="tmRoot"/>
      </p:par>
    </p:tnLst>
  </p:timing>
</p:sldLayout>
</file>

<file path=ppt/slideLayouts/slideLayout874.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365881"/>
      </p:ext>
    </p:extLst>
  </p:cSld>
  <p:clrMapOvr>
    <a:masterClrMapping/>
  </p:clrMapOvr>
  <p:timing>
    <p:tnLst>
      <p:par>
        <p:cTn id="1" dur="indefinite" restart="never" nodeType="tmRoot"/>
      </p:par>
    </p:tnLst>
  </p:timing>
</p:sldLayout>
</file>

<file path=ppt/slideLayouts/slideLayout875.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563747"/>
      </p:ext>
    </p:extLst>
  </p:cSld>
  <p:clrMapOvr>
    <a:masterClrMapping/>
  </p:clrMapOvr>
  <p:timing>
    <p:tnLst>
      <p:par>
        <p:cTn id="1" dur="indefinite" restart="never" nodeType="tmRoot"/>
      </p:par>
    </p:tnLst>
  </p:timing>
</p:sldLayout>
</file>

<file path=ppt/slideLayouts/slideLayout87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02871"/>
      </p:ext>
    </p:extLst>
  </p:cSld>
  <p:clrMapOvr>
    <a:masterClrMapping/>
  </p:clrMapOvr>
  <p:timing>
    <p:tnLst>
      <p:par>
        <p:cTn id="1" dur="indefinite" restart="never" nodeType="tmRoot"/>
      </p:par>
    </p:tnLst>
  </p:timing>
</p:sldLayout>
</file>

<file path=ppt/slideLayouts/slideLayout87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875666"/>
      </p:ext>
    </p:extLst>
  </p:cSld>
  <p:clrMapOvr>
    <a:masterClrMapping/>
  </p:clrMapOvr>
  <p:timing>
    <p:tnLst>
      <p:par>
        <p:cTn id="1" dur="indefinite" restart="never" nodeType="tmRoot"/>
      </p:par>
    </p:tnLst>
  </p:timing>
</p:sldLayout>
</file>

<file path=ppt/slideLayouts/slideLayout87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206337"/>
      </p:ext>
    </p:extLst>
  </p:cSld>
  <p:clrMapOvr>
    <a:masterClrMapping/>
  </p:clrMapOvr>
  <p:timing>
    <p:tnLst>
      <p:par>
        <p:cTn id="1" dur="indefinite" restart="never" nodeType="tmRoot"/>
      </p:par>
    </p:tnLst>
  </p:timing>
</p:sldLayout>
</file>

<file path=ppt/slideLayouts/slideLayout87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385306"/>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715788"/>
      </p:ext>
    </p:extLst>
  </p:cSld>
  <p:clrMapOvr>
    <a:masterClrMapping/>
  </p:clrMapOvr>
  <p:timing>
    <p:tnLst>
      <p:par>
        <p:cTn id="1" dur="indefinite" restart="never" nodeType="tmRoot"/>
      </p:par>
    </p:tnLst>
  </p:timing>
</p:sldLayout>
</file>

<file path=ppt/slideLayouts/slideLayout88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341293"/>
      </p:ext>
    </p:extLst>
  </p:cSld>
  <p:clrMapOvr>
    <a:masterClrMapping/>
  </p:clrMapOvr>
  <p:timing>
    <p:tnLst>
      <p:par>
        <p:cTn id="1" dur="indefinite" restart="never" nodeType="tmRoot"/>
      </p:par>
    </p:tnLst>
  </p:timing>
</p:sldLayout>
</file>

<file path=ppt/slideLayouts/slideLayout88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08838"/>
      </p:ext>
    </p:extLst>
  </p:cSld>
  <p:clrMapOvr>
    <a:masterClrMapping/>
  </p:clrMapOvr>
  <p:timing>
    <p:tnLst>
      <p:par>
        <p:cTn id="1" dur="indefinite" restart="never" nodeType="tmRoot"/>
      </p:par>
    </p:tnLst>
  </p:timing>
</p:sldLayout>
</file>

<file path=ppt/slideLayouts/slideLayout882.xml><?xml version="1.0" encoding="utf-8"?>
<p:sldLayout xmlns:a="http://schemas.openxmlformats.org/drawingml/2006/main" xmlns:r="http://schemas.openxmlformats.org/officeDocument/2006/relationships" xmlns:p="http://schemas.openxmlformats.org/presentationml/2006/main" showMasterSp="0"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473547"/>
      </p:ext>
    </p:extLst>
  </p:cSld>
  <p:clrMapOvr>
    <a:masterClrMapping/>
  </p:clrMapOvr>
  <p:timing>
    <p:tnLst>
      <p:par>
        <p:cTn id="1" dur="indefinite" restart="never" nodeType="tmRoot"/>
      </p:par>
    </p:tnLst>
  </p:timing>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99589466"/>
      </p:ext>
    </p:extLst>
  </p:cSld>
  <p:clrMapOvr>
    <a:masterClrMapping/>
  </p:clrMapOvr>
  <p:timing>
    <p:tnLst>
      <p:par>
        <p:cTn id="1" dur="indefinite" restart="never" nodeType="tmRoot"/>
      </p:par>
    </p:tnLst>
  </p:timing>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96535305"/>
      </p:ext>
    </p:extLst>
  </p:cSld>
  <p:clrMapOvr>
    <a:masterClrMapping/>
  </p:clrMapOvr>
  <p:timing>
    <p:tnLst>
      <p:par>
        <p:cTn id="1" dur="indefinite" restart="never" nodeType="tmRoot"/>
      </p:par>
    </p:tnLst>
  </p:timing>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94665173"/>
      </p:ext>
    </p:extLst>
  </p:cSld>
  <p:clrMapOvr>
    <a:masterClrMapping/>
  </p:clrMapOvr>
  <p:timing>
    <p:tnLst>
      <p:par>
        <p:cTn id="1" dur="indefinite" restart="never" nodeType="tmRoot"/>
      </p:par>
    </p:tnLst>
  </p:timing>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98767767"/>
      </p:ext>
    </p:extLst>
  </p:cSld>
  <p:clrMapOvr>
    <a:masterClrMapping/>
  </p:clrMapOvr>
  <p:timing>
    <p:tnLst>
      <p:par>
        <p:cTn id="1" dur="indefinite" restart="never" nodeType="tmRoot"/>
      </p:par>
    </p:tnLst>
  </p:timing>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88137923"/>
      </p:ext>
    </p:extLst>
  </p:cSld>
  <p:clrMapOvr>
    <a:masterClrMapping/>
  </p:clrMapOvr>
  <p:timing>
    <p:tnLst>
      <p:par>
        <p:cTn id="1" dur="indefinite" restart="never" nodeType="tmRoot"/>
      </p:par>
    </p:tnLst>
  </p:timing>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36153271"/>
      </p:ext>
    </p:extLst>
  </p:cSld>
  <p:clrMapOvr>
    <a:masterClrMapping/>
  </p:clrMapOvr>
  <p:timing>
    <p:tnLst>
      <p:par>
        <p:cTn id="1" dur="indefinite" restart="never" nodeType="tmRoot"/>
      </p:par>
    </p:tnLst>
  </p:timing>
</p:sldLayout>
</file>

<file path=ppt/slideLayouts/slideLayout889.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524695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225682"/>
      </p:ext>
    </p:extLst>
  </p:cSld>
  <p:clrMapOvr>
    <a:masterClrMapping/>
  </p:clrMapOvr>
  <p:timing>
    <p:tnLst>
      <p:par>
        <p:cTn id="1" dur="indefinite" restart="never" nodeType="tmRoot"/>
      </p:par>
    </p:tnLst>
  </p:timing>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39188"/>
      </p:ext>
    </p:extLst>
  </p:cSld>
  <p:clrMapOvr>
    <a:masterClrMapping/>
  </p:clrMapOvr>
  <p:timing>
    <p:tnLst>
      <p:par>
        <p:cTn id="1" dur="indefinite" restart="never" nodeType="tmRoot"/>
      </p:par>
    </p:tnLst>
  </p:timing>
</p:sldLayout>
</file>

<file path=ppt/slideLayouts/slideLayout891.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52627200"/>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13704"/>
      </p:ext>
    </p:extLst>
  </p:cSld>
  <p:clrMapOvr>
    <a:masterClrMapping/>
  </p:clrMapOvr>
  <p:timing>
    <p:tnLst>
      <p:par>
        <p:cTn id="1" dur="indefinite" restart="never" nodeType="tmRoot"/>
      </p:par>
    </p:tnLst>
  </p:timing>
</p:sldLayout>
</file>

<file path=ppt/slideLayouts/slideLayout893.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21536391"/>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95936"/>
      </p:ext>
    </p:extLst>
  </p:cSld>
  <p:clrMapOvr>
    <a:masterClrMapping/>
  </p:clrMapOvr>
  <p:timing>
    <p:tnLst>
      <p:par>
        <p:cTn id="1" dur="indefinite" restart="never" nodeType="tmRoot"/>
      </p:par>
    </p:tnLst>
  </p:timing>
</p:sldLayout>
</file>

<file path=ppt/slideLayouts/slideLayout895.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13226750"/>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192205"/>
      </p:ext>
    </p:extLst>
  </p:cSld>
  <p:clrMapOvr>
    <a:masterClrMapping/>
  </p:clrMapOvr>
  <p:timing>
    <p:tnLst>
      <p:par>
        <p:cTn id="1" dur="indefinite" restart="never" nodeType="tmRoot"/>
      </p:par>
    </p:tnLst>
  </p:timing>
</p:sldLayout>
</file>

<file path=ppt/slideLayouts/slideLayout897.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44593557"/>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69932"/>
      </p:ext>
    </p:extLst>
  </p:cSld>
  <p:clrMapOvr>
    <a:masterClrMapping/>
  </p:clrMapOvr>
  <p:timing>
    <p:tnLst>
      <p:par>
        <p:cTn id="1" dur="indefinite" restart="never" nodeType="tmRoot"/>
      </p:par>
    </p:tnLst>
  </p:timing>
</p:sldLayout>
</file>

<file path=ppt/slideLayouts/slideLayout899.xml><?xml version="1.0" encoding="utf-8"?>
<p:sldLayout xmlns:a="http://schemas.openxmlformats.org/drawingml/2006/main" xmlns:r="http://schemas.openxmlformats.org/officeDocument/2006/relationships" xmlns:p="http://schemas.openxmlformats.org/presentationml/2006/main" showMasterSp="0"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1004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5460"/>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493336"/>
      </p:ext>
    </p:extLst>
  </p:cSld>
  <p:clrMapOvr>
    <a:masterClrMapping/>
  </p:clrMapOvr>
  <p:timing>
    <p:tnLst>
      <p:par>
        <p:cTn id="1" dur="indefinite" restart="never" nodeType="tmRoot"/>
      </p:par>
    </p:tnLst>
  </p:timing>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9100336"/>
      </p:ext>
    </p:extLst>
  </p:cSld>
  <p:clrMapOvr>
    <a:masterClrMapping/>
  </p:clrMapOvr>
  <p:timing>
    <p:tnLst>
      <p:par>
        <p:cTn id="1" dur="indefinite" restart="never" nodeType="tmRoot"/>
      </p:par>
    </p:tnLst>
  </p:timing>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9415613"/>
      </p:ext>
    </p:extLst>
  </p:cSld>
  <p:clrMapOvr>
    <a:masterClrMapping/>
  </p:clrMapOvr>
  <p:timing>
    <p:tnLst>
      <p:par>
        <p:cTn id="1" dur="indefinite" restart="never" nodeType="tmRoot"/>
      </p:par>
    </p:tnLst>
  </p:timing>
</p:sldLayout>
</file>

<file path=ppt/slideLayouts/slideLayout902.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56830534"/>
      </p:ext>
    </p:extLst>
  </p:cSld>
  <p:clrMapOvr>
    <a:masterClrMapping/>
  </p:clrMapOvr>
  <p:timing>
    <p:tnLst>
      <p:par>
        <p:cTn id="1" dur="indefinite" restart="never" nodeType="tmRoot"/>
      </p:par>
    </p:tnLst>
  </p:timing>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44895204"/>
      </p:ext>
    </p:extLst>
  </p:cSld>
  <p:clrMapOvr>
    <a:masterClrMapping/>
  </p:clrMapOvr>
  <p:timing>
    <p:tnLst>
      <p:par>
        <p:cTn id="1" dur="indefinite" restart="never" nodeType="tmRoot"/>
      </p:par>
    </p:tnLst>
  </p:timing>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159150"/>
      </p:ext>
    </p:extLst>
  </p:cSld>
  <p:clrMapOvr>
    <a:masterClrMapping/>
  </p:clrMapOvr>
  <p:timing>
    <p:tnLst>
      <p:par>
        <p:cTn id="1" dur="indefinite" restart="never" nodeType="tmRoot"/>
      </p:par>
    </p:tnLst>
  </p:timing>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34475124"/>
      </p:ext>
    </p:extLst>
  </p:cSld>
  <p:clrMapOvr>
    <a:masterClrMapping/>
  </p:clrMapOvr>
  <p:timing>
    <p:tnLst>
      <p:par>
        <p:cTn id="1" dur="indefinite" restart="never" nodeType="tmRoot"/>
      </p:par>
    </p:tnLst>
  </p:timing>
</p:sldLayout>
</file>

<file path=ppt/slideLayouts/slideLayout906.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50290432"/>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505652"/>
      </p:ext>
    </p:extLst>
  </p:cSld>
  <p:clrMapOvr>
    <a:masterClrMapping/>
  </p:clrMapOvr>
  <p:timing>
    <p:tnLst>
      <p:par>
        <p:cTn id="1" dur="indefinite" restart="never" nodeType="tmRoot"/>
      </p:par>
    </p:tnLst>
  </p:timing>
</p:sldLayout>
</file>

<file path=ppt/slideLayouts/slideLayout90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4822655"/>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7487"/>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126006"/>
      </p:ext>
    </p:extLst>
  </p:cSld>
  <p:clrMapOvr>
    <a:masterClrMapping/>
  </p:clrMapOvr>
  <p:timing>
    <p:tnLst>
      <p:par>
        <p:cTn id="1" dur="indefinite" restart="never" nodeType="tmRoot"/>
      </p:par>
    </p:tnLst>
  </p:timing>
</p:sldLayout>
</file>

<file path=ppt/slideLayouts/slideLayout91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760751983"/>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84919"/>
      </p:ext>
    </p:extLst>
  </p:cSld>
  <p:clrMapOvr>
    <a:masterClrMapping/>
  </p:clrMapOvr>
  <p:timing>
    <p:tnLst>
      <p:par>
        <p:cTn id="1" dur="indefinite" restart="never" nodeType="tmRoot"/>
      </p:par>
    </p:tnLst>
  </p:timing>
</p:sldLayout>
</file>

<file path=ppt/slideLayouts/slideLayout912.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48272317"/>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59870"/>
      </p:ext>
    </p:extLst>
  </p:cSld>
  <p:clrMapOvr>
    <a:masterClrMapping/>
  </p:clrMapOvr>
  <p:timing>
    <p:tnLst>
      <p:par>
        <p:cTn id="1" dur="indefinite" restart="never" nodeType="tmRoot"/>
      </p:par>
    </p:tnLst>
  </p:timing>
</p:sldLayout>
</file>

<file path=ppt/slideLayouts/slideLayout914.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28865835"/>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436765"/>
      </p:ext>
    </p:extLst>
  </p:cSld>
  <p:clrMapOvr>
    <a:masterClrMapping/>
  </p:clrMapOvr>
  <p:timing>
    <p:tnLst>
      <p:par>
        <p:cTn id="1" dur="indefinite" restart="never" nodeType="tmRoot"/>
      </p:par>
    </p:tnLst>
  </p:timing>
</p:sldLayout>
</file>

<file path=ppt/slideLayouts/slideLayout916.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2021/6/28</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577511479"/>
      </p:ext>
    </p:extLst>
  </p:cSld>
  <p:clrMapOvr>
    <a:masterClrMapping/>
  </p:clrMapOvr>
  <p:timing>
    <p:tnLst>
      <p:par>
        <p:cTn id="1" dur="indefinite" restart="never" nodeType="tmRoot"/>
      </p:par>
    </p:tnLst>
  </p:timing>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34130014"/>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772285"/>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4743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665133"/>
      </p:ext>
    </p:extLst>
  </p:cSld>
  <p:clrMapOvr>
    <a:masterClrMapping/>
  </p:clrMapOvr>
  <p:timing>
    <p:tnLst>
      <p:par>
        <p:cTn id="1" dur="indefinite" restart="never" nodeType="tmRoot"/>
      </p:par>
    </p:tnLst>
  </p:timing>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824977"/>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2021/6/28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67665464"/>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18687101"/>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852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24.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2021/6/28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68212080"/>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94117887"/>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97917"/>
      </p:ext>
    </p:extLst>
  </p:cSld>
  <p:clrMapOvr>
    <a:masterClrMapping/>
  </p:clrMapOvr>
  <p:timing>
    <p:tnLst>
      <p:par>
        <p:cTn id="1" dur="indefinite" restart="never" nodeType="tmRoot"/>
      </p:par>
    </p:tnLst>
  </p:timing>
</p:sldLayout>
</file>

<file path=ppt/slideLayouts/slideLayout927.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85678539"/>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266454"/>
      </p:ext>
    </p:extLst>
  </p:cSld>
  <p:clrMapOvr>
    <a:masterClrMapping/>
  </p:clrMapOvr>
  <p:timing>
    <p:tnLst>
      <p:par>
        <p:cTn id="1" dur="indefinite" restart="never" nodeType="tmRoot"/>
      </p:par>
    </p:tnLst>
  </p:timing>
</p:sldLayout>
</file>

<file path=ppt/slideLayouts/slideLayout92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395491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362472"/>
      </p:ext>
    </p:extLst>
  </p:cSld>
  <p:clrMapOvr>
    <a:masterClrMapping/>
  </p:clrMapOvr>
  <p:timing>
    <p:tnLst>
      <p:par>
        <p:cTn id="1" dur="indefinite" restart="never" nodeType="tmRoot"/>
      </p:par>
    </p:tnLst>
  </p:timing>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879316"/>
      </p:ext>
    </p:extLst>
  </p:cSld>
  <p:clrMapOvr>
    <a:masterClrMapping/>
  </p:clrMapOvr>
  <p:timing>
    <p:tnLst>
      <p:par>
        <p:cTn id="1" dur="indefinite" restart="never" nodeType="tmRoot"/>
      </p:par>
    </p:tnLst>
  </p:timing>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23014279"/>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394514"/>
      </p:ext>
    </p:extLst>
  </p:cSld>
  <p:clrMapOvr>
    <a:masterClrMapping/>
  </p:clrMapOvr>
  <p:timing>
    <p:tnLst>
      <p:par>
        <p:cTn id="1" dur="indefinite" restart="never" nodeType="tmRoot"/>
      </p:par>
    </p:tnLst>
  </p:timing>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5804159"/>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077388"/>
      </p:ext>
    </p:extLst>
  </p:cSld>
  <p:clrMapOvr>
    <a:masterClrMapping/>
  </p:clrMapOvr>
  <p:timing>
    <p:tnLst>
      <p:par>
        <p:cTn id="1" dur="indefinite" restart="never" nodeType="tmRoot"/>
      </p:par>
    </p:tnLst>
  </p:timing>
</p:sldLayout>
</file>

<file path=ppt/slideLayouts/slideLayout935.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733616"/>
      </p:ext>
    </p:extLst>
  </p:cSld>
  <p:clrMapOvr>
    <a:masterClrMapping/>
  </p:clrMapOvr>
  <p:timing>
    <p:tnLst>
      <p:par>
        <p:cTn id="1" dur="indefinite" restart="never" nodeType="tmRoot"/>
      </p:par>
    </p:tnLst>
  </p:timing>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8119357"/>
      </p:ext>
    </p:extLst>
  </p:cSld>
  <p:clrMapOvr>
    <a:masterClrMapping/>
  </p:clrMapOvr>
  <p:timing>
    <p:tnLst>
      <p:par>
        <p:cTn id="1" dur="indefinite" restart="never" nodeType="tmRoot"/>
      </p:par>
    </p:tnLst>
  </p:timing>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8930425"/>
      </p:ext>
    </p:extLst>
  </p:cSld>
  <p:clrMapOvr>
    <a:masterClrMapping/>
  </p:clrMapOvr>
  <p:timing>
    <p:tnLst>
      <p:par>
        <p:cTn id="1" dur="indefinite" restart="never" nodeType="tmRoot"/>
      </p:par>
    </p:tnLst>
  </p:timing>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3960238"/>
      </p:ext>
    </p:extLst>
  </p:cSld>
  <p:clrMapOvr>
    <a:masterClrMapping/>
  </p:clrMapOvr>
  <p:timing>
    <p:tnLst>
      <p:par>
        <p:cTn id="1" dur="indefinite" restart="never" nodeType="tmRoot"/>
      </p:par>
    </p:tnLst>
  </p:timing>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43553272"/>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291265"/>
      </p:ext>
    </p:extLst>
  </p:cSld>
  <p:clrMapOvr>
    <a:masterClrMapping/>
  </p:clrMapOvr>
  <p:timing>
    <p:tnLst>
      <p:par>
        <p:cTn id="1" dur="indefinite" restart="never" nodeType="tmRoot"/>
      </p:par>
    </p:tnLst>
  </p:timing>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92351204"/>
      </p:ext>
    </p:extLst>
  </p:cSld>
  <p:clrMapOvr>
    <a:masterClrMapping/>
  </p:clrMapOvr>
  <p:timing>
    <p:tnLst>
      <p:par>
        <p:cTn id="1" dur="indefinite" restart="never" nodeType="tmRoot"/>
      </p:par>
    </p:tnLst>
  </p:timing>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6696983"/>
      </p:ext>
    </p:extLst>
  </p:cSld>
  <p:clrMapOvr>
    <a:masterClrMapping/>
  </p:clrMapOvr>
  <p:timing>
    <p:tnLst>
      <p:par>
        <p:cTn id="1" dur="indefinite" restart="never" nodeType="tmRoot"/>
      </p:par>
    </p:tnLst>
  </p:timing>
</p:sldLayout>
</file>

<file path=ppt/slideLayouts/slideLayout942.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8073760"/>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735963"/>
      </p:ext>
    </p:extLst>
  </p:cSld>
  <p:clrMapOvr>
    <a:masterClrMapping/>
  </p:clrMapOvr>
  <p:timing>
    <p:tnLst>
      <p:par>
        <p:cTn id="1" dur="indefinite" restart="never" nodeType="tmRoot"/>
      </p:par>
    </p:tnLst>
  </p:timing>
</p:sldLayout>
</file>

<file path=ppt/slideLayouts/slideLayout944.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2016982"/>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898612"/>
      </p:ext>
    </p:extLst>
  </p:cSld>
  <p:clrMapOvr>
    <a:masterClrMapping/>
  </p:clrMapOvr>
  <p:timing>
    <p:tnLst>
      <p:par>
        <p:cTn id="1" dur="indefinite" restart="never" nodeType="tmRoot"/>
      </p:par>
    </p:tnLst>
  </p:timing>
</p:sldLayout>
</file>

<file path=ppt/slideLayouts/slideLayout94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8214533"/>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866901"/>
      </p:ext>
    </p:extLst>
  </p:cSld>
  <p:clrMapOvr>
    <a:masterClrMapping/>
  </p:clrMapOvr>
  <p:timing>
    <p:tnLst>
      <p:par>
        <p:cTn id="1" dur="indefinite" restart="never" nodeType="tmRoot"/>
      </p:par>
    </p:tnLst>
  </p:timing>
</p:sldLayout>
</file>

<file path=ppt/slideLayouts/slideLayout94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53328642"/>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639337"/>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316173"/>
      </p:ext>
    </p:extLst>
  </p:cSld>
  <p:clrMapOvr>
    <a:masterClrMapping/>
  </p:clrMapOvr>
  <p:timing>
    <p:tnLst>
      <p:par>
        <p:cTn id="1" dur="indefinite" restart="never" nodeType="tmRoot"/>
      </p:par>
    </p:tnLst>
  </p:timing>
</p:sldLayout>
</file>

<file path=ppt/slideLayouts/slideLayout95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6404913"/>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09041"/>
      </p:ext>
    </p:extLst>
  </p:cSld>
  <p:clrMapOvr>
    <a:masterClrMapping/>
  </p:clrMapOvr>
  <p:timing>
    <p:tnLst>
      <p:par>
        <p:cTn id="1" dur="indefinite" restart="never" nodeType="tmRoot"/>
      </p:par>
    </p:tnLst>
  </p:timing>
</p:sldLayout>
</file>

<file path=ppt/slideLayouts/slideLayout952.xml><?xml version="1.0" encoding="utf-8"?>
<p:sldLayout xmlns:a="http://schemas.openxmlformats.org/drawingml/2006/main" xmlns:r="http://schemas.openxmlformats.org/officeDocument/2006/relationships" xmlns:p="http://schemas.openxmlformats.org/presentationml/2006/main" showMasterSp="0"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101967"/>
      </p:ext>
    </p:extLst>
  </p:cSld>
  <p:clrMapOvr>
    <a:masterClrMapping/>
  </p:clrMapOvr>
  <p:timing>
    <p:tnLst>
      <p:par>
        <p:cTn id="1" dur="indefinite" restart="never" nodeType="tmRoot"/>
      </p:par>
    </p:tnLst>
  </p:timing>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3295614"/>
      </p:ext>
    </p:extLst>
  </p:cSld>
  <p:clrMapOvr>
    <a:masterClrMapping/>
  </p:clrMapOvr>
  <p:timing>
    <p:tnLst>
      <p:par>
        <p:cTn id="1" dur="indefinite" restart="never" nodeType="tmRoot"/>
      </p:par>
    </p:tnLst>
  </p:timing>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43876383"/>
      </p:ext>
    </p:extLst>
  </p:cSld>
  <p:clrMapOvr>
    <a:masterClrMapping/>
  </p:clrMapOvr>
  <p:timing>
    <p:tnLst>
      <p:par>
        <p:cTn id="1" dur="indefinite" restart="never" nodeType="tmRoot"/>
      </p:par>
    </p:tnLst>
  </p:timing>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86364511"/>
      </p:ext>
    </p:extLst>
  </p:cSld>
  <p:clrMapOvr>
    <a:masterClrMapping/>
  </p:clrMapOvr>
  <p:timing>
    <p:tnLst>
      <p:par>
        <p:cTn id="1" dur="indefinite" restart="never" nodeType="tmRoot"/>
      </p:par>
    </p:tnLst>
  </p:timing>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57421703"/>
      </p:ext>
    </p:extLst>
  </p:cSld>
  <p:clrMapOvr>
    <a:masterClrMapping/>
  </p:clrMapOvr>
  <p:timing>
    <p:tnLst>
      <p:par>
        <p:cTn id="1" dur="indefinite" restart="never" nodeType="tmRoot"/>
      </p:par>
    </p:tnLst>
  </p:timing>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3994292"/>
      </p:ext>
    </p:extLst>
  </p:cSld>
  <p:clrMapOvr>
    <a:masterClrMapping/>
  </p:clrMapOvr>
  <p:timing>
    <p:tnLst>
      <p:par>
        <p:cTn id="1" dur="indefinite" restart="never" nodeType="tmRoot"/>
      </p:par>
    </p:tnLst>
  </p:timing>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3084211"/>
      </p:ext>
    </p:extLst>
  </p:cSld>
  <p:clrMapOvr>
    <a:masterClrMapping/>
  </p:clrMapOvr>
  <p:timing>
    <p:tnLst>
      <p:par>
        <p:cTn id="1" dur="indefinite" restart="never" nodeType="tmRoot"/>
      </p:par>
    </p:tnLst>
  </p:timing>
</p:sldLayout>
</file>

<file path=ppt/slideLayouts/slideLayout959.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894242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107020"/>
      </p:ext>
    </p:extLst>
  </p:cSld>
  <p:clrMapOvr>
    <a:masterClrMapping/>
  </p:clrMapOvr>
  <p:timing>
    <p:tnLst>
      <p:par>
        <p:cTn id="1" dur="indefinite" restart="never" nodeType="tmRoot"/>
      </p:par>
    </p:tnLst>
  </p:timing>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845765"/>
      </p:ext>
    </p:extLst>
  </p:cSld>
  <p:clrMapOvr>
    <a:masterClrMapping/>
  </p:clrMapOvr>
  <p:timing>
    <p:tnLst>
      <p:par>
        <p:cTn id="1" dur="indefinite" restart="never" nodeType="tmRoot"/>
      </p:par>
    </p:tnLst>
  </p:timing>
</p:sldLayout>
</file>

<file path=ppt/slideLayouts/slideLayout961.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16643069"/>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535061"/>
      </p:ext>
    </p:extLst>
  </p:cSld>
  <p:clrMapOvr>
    <a:masterClrMapping/>
  </p:clrMapOvr>
  <p:timing>
    <p:tnLst>
      <p:par>
        <p:cTn id="1" dur="indefinite" restart="never" nodeType="tmRoot"/>
      </p:par>
    </p:tnLst>
  </p:timing>
</p:sldLayout>
</file>

<file path=ppt/slideLayouts/slideLayout963.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214045078"/>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76168"/>
      </p:ext>
    </p:extLst>
  </p:cSld>
  <p:clrMapOvr>
    <a:masterClrMapping/>
  </p:clrMapOvr>
  <p:timing>
    <p:tnLst>
      <p:par>
        <p:cTn id="1" dur="indefinite" restart="never" nodeType="tmRoot"/>
      </p:par>
    </p:tnLst>
  </p:timing>
</p:sldLayout>
</file>

<file path=ppt/slideLayouts/slideLayout965.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75323882"/>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816882"/>
      </p:ext>
    </p:extLst>
  </p:cSld>
  <p:clrMapOvr>
    <a:masterClrMapping/>
  </p:clrMapOvr>
  <p:timing>
    <p:tnLst>
      <p:par>
        <p:cTn id="1" dur="indefinite" restart="never" nodeType="tmRoot"/>
      </p:par>
    </p:tnLst>
  </p:timing>
</p:sldLayout>
</file>

<file path=ppt/slideLayouts/slideLayout967.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66877834"/>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812294"/>
      </p:ext>
    </p:extLst>
  </p:cSld>
  <p:clrMapOvr>
    <a:masterClrMapping/>
  </p:clrMapOvr>
  <p:timing>
    <p:tnLst>
      <p:par>
        <p:cTn id="1" dur="indefinite" restart="never" nodeType="tmRoot"/>
      </p:par>
    </p:tnLst>
  </p:timing>
</p:sldLayout>
</file>

<file path=ppt/slideLayouts/slideLayout969.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2021/6/28</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33918708"/>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844627"/>
      </p:ext>
    </p:extLst>
  </p:cSld>
  <p:clrMapOvr>
    <a:masterClrMapping/>
  </p:clrMapOvr>
  <p:timing>
    <p:tnLst>
      <p:par>
        <p:cTn id="1" dur="indefinite" restart="never" nodeType="tmRoot"/>
      </p:par>
    </p:tnLst>
  </p:timing>
</p:sldLayout>
</file>

<file path=ppt/slideLayouts/slideLayout970.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57801638"/>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663549"/>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040207"/>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720092"/>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2021/6/28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14715139"/>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24320751"/>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2518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77.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2021/6/28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5790885"/>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713643"/>
      </p:ext>
    </p:extLst>
  </p:cSld>
  <p:clrMapOvr>
    <a:masterClrMapping/>
  </p:clrMapOvr>
  <p:timing>
    <p:tnLst>
      <p:par>
        <p:cTn id="1" dur="indefinite" restart="never" nodeType="tmRoot"/>
      </p:par>
    </p:tnLst>
  </p:timing>
</p:sldLayout>
</file>

<file path=ppt/slideLayouts/slideLayout979.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643129"/>
      </p:ext>
    </p:extLst>
  </p:cSld>
  <p:clrMapOvr>
    <a:masterClrMapping/>
  </p:clrMapOvr>
  <p:transition spd="slow" advTm="3000">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276328"/>
      </p:ext>
    </p:extLst>
  </p:cSld>
  <p:clrMapOvr>
    <a:masterClrMapping/>
  </p:clrMapOvr>
  <p:timing>
    <p:tnLst>
      <p:par>
        <p:cTn id="1" dur="indefinite" restart="never" nodeType="tmRoot"/>
      </p:par>
    </p:tnLst>
  </p:timing>
</p:sldLayout>
</file>

<file path=ppt/slideLayouts/slideLayout980.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199407"/>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926393"/>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033553"/>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440927"/>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540814"/>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91398"/>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841695"/>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740194"/>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007049"/>
      </p:ext>
    </p:extLst>
  </p:cSld>
  <p:clrMapOvr>
    <a:masterClrMapping/>
  </p:clrMapOvr>
  <p:transition spd="slow" advTm="3000">
    <p:random/>
  </p:transition>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777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5682788"/>
      </p:ext>
    </p:extLst>
  </p:cSld>
  <p:clrMapOvr>
    <a:masterClrMapping/>
  </p:clrMapOvr>
  <p:timing>
    <p:tnLst>
      <p:par>
        <p:cTn id="1" dur="indefinite" restart="never" nodeType="tmRoot"/>
      </p:par>
    </p:tnLst>
  </p:timing>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498875"/>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05562"/>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00090"/>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873604"/>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35937"/>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356345"/>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943445"/>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154803"/>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15978"/>
      </p:ext>
    </p:extLst>
  </p:cSld>
  <p:clrMapOvr>
    <a:masterClrMapping/>
  </p:clrMapOvr>
  <p:transition spd="slow" advClick="0" advTm="4000">
    <p:comb/>
  </p:transition>
</p:sldLayout>
</file>

<file path=ppt/slideLayouts/slideLayout999.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372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324" Type="http://schemas.openxmlformats.org/officeDocument/2006/relationships/slideLayout" Target="../slideLayouts/slideLayout324.xml"/><Relationship Id="rId531" Type="http://schemas.openxmlformats.org/officeDocument/2006/relationships/slideLayout" Target="../slideLayouts/slideLayout531.xml"/><Relationship Id="rId170" Type="http://schemas.openxmlformats.org/officeDocument/2006/relationships/slideLayout" Target="../slideLayouts/slideLayout170.xml"/><Relationship Id="rId268" Type="http://schemas.openxmlformats.org/officeDocument/2006/relationships/slideLayout" Target="../slideLayouts/slideLayout268.xml"/><Relationship Id="rId475" Type="http://schemas.openxmlformats.org/officeDocument/2006/relationships/slideLayout" Target="../slideLayouts/slideLayout475.xml"/><Relationship Id="rId32" Type="http://schemas.openxmlformats.org/officeDocument/2006/relationships/slideLayout" Target="../slideLayouts/slideLayout32.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542" Type="http://schemas.openxmlformats.org/officeDocument/2006/relationships/slideLayout" Target="../slideLayouts/slideLayout542.xml"/><Relationship Id="rId181" Type="http://schemas.openxmlformats.org/officeDocument/2006/relationships/slideLayout" Target="../slideLayouts/slideLayout181.xml"/><Relationship Id="rId402" Type="http://schemas.openxmlformats.org/officeDocument/2006/relationships/slideLayout" Target="../slideLayouts/slideLayout402.xml"/><Relationship Id="rId279" Type="http://schemas.openxmlformats.org/officeDocument/2006/relationships/slideLayout" Target="../slideLayouts/slideLayout279.xml"/><Relationship Id="rId486" Type="http://schemas.openxmlformats.org/officeDocument/2006/relationships/slideLayout" Target="../slideLayouts/slideLayout486.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346" Type="http://schemas.openxmlformats.org/officeDocument/2006/relationships/slideLayout" Target="../slideLayouts/slideLayout346.xml"/><Relationship Id="rId553" Type="http://schemas.openxmlformats.org/officeDocument/2006/relationships/slideLayout" Target="../slideLayouts/slideLayout553.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413" Type="http://schemas.openxmlformats.org/officeDocument/2006/relationships/slideLayout" Target="../slideLayouts/slideLayout413.xml"/><Relationship Id="rId497" Type="http://schemas.openxmlformats.org/officeDocument/2006/relationships/slideLayout" Target="../slideLayouts/slideLayout497.xml"/><Relationship Id="rId357" Type="http://schemas.openxmlformats.org/officeDocument/2006/relationships/slideLayout" Target="../slideLayouts/slideLayout357.xml"/><Relationship Id="rId54" Type="http://schemas.openxmlformats.org/officeDocument/2006/relationships/slideLayout" Target="../slideLayouts/slideLayout54.xml"/><Relationship Id="rId217" Type="http://schemas.openxmlformats.org/officeDocument/2006/relationships/slideLayout" Target="../slideLayouts/slideLayout217.xml"/><Relationship Id="rId564" Type="http://schemas.openxmlformats.org/officeDocument/2006/relationships/slideLayout" Target="../slideLayouts/slideLayout564.xml"/><Relationship Id="rId424" Type="http://schemas.openxmlformats.org/officeDocument/2006/relationships/slideLayout" Target="../slideLayouts/slideLayout424.xml"/><Relationship Id="rId270" Type="http://schemas.openxmlformats.org/officeDocument/2006/relationships/slideLayout" Target="../slideLayouts/slideLayout270.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368" Type="http://schemas.openxmlformats.org/officeDocument/2006/relationships/slideLayout" Target="../slideLayouts/slideLayout368.xml"/><Relationship Id="rId575" Type="http://schemas.openxmlformats.org/officeDocument/2006/relationships/image" Target="../media/image3.png"/><Relationship Id="rId228" Type="http://schemas.openxmlformats.org/officeDocument/2006/relationships/slideLayout" Target="../slideLayouts/slideLayout228.xml"/><Relationship Id="rId435" Type="http://schemas.openxmlformats.org/officeDocument/2006/relationships/slideLayout" Target="../slideLayouts/slideLayout435.xml"/><Relationship Id="rId281" Type="http://schemas.openxmlformats.org/officeDocument/2006/relationships/slideLayout" Target="../slideLayouts/slideLayout281.xml"/><Relationship Id="rId502" Type="http://schemas.openxmlformats.org/officeDocument/2006/relationships/slideLayout" Target="../slideLayouts/slideLayout502.xml"/><Relationship Id="rId34" Type="http://schemas.openxmlformats.org/officeDocument/2006/relationships/slideLayout" Target="../slideLayouts/slideLayout34.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379" Type="http://schemas.openxmlformats.org/officeDocument/2006/relationships/slideLayout" Target="../slideLayouts/slideLayout379.xml"/><Relationship Id="rId544" Type="http://schemas.openxmlformats.org/officeDocument/2006/relationships/slideLayout" Target="../slideLayouts/slideLayout544.xml"/><Relationship Id="rId7" Type="http://schemas.openxmlformats.org/officeDocument/2006/relationships/slideLayout" Target="../slideLayouts/slideLayout7.xml"/><Relationship Id="rId183" Type="http://schemas.openxmlformats.org/officeDocument/2006/relationships/slideLayout" Target="../slideLayouts/slideLayout183.xml"/><Relationship Id="rId239" Type="http://schemas.openxmlformats.org/officeDocument/2006/relationships/slideLayout" Target="../slideLayouts/slideLayout239.xml"/><Relationship Id="rId390" Type="http://schemas.openxmlformats.org/officeDocument/2006/relationships/slideLayout" Target="../slideLayouts/slideLayout390.xml"/><Relationship Id="rId404" Type="http://schemas.openxmlformats.org/officeDocument/2006/relationships/slideLayout" Target="../slideLayouts/slideLayout404.xml"/><Relationship Id="rId446" Type="http://schemas.openxmlformats.org/officeDocument/2006/relationships/slideLayout" Target="../slideLayouts/slideLayout446.xml"/><Relationship Id="rId250" Type="http://schemas.openxmlformats.org/officeDocument/2006/relationships/slideLayout" Target="../slideLayouts/slideLayout250.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488" Type="http://schemas.openxmlformats.org/officeDocument/2006/relationships/slideLayout" Target="../slideLayouts/slideLayout488.xml"/><Relationship Id="rId45" Type="http://schemas.openxmlformats.org/officeDocument/2006/relationships/slideLayout" Target="../slideLayouts/slideLayout45.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348" Type="http://schemas.openxmlformats.org/officeDocument/2006/relationships/slideLayout" Target="../slideLayouts/slideLayout348.xml"/><Relationship Id="rId513" Type="http://schemas.openxmlformats.org/officeDocument/2006/relationships/slideLayout" Target="../slideLayouts/slideLayout513.xml"/><Relationship Id="rId555" Type="http://schemas.openxmlformats.org/officeDocument/2006/relationships/slideLayout" Target="../slideLayouts/slideLayout555.xml"/><Relationship Id="rId152" Type="http://schemas.openxmlformats.org/officeDocument/2006/relationships/slideLayout" Target="../slideLayouts/slideLayout152.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415" Type="http://schemas.openxmlformats.org/officeDocument/2006/relationships/slideLayout" Target="../slideLayouts/slideLayout415.xml"/><Relationship Id="rId457" Type="http://schemas.openxmlformats.org/officeDocument/2006/relationships/slideLayout" Target="../slideLayouts/slideLayout457.xml"/><Relationship Id="rId261" Type="http://schemas.openxmlformats.org/officeDocument/2006/relationships/slideLayout" Target="../slideLayouts/slideLayout261.xml"/><Relationship Id="rId499" Type="http://schemas.openxmlformats.org/officeDocument/2006/relationships/slideLayout" Target="../slideLayouts/slideLayout499.xml"/><Relationship Id="rId14" Type="http://schemas.openxmlformats.org/officeDocument/2006/relationships/slideLayout" Target="../slideLayouts/slideLayout14.xml"/><Relationship Id="rId56" Type="http://schemas.openxmlformats.org/officeDocument/2006/relationships/slideLayout" Target="../slideLayouts/slideLayout56.xml"/><Relationship Id="rId317" Type="http://schemas.openxmlformats.org/officeDocument/2006/relationships/slideLayout" Target="../slideLayouts/slideLayout317.xml"/><Relationship Id="rId359" Type="http://schemas.openxmlformats.org/officeDocument/2006/relationships/slideLayout" Target="../slideLayouts/slideLayout359.xml"/><Relationship Id="rId524" Type="http://schemas.openxmlformats.org/officeDocument/2006/relationships/slideLayout" Target="../slideLayouts/slideLayout524.xml"/><Relationship Id="rId566" Type="http://schemas.openxmlformats.org/officeDocument/2006/relationships/slideLayout" Target="../slideLayouts/slideLayout566.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63" Type="http://schemas.openxmlformats.org/officeDocument/2006/relationships/slideLayout" Target="../slideLayouts/slideLayout163.xml"/><Relationship Id="rId219" Type="http://schemas.openxmlformats.org/officeDocument/2006/relationships/slideLayout" Target="../slideLayouts/slideLayout219.xml"/><Relationship Id="rId370" Type="http://schemas.openxmlformats.org/officeDocument/2006/relationships/slideLayout" Target="../slideLayouts/slideLayout370.xml"/><Relationship Id="rId426" Type="http://schemas.openxmlformats.org/officeDocument/2006/relationships/slideLayout" Target="../slideLayouts/slideLayout426.xml"/><Relationship Id="rId230" Type="http://schemas.openxmlformats.org/officeDocument/2006/relationships/slideLayout" Target="../slideLayouts/slideLayout230.xml"/><Relationship Id="rId468" Type="http://schemas.openxmlformats.org/officeDocument/2006/relationships/slideLayout" Target="../slideLayouts/slideLayout468.xml"/><Relationship Id="rId25" Type="http://schemas.openxmlformats.org/officeDocument/2006/relationships/slideLayout" Target="../slideLayouts/slideLayout25.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328" Type="http://schemas.openxmlformats.org/officeDocument/2006/relationships/slideLayout" Target="../slideLayouts/slideLayout328.xml"/><Relationship Id="rId535" Type="http://schemas.openxmlformats.org/officeDocument/2006/relationships/slideLayout" Target="../slideLayouts/slideLayout535.xml"/><Relationship Id="rId577" Type="http://schemas.openxmlformats.org/officeDocument/2006/relationships/image" Target="../media/image5.emf"/><Relationship Id="rId132" Type="http://schemas.openxmlformats.org/officeDocument/2006/relationships/slideLayout" Target="../slideLayouts/slideLayout132.xml"/><Relationship Id="rId174" Type="http://schemas.openxmlformats.org/officeDocument/2006/relationships/slideLayout" Target="../slideLayouts/slideLayout174.xml"/><Relationship Id="rId381" Type="http://schemas.openxmlformats.org/officeDocument/2006/relationships/slideLayout" Target="../slideLayouts/slideLayout381.xml"/><Relationship Id="rId241" Type="http://schemas.openxmlformats.org/officeDocument/2006/relationships/slideLayout" Target="../slideLayouts/slideLayout241.xml"/><Relationship Id="rId437" Type="http://schemas.openxmlformats.org/officeDocument/2006/relationships/slideLayout" Target="../slideLayouts/slideLayout437.xml"/><Relationship Id="rId479" Type="http://schemas.openxmlformats.org/officeDocument/2006/relationships/slideLayout" Target="../slideLayouts/slideLayout479.xml"/><Relationship Id="rId36" Type="http://schemas.openxmlformats.org/officeDocument/2006/relationships/slideLayout" Target="../slideLayouts/slideLayout36.xml"/><Relationship Id="rId283" Type="http://schemas.openxmlformats.org/officeDocument/2006/relationships/slideLayout" Target="../slideLayouts/slideLayout283.xml"/><Relationship Id="rId339" Type="http://schemas.openxmlformats.org/officeDocument/2006/relationships/slideLayout" Target="../slideLayouts/slideLayout339.xml"/><Relationship Id="rId490" Type="http://schemas.openxmlformats.org/officeDocument/2006/relationships/slideLayout" Target="../slideLayouts/slideLayout490.xml"/><Relationship Id="rId504" Type="http://schemas.openxmlformats.org/officeDocument/2006/relationships/slideLayout" Target="../slideLayouts/slideLayout504.xml"/><Relationship Id="rId546" Type="http://schemas.openxmlformats.org/officeDocument/2006/relationships/slideLayout" Target="../slideLayouts/slideLayout546.xml"/><Relationship Id="rId78" Type="http://schemas.openxmlformats.org/officeDocument/2006/relationships/slideLayout" Target="../slideLayouts/slideLayout78.xml"/><Relationship Id="rId101" Type="http://schemas.openxmlformats.org/officeDocument/2006/relationships/slideLayout" Target="../slideLayouts/slideLayout101.xml"/><Relationship Id="rId143" Type="http://schemas.openxmlformats.org/officeDocument/2006/relationships/slideLayout" Target="../slideLayouts/slideLayout143.xml"/><Relationship Id="rId185" Type="http://schemas.openxmlformats.org/officeDocument/2006/relationships/slideLayout" Target="../slideLayouts/slideLayout185.xml"/><Relationship Id="rId350" Type="http://schemas.openxmlformats.org/officeDocument/2006/relationships/slideLayout" Target="../slideLayouts/slideLayout350.xml"/><Relationship Id="rId406" Type="http://schemas.openxmlformats.org/officeDocument/2006/relationships/slideLayout" Target="../slideLayouts/slideLayout406.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392" Type="http://schemas.openxmlformats.org/officeDocument/2006/relationships/slideLayout" Target="../slideLayouts/slideLayout392.xml"/><Relationship Id="rId448" Type="http://schemas.openxmlformats.org/officeDocument/2006/relationships/slideLayout" Target="../slideLayouts/slideLayout448.xml"/><Relationship Id="rId252" Type="http://schemas.openxmlformats.org/officeDocument/2006/relationships/slideLayout" Target="../slideLayouts/slideLayout252.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515" Type="http://schemas.openxmlformats.org/officeDocument/2006/relationships/slideLayout" Target="../slideLayouts/slideLayout515.xml"/><Relationship Id="rId47" Type="http://schemas.openxmlformats.org/officeDocument/2006/relationships/slideLayout" Target="../slideLayouts/slideLayout47.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54" Type="http://schemas.openxmlformats.org/officeDocument/2006/relationships/slideLayout" Target="../slideLayouts/slideLayout154.xml"/><Relationship Id="rId361" Type="http://schemas.openxmlformats.org/officeDocument/2006/relationships/slideLayout" Target="../slideLayouts/slideLayout361.xml"/><Relationship Id="rId557" Type="http://schemas.openxmlformats.org/officeDocument/2006/relationships/slideLayout" Target="../slideLayouts/slideLayout557.xml"/><Relationship Id="rId196" Type="http://schemas.openxmlformats.org/officeDocument/2006/relationships/slideLayout" Target="../slideLayouts/slideLayout196.xml"/><Relationship Id="rId417" Type="http://schemas.openxmlformats.org/officeDocument/2006/relationships/slideLayout" Target="../slideLayouts/slideLayout417.xml"/><Relationship Id="rId459" Type="http://schemas.openxmlformats.org/officeDocument/2006/relationships/slideLayout" Target="../slideLayouts/slideLayout459.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63" Type="http://schemas.openxmlformats.org/officeDocument/2006/relationships/slideLayout" Target="../slideLayouts/slideLayout263.xml"/><Relationship Id="rId319" Type="http://schemas.openxmlformats.org/officeDocument/2006/relationships/slideLayout" Target="../slideLayouts/slideLayout319.xml"/><Relationship Id="rId470" Type="http://schemas.openxmlformats.org/officeDocument/2006/relationships/slideLayout" Target="../slideLayouts/slideLayout470.xml"/><Relationship Id="rId526" Type="http://schemas.openxmlformats.org/officeDocument/2006/relationships/slideLayout" Target="../slideLayouts/slideLayout526.xml"/><Relationship Id="rId58" Type="http://schemas.openxmlformats.org/officeDocument/2006/relationships/slideLayout" Target="../slideLayouts/slideLayout58.xml"/><Relationship Id="rId123" Type="http://schemas.openxmlformats.org/officeDocument/2006/relationships/slideLayout" Target="../slideLayouts/slideLayout123.xml"/><Relationship Id="rId330" Type="http://schemas.openxmlformats.org/officeDocument/2006/relationships/slideLayout" Target="../slideLayouts/slideLayout330.xml"/><Relationship Id="rId568" Type="http://schemas.openxmlformats.org/officeDocument/2006/relationships/slideLayout" Target="../slideLayouts/slideLayout568.xml"/><Relationship Id="rId165" Type="http://schemas.openxmlformats.org/officeDocument/2006/relationships/slideLayout" Target="../slideLayouts/slideLayout165.xml"/><Relationship Id="rId372" Type="http://schemas.openxmlformats.org/officeDocument/2006/relationships/slideLayout" Target="../slideLayouts/slideLayout372.xml"/><Relationship Id="rId428" Type="http://schemas.openxmlformats.org/officeDocument/2006/relationships/slideLayout" Target="../slideLayouts/slideLayout428.xml"/><Relationship Id="rId232" Type="http://schemas.openxmlformats.org/officeDocument/2006/relationships/slideLayout" Target="../slideLayouts/slideLayout232.xml"/><Relationship Id="rId274" Type="http://schemas.openxmlformats.org/officeDocument/2006/relationships/slideLayout" Target="../slideLayouts/slideLayout274.xml"/><Relationship Id="rId481" Type="http://schemas.openxmlformats.org/officeDocument/2006/relationships/slideLayout" Target="../slideLayouts/slideLayout481.xml"/><Relationship Id="rId27" Type="http://schemas.openxmlformats.org/officeDocument/2006/relationships/slideLayout" Target="../slideLayouts/slideLayout27.xml"/><Relationship Id="rId69" Type="http://schemas.openxmlformats.org/officeDocument/2006/relationships/slideLayout" Target="../slideLayouts/slideLayout69.xml"/><Relationship Id="rId134" Type="http://schemas.openxmlformats.org/officeDocument/2006/relationships/slideLayout" Target="../slideLayouts/slideLayout134.xml"/><Relationship Id="rId537" Type="http://schemas.openxmlformats.org/officeDocument/2006/relationships/slideLayout" Target="../slideLayouts/slideLayout537.xml"/><Relationship Id="rId579" Type="http://schemas.openxmlformats.org/officeDocument/2006/relationships/image" Target="../media/image7.emf"/><Relationship Id="rId80" Type="http://schemas.openxmlformats.org/officeDocument/2006/relationships/slideLayout" Target="../slideLayouts/slideLayout80.xml"/><Relationship Id="rId176" Type="http://schemas.openxmlformats.org/officeDocument/2006/relationships/slideLayout" Target="../slideLayouts/slideLayout176.xml"/><Relationship Id="rId341" Type="http://schemas.openxmlformats.org/officeDocument/2006/relationships/slideLayout" Target="../slideLayouts/slideLayout341.xml"/><Relationship Id="rId383" Type="http://schemas.openxmlformats.org/officeDocument/2006/relationships/slideLayout" Target="../slideLayouts/slideLayout383.xml"/><Relationship Id="rId439" Type="http://schemas.openxmlformats.org/officeDocument/2006/relationships/slideLayout" Target="../slideLayouts/slideLayout439.xml"/><Relationship Id="rId201" Type="http://schemas.openxmlformats.org/officeDocument/2006/relationships/slideLayout" Target="../slideLayouts/slideLayout201.xml"/><Relationship Id="rId243" Type="http://schemas.openxmlformats.org/officeDocument/2006/relationships/slideLayout" Target="../slideLayouts/slideLayout243.xml"/><Relationship Id="rId285" Type="http://schemas.openxmlformats.org/officeDocument/2006/relationships/slideLayout" Target="../slideLayouts/slideLayout285.xml"/><Relationship Id="rId450" Type="http://schemas.openxmlformats.org/officeDocument/2006/relationships/slideLayout" Target="../slideLayouts/slideLayout450.xml"/><Relationship Id="rId506" Type="http://schemas.openxmlformats.org/officeDocument/2006/relationships/slideLayout" Target="../slideLayouts/slideLayout506.xml"/><Relationship Id="rId38" Type="http://schemas.openxmlformats.org/officeDocument/2006/relationships/slideLayout" Target="../slideLayouts/slideLayout38.xml"/><Relationship Id="rId103" Type="http://schemas.openxmlformats.org/officeDocument/2006/relationships/slideLayout" Target="../slideLayouts/slideLayout103.xml"/><Relationship Id="rId310" Type="http://schemas.openxmlformats.org/officeDocument/2006/relationships/slideLayout" Target="../slideLayouts/slideLayout310.xml"/><Relationship Id="rId492" Type="http://schemas.openxmlformats.org/officeDocument/2006/relationships/slideLayout" Target="../slideLayouts/slideLayout492.xml"/><Relationship Id="rId548" Type="http://schemas.openxmlformats.org/officeDocument/2006/relationships/slideLayout" Target="../slideLayouts/slideLayout548.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87" Type="http://schemas.openxmlformats.org/officeDocument/2006/relationships/slideLayout" Target="../slideLayouts/slideLayout187.xml"/><Relationship Id="rId352" Type="http://schemas.openxmlformats.org/officeDocument/2006/relationships/slideLayout" Target="../slideLayouts/slideLayout352.xml"/><Relationship Id="rId394" Type="http://schemas.openxmlformats.org/officeDocument/2006/relationships/slideLayout" Target="../slideLayouts/slideLayout394.xml"/><Relationship Id="rId408" Type="http://schemas.openxmlformats.org/officeDocument/2006/relationships/slideLayout" Target="../slideLayouts/slideLayout408.xml"/><Relationship Id="rId212" Type="http://schemas.openxmlformats.org/officeDocument/2006/relationships/slideLayout" Target="../slideLayouts/slideLayout212.xml"/><Relationship Id="rId254" Type="http://schemas.openxmlformats.org/officeDocument/2006/relationships/slideLayout" Target="../slideLayouts/slideLayout254.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96" Type="http://schemas.openxmlformats.org/officeDocument/2006/relationships/slideLayout" Target="../slideLayouts/slideLayout296.xml"/><Relationship Id="rId461" Type="http://schemas.openxmlformats.org/officeDocument/2006/relationships/slideLayout" Target="../slideLayouts/slideLayout461.xml"/><Relationship Id="rId517" Type="http://schemas.openxmlformats.org/officeDocument/2006/relationships/slideLayout" Target="../slideLayouts/slideLayout517.xml"/><Relationship Id="rId559" Type="http://schemas.openxmlformats.org/officeDocument/2006/relationships/slideLayout" Target="../slideLayouts/slideLayout559.xml"/><Relationship Id="rId60" Type="http://schemas.openxmlformats.org/officeDocument/2006/relationships/slideLayout" Target="../slideLayouts/slideLayout60.xml"/><Relationship Id="rId156" Type="http://schemas.openxmlformats.org/officeDocument/2006/relationships/slideLayout" Target="../slideLayouts/slideLayout156.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363" Type="http://schemas.openxmlformats.org/officeDocument/2006/relationships/slideLayout" Target="../slideLayouts/slideLayout363.xml"/><Relationship Id="rId419" Type="http://schemas.openxmlformats.org/officeDocument/2006/relationships/slideLayout" Target="../slideLayouts/slideLayout419.xml"/><Relationship Id="rId570" Type="http://schemas.openxmlformats.org/officeDocument/2006/relationships/theme" Target="../theme/theme1.xml"/><Relationship Id="rId223" Type="http://schemas.openxmlformats.org/officeDocument/2006/relationships/slideLayout" Target="../slideLayouts/slideLayout223.xml"/><Relationship Id="rId430" Type="http://schemas.openxmlformats.org/officeDocument/2006/relationships/slideLayout" Target="../slideLayouts/slideLayout430.xml"/><Relationship Id="rId18" Type="http://schemas.openxmlformats.org/officeDocument/2006/relationships/slideLayout" Target="../slideLayouts/slideLayout18.xml"/><Relationship Id="rId265" Type="http://schemas.openxmlformats.org/officeDocument/2006/relationships/slideLayout" Target="../slideLayouts/slideLayout265.xml"/><Relationship Id="rId472" Type="http://schemas.openxmlformats.org/officeDocument/2006/relationships/slideLayout" Target="../slideLayouts/slideLayout472.xml"/><Relationship Id="rId528" Type="http://schemas.openxmlformats.org/officeDocument/2006/relationships/slideLayout" Target="../slideLayouts/slideLayout528.xml"/><Relationship Id="rId125" Type="http://schemas.openxmlformats.org/officeDocument/2006/relationships/slideLayout" Target="../slideLayouts/slideLayout125.xml"/><Relationship Id="rId167" Type="http://schemas.openxmlformats.org/officeDocument/2006/relationships/slideLayout" Target="../slideLayouts/slideLayout167.xml"/><Relationship Id="rId332" Type="http://schemas.openxmlformats.org/officeDocument/2006/relationships/slideLayout" Target="../slideLayouts/slideLayout332.xml"/><Relationship Id="rId374" Type="http://schemas.openxmlformats.org/officeDocument/2006/relationships/slideLayout" Target="../slideLayouts/slideLayout374.xml"/><Relationship Id="rId71" Type="http://schemas.openxmlformats.org/officeDocument/2006/relationships/slideLayout" Target="../slideLayouts/slideLayout71.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76" Type="http://schemas.openxmlformats.org/officeDocument/2006/relationships/slideLayout" Target="../slideLayouts/slideLayout276.xml"/><Relationship Id="rId441" Type="http://schemas.openxmlformats.org/officeDocument/2006/relationships/slideLayout" Target="../slideLayouts/slideLayout441.xml"/><Relationship Id="rId483" Type="http://schemas.openxmlformats.org/officeDocument/2006/relationships/slideLayout" Target="../slideLayouts/slideLayout483.xml"/><Relationship Id="rId539" Type="http://schemas.openxmlformats.org/officeDocument/2006/relationships/slideLayout" Target="../slideLayouts/slideLayout539.xml"/><Relationship Id="rId40" Type="http://schemas.openxmlformats.org/officeDocument/2006/relationships/slideLayout" Target="../slideLayouts/slideLayout40.xml"/><Relationship Id="rId136" Type="http://schemas.openxmlformats.org/officeDocument/2006/relationships/slideLayout" Target="../slideLayouts/slideLayout136.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43" Type="http://schemas.openxmlformats.org/officeDocument/2006/relationships/slideLayout" Target="../slideLayouts/slideLayout343.xml"/><Relationship Id="rId550" Type="http://schemas.openxmlformats.org/officeDocument/2006/relationships/slideLayout" Target="../slideLayouts/slideLayout550.xml"/><Relationship Id="rId82" Type="http://schemas.openxmlformats.org/officeDocument/2006/relationships/slideLayout" Target="../slideLayouts/slideLayout82.xml"/><Relationship Id="rId203" Type="http://schemas.openxmlformats.org/officeDocument/2006/relationships/slideLayout" Target="../slideLayouts/slideLayout203.xml"/><Relationship Id="rId385" Type="http://schemas.openxmlformats.org/officeDocument/2006/relationships/slideLayout" Target="../slideLayouts/slideLayout385.xml"/><Relationship Id="rId245" Type="http://schemas.openxmlformats.org/officeDocument/2006/relationships/slideLayout" Target="../slideLayouts/slideLayout245.xml"/><Relationship Id="rId287" Type="http://schemas.openxmlformats.org/officeDocument/2006/relationships/slideLayout" Target="../slideLayouts/slideLayout287.xml"/><Relationship Id="rId410" Type="http://schemas.openxmlformats.org/officeDocument/2006/relationships/slideLayout" Target="../slideLayouts/slideLayout410.xml"/><Relationship Id="rId452" Type="http://schemas.openxmlformats.org/officeDocument/2006/relationships/slideLayout" Target="../slideLayouts/slideLayout452.xml"/><Relationship Id="rId494" Type="http://schemas.openxmlformats.org/officeDocument/2006/relationships/slideLayout" Target="../slideLayouts/slideLayout494.xml"/><Relationship Id="rId508" Type="http://schemas.openxmlformats.org/officeDocument/2006/relationships/slideLayout" Target="../slideLayouts/slideLayout508.xml"/><Relationship Id="rId105" Type="http://schemas.openxmlformats.org/officeDocument/2006/relationships/slideLayout" Target="../slideLayouts/slideLayout105.xml"/><Relationship Id="rId147" Type="http://schemas.openxmlformats.org/officeDocument/2006/relationships/slideLayout" Target="../slideLayouts/slideLayout147.xml"/><Relationship Id="rId312" Type="http://schemas.openxmlformats.org/officeDocument/2006/relationships/slideLayout" Target="../slideLayouts/slideLayout312.xml"/><Relationship Id="rId354" Type="http://schemas.openxmlformats.org/officeDocument/2006/relationships/slideLayout" Target="../slideLayouts/slideLayout354.xml"/><Relationship Id="rId51" Type="http://schemas.openxmlformats.org/officeDocument/2006/relationships/slideLayout" Target="../slideLayouts/slideLayout51.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96" Type="http://schemas.openxmlformats.org/officeDocument/2006/relationships/slideLayout" Target="../slideLayouts/slideLayout396.xml"/><Relationship Id="rId561" Type="http://schemas.openxmlformats.org/officeDocument/2006/relationships/slideLayout" Target="../slideLayouts/slideLayout561.xml"/><Relationship Id="rId214" Type="http://schemas.openxmlformats.org/officeDocument/2006/relationships/slideLayout" Target="../slideLayouts/slideLayout214.xml"/><Relationship Id="rId256" Type="http://schemas.openxmlformats.org/officeDocument/2006/relationships/slideLayout" Target="../slideLayouts/slideLayout256.xml"/><Relationship Id="rId298" Type="http://schemas.openxmlformats.org/officeDocument/2006/relationships/slideLayout" Target="../slideLayouts/slideLayout298.xml"/><Relationship Id="rId421" Type="http://schemas.openxmlformats.org/officeDocument/2006/relationships/slideLayout" Target="../slideLayouts/slideLayout421.xml"/><Relationship Id="rId463" Type="http://schemas.openxmlformats.org/officeDocument/2006/relationships/slideLayout" Target="../slideLayouts/slideLayout463.xml"/><Relationship Id="rId519" Type="http://schemas.openxmlformats.org/officeDocument/2006/relationships/slideLayout" Target="../slideLayouts/slideLayout519.xml"/><Relationship Id="rId116" Type="http://schemas.openxmlformats.org/officeDocument/2006/relationships/slideLayout" Target="../slideLayouts/slideLayout116.xml"/><Relationship Id="rId158" Type="http://schemas.openxmlformats.org/officeDocument/2006/relationships/slideLayout" Target="../slideLayouts/slideLayout158.xml"/><Relationship Id="rId323" Type="http://schemas.openxmlformats.org/officeDocument/2006/relationships/slideLayout" Target="../slideLayouts/slideLayout323.xml"/><Relationship Id="rId530" Type="http://schemas.openxmlformats.org/officeDocument/2006/relationships/slideLayout" Target="../slideLayouts/slideLayout530.xml"/><Relationship Id="rId20" Type="http://schemas.openxmlformats.org/officeDocument/2006/relationships/slideLayout" Target="../slideLayouts/slideLayout20.xml"/><Relationship Id="rId62" Type="http://schemas.openxmlformats.org/officeDocument/2006/relationships/slideLayout" Target="../slideLayouts/slideLayout62.xml"/><Relationship Id="rId365" Type="http://schemas.openxmlformats.org/officeDocument/2006/relationships/slideLayout" Target="../slideLayouts/slideLayout365.xml"/><Relationship Id="rId572" Type="http://schemas.openxmlformats.org/officeDocument/2006/relationships/audio" Target="../media/media1.mp3"/><Relationship Id="rId225" Type="http://schemas.openxmlformats.org/officeDocument/2006/relationships/slideLayout" Target="../slideLayouts/slideLayout225.xml"/><Relationship Id="rId267" Type="http://schemas.openxmlformats.org/officeDocument/2006/relationships/slideLayout" Target="../slideLayouts/slideLayout267.xml"/><Relationship Id="rId432" Type="http://schemas.openxmlformats.org/officeDocument/2006/relationships/slideLayout" Target="../slideLayouts/slideLayout432.xml"/><Relationship Id="rId474" Type="http://schemas.openxmlformats.org/officeDocument/2006/relationships/slideLayout" Target="../slideLayouts/slideLayout474.xml"/><Relationship Id="rId127" Type="http://schemas.openxmlformats.org/officeDocument/2006/relationships/slideLayout" Target="../slideLayouts/slideLayout127.xml"/><Relationship Id="rId31" Type="http://schemas.openxmlformats.org/officeDocument/2006/relationships/slideLayout" Target="../slideLayouts/slideLayout31.xml"/><Relationship Id="rId73" Type="http://schemas.openxmlformats.org/officeDocument/2006/relationships/slideLayout" Target="../slideLayouts/slideLayout73.xml"/><Relationship Id="rId169" Type="http://schemas.openxmlformats.org/officeDocument/2006/relationships/slideLayout" Target="../slideLayouts/slideLayout169.xml"/><Relationship Id="rId334" Type="http://schemas.openxmlformats.org/officeDocument/2006/relationships/slideLayout" Target="../slideLayouts/slideLayout334.xml"/><Relationship Id="rId376" Type="http://schemas.openxmlformats.org/officeDocument/2006/relationships/slideLayout" Target="../slideLayouts/slideLayout376.xml"/><Relationship Id="rId541" Type="http://schemas.openxmlformats.org/officeDocument/2006/relationships/slideLayout" Target="../slideLayouts/slideLayout541.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36" Type="http://schemas.openxmlformats.org/officeDocument/2006/relationships/slideLayout" Target="../slideLayouts/slideLayout236.xml"/><Relationship Id="rId278" Type="http://schemas.openxmlformats.org/officeDocument/2006/relationships/slideLayout" Target="../slideLayouts/slideLayout278.xml"/><Relationship Id="rId401" Type="http://schemas.openxmlformats.org/officeDocument/2006/relationships/slideLayout" Target="../slideLayouts/slideLayout401.xml"/><Relationship Id="rId443" Type="http://schemas.openxmlformats.org/officeDocument/2006/relationships/slideLayout" Target="../slideLayouts/slideLayout443.xml"/><Relationship Id="rId303" Type="http://schemas.openxmlformats.org/officeDocument/2006/relationships/slideLayout" Target="../slideLayouts/slideLayout303.xml"/><Relationship Id="rId485" Type="http://schemas.openxmlformats.org/officeDocument/2006/relationships/slideLayout" Target="../slideLayouts/slideLayout485.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345" Type="http://schemas.openxmlformats.org/officeDocument/2006/relationships/slideLayout" Target="../slideLayouts/slideLayout345.xml"/><Relationship Id="rId387" Type="http://schemas.openxmlformats.org/officeDocument/2006/relationships/slideLayout" Target="../slideLayouts/slideLayout387.xml"/><Relationship Id="rId510" Type="http://schemas.openxmlformats.org/officeDocument/2006/relationships/slideLayout" Target="../slideLayouts/slideLayout510.xml"/><Relationship Id="rId552" Type="http://schemas.openxmlformats.org/officeDocument/2006/relationships/slideLayout" Target="../slideLayouts/slideLayout552.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412" Type="http://schemas.openxmlformats.org/officeDocument/2006/relationships/slideLayout" Target="../slideLayouts/slideLayout412.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454" Type="http://schemas.openxmlformats.org/officeDocument/2006/relationships/slideLayout" Target="../slideLayouts/slideLayout454.xml"/><Relationship Id="rId496" Type="http://schemas.openxmlformats.org/officeDocument/2006/relationships/slideLayout" Target="../slideLayouts/slideLayout496.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356" Type="http://schemas.openxmlformats.org/officeDocument/2006/relationships/slideLayout" Target="../slideLayouts/slideLayout356.xml"/><Relationship Id="rId398" Type="http://schemas.openxmlformats.org/officeDocument/2006/relationships/slideLayout" Target="../slideLayouts/slideLayout398.xml"/><Relationship Id="rId521" Type="http://schemas.openxmlformats.org/officeDocument/2006/relationships/slideLayout" Target="../slideLayouts/slideLayout521.xml"/><Relationship Id="rId563" Type="http://schemas.openxmlformats.org/officeDocument/2006/relationships/slideLayout" Target="../slideLayouts/slideLayout563.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423" Type="http://schemas.openxmlformats.org/officeDocument/2006/relationships/slideLayout" Target="../slideLayouts/slideLayout423.xml"/><Relationship Id="rId258" Type="http://schemas.openxmlformats.org/officeDocument/2006/relationships/slideLayout" Target="../slideLayouts/slideLayout258.xml"/><Relationship Id="rId465" Type="http://schemas.openxmlformats.org/officeDocument/2006/relationships/slideLayout" Target="../slideLayouts/slideLayout465.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367" Type="http://schemas.openxmlformats.org/officeDocument/2006/relationships/slideLayout" Target="../slideLayouts/slideLayout367.xml"/><Relationship Id="rId532" Type="http://schemas.openxmlformats.org/officeDocument/2006/relationships/slideLayout" Target="../slideLayouts/slideLayout532.xml"/><Relationship Id="rId574" Type="http://schemas.openxmlformats.org/officeDocument/2006/relationships/image" Target="../media/image2.emf"/><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434" Type="http://schemas.openxmlformats.org/officeDocument/2006/relationships/slideLayout" Target="../slideLayouts/slideLayout434.xml"/><Relationship Id="rId476" Type="http://schemas.openxmlformats.org/officeDocument/2006/relationships/slideLayout" Target="../slideLayouts/slideLayout476.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336" Type="http://schemas.openxmlformats.org/officeDocument/2006/relationships/slideLayout" Target="../slideLayouts/slideLayout336.xml"/><Relationship Id="rId501" Type="http://schemas.openxmlformats.org/officeDocument/2006/relationships/slideLayout" Target="../slideLayouts/slideLayout501.xml"/><Relationship Id="rId543" Type="http://schemas.openxmlformats.org/officeDocument/2006/relationships/slideLayout" Target="../slideLayouts/slideLayout543.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378" Type="http://schemas.openxmlformats.org/officeDocument/2006/relationships/slideLayout" Target="../slideLayouts/slideLayout378.xml"/><Relationship Id="rId403" Type="http://schemas.openxmlformats.org/officeDocument/2006/relationships/slideLayout" Target="../slideLayouts/slideLayout403.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445" Type="http://schemas.openxmlformats.org/officeDocument/2006/relationships/slideLayout" Target="../slideLayouts/slideLayout445.xml"/><Relationship Id="rId487" Type="http://schemas.openxmlformats.org/officeDocument/2006/relationships/slideLayout" Target="../slideLayouts/slideLayout487.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347" Type="http://schemas.openxmlformats.org/officeDocument/2006/relationships/slideLayout" Target="../slideLayouts/slideLayout347.xml"/><Relationship Id="rId512" Type="http://schemas.openxmlformats.org/officeDocument/2006/relationships/slideLayout" Target="../slideLayouts/slideLayout512.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389" Type="http://schemas.openxmlformats.org/officeDocument/2006/relationships/slideLayout" Target="../slideLayouts/slideLayout389.xml"/><Relationship Id="rId554" Type="http://schemas.openxmlformats.org/officeDocument/2006/relationships/slideLayout" Target="../slideLayouts/slideLayout554.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414" Type="http://schemas.openxmlformats.org/officeDocument/2006/relationships/slideLayout" Target="../slideLayouts/slideLayout414.xml"/><Relationship Id="rId456" Type="http://schemas.openxmlformats.org/officeDocument/2006/relationships/slideLayout" Target="../slideLayouts/slideLayout456.xml"/><Relationship Id="rId498" Type="http://schemas.openxmlformats.org/officeDocument/2006/relationships/slideLayout" Target="../slideLayouts/slideLayout498.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 Id="rId523" Type="http://schemas.openxmlformats.org/officeDocument/2006/relationships/slideLayout" Target="../slideLayouts/slideLayout523.xml"/><Relationship Id="rId55" Type="http://schemas.openxmlformats.org/officeDocument/2006/relationships/slideLayout" Target="../slideLayouts/slideLayout55.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358" Type="http://schemas.openxmlformats.org/officeDocument/2006/relationships/slideLayout" Target="../slideLayouts/slideLayout358.xml"/><Relationship Id="rId565" Type="http://schemas.openxmlformats.org/officeDocument/2006/relationships/slideLayout" Target="../slideLayouts/slideLayout565.xml"/><Relationship Id="rId162" Type="http://schemas.openxmlformats.org/officeDocument/2006/relationships/slideLayout" Target="../slideLayouts/slideLayout162.xml"/><Relationship Id="rId218" Type="http://schemas.openxmlformats.org/officeDocument/2006/relationships/slideLayout" Target="../slideLayouts/slideLayout218.xml"/><Relationship Id="rId425" Type="http://schemas.openxmlformats.org/officeDocument/2006/relationships/slideLayout" Target="../slideLayouts/slideLayout425.xml"/><Relationship Id="rId467" Type="http://schemas.openxmlformats.org/officeDocument/2006/relationships/slideLayout" Target="../slideLayouts/slideLayout467.xml"/><Relationship Id="rId271" Type="http://schemas.openxmlformats.org/officeDocument/2006/relationships/slideLayout" Target="../slideLayouts/slideLayout271.xml"/><Relationship Id="rId24" Type="http://schemas.openxmlformats.org/officeDocument/2006/relationships/slideLayout" Target="../slideLayouts/slideLayout24.xml"/><Relationship Id="rId66" Type="http://schemas.openxmlformats.org/officeDocument/2006/relationships/slideLayout" Target="../slideLayouts/slideLayout66.xml"/><Relationship Id="rId131" Type="http://schemas.openxmlformats.org/officeDocument/2006/relationships/slideLayout" Target="../slideLayouts/slideLayout131.xml"/><Relationship Id="rId327" Type="http://schemas.openxmlformats.org/officeDocument/2006/relationships/slideLayout" Target="../slideLayouts/slideLayout327.xml"/><Relationship Id="rId369" Type="http://schemas.openxmlformats.org/officeDocument/2006/relationships/slideLayout" Target="../slideLayouts/slideLayout369.xml"/><Relationship Id="rId534" Type="http://schemas.openxmlformats.org/officeDocument/2006/relationships/slideLayout" Target="../slideLayouts/slideLayout534.xml"/><Relationship Id="rId576" Type="http://schemas.openxmlformats.org/officeDocument/2006/relationships/image" Target="../media/image4.emf"/><Relationship Id="rId173" Type="http://schemas.openxmlformats.org/officeDocument/2006/relationships/slideLayout" Target="../slideLayouts/slideLayout173.xml"/><Relationship Id="rId229" Type="http://schemas.openxmlformats.org/officeDocument/2006/relationships/slideLayout" Target="../slideLayouts/slideLayout229.xml"/><Relationship Id="rId380" Type="http://schemas.openxmlformats.org/officeDocument/2006/relationships/slideLayout" Target="../slideLayouts/slideLayout380.xml"/><Relationship Id="rId436" Type="http://schemas.openxmlformats.org/officeDocument/2006/relationships/slideLayout" Target="../slideLayouts/slideLayout436.xml"/><Relationship Id="rId240" Type="http://schemas.openxmlformats.org/officeDocument/2006/relationships/slideLayout" Target="../slideLayouts/slideLayout240.xml"/><Relationship Id="rId478" Type="http://schemas.openxmlformats.org/officeDocument/2006/relationships/slideLayout" Target="../slideLayouts/slideLayout478.xml"/><Relationship Id="rId35" Type="http://schemas.openxmlformats.org/officeDocument/2006/relationships/slideLayout" Target="../slideLayouts/slideLayout35.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38" Type="http://schemas.openxmlformats.org/officeDocument/2006/relationships/slideLayout" Target="../slideLayouts/slideLayout338.xml"/><Relationship Id="rId503" Type="http://schemas.openxmlformats.org/officeDocument/2006/relationships/slideLayout" Target="../slideLayouts/slideLayout503.xml"/><Relationship Id="rId545" Type="http://schemas.openxmlformats.org/officeDocument/2006/relationships/slideLayout" Target="../slideLayouts/slideLayout545.xml"/><Relationship Id="rId8" Type="http://schemas.openxmlformats.org/officeDocument/2006/relationships/slideLayout" Target="../slideLayouts/slideLayout8.xml"/><Relationship Id="rId142" Type="http://schemas.openxmlformats.org/officeDocument/2006/relationships/slideLayout" Target="../slideLayouts/slideLayout142.xml"/><Relationship Id="rId184" Type="http://schemas.openxmlformats.org/officeDocument/2006/relationships/slideLayout" Target="../slideLayouts/slideLayout184.xml"/><Relationship Id="rId391" Type="http://schemas.openxmlformats.org/officeDocument/2006/relationships/slideLayout" Target="../slideLayouts/slideLayout391.xml"/><Relationship Id="rId405" Type="http://schemas.openxmlformats.org/officeDocument/2006/relationships/slideLayout" Target="../slideLayouts/slideLayout405.xml"/><Relationship Id="rId447" Type="http://schemas.openxmlformats.org/officeDocument/2006/relationships/slideLayout" Target="../slideLayouts/slideLayout447.xml"/><Relationship Id="rId251" Type="http://schemas.openxmlformats.org/officeDocument/2006/relationships/slideLayout" Target="../slideLayouts/slideLayout251.xml"/><Relationship Id="rId489" Type="http://schemas.openxmlformats.org/officeDocument/2006/relationships/slideLayout" Target="../slideLayouts/slideLayout489.xml"/><Relationship Id="rId46" Type="http://schemas.openxmlformats.org/officeDocument/2006/relationships/slideLayout" Target="../slideLayouts/slideLayout46.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349" Type="http://schemas.openxmlformats.org/officeDocument/2006/relationships/slideLayout" Target="../slideLayouts/slideLayout349.xml"/><Relationship Id="rId514" Type="http://schemas.openxmlformats.org/officeDocument/2006/relationships/slideLayout" Target="../slideLayouts/slideLayout514.xml"/><Relationship Id="rId556" Type="http://schemas.openxmlformats.org/officeDocument/2006/relationships/slideLayout" Target="../slideLayouts/slideLayout556.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3" Type="http://schemas.openxmlformats.org/officeDocument/2006/relationships/slideLayout" Target="../slideLayouts/slideLayout153.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360" Type="http://schemas.openxmlformats.org/officeDocument/2006/relationships/slideLayout" Target="../slideLayouts/slideLayout360.xml"/><Relationship Id="rId416" Type="http://schemas.openxmlformats.org/officeDocument/2006/relationships/slideLayout" Target="../slideLayouts/slideLayout416.xml"/><Relationship Id="rId220" Type="http://schemas.openxmlformats.org/officeDocument/2006/relationships/slideLayout" Target="../slideLayouts/slideLayout220.xml"/><Relationship Id="rId458" Type="http://schemas.openxmlformats.org/officeDocument/2006/relationships/slideLayout" Target="../slideLayouts/slideLayout458.xml"/><Relationship Id="rId15" Type="http://schemas.openxmlformats.org/officeDocument/2006/relationships/slideLayout" Target="../slideLayouts/slideLayout15.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318" Type="http://schemas.openxmlformats.org/officeDocument/2006/relationships/slideLayout" Target="../slideLayouts/slideLayout318.xml"/><Relationship Id="rId525" Type="http://schemas.openxmlformats.org/officeDocument/2006/relationships/slideLayout" Target="../slideLayouts/slideLayout525.xml"/><Relationship Id="rId567" Type="http://schemas.openxmlformats.org/officeDocument/2006/relationships/slideLayout" Target="../slideLayouts/slideLayout567.xml"/><Relationship Id="rId99" Type="http://schemas.openxmlformats.org/officeDocument/2006/relationships/slideLayout" Target="../slideLayouts/slideLayout99.xml"/><Relationship Id="rId122" Type="http://schemas.openxmlformats.org/officeDocument/2006/relationships/slideLayout" Target="../slideLayouts/slideLayout122.xml"/><Relationship Id="rId164" Type="http://schemas.openxmlformats.org/officeDocument/2006/relationships/slideLayout" Target="../slideLayouts/slideLayout164.xml"/><Relationship Id="rId371" Type="http://schemas.openxmlformats.org/officeDocument/2006/relationships/slideLayout" Target="../slideLayouts/slideLayout371.xml"/><Relationship Id="rId427" Type="http://schemas.openxmlformats.org/officeDocument/2006/relationships/slideLayout" Target="../slideLayouts/slideLayout427.xml"/><Relationship Id="rId469" Type="http://schemas.openxmlformats.org/officeDocument/2006/relationships/slideLayout" Target="../slideLayouts/slideLayout469.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73" Type="http://schemas.openxmlformats.org/officeDocument/2006/relationships/slideLayout" Target="../slideLayouts/slideLayout273.xml"/><Relationship Id="rId329" Type="http://schemas.openxmlformats.org/officeDocument/2006/relationships/slideLayout" Target="../slideLayouts/slideLayout329.xml"/><Relationship Id="rId480" Type="http://schemas.openxmlformats.org/officeDocument/2006/relationships/slideLayout" Target="../slideLayouts/slideLayout480.xml"/><Relationship Id="rId536" Type="http://schemas.openxmlformats.org/officeDocument/2006/relationships/slideLayout" Target="../slideLayouts/slideLayout536.xml"/><Relationship Id="rId68" Type="http://schemas.openxmlformats.org/officeDocument/2006/relationships/slideLayout" Target="../slideLayouts/slideLayout68.xml"/><Relationship Id="rId133" Type="http://schemas.openxmlformats.org/officeDocument/2006/relationships/slideLayout" Target="../slideLayouts/slideLayout133.xml"/><Relationship Id="rId175" Type="http://schemas.openxmlformats.org/officeDocument/2006/relationships/slideLayout" Target="../slideLayouts/slideLayout175.xml"/><Relationship Id="rId340" Type="http://schemas.openxmlformats.org/officeDocument/2006/relationships/slideLayout" Target="../slideLayouts/slideLayout340.xml"/><Relationship Id="rId578" Type="http://schemas.openxmlformats.org/officeDocument/2006/relationships/image" Target="../media/image6.emf"/><Relationship Id="rId200" Type="http://schemas.openxmlformats.org/officeDocument/2006/relationships/slideLayout" Target="../slideLayouts/slideLayout200.xml"/><Relationship Id="rId382" Type="http://schemas.openxmlformats.org/officeDocument/2006/relationships/slideLayout" Target="../slideLayouts/slideLayout382.xml"/><Relationship Id="rId438" Type="http://schemas.openxmlformats.org/officeDocument/2006/relationships/slideLayout" Target="../slideLayouts/slideLayout438.xml"/><Relationship Id="rId242" Type="http://schemas.openxmlformats.org/officeDocument/2006/relationships/slideLayout" Target="../slideLayouts/slideLayout242.xml"/><Relationship Id="rId284" Type="http://schemas.openxmlformats.org/officeDocument/2006/relationships/slideLayout" Target="../slideLayouts/slideLayout284.xml"/><Relationship Id="rId491" Type="http://schemas.openxmlformats.org/officeDocument/2006/relationships/slideLayout" Target="../slideLayouts/slideLayout491.xml"/><Relationship Id="rId505" Type="http://schemas.openxmlformats.org/officeDocument/2006/relationships/slideLayout" Target="../slideLayouts/slideLayout505.xml"/><Relationship Id="rId37" Type="http://schemas.openxmlformats.org/officeDocument/2006/relationships/slideLayout" Target="../slideLayouts/slideLayout37.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44" Type="http://schemas.openxmlformats.org/officeDocument/2006/relationships/slideLayout" Target="../slideLayouts/slideLayout144.xml"/><Relationship Id="rId547" Type="http://schemas.openxmlformats.org/officeDocument/2006/relationships/slideLayout" Target="../slideLayouts/slideLayout547.xml"/><Relationship Id="rId90" Type="http://schemas.openxmlformats.org/officeDocument/2006/relationships/slideLayout" Target="../slideLayouts/slideLayout90.xml"/><Relationship Id="rId186" Type="http://schemas.openxmlformats.org/officeDocument/2006/relationships/slideLayout" Target="../slideLayouts/slideLayout186.xml"/><Relationship Id="rId351" Type="http://schemas.openxmlformats.org/officeDocument/2006/relationships/slideLayout" Target="../slideLayouts/slideLayout351.xml"/><Relationship Id="rId393" Type="http://schemas.openxmlformats.org/officeDocument/2006/relationships/slideLayout" Target="../slideLayouts/slideLayout393.xml"/><Relationship Id="rId407" Type="http://schemas.openxmlformats.org/officeDocument/2006/relationships/slideLayout" Target="../slideLayouts/slideLayout407.xml"/><Relationship Id="rId449" Type="http://schemas.openxmlformats.org/officeDocument/2006/relationships/slideLayout" Target="../slideLayouts/slideLayout449.xml"/><Relationship Id="rId211" Type="http://schemas.openxmlformats.org/officeDocument/2006/relationships/slideLayout" Target="../slideLayouts/slideLayout211.xml"/><Relationship Id="rId253" Type="http://schemas.openxmlformats.org/officeDocument/2006/relationships/slideLayout" Target="../slideLayouts/slideLayout253.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460" Type="http://schemas.openxmlformats.org/officeDocument/2006/relationships/slideLayout" Target="../slideLayouts/slideLayout460.xml"/><Relationship Id="rId516" Type="http://schemas.openxmlformats.org/officeDocument/2006/relationships/slideLayout" Target="../slideLayouts/slideLayout516.xml"/><Relationship Id="rId48" Type="http://schemas.openxmlformats.org/officeDocument/2006/relationships/slideLayout" Target="../slideLayouts/slideLayout48.xml"/><Relationship Id="rId113" Type="http://schemas.openxmlformats.org/officeDocument/2006/relationships/slideLayout" Target="../slideLayouts/slideLayout113.xml"/><Relationship Id="rId320" Type="http://schemas.openxmlformats.org/officeDocument/2006/relationships/slideLayout" Target="../slideLayouts/slideLayout320.xml"/><Relationship Id="rId558" Type="http://schemas.openxmlformats.org/officeDocument/2006/relationships/slideLayout" Target="../slideLayouts/slideLayout558.xml"/><Relationship Id="rId155" Type="http://schemas.openxmlformats.org/officeDocument/2006/relationships/slideLayout" Target="../slideLayouts/slideLayout155.xml"/><Relationship Id="rId197" Type="http://schemas.openxmlformats.org/officeDocument/2006/relationships/slideLayout" Target="../slideLayouts/slideLayout197.xml"/><Relationship Id="rId362" Type="http://schemas.openxmlformats.org/officeDocument/2006/relationships/slideLayout" Target="../slideLayouts/slideLayout362.xml"/><Relationship Id="rId418" Type="http://schemas.openxmlformats.org/officeDocument/2006/relationships/slideLayout" Target="../slideLayouts/slideLayout418.xml"/><Relationship Id="rId222" Type="http://schemas.openxmlformats.org/officeDocument/2006/relationships/slideLayout" Target="../slideLayouts/slideLayout222.xml"/><Relationship Id="rId264" Type="http://schemas.openxmlformats.org/officeDocument/2006/relationships/slideLayout" Target="../slideLayouts/slideLayout264.xml"/><Relationship Id="rId471" Type="http://schemas.openxmlformats.org/officeDocument/2006/relationships/slideLayout" Target="../slideLayouts/slideLayout471.xml"/><Relationship Id="rId17" Type="http://schemas.openxmlformats.org/officeDocument/2006/relationships/slideLayout" Target="../slideLayouts/slideLayout17.xml"/><Relationship Id="rId59" Type="http://schemas.openxmlformats.org/officeDocument/2006/relationships/slideLayout" Target="../slideLayouts/slideLayout59.xml"/><Relationship Id="rId124" Type="http://schemas.openxmlformats.org/officeDocument/2006/relationships/slideLayout" Target="../slideLayouts/slideLayout124.xml"/><Relationship Id="rId527" Type="http://schemas.openxmlformats.org/officeDocument/2006/relationships/slideLayout" Target="../slideLayouts/slideLayout527.xml"/><Relationship Id="rId569" Type="http://schemas.openxmlformats.org/officeDocument/2006/relationships/slideLayout" Target="../slideLayouts/slideLayout569.xml"/><Relationship Id="rId70" Type="http://schemas.openxmlformats.org/officeDocument/2006/relationships/slideLayout" Target="../slideLayouts/slideLayout70.xml"/><Relationship Id="rId166" Type="http://schemas.openxmlformats.org/officeDocument/2006/relationships/slideLayout" Target="../slideLayouts/slideLayout166.xml"/><Relationship Id="rId331" Type="http://schemas.openxmlformats.org/officeDocument/2006/relationships/slideLayout" Target="../slideLayouts/slideLayout331.xml"/><Relationship Id="rId373" Type="http://schemas.openxmlformats.org/officeDocument/2006/relationships/slideLayout" Target="../slideLayouts/slideLayout373.xml"/><Relationship Id="rId429" Type="http://schemas.openxmlformats.org/officeDocument/2006/relationships/slideLayout" Target="../slideLayouts/slideLayout429.xml"/><Relationship Id="rId1" Type="http://schemas.openxmlformats.org/officeDocument/2006/relationships/slideLayout" Target="../slideLayouts/slideLayout1.xml"/><Relationship Id="rId233" Type="http://schemas.openxmlformats.org/officeDocument/2006/relationships/slideLayout" Target="../slideLayouts/slideLayout233.xml"/><Relationship Id="rId440" Type="http://schemas.openxmlformats.org/officeDocument/2006/relationships/slideLayout" Target="../slideLayouts/slideLayout440.xml"/><Relationship Id="rId28" Type="http://schemas.openxmlformats.org/officeDocument/2006/relationships/slideLayout" Target="../slideLayouts/slideLayout28.xml"/><Relationship Id="rId275" Type="http://schemas.openxmlformats.org/officeDocument/2006/relationships/slideLayout" Target="../slideLayouts/slideLayout275.xml"/><Relationship Id="rId300" Type="http://schemas.openxmlformats.org/officeDocument/2006/relationships/slideLayout" Target="../slideLayouts/slideLayout300.xml"/><Relationship Id="rId482" Type="http://schemas.openxmlformats.org/officeDocument/2006/relationships/slideLayout" Target="../slideLayouts/slideLayout482.xml"/><Relationship Id="rId538" Type="http://schemas.openxmlformats.org/officeDocument/2006/relationships/slideLayout" Target="../slideLayouts/slideLayout538.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77" Type="http://schemas.openxmlformats.org/officeDocument/2006/relationships/slideLayout" Target="../slideLayouts/slideLayout177.xml"/><Relationship Id="rId342" Type="http://schemas.openxmlformats.org/officeDocument/2006/relationships/slideLayout" Target="../slideLayouts/slideLayout342.xml"/><Relationship Id="rId384" Type="http://schemas.openxmlformats.org/officeDocument/2006/relationships/slideLayout" Target="../slideLayouts/slideLayout384.xml"/><Relationship Id="rId202" Type="http://schemas.openxmlformats.org/officeDocument/2006/relationships/slideLayout" Target="../slideLayouts/slideLayout202.xml"/><Relationship Id="rId244" Type="http://schemas.openxmlformats.org/officeDocument/2006/relationships/slideLayout" Target="../slideLayouts/slideLayout244.xml"/><Relationship Id="rId39" Type="http://schemas.openxmlformats.org/officeDocument/2006/relationships/slideLayout" Target="../slideLayouts/slideLayout39.xml"/><Relationship Id="rId286" Type="http://schemas.openxmlformats.org/officeDocument/2006/relationships/slideLayout" Target="../slideLayouts/slideLayout286.xml"/><Relationship Id="rId451" Type="http://schemas.openxmlformats.org/officeDocument/2006/relationships/slideLayout" Target="../slideLayouts/slideLayout451.xml"/><Relationship Id="rId493" Type="http://schemas.openxmlformats.org/officeDocument/2006/relationships/slideLayout" Target="../slideLayouts/slideLayout493.xml"/><Relationship Id="rId507" Type="http://schemas.openxmlformats.org/officeDocument/2006/relationships/slideLayout" Target="../slideLayouts/slideLayout507.xml"/><Relationship Id="rId549" Type="http://schemas.openxmlformats.org/officeDocument/2006/relationships/slideLayout" Target="../slideLayouts/slideLayout549.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46" Type="http://schemas.openxmlformats.org/officeDocument/2006/relationships/slideLayout" Target="../slideLayouts/slideLayout146.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53" Type="http://schemas.openxmlformats.org/officeDocument/2006/relationships/slideLayout" Target="../slideLayouts/slideLayout353.xml"/><Relationship Id="rId395" Type="http://schemas.openxmlformats.org/officeDocument/2006/relationships/slideLayout" Target="../slideLayouts/slideLayout395.xml"/><Relationship Id="rId409" Type="http://schemas.openxmlformats.org/officeDocument/2006/relationships/slideLayout" Target="../slideLayouts/slideLayout409.xml"/><Relationship Id="rId560" Type="http://schemas.openxmlformats.org/officeDocument/2006/relationships/slideLayout" Target="../slideLayouts/slideLayout560.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420" Type="http://schemas.openxmlformats.org/officeDocument/2006/relationships/slideLayout" Target="../slideLayouts/slideLayout420.xml"/><Relationship Id="rId255" Type="http://schemas.openxmlformats.org/officeDocument/2006/relationships/slideLayout" Target="../slideLayouts/slideLayout255.xml"/><Relationship Id="rId297" Type="http://schemas.openxmlformats.org/officeDocument/2006/relationships/slideLayout" Target="../slideLayouts/slideLayout297.xml"/><Relationship Id="rId462" Type="http://schemas.openxmlformats.org/officeDocument/2006/relationships/slideLayout" Target="../slideLayouts/slideLayout462.xml"/><Relationship Id="rId518" Type="http://schemas.openxmlformats.org/officeDocument/2006/relationships/slideLayout" Target="../slideLayouts/slideLayout518.xml"/><Relationship Id="rId115" Type="http://schemas.openxmlformats.org/officeDocument/2006/relationships/slideLayout" Target="../slideLayouts/slideLayout115.xml"/><Relationship Id="rId157" Type="http://schemas.openxmlformats.org/officeDocument/2006/relationships/slideLayout" Target="../slideLayouts/slideLayout157.xml"/><Relationship Id="rId322" Type="http://schemas.openxmlformats.org/officeDocument/2006/relationships/slideLayout" Target="../slideLayouts/slideLayout322.xml"/><Relationship Id="rId364" Type="http://schemas.openxmlformats.org/officeDocument/2006/relationships/slideLayout" Target="../slideLayouts/slideLayout364.xml"/><Relationship Id="rId61" Type="http://schemas.openxmlformats.org/officeDocument/2006/relationships/slideLayout" Target="../slideLayouts/slideLayout61.xml"/><Relationship Id="rId199" Type="http://schemas.openxmlformats.org/officeDocument/2006/relationships/slideLayout" Target="../slideLayouts/slideLayout199.xml"/><Relationship Id="rId571" Type="http://schemas.microsoft.com/office/2007/relationships/media" Target="../media/media1.mp3"/><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66" Type="http://schemas.openxmlformats.org/officeDocument/2006/relationships/slideLayout" Target="../slideLayouts/slideLayout266.xml"/><Relationship Id="rId431" Type="http://schemas.openxmlformats.org/officeDocument/2006/relationships/slideLayout" Target="../slideLayouts/slideLayout431.xml"/><Relationship Id="rId473" Type="http://schemas.openxmlformats.org/officeDocument/2006/relationships/slideLayout" Target="../slideLayouts/slideLayout473.xml"/><Relationship Id="rId529" Type="http://schemas.openxmlformats.org/officeDocument/2006/relationships/slideLayout" Target="../slideLayouts/slideLayout529.xml"/><Relationship Id="rId30" Type="http://schemas.openxmlformats.org/officeDocument/2006/relationships/slideLayout" Target="../slideLayouts/slideLayout30.xml"/><Relationship Id="rId126" Type="http://schemas.openxmlformats.org/officeDocument/2006/relationships/slideLayout" Target="../slideLayouts/slideLayout126.xml"/><Relationship Id="rId168" Type="http://schemas.openxmlformats.org/officeDocument/2006/relationships/slideLayout" Target="../slideLayouts/slideLayout168.xml"/><Relationship Id="rId333" Type="http://schemas.openxmlformats.org/officeDocument/2006/relationships/slideLayout" Target="../slideLayouts/slideLayout333.xml"/><Relationship Id="rId540" Type="http://schemas.openxmlformats.org/officeDocument/2006/relationships/slideLayout" Target="../slideLayouts/slideLayout540.xml"/><Relationship Id="rId72" Type="http://schemas.openxmlformats.org/officeDocument/2006/relationships/slideLayout" Target="../slideLayouts/slideLayout72.xml"/><Relationship Id="rId375" Type="http://schemas.openxmlformats.org/officeDocument/2006/relationships/slideLayout" Target="../slideLayouts/slideLayout375.xml"/><Relationship Id="rId3" Type="http://schemas.openxmlformats.org/officeDocument/2006/relationships/slideLayout" Target="../slideLayouts/slideLayout3.xml"/><Relationship Id="rId235" Type="http://schemas.openxmlformats.org/officeDocument/2006/relationships/slideLayout" Target="../slideLayouts/slideLayout235.xml"/><Relationship Id="rId277" Type="http://schemas.openxmlformats.org/officeDocument/2006/relationships/slideLayout" Target="../slideLayouts/slideLayout277.xml"/><Relationship Id="rId400" Type="http://schemas.openxmlformats.org/officeDocument/2006/relationships/slideLayout" Target="../slideLayouts/slideLayout400.xml"/><Relationship Id="rId442" Type="http://schemas.openxmlformats.org/officeDocument/2006/relationships/slideLayout" Target="../slideLayouts/slideLayout442.xml"/><Relationship Id="rId484" Type="http://schemas.openxmlformats.org/officeDocument/2006/relationships/slideLayout" Target="../slideLayouts/slideLayout484.xml"/><Relationship Id="rId137" Type="http://schemas.openxmlformats.org/officeDocument/2006/relationships/slideLayout" Target="../slideLayouts/slideLayout137.xml"/><Relationship Id="rId302" Type="http://schemas.openxmlformats.org/officeDocument/2006/relationships/slideLayout" Target="../slideLayouts/slideLayout302.xml"/><Relationship Id="rId344" Type="http://schemas.openxmlformats.org/officeDocument/2006/relationships/slideLayout" Target="../slideLayouts/slideLayout344.xml"/><Relationship Id="rId41" Type="http://schemas.openxmlformats.org/officeDocument/2006/relationships/slideLayout" Target="../slideLayouts/slideLayout41.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386" Type="http://schemas.openxmlformats.org/officeDocument/2006/relationships/slideLayout" Target="../slideLayouts/slideLayout386.xml"/><Relationship Id="rId551" Type="http://schemas.openxmlformats.org/officeDocument/2006/relationships/slideLayout" Target="../slideLayouts/slideLayout551.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46" Type="http://schemas.openxmlformats.org/officeDocument/2006/relationships/slideLayout" Target="../slideLayouts/slideLayout246.xml"/><Relationship Id="rId288" Type="http://schemas.openxmlformats.org/officeDocument/2006/relationships/slideLayout" Target="../slideLayouts/slideLayout288.xml"/><Relationship Id="rId411" Type="http://schemas.openxmlformats.org/officeDocument/2006/relationships/slideLayout" Target="../slideLayouts/slideLayout411.xml"/><Relationship Id="rId453" Type="http://schemas.openxmlformats.org/officeDocument/2006/relationships/slideLayout" Target="../slideLayouts/slideLayout453.xml"/><Relationship Id="rId509" Type="http://schemas.openxmlformats.org/officeDocument/2006/relationships/slideLayout" Target="../slideLayouts/slideLayout509.xml"/><Relationship Id="rId106" Type="http://schemas.openxmlformats.org/officeDocument/2006/relationships/slideLayout" Target="../slideLayouts/slideLayout106.xml"/><Relationship Id="rId313" Type="http://schemas.openxmlformats.org/officeDocument/2006/relationships/slideLayout" Target="../slideLayouts/slideLayout313.xml"/><Relationship Id="rId495" Type="http://schemas.openxmlformats.org/officeDocument/2006/relationships/slideLayout" Target="../slideLayouts/slideLayout495.xml"/><Relationship Id="rId10" Type="http://schemas.openxmlformats.org/officeDocument/2006/relationships/slideLayout" Target="../slideLayouts/slideLayout10.xml"/><Relationship Id="rId52" Type="http://schemas.openxmlformats.org/officeDocument/2006/relationships/slideLayout" Target="../slideLayouts/slideLayout52.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355" Type="http://schemas.openxmlformats.org/officeDocument/2006/relationships/slideLayout" Target="../slideLayouts/slideLayout355.xml"/><Relationship Id="rId397" Type="http://schemas.openxmlformats.org/officeDocument/2006/relationships/slideLayout" Target="../slideLayouts/slideLayout397.xml"/><Relationship Id="rId520" Type="http://schemas.openxmlformats.org/officeDocument/2006/relationships/slideLayout" Target="../slideLayouts/slideLayout520.xml"/><Relationship Id="rId562" Type="http://schemas.openxmlformats.org/officeDocument/2006/relationships/slideLayout" Target="../slideLayouts/slideLayout562.xml"/><Relationship Id="rId215" Type="http://schemas.openxmlformats.org/officeDocument/2006/relationships/slideLayout" Target="../slideLayouts/slideLayout215.xml"/><Relationship Id="rId257" Type="http://schemas.openxmlformats.org/officeDocument/2006/relationships/slideLayout" Target="../slideLayouts/slideLayout257.xml"/><Relationship Id="rId422" Type="http://schemas.openxmlformats.org/officeDocument/2006/relationships/slideLayout" Target="../slideLayouts/slideLayout422.xml"/><Relationship Id="rId464" Type="http://schemas.openxmlformats.org/officeDocument/2006/relationships/slideLayout" Target="../slideLayouts/slideLayout464.xml"/><Relationship Id="rId299" Type="http://schemas.openxmlformats.org/officeDocument/2006/relationships/slideLayout" Target="../slideLayouts/slideLayout299.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66" Type="http://schemas.openxmlformats.org/officeDocument/2006/relationships/slideLayout" Target="../slideLayouts/slideLayout366.xml"/><Relationship Id="rId573" Type="http://schemas.openxmlformats.org/officeDocument/2006/relationships/image" Target="../media/image1.emf"/><Relationship Id="rId226" Type="http://schemas.openxmlformats.org/officeDocument/2006/relationships/slideLayout" Target="../slideLayouts/slideLayout226.xml"/><Relationship Id="rId433" Type="http://schemas.openxmlformats.org/officeDocument/2006/relationships/slideLayout" Target="../slideLayouts/slideLayout433.xml"/><Relationship Id="rId74" Type="http://schemas.openxmlformats.org/officeDocument/2006/relationships/slideLayout" Target="../slideLayouts/slideLayout74.xml"/><Relationship Id="rId377" Type="http://schemas.openxmlformats.org/officeDocument/2006/relationships/slideLayout" Target="../slideLayouts/slideLayout377.xml"/><Relationship Id="rId500" Type="http://schemas.openxmlformats.org/officeDocument/2006/relationships/slideLayout" Target="../slideLayouts/slideLayout500.xml"/><Relationship Id="rId5" Type="http://schemas.openxmlformats.org/officeDocument/2006/relationships/slideLayout" Target="../slideLayouts/slideLayout5.xml"/><Relationship Id="rId237" Type="http://schemas.openxmlformats.org/officeDocument/2006/relationships/slideLayout" Target="../slideLayouts/slideLayout237.xml"/><Relationship Id="rId444" Type="http://schemas.openxmlformats.org/officeDocument/2006/relationships/slideLayout" Target="../slideLayouts/slideLayout444.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388" Type="http://schemas.openxmlformats.org/officeDocument/2006/relationships/slideLayout" Target="../slideLayouts/slideLayout388.xml"/><Relationship Id="rId511" Type="http://schemas.openxmlformats.org/officeDocument/2006/relationships/slideLayout" Target="../slideLayouts/slideLayout511.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248" Type="http://schemas.openxmlformats.org/officeDocument/2006/relationships/slideLayout" Target="../slideLayouts/slideLayout248.xml"/><Relationship Id="rId455" Type="http://schemas.openxmlformats.org/officeDocument/2006/relationships/slideLayout" Target="../slideLayouts/slideLayout455.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522" Type="http://schemas.openxmlformats.org/officeDocument/2006/relationships/slideLayout" Target="../slideLayouts/slideLayout522.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399" Type="http://schemas.openxmlformats.org/officeDocument/2006/relationships/slideLayout" Target="../slideLayouts/slideLayout399.xml"/><Relationship Id="rId259" Type="http://schemas.openxmlformats.org/officeDocument/2006/relationships/slideLayout" Target="../slideLayouts/slideLayout259.xml"/><Relationship Id="rId466" Type="http://schemas.openxmlformats.org/officeDocument/2006/relationships/slideLayout" Target="../slideLayouts/slideLayout46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326" Type="http://schemas.openxmlformats.org/officeDocument/2006/relationships/slideLayout" Target="../slideLayouts/slideLayout326.xml"/><Relationship Id="rId533" Type="http://schemas.openxmlformats.org/officeDocument/2006/relationships/slideLayout" Target="../slideLayouts/slideLayout533.xml"/><Relationship Id="rId172" Type="http://schemas.openxmlformats.org/officeDocument/2006/relationships/slideLayout" Target="../slideLayouts/slideLayout172.xml"/><Relationship Id="rId477" Type="http://schemas.openxmlformats.org/officeDocument/2006/relationships/slideLayout" Target="../slideLayouts/slideLayout477.xml"/><Relationship Id="rId337" Type="http://schemas.openxmlformats.org/officeDocument/2006/relationships/slideLayout" Target="../slideLayouts/slideLayout337.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36.xml"/><Relationship Id="rId13" Type="http://schemas.openxmlformats.org/officeDocument/2006/relationships/theme" Target="../theme/theme10.xml"/><Relationship Id="rId3" Type="http://schemas.openxmlformats.org/officeDocument/2006/relationships/slideLayout" Target="../slideLayouts/slideLayout1431.xml"/><Relationship Id="rId7" Type="http://schemas.openxmlformats.org/officeDocument/2006/relationships/slideLayout" Target="../slideLayouts/slideLayout1435.xml"/><Relationship Id="rId12" Type="http://schemas.openxmlformats.org/officeDocument/2006/relationships/slideLayout" Target="../slideLayouts/slideLayout1440.xml"/><Relationship Id="rId2" Type="http://schemas.openxmlformats.org/officeDocument/2006/relationships/slideLayout" Target="../slideLayouts/slideLayout1430.xml"/><Relationship Id="rId1" Type="http://schemas.openxmlformats.org/officeDocument/2006/relationships/slideLayout" Target="../slideLayouts/slideLayout1429.xml"/><Relationship Id="rId6" Type="http://schemas.openxmlformats.org/officeDocument/2006/relationships/slideLayout" Target="../slideLayouts/slideLayout1434.xml"/><Relationship Id="rId11" Type="http://schemas.openxmlformats.org/officeDocument/2006/relationships/slideLayout" Target="../slideLayouts/slideLayout1439.xml"/><Relationship Id="rId5" Type="http://schemas.openxmlformats.org/officeDocument/2006/relationships/slideLayout" Target="../slideLayouts/slideLayout1433.xml"/><Relationship Id="rId10" Type="http://schemas.openxmlformats.org/officeDocument/2006/relationships/slideLayout" Target="../slideLayouts/slideLayout1438.xml"/><Relationship Id="rId4" Type="http://schemas.openxmlformats.org/officeDocument/2006/relationships/slideLayout" Target="../slideLayouts/slideLayout1432.xml"/><Relationship Id="rId9" Type="http://schemas.openxmlformats.org/officeDocument/2006/relationships/slideLayout" Target="../slideLayouts/slideLayout143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48.xml"/><Relationship Id="rId13" Type="http://schemas.openxmlformats.org/officeDocument/2006/relationships/theme" Target="../theme/theme11.xml"/><Relationship Id="rId3" Type="http://schemas.openxmlformats.org/officeDocument/2006/relationships/slideLayout" Target="../slideLayouts/slideLayout1443.xml"/><Relationship Id="rId7" Type="http://schemas.openxmlformats.org/officeDocument/2006/relationships/slideLayout" Target="../slideLayouts/slideLayout1447.xml"/><Relationship Id="rId12" Type="http://schemas.openxmlformats.org/officeDocument/2006/relationships/slideLayout" Target="../slideLayouts/slideLayout1452.xml"/><Relationship Id="rId2" Type="http://schemas.openxmlformats.org/officeDocument/2006/relationships/slideLayout" Target="../slideLayouts/slideLayout1442.xml"/><Relationship Id="rId1" Type="http://schemas.openxmlformats.org/officeDocument/2006/relationships/slideLayout" Target="../slideLayouts/slideLayout1441.xml"/><Relationship Id="rId6" Type="http://schemas.openxmlformats.org/officeDocument/2006/relationships/slideLayout" Target="../slideLayouts/slideLayout1446.xml"/><Relationship Id="rId11" Type="http://schemas.openxmlformats.org/officeDocument/2006/relationships/slideLayout" Target="../slideLayouts/slideLayout1451.xml"/><Relationship Id="rId5" Type="http://schemas.openxmlformats.org/officeDocument/2006/relationships/slideLayout" Target="../slideLayouts/slideLayout1445.xml"/><Relationship Id="rId10" Type="http://schemas.openxmlformats.org/officeDocument/2006/relationships/slideLayout" Target="../slideLayouts/slideLayout1450.xml"/><Relationship Id="rId4" Type="http://schemas.openxmlformats.org/officeDocument/2006/relationships/slideLayout" Target="../slideLayouts/slideLayout1444.xml"/><Relationship Id="rId9" Type="http://schemas.openxmlformats.org/officeDocument/2006/relationships/slideLayout" Target="../slideLayouts/slideLayout1449.xml"/></Relationships>
</file>

<file path=ppt/slideMasters/_rels/slideMaster12.xml.rels><?xml version="1.0" encoding="UTF-8" standalone="yes"?>
<Relationships xmlns="http://schemas.openxmlformats.org/package/2006/relationships"><Relationship Id="rId117" Type="http://schemas.openxmlformats.org/officeDocument/2006/relationships/slideLayout" Target="../slideLayouts/slideLayout1569.xml"/><Relationship Id="rId21" Type="http://schemas.openxmlformats.org/officeDocument/2006/relationships/slideLayout" Target="../slideLayouts/slideLayout1473.xml"/><Relationship Id="rId324" Type="http://schemas.openxmlformats.org/officeDocument/2006/relationships/slideLayout" Target="../slideLayouts/slideLayout1776.xml"/><Relationship Id="rId531" Type="http://schemas.openxmlformats.org/officeDocument/2006/relationships/slideLayout" Target="../slideLayouts/slideLayout1983.xml"/><Relationship Id="rId170" Type="http://schemas.openxmlformats.org/officeDocument/2006/relationships/slideLayout" Target="../slideLayouts/slideLayout1622.xml"/><Relationship Id="rId268" Type="http://schemas.openxmlformats.org/officeDocument/2006/relationships/slideLayout" Target="../slideLayouts/slideLayout1720.xml"/><Relationship Id="rId475" Type="http://schemas.openxmlformats.org/officeDocument/2006/relationships/slideLayout" Target="../slideLayouts/slideLayout1927.xml"/><Relationship Id="rId32" Type="http://schemas.openxmlformats.org/officeDocument/2006/relationships/slideLayout" Target="../slideLayouts/slideLayout1484.xml"/><Relationship Id="rId128" Type="http://schemas.openxmlformats.org/officeDocument/2006/relationships/slideLayout" Target="../slideLayouts/slideLayout1580.xml"/><Relationship Id="rId335" Type="http://schemas.openxmlformats.org/officeDocument/2006/relationships/slideLayout" Target="../slideLayouts/slideLayout1787.xml"/><Relationship Id="rId542" Type="http://schemas.openxmlformats.org/officeDocument/2006/relationships/slideLayout" Target="../slideLayouts/slideLayout1994.xml"/><Relationship Id="rId181" Type="http://schemas.openxmlformats.org/officeDocument/2006/relationships/slideLayout" Target="../slideLayouts/slideLayout1633.xml"/><Relationship Id="rId402" Type="http://schemas.openxmlformats.org/officeDocument/2006/relationships/slideLayout" Target="../slideLayouts/slideLayout1854.xml"/><Relationship Id="rId279" Type="http://schemas.openxmlformats.org/officeDocument/2006/relationships/slideLayout" Target="../slideLayouts/slideLayout1731.xml"/><Relationship Id="rId486" Type="http://schemas.openxmlformats.org/officeDocument/2006/relationships/slideLayout" Target="../slideLayouts/slideLayout1938.xml"/><Relationship Id="rId43" Type="http://schemas.openxmlformats.org/officeDocument/2006/relationships/slideLayout" Target="../slideLayouts/slideLayout1495.xml"/><Relationship Id="rId139" Type="http://schemas.openxmlformats.org/officeDocument/2006/relationships/slideLayout" Target="../slideLayouts/slideLayout1591.xml"/><Relationship Id="rId346" Type="http://schemas.openxmlformats.org/officeDocument/2006/relationships/slideLayout" Target="../slideLayouts/slideLayout1798.xml"/><Relationship Id="rId192" Type="http://schemas.openxmlformats.org/officeDocument/2006/relationships/slideLayout" Target="../slideLayouts/slideLayout1644.xml"/><Relationship Id="rId206" Type="http://schemas.openxmlformats.org/officeDocument/2006/relationships/slideLayout" Target="../slideLayouts/slideLayout1658.xml"/><Relationship Id="rId413" Type="http://schemas.openxmlformats.org/officeDocument/2006/relationships/slideLayout" Target="../slideLayouts/slideLayout1865.xml"/><Relationship Id="rId497" Type="http://schemas.openxmlformats.org/officeDocument/2006/relationships/slideLayout" Target="../slideLayouts/slideLayout1949.xml"/><Relationship Id="rId12" Type="http://schemas.openxmlformats.org/officeDocument/2006/relationships/slideLayout" Target="../slideLayouts/slideLayout1464.xml"/><Relationship Id="rId108" Type="http://schemas.openxmlformats.org/officeDocument/2006/relationships/slideLayout" Target="../slideLayouts/slideLayout1560.xml"/><Relationship Id="rId315" Type="http://schemas.openxmlformats.org/officeDocument/2006/relationships/slideLayout" Target="../slideLayouts/slideLayout1767.xml"/><Relationship Id="rId357" Type="http://schemas.openxmlformats.org/officeDocument/2006/relationships/slideLayout" Target="../slideLayouts/slideLayout1809.xml"/><Relationship Id="rId522" Type="http://schemas.openxmlformats.org/officeDocument/2006/relationships/slideLayout" Target="../slideLayouts/slideLayout1974.xml"/><Relationship Id="rId54" Type="http://schemas.openxmlformats.org/officeDocument/2006/relationships/slideLayout" Target="../slideLayouts/slideLayout1506.xml"/><Relationship Id="rId96" Type="http://schemas.openxmlformats.org/officeDocument/2006/relationships/slideLayout" Target="../slideLayouts/slideLayout1548.xml"/><Relationship Id="rId161" Type="http://schemas.openxmlformats.org/officeDocument/2006/relationships/slideLayout" Target="../slideLayouts/slideLayout1613.xml"/><Relationship Id="rId217" Type="http://schemas.openxmlformats.org/officeDocument/2006/relationships/slideLayout" Target="../slideLayouts/slideLayout1669.xml"/><Relationship Id="rId399" Type="http://schemas.openxmlformats.org/officeDocument/2006/relationships/slideLayout" Target="../slideLayouts/slideLayout1851.xml"/><Relationship Id="rId259" Type="http://schemas.openxmlformats.org/officeDocument/2006/relationships/slideLayout" Target="../slideLayouts/slideLayout1711.xml"/><Relationship Id="rId424" Type="http://schemas.openxmlformats.org/officeDocument/2006/relationships/slideLayout" Target="../slideLayouts/slideLayout1876.xml"/><Relationship Id="rId466" Type="http://schemas.openxmlformats.org/officeDocument/2006/relationships/slideLayout" Target="../slideLayouts/slideLayout1918.xml"/><Relationship Id="rId23" Type="http://schemas.openxmlformats.org/officeDocument/2006/relationships/slideLayout" Target="../slideLayouts/slideLayout1475.xml"/><Relationship Id="rId119" Type="http://schemas.openxmlformats.org/officeDocument/2006/relationships/slideLayout" Target="../slideLayouts/slideLayout1571.xml"/><Relationship Id="rId270" Type="http://schemas.openxmlformats.org/officeDocument/2006/relationships/slideLayout" Target="../slideLayouts/slideLayout1722.xml"/><Relationship Id="rId326" Type="http://schemas.openxmlformats.org/officeDocument/2006/relationships/slideLayout" Target="../slideLayouts/slideLayout1778.xml"/><Relationship Id="rId533" Type="http://schemas.openxmlformats.org/officeDocument/2006/relationships/slideLayout" Target="../slideLayouts/slideLayout1985.xml"/><Relationship Id="rId65" Type="http://schemas.openxmlformats.org/officeDocument/2006/relationships/slideLayout" Target="../slideLayouts/slideLayout1517.xml"/><Relationship Id="rId130" Type="http://schemas.openxmlformats.org/officeDocument/2006/relationships/slideLayout" Target="../slideLayouts/slideLayout1582.xml"/><Relationship Id="rId368" Type="http://schemas.openxmlformats.org/officeDocument/2006/relationships/slideLayout" Target="../slideLayouts/slideLayout1820.xml"/><Relationship Id="rId172" Type="http://schemas.openxmlformats.org/officeDocument/2006/relationships/slideLayout" Target="../slideLayouts/slideLayout1624.xml"/><Relationship Id="rId228" Type="http://schemas.openxmlformats.org/officeDocument/2006/relationships/slideLayout" Target="../slideLayouts/slideLayout1680.xml"/><Relationship Id="rId435" Type="http://schemas.openxmlformats.org/officeDocument/2006/relationships/slideLayout" Target="../slideLayouts/slideLayout1887.xml"/><Relationship Id="rId477" Type="http://schemas.openxmlformats.org/officeDocument/2006/relationships/slideLayout" Target="../slideLayouts/slideLayout1929.xml"/><Relationship Id="rId281" Type="http://schemas.openxmlformats.org/officeDocument/2006/relationships/slideLayout" Target="../slideLayouts/slideLayout1733.xml"/><Relationship Id="rId337" Type="http://schemas.openxmlformats.org/officeDocument/2006/relationships/slideLayout" Target="../slideLayouts/slideLayout1789.xml"/><Relationship Id="rId502" Type="http://schemas.openxmlformats.org/officeDocument/2006/relationships/slideLayout" Target="../slideLayouts/slideLayout1954.xml"/><Relationship Id="rId34" Type="http://schemas.openxmlformats.org/officeDocument/2006/relationships/slideLayout" Target="../slideLayouts/slideLayout1486.xml"/><Relationship Id="rId76" Type="http://schemas.openxmlformats.org/officeDocument/2006/relationships/slideLayout" Target="../slideLayouts/slideLayout1528.xml"/><Relationship Id="rId141" Type="http://schemas.openxmlformats.org/officeDocument/2006/relationships/slideLayout" Target="../slideLayouts/slideLayout1593.xml"/><Relationship Id="rId379" Type="http://schemas.openxmlformats.org/officeDocument/2006/relationships/slideLayout" Target="../slideLayouts/slideLayout1831.xml"/><Relationship Id="rId544" Type="http://schemas.microsoft.com/office/2007/relationships/media" Target="../media/media1.mp3"/><Relationship Id="rId7" Type="http://schemas.openxmlformats.org/officeDocument/2006/relationships/slideLayout" Target="../slideLayouts/slideLayout1459.xml"/><Relationship Id="rId183" Type="http://schemas.openxmlformats.org/officeDocument/2006/relationships/slideLayout" Target="../slideLayouts/slideLayout1635.xml"/><Relationship Id="rId239" Type="http://schemas.openxmlformats.org/officeDocument/2006/relationships/slideLayout" Target="../slideLayouts/slideLayout1691.xml"/><Relationship Id="rId390" Type="http://schemas.openxmlformats.org/officeDocument/2006/relationships/slideLayout" Target="../slideLayouts/slideLayout1842.xml"/><Relationship Id="rId404" Type="http://schemas.openxmlformats.org/officeDocument/2006/relationships/slideLayout" Target="../slideLayouts/slideLayout1856.xml"/><Relationship Id="rId446" Type="http://schemas.openxmlformats.org/officeDocument/2006/relationships/slideLayout" Target="../slideLayouts/slideLayout1898.xml"/><Relationship Id="rId250" Type="http://schemas.openxmlformats.org/officeDocument/2006/relationships/slideLayout" Target="../slideLayouts/slideLayout1702.xml"/><Relationship Id="rId292" Type="http://schemas.openxmlformats.org/officeDocument/2006/relationships/slideLayout" Target="../slideLayouts/slideLayout1744.xml"/><Relationship Id="rId306" Type="http://schemas.openxmlformats.org/officeDocument/2006/relationships/slideLayout" Target="../slideLayouts/slideLayout1758.xml"/><Relationship Id="rId488" Type="http://schemas.openxmlformats.org/officeDocument/2006/relationships/slideLayout" Target="../slideLayouts/slideLayout1940.xml"/><Relationship Id="rId45" Type="http://schemas.openxmlformats.org/officeDocument/2006/relationships/slideLayout" Target="../slideLayouts/slideLayout1497.xml"/><Relationship Id="rId87" Type="http://schemas.openxmlformats.org/officeDocument/2006/relationships/slideLayout" Target="../slideLayouts/slideLayout1539.xml"/><Relationship Id="rId110" Type="http://schemas.openxmlformats.org/officeDocument/2006/relationships/slideLayout" Target="../slideLayouts/slideLayout1562.xml"/><Relationship Id="rId348" Type="http://schemas.openxmlformats.org/officeDocument/2006/relationships/slideLayout" Target="../slideLayouts/slideLayout1800.xml"/><Relationship Id="rId513" Type="http://schemas.openxmlformats.org/officeDocument/2006/relationships/slideLayout" Target="../slideLayouts/slideLayout1965.xml"/><Relationship Id="rId152" Type="http://schemas.openxmlformats.org/officeDocument/2006/relationships/slideLayout" Target="../slideLayouts/slideLayout1604.xml"/><Relationship Id="rId194" Type="http://schemas.openxmlformats.org/officeDocument/2006/relationships/slideLayout" Target="../slideLayouts/slideLayout1646.xml"/><Relationship Id="rId208" Type="http://schemas.openxmlformats.org/officeDocument/2006/relationships/slideLayout" Target="../slideLayouts/slideLayout1660.xml"/><Relationship Id="rId415" Type="http://schemas.openxmlformats.org/officeDocument/2006/relationships/slideLayout" Target="../slideLayouts/slideLayout1867.xml"/><Relationship Id="rId457" Type="http://schemas.openxmlformats.org/officeDocument/2006/relationships/slideLayout" Target="../slideLayouts/slideLayout1909.xml"/><Relationship Id="rId261" Type="http://schemas.openxmlformats.org/officeDocument/2006/relationships/slideLayout" Target="../slideLayouts/slideLayout1713.xml"/><Relationship Id="rId499" Type="http://schemas.openxmlformats.org/officeDocument/2006/relationships/slideLayout" Target="../slideLayouts/slideLayout1951.xml"/><Relationship Id="rId14" Type="http://schemas.openxmlformats.org/officeDocument/2006/relationships/slideLayout" Target="../slideLayouts/slideLayout1466.xml"/><Relationship Id="rId56" Type="http://schemas.openxmlformats.org/officeDocument/2006/relationships/slideLayout" Target="../slideLayouts/slideLayout1508.xml"/><Relationship Id="rId317" Type="http://schemas.openxmlformats.org/officeDocument/2006/relationships/slideLayout" Target="../slideLayouts/slideLayout1769.xml"/><Relationship Id="rId359" Type="http://schemas.openxmlformats.org/officeDocument/2006/relationships/slideLayout" Target="../slideLayouts/slideLayout1811.xml"/><Relationship Id="rId524" Type="http://schemas.openxmlformats.org/officeDocument/2006/relationships/slideLayout" Target="../slideLayouts/slideLayout1976.xml"/><Relationship Id="rId98" Type="http://schemas.openxmlformats.org/officeDocument/2006/relationships/slideLayout" Target="../slideLayouts/slideLayout1550.xml"/><Relationship Id="rId121" Type="http://schemas.openxmlformats.org/officeDocument/2006/relationships/slideLayout" Target="../slideLayouts/slideLayout1573.xml"/><Relationship Id="rId163" Type="http://schemas.openxmlformats.org/officeDocument/2006/relationships/slideLayout" Target="../slideLayouts/slideLayout1615.xml"/><Relationship Id="rId219" Type="http://schemas.openxmlformats.org/officeDocument/2006/relationships/slideLayout" Target="../slideLayouts/slideLayout1671.xml"/><Relationship Id="rId370" Type="http://schemas.openxmlformats.org/officeDocument/2006/relationships/slideLayout" Target="../slideLayouts/slideLayout1822.xml"/><Relationship Id="rId426" Type="http://schemas.openxmlformats.org/officeDocument/2006/relationships/slideLayout" Target="../slideLayouts/slideLayout1878.xml"/><Relationship Id="rId230" Type="http://schemas.openxmlformats.org/officeDocument/2006/relationships/slideLayout" Target="../slideLayouts/slideLayout1682.xml"/><Relationship Id="rId468" Type="http://schemas.openxmlformats.org/officeDocument/2006/relationships/slideLayout" Target="../slideLayouts/slideLayout1920.xml"/><Relationship Id="rId25" Type="http://schemas.openxmlformats.org/officeDocument/2006/relationships/slideLayout" Target="../slideLayouts/slideLayout1477.xml"/><Relationship Id="rId67" Type="http://schemas.openxmlformats.org/officeDocument/2006/relationships/slideLayout" Target="../slideLayouts/slideLayout1519.xml"/><Relationship Id="rId272" Type="http://schemas.openxmlformats.org/officeDocument/2006/relationships/slideLayout" Target="../slideLayouts/slideLayout1724.xml"/><Relationship Id="rId328" Type="http://schemas.openxmlformats.org/officeDocument/2006/relationships/slideLayout" Target="../slideLayouts/slideLayout1780.xml"/><Relationship Id="rId535" Type="http://schemas.openxmlformats.org/officeDocument/2006/relationships/slideLayout" Target="../slideLayouts/slideLayout1987.xml"/><Relationship Id="rId132" Type="http://schemas.openxmlformats.org/officeDocument/2006/relationships/slideLayout" Target="../slideLayouts/slideLayout1584.xml"/><Relationship Id="rId174" Type="http://schemas.openxmlformats.org/officeDocument/2006/relationships/slideLayout" Target="../slideLayouts/slideLayout1626.xml"/><Relationship Id="rId381" Type="http://schemas.openxmlformats.org/officeDocument/2006/relationships/slideLayout" Target="../slideLayouts/slideLayout1833.xml"/><Relationship Id="rId241" Type="http://schemas.openxmlformats.org/officeDocument/2006/relationships/slideLayout" Target="../slideLayouts/slideLayout1693.xml"/><Relationship Id="rId437" Type="http://schemas.openxmlformats.org/officeDocument/2006/relationships/slideLayout" Target="../slideLayouts/slideLayout1889.xml"/><Relationship Id="rId479" Type="http://schemas.openxmlformats.org/officeDocument/2006/relationships/slideLayout" Target="../slideLayouts/slideLayout1931.xml"/><Relationship Id="rId36" Type="http://schemas.openxmlformats.org/officeDocument/2006/relationships/slideLayout" Target="../slideLayouts/slideLayout1488.xml"/><Relationship Id="rId283" Type="http://schemas.openxmlformats.org/officeDocument/2006/relationships/slideLayout" Target="../slideLayouts/slideLayout1735.xml"/><Relationship Id="rId339" Type="http://schemas.openxmlformats.org/officeDocument/2006/relationships/slideLayout" Target="../slideLayouts/slideLayout1791.xml"/><Relationship Id="rId490" Type="http://schemas.openxmlformats.org/officeDocument/2006/relationships/slideLayout" Target="../slideLayouts/slideLayout1942.xml"/><Relationship Id="rId504" Type="http://schemas.openxmlformats.org/officeDocument/2006/relationships/slideLayout" Target="../slideLayouts/slideLayout1956.xml"/><Relationship Id="rId546" Type="http://schemas.openxmlformats.org/officeDocument/2006/relationships/image" Target="../media/image1.emf"/><Relationship Id="rId78" Type="http://schemas.openxmlformats.org/officeDocument/2006/relationships/slideLayout" Target="../slideLayouts/slideLayout1530.xml"/><Relationship Id="rId101" Type="http://schemas.openxmlformats.org/officeDocument/2006/relationships/slideLayout" Target="../slideLayouts/slideLayout1553.xml"/><Relationship Id="rId143" Type="http://schemas.openxmlformats.org/officeDocument/2006/relationships/slideLayout" Target="../slideLayouts/slideLayout1595.xml"/><Relationship Id="rId185" Type="http://schemas.openxmlformats.org/officeDocument/2006/relationships/slideLayout" Target="../slideLayouts/slideLayout1637.xml"/><Relationship Id="rId350" Type="http://schemas.openxmlformats.org/officeDocument/2006/relationships/slideLayout" Target="../slideLayouts/slideLayout1802.xml"/><Relationship Id="rId406" Type="http://schemas.openxmlformats.org/officeDocument/2006/relationships/slideLayout" Target="../slideLayouts/slideLayout1858.xml"/><Relationship Id="rId9" Type="http://schemas.openxmlformats.org/officeDocument/2006/relationships/slideLayout" Target="../slideLayouts/slideLayout1461.xml"/><Relationship Id="rId210" Type="http://schemas.openxmlformats.org/officeDocument/2006/relationships/slideLayout" Target="../slideLayouts/slideLayout1662.xml"/><Relationship Id="rId392" Type="http://schemas.openxmlformats.org/officeDocument/2006/relationships/slideLayout" Target="../slideLayouts/slideLayout1844.xml"/><Relationship Id="rId448" Type="http://schemas.openxmlformats.org/officeDocument/2006/relationships/slideLayout" Target="../slideLayouts/slideLayout1900.xml"/><Relationship Id="rId252" Type="http://schemas.openxmlformats.org/officeDocument/2006/relationships/slideLayout" Target="../slideLayouts/slideLayout1704.xml"/><Relationship Id="rId294" Type="http://schemas.openxmlformats.org/officeDocument/2006/relationships/slideLayout" Target="../slideLayouts/slideLayout1746.xml"/><Relationship Id="rId308" Type="http://schemas.openxmlformats.org/officeDocument/2006/relationships/slideLayout" Target="../slideLayouts/slideLayout1760.xml"/><Relationship Id="rId515" Type="http://schemas.openxmlformats.org/officeDocument/2006/relationships/slideLayout" Target="../slideLayouts/slideLayout1967.xml"/><Relationship Id="rId47" Type="http://schemas.openxmlformats.org/officeDocument/2006/relationships/slideLayout" Target="../slideLayouts/slideLayout1499.xml"/><Relationship Id="rId89" Type="http://schemas.openxmlformats.org/officeDocument/2006/relationships/slideLayout" Target="../slideLayouts/slideLayout1541.xml"/><Relationship Id="rId112" Type="http://schemas.openxmlformats.org/officeDocument/2006/relationships/slideLayout" Target="../slideLayouts/slideLayout1564.xml"/><Relationship Id="rId154" Type="http://schemas.openxmlformats.org/officeDocument/2006/relationships/slideLayout" Target="../slideLayouts/slideLayout1606.xml"/><Relationship Id="rId361" Type="http://schemas.openxmlformats.org/officeDocument/2006/relationships/slideLayout" Target="../slideLayouts/slideLayout1813.xml"/><Relationship Id="rId196" Type="http://schemas.openxmlformats.org/officeDocument/2006/relationships/slideLayout" Target="../slideLayouts/slideLayout1648.xml"/><Relationship Id="rId417" Type="http://schemas.openxmlformats.org/officeDocument/2006/relationships/slideLayout" Target="../slideLayouts/slideLayout1869.xml"/><Relationship Id="rId459" Type="http://schemas.openxmlformats.org/officeDocument/2006/relationships/slideLayout" Target="../slideLayouts/slideLayout1911.xml"/><Relationship Id="rId16" Type="http://schemas.openxmlformats.org/officeDocument/2006/relationships/slideLayout" Target="../slideLayouts/slideLayout1468.xml"/><Relationship Id="rId221" Type="http://schemas.openxmlformats.org/officeDocument/2006/relationships/slideLayout" Target="../slideLayouts/slideLayout1673.xml"/><Relationship Id="rId263" Type="http://schemas.openxmlformats.org/officeDocument/2006/relationships/slideLayout" Target="../slideLayouts/slideLayout1715.xml"/><Relationship Id="rId319" Type="http://schemas.openxmlformats.org/officeDocument/2006/relationships/slideLayout" Target="../slideLayouts/slideLayout1771.xml"/><Relationship Id="rId470" Type="http://schemas.openxmlformats.org/officeDocument/2006/relationships/slideLayout" Target="../slideLayouts/slideLayout1922.xml"/><Relationship Id="rId526" Type="http://schemas.openxmlformats.org/officeDocument/2006/relationships/slideLayout" Target="../slideLayouts/slideLayout1978.xml"/><Relationship Id="rId58" Type="http://schemas.openxmlformats.org/officeDocument/2006/relationships/slideLayout" Target="../slideLayouts/slideLayout1510.xml"/><Relationship Id="rId123" Type="http://schemas.openxmlformats.org/officeDocument/2006/relationships/slideLayout" Target="../slideLayouts/slideLayout1575.xml"/><Relationship Id="rId330" Type="http://schemas.openxmlformats.org/officeDocument/2006/relationships/slideLayout" Target="../slideLayouts/slideLayout1782.xml"/><Relationship Id="rId165" Type="http://schemas.openxmlformats.org/officeDocument/2006/relationships/slideLayout" Target="../slideLayouts/slideLayout1617.xml"/><Relationship Id="rId372" Type="http://schemas.openxmlformats.org/officeDocument/2006/relationships/slideLayout" Target="../slideLayouts/slideLayout1824.xml"/><Relationship Id="rId428" Type="http://schemas.openxmlformats.org/officeDocument/2006/relationships/slideLayout" Target="../slideLayouts/slideLayout1880.xml"/><Relationship Id="rId232" Type="http://schemas.openxmlformats.org/officeDocument/2006/relationships/slideLayout" Target="../slideLayouts/slideLayout1684.xml"/><Relationship Id="rId274" Type="http://schemas.openxmlformats.org/officeDocument/2006/relationships/slideLayout" Target="../slideLayouts/slideLayout1726.xml"/><Relationship Id="rId481" Type="http://schemas.openxmlformats.org/officeDocument/2006/relationships/slideLayout" Target="../slideLayouts/slideLayout1933.xml"/><Relationship Id="rId27" Type="http://schemas.openxmlformats.org/officeDocument/2006/relationships/slideLayout" Target="../slideLayouts/slideLayout1479.xml"/><Relationship Id="rId69" Type="http://schemas.openxmlformats.org/officeDocument/2006/relationships/slideLayout" Target="../slideLayouts/slideLayout1521.xml"/><Relationship Id="rId134" Type="http://schemas.openxmlformats.org/officeDocument/2006/relationships/slideLayout" Target="../slideLayouts/slideLayout1586.xml"/><Relationship Id="rId537" Type="http://schemas.openxmlformats.org/officeDocument/2006/relationships/slideLayout" Target="../slideLayouts/slideLayout1989.xml"/><Relationship Id="rId80" Type="http://schemas.openxmlformats.org/officeDocument/2006/relationships/slideLayout" Target="../slideLayouts/slideLayout1532.xml"/><Relationship Id="rId176" Type="http://schemas.openxmlformats.org/officeDocument/2006/relationships/slideLayout" Target="../slideLayouts/slideLayout1628.xml"/><Relationship Id="rId341" Type="http://schemas.openxmlformats.org/officeDocument/2006/relationships/slideLayout" Target="../slideLayouts/slideLayout1793.xml"/><Relationship Id="rId383" Type="http://schemas.openxmlformats.org/officeDocument/2006/relationships/slideLayout" Target="../slideLayouts/slideLayout1835.xml"/><Relationship Id="rId439" Type="http://schemas.openxmlformats.org/officeDocument/2006/relationships/slideLayout" Target="../slideLayouts/slideLayout1891.xml"/><Relationship Id="rId201" Type="http://schemas.openxmlformats.org/officeDocument/2006/relationships/slideLayout" Target="../slideLayouts/slideLayout1653.xml"/><Relationship Id="rId243" Type="http://schemas.openxmlformats.org/officeDocument/2006/relationships/slideLayout" Target="../slideLayouts/slideLayout1695.xml"/><Relationship Id="rId285" Type="http://schemas.openxmlformats.org/officeDocument/2006/relationships/slideLayout" Target="../slideLayouts/slideLayout1737.xml"/><Relationship Id="rId450" Type="http://schemas.openxmlformats.org/officeDocument/2006/relationships/slideLayout" Target="../slideLayouts/slideLayout1902.xml"/><Relationship Id="rId506" Type="http://schemas.openxmlformats.org/officeDocument/2006/relationships/slideLayout" Target="../slideLayouts/slideLayout1958.xml"/><Relationship Id="rId38" Type="http://schemas.openxmlformats.org/officeDocument/2006/relationships/slideLayout" Target="../slideLayouts/slideLayout1490.xml"/><Relationship Id="rId103" Type="http://schemas.openxmlformats.org/officeDocument/2006/relationships/slideLayout" Target="../slideLayouts/slideLayout1555.xml"/><Relationship Id="rId310" Type="http://schemas.openxmlformats.org/officeDocument/2006/relationships/slideLayout" Target="../slideLayouts/slideLayout1762.xml"/><Relationship Id="rId492" Type="http://schemas.openxmlformats.org/officeDocument/2006/relationships/slideLayout" Target="../slideLayouts/slideLayout1944.xml"/><Relationship Id="rId548" Type="http://schemas.openxmlformats.org/officeDocument/2006/relationships/image" Target="../media/image3.png"/><Relationship Id="rId91" Type="http://schemas.openxmlformats.org/officeDocument/2006/relationships/slideLayout" Target="../slideLayouts/slideLayout1543.xml"/><Relationship Id="rId145" Type="http://schemas.openxmlformats.org/officeDocument/2006/relationships/slideLayout" Target="../slideLayouts/slideLayout1597.xml"/><Relationship Id="rId187" Type="http://schemas.openxmlformats.org/officeDocument/2006/relationships/slideLayout" Target="../slideLayouts/slideLayout1639.xml"/><Relationship Id="rId352" Type="http://schemas.openxmlformats.org/officeDocument/2006/relationships/slideLayout" Target="../slideLayouts/slideLayout1804.xml"/><Relationship Id="rId394" Type="http://schemas.openxmlformats.org/officeDocument/2006/relationships/slideLayout" Target="../slideLayouts/slideLayout1846.xml"/><Relationship Id="rId408" Type="http://schemas.openxmlformats.org/officeDocument/2006/relationships/slideLayout" Target="../slideLayouts/slideLayout1860.xml"/><Relationship Id="rId212" Type="http://schemas.openxmlformats.org/officeDocument/2006/relationships/slideLayout" Target="../slideLayouts/slideLayout1664.xml"/><Relationship Id="rId254" Type="http://schemas.openxmlformats.org/officeDocument/2006/relationships/slideLayout" Target="../slideLayouts/slideLayout1706.xml"/><Relationship Id="rId49" Type="http://schemas.openxmlformats.org/officeDocument/2006/relationships/slideLayout" Target="../slideLayouts/slideLayout1501.xml"/><Relationship Id="rId114" Type="http://schemas.openxmlformats.org/officeDocument/2006/relationships/slideLayout" Target="../slideLayouts/slideLayout1566.xml"/><Relationship Id="rId296" Type="http://schemas.openxmlformats.org/officeDocument/2006/relationships/slideLayout" Target="../slideLayouts/slideLayout1748.xml"/><Relationship Id="rId461" Type="http://schemas.openxmlformats.org/officeDocument/2006/relationships/slideLayout" Target="../slideLayouts/slideLayout1913.xml"/><Relationship Id="rId517" Type="http://schemas.openxmlformats.org/officeDocument/2006/relationships/slideLayout" Target="../slideLayouts/slideLayout1969.xml"/><Relationship Id="rId60" Type="http://schemas.openxmlformats.org/officeDocument/2006/relationships/slideLayout" Target="../slideLayouts/slideLayout1512.xml"/><Relationship Id="rId156" Type="http://schemas.openxmlformats.org/officeDocument/2006/relationships/slideLayout" Target="../slideLayouts/slideLayout1608.xml"/><Relationship Id="rId198" Type="http://schemas.openxmlformats.org/officeDocument/2006/relationships/slideLayout" Target="../slideLayouts/slideLayout1650.xml"/><Relationship Id="rId321" Type="http://schemas.openxmlformats.org/officeDocument/2006/relationships/slideLayout" Target="../slideLayouts/slideLayout1773.xml"/><Relationship Id="rId363" Type="http://schemas.openxmlformats.org/officeDocument/2006/relationships/slideLayout" Target="../slideLayouts/slideLayout1815.xml"/><Relationship Id="rId419" Type="http://schemas.openxmlformats.org/officeDocument/2006/relationships/slideLayout" Target="../slideLayouts/slideLayout1871.xml"/><Relationship Id="rId223" Type="http://schemas.openxmlformats.org/officeDocument/2006/relationships/slideLayout" Target="../slideLayouts/slideLayout1675.xml"/><Relationship Id="rId430" Type="http://schemas.openxmlformats.org/officeDocument/2006/relationships/slideLayout" Target="../slideLayouts/slideLayout1882.xml"/><Relationship Id="rId18" Type="http://schemas.openxmlformats.org/officeDocument/2006/relationships/slideLayout" Target="../slideLayouts/slideLayout1470.xml"/><Relationship Id="rId265" Type="http://schemas.openxmlformats.org/officeDocument/2006/relationships/slideLayout" Target="../slideLayouts/slideLayout1717.xml"/><Relationship Id="rId472" Type="http://schemas.openxmlformats.org/officeDocument/2006/relationships/slideLayout" Target="../slideLayouts/slideLayout1924.xml"/><Relationship Id="rId528" Type="http://schemas.openxmlformats.org/officeDocument/2006/relationships/slideLayout" Target="../slideLayouts/slideLayout1980.xml"/><Relationship Id="rId125" Type="http://schemas.openxmlformats.org/officeDocument/2006/relationships/slideLayout" Target="../slideLayouts/slideLayout1577.xml"/><Relationship Id="rId167" Type="http://schemas.openxmlformats.org/officeDocument/2006/relationships/slideLayout" Target="../slideLayouts/slideLayout1619.xml"/><Relationship Id="rId332" Type="http://schemas.openxmlformats.org/officeDocument/2006/relationships/slideLayout" Target="../slideLayouts/slideLayout1784.xml"/><Relationship Id="rId374" Type="http://schemas.openxmlformats.org/officeDocument/2006/relationships/slideLayout" Target="../slideLayouts/slideLayout1826.xml"/><Relationship Id="rId71" Type="http://schemas.openxmlformats.org/officeDocument/2006/relationships/slideLayout" Target="../slideLayouts/slideLayout1523.xml"/><Relationship Id="rId234" Type="http://schemas.openxmlformats.org/officeDocument/2006/relationships/slideLayout" Target="../slideLayouts/slideLayout1686.xml"/><Relationship Id="rId2" Type="http://schemas.openxmlformats.org/officeDocument/2006/relationships/slideLayout" Target="../slideLayouts/slideLayout1454.xml"/><Relationship Id="rId29" Type="http://schemas.openxmlformats.org/officeDocument/2006/relationships/slideLayout" Target="../slideLayouts/slideLayout1481.xml"/><Relationship Id="rId276" Type="http://schemas.openxmlformats.org/officeDocument/2006/relationships/slideLayout" Target="../slideLayouts/slideLayout1728.xml"/><Relationship Id="rId441" Type="http://schemas.openxmlformats.org/officeDocument/2006/relationships/slideLayout" Target="../slideLayouts/slideLayout1893.xml"/><Relationship Id="rId483" Type="http://schemas.openxmlformats.org/officeDocument/2006/relationships/slideLayout" Target="../slideLayouts/slideLayout1935.xml"/><Relationship Id="rId539" Type="http://schemas.openxmlformats.org/officeDocument/2006/relationships/slideLayout" Target="../slideLayouts/slideLayout1991.xml"/><Relationship Id="rId40" Type="http://schemas.openxmlformats.org/officeDocument/2006/relationships/slideLayout" Target="../slideLayouts/slideLayout1492.xml"/><Relationship Id="rId136" Type="http://schemas.openxmlformats.org/officeDocument/2006/relationships/slideLayout" Target="../slideLayouts/slideLayout1588.xml"/><Relationship Id="rId178" Type="http://schemas.openxmlformats.org/officeDocument/2006/relationships/slideLayout" Target="../slideLayouts/slideLayout1630.xml"/><Relationship Id="rId301" Type="http://schemas.openxmlformats.org/officeDocument/2006/relationships/slideLayout" Target="../slideLayouts/slideLayout1753.xml"/><Relationship Id="rId343" Type="http://schemas.openxmlformats.org/officeDocument/2006/relationships/slideLayout" Target="../slideLayouts/slideLayout1795.xml"/><Relationship Id="rId550" Type="http://schemas.openxmlformats.org/officeDocument/2006/relationships/image" Target="../media/image5.emf"/><Relationship Id="rId82" Type="http://schemas.openxmlformats.org/officeDocument/2006/relationships/slideLayout" Target="../slideLayouts/slideLayout1534.xml"/><Relationship Id="rId203" Type="http://schemas.openxmlformats.org/officeDocument/2006/relationships/slideLayout" Target="../slideLayouts/slideLayout1655.xml"/><Relationship Id="rId385" Type="http://schemas.openxmlformats.org/officeDocument/2006/relationships/slideLayout" Target="../slideLayouts/slideLayout1837.xml"/><Relationship Id="rId245" Type="http://schemas.openxmlformats.org/officeDocument/2006/relationships/slideLayout" Target="../slideLayouts/slideLayout1697.xml"/><Relationship Id="rId287" Type="http://schemas.openxmlformats.org/officeDocument/2006/relationships/slideLayout" Target="../slideLayouts/slideLayout1739.xml"/><Relationship Id="rId410" Type="http://schemas.openxmlformats.org/officeDocument/2006/relationships/slideLayout" Target="../slideLayouts/slideLayout1862.xml"/><Relationship Id="rId452" Type="http://schemas.openxmlformats.org/officeDocument/2006/relationships/slideLayout" Target="../slideLayouts/slideLayout1904.xml"/><Relationship Id="rId494" Type="http://schemas.openxmlformats.org/officeDocument/2006/relationships/slideLayout" Target="../slideLayouts/slideLayout1946.xml"/><Relationship Id="rId508" Type="http://schemas.openxmlformats.org/officeDocument/2006/relationships/slideLayout" Target="../slideLayouts/slideLayout1960.xml"/><Relationship Id="rId105" Type="http://schemas.openxmlformats.org/officeDocument/2006/relationships/slideLayout" Target="../slideLayouts/slideLayout1557.xml"/><Relationship Id="rId147" Type="http://schemas.openxmlformats.org/officeDocument/2006/relationships/slideLayout" Target="../slideLayouts/slideLayout1599.xml"/><Relationship Id="rId312" Type="http://schemas.openxmlformats.org/officeDocument/2006/relationships/slideLayout" Target="../slideLayouts/slideLayout1764.xml"/><Relationship Id="rId354" Type="http://schemas.openxmlformats.org/officeDocument/2006/relationships/slideLayout" Target="../slideLayouts/slideLayout1806.xml"/><Relationship Id="rId51" Type="http://schemas.openxmlformats.org/officeDocument/2006/relationships/slideLayout" Target="../slideLayouts/slideLayout1503.xml"/><Relationship Id="rId93" Type="http://schemas.openxmlformats.org/officeDocument/2006/relationships/slideLayout" Target="../slideLayouts/slideLayout1545.xml"/><Relationship Id="rId189" Type="http://schemas.openxmlformats.org/officeDocument/2006/relationships/slideLayout" Target="../slideLayouts/slideLayout1641.xml"/><Relationship Id="rId396" Type="http://schemas.openxmlformats.org/officeDocument/2006/relationships/slideLayout" Target="../slideLayouts/slideLayout1848.xml"/><Relationship Id="rId214" Type="http://schemas.openxmlformats.org/officeDocument/2006/relationships/slideLayout" Target="../slideLayouts/slideLayout1666.xml"/><Relationship Id="rId256" Type="http://schemas.openxmlformats.org/officeDocument/2006/relationships/slideLayout" Target="../slideLayouts/slideLayout1708.xml"/><Relationship Id="rId298" Type="http://schemas.openxmlformats.org/officeDocument/2006/relationships/slideLayout" Target="../slideLayouts/slideLayout1750.xml"/><Relationship Id="rId421" Type="http://schemas.openxmlformats.org/officeDocument/2006/relationships/slideLayout" Target="../slideLayouts/slideLayout1873.xml"/><Relationship Id="rId463" Type="http://schemas.openxmlformats.org/officeDocument/2006/relationships/slideLayout" Target="../slideLayouts/slideLayout1915.xml"/><Relationship Id="rId519" Type="http://schemas.openxmlformats.org/officeDocument/2006/relationships/slideLayout" Target="../slideLayouts/slideLayout1971.xml"/><Relationship Id="rId116" Type="http://schemas.openxmlformats.org/officeDocument/2006/relationships/slideLayout" Target="../slideLayouts/slideLayout1568.xml"/><Relationship Id="rId158" Type="http://schemas.openxmlformats.org/officeDocument/2006/relationships/slideLayout" Target="../slideLayouts/slideLayout1610.xml"/><Relationship Id="rId323" Type="http://schemas.openxmlformats.org/officeDocument/2006/relationships/slideLayout" Target="../slideLayouts/slideLayout1775.xml"/><Relationship Id="rId530" Type="http://schemas.openxmlformats.org/officeDocument/2006/relationships/slideLayout" Target="../slideLayouts/slideLayout1982.xml"/><Relationship Id="rId20" Type="http://schemas.openxmlformats.org/officeDocument/2006/relationships/slideLayout" Target="../slideLayouts/slideLayout1472.xml"/><Relationship Id="rId62" Type="http://schemas.openxmlformats.org/officeDocument/2006/relationships/slideLayout" Target="../slideLayouts/slideLayout1514.xml"/><Relationship Id="rId365" Type="http://schemas.openxmlformats.org/officeDocument/2006/relationships/slideLayout" Target="../slideLayouts/slideLayout1817.xml"/><Relationship Id="rId225" Type="http://schemas.openxmlformats.org/officeDocument/2006/relationships/slideLayout" Target="../slideLayouts/slideLayout1677.xml"/><Relationship Id="rId267" Type="http://schemas.openxmlformats.org/officeDocument/2006/relationships/slideLayout" Target="../slideLayouts/slideLayout1719.xml"/><Relationship Id="rId432" Type="http://schemas.openxmlformats.org/officeDocument/2006/relationships/slideLayout" Target="../slideLayouts/slideLayout1884.xml"/><Relationship Id="rId474" Type="http://schemas.openxmlformats.org/officeDocument/2006/relationships/slideLayout" Target="../slideLayouts/slideLayout1926.xml"/><Relationship Id="rId127" Type="http://schemas.openxmlformats.org/officeDocument/2006/relationships/slideLayout" Target="../slideLayouts/slideLayout1579.xml"/><Relationship Id="rId31" Type="http://schemas.openxmlformats.org/officeDocument/2006/relationships/slideLayout" Target="../slideLayouts/slideLayout1483.xml"/><Relationship Id="rId73" Type="http://schemas.openxmlformats.org/officeDocument/2006/relationships/slideLayout" Target="../slideLayouts/slideLayout1525.xml"/><Relationship Id="rId169" Type="http://schemas.openxmlformats.org/officeDocument/2006/relationships/slideLayout" Target="../slideLayouts/slideLayout1621.xml"/><Relationship Id="rId334" Type="http://schemas.openxmlformats.org/officeDocument/2006/relationships/slideLayout" Target="../slideLayouts/slideLayout1786.xml"/><Relationship Id="rId376" Type="http://schemas.openxmlformats.org/officeDocument/2006/relationships/slideLayout" Target="../slideLayouts/slideLayout1828.xml"/><Relationship Id="rId541" Type="http://schemas.openxmlformats.org/officeDocument/2006/relationships/slideLayout" Target="../slideLayouts/slideLayout1993.xml"/><Relationship Id="rId4" Type="http://schemas.openxmlformats.org/officeDocument/2006/relationships/slideLayout" Target="../slideLayouts/slideLayout1456.xml"/><Relationship Id="rId180" Type="http://schemas.openxmlformats.org/officeDocument/2006/relationships/slideLayout" Target="../slideLayouts/slideLayout1632.xml"/><Relationship Id="rId236" Type="http://schemas.openxmlformats.org/officeDocument/2006/relationships/slideLayout" Target="../slideLayouts/slideLayout1688.xml"/><Relationship Id="rId278" Type="http://schemas.openxmlformats.org/officeDocument/2006/relationships/slideLayout" Target="../slideLayouts/slideLayout1730.xml"/><Relationship Id="rId401" Type="http://schemas.openxmlformats.org/officeDocument/2006/relationships/slideLayout" Target="../slideLayouts/slideLayout1853.xml"/><Relationship Id="rId443" Type="http://schemas.openxmlformats.org/officeDocument/2006/relationships/slideLayout" Target="../slideLayouts/slideLayout1895.xml"/><Relationship Id="rId303" Type="http://schemas.openxmlformats.org/officeDocument/2006/relationships/slideLayout" Target="../slideLayouts/slideLayout1755.xml"/><Relationship Id="rId485" Type="http://schemas.openxmlformats.org/officeDocument/2006/relationships/slideLayout" Target="../slideLayouts/slideLayout1937.xml"/><Relationship Id="rId42" Type="http://schemas.openxmlformats.org/officeDocument/2006/relationships/slideLayout" Target="../slideLayouts/slideLayout1494.xml"/><Relationship Id="rId84" Type="http://schemas.openxmlformats.org/officeDocument/2006/relationships/slideLayout" Target="../slideLayouts/slideLayout1536.xml"/><Relationship Id="rId138" Type="http://schemas.openxmlformats.org/officeDocument/2006/relationships/slideLayout" Target="../slideLayouts/slideLayout1590.xml"/><Relationship Id="rId345" Type="http://schemas.openxmlformats.org/officeDocument/2006/relationships/slideLayout" Target="../slideLayouts/slideLayout1797.xml"/><Relationship Id="rId387" Type="http://schemas.openxmlformats.org/officeDocument/2006/relationships/slideLayout" Target="../slideLayouts/slideLayout1839.xml"/><Relationship Id="rId510" Type="http://schemas.openxmlformats.org/officeDocument/2006/relationships/slideLayout" Target="../slideLayouts/slideLayout1962.xml"/><Relationship Id="rId552" Type="http://schemas.openxmlformats.org/officeDocument/2006/relationships/image" Target="../media/image7.emf"/><Relationship Id="rId191" Type="http://schemas.openxmlformats.org/officeDocument/2006/relationships/slideLayout" Target="../slideLayouts/slideLayout1643.xml"/><Relationship Id="rId205" Type="http://schemas.openxmlformats.org/officeDocument/2006/relationships/slideLayout" Target="../slideLayouts/slideLayout1657.xml"/><Relationship Id="rId247" Type="http://schemas.openxmlformats.org/officeDocument/2006/relationships/slideLayout" Target="../slideLayouts/slideLayout1699.xml"/><Relationship Id="rId412" Type="http://schemas.openxmlformats.org/officeDocument/2006/relationships/slideLayout" Target="../slideLayouts/slideLayout1864.xml"/><Relationship Id="rId107" Type="http://schemas.openxmlformats.org/officeDocument/2006/relationships/slideLayout" Target="../slideLayouts/slideLayout1559.xml"/><Relationship Id="rId289" Type="http://schemas.openxmlformats.org/officeDocument/2006/relationships/slideLayout" Target="../slideLayouts/slideLayout1741.xml"/><Relationship Id="rId454" Type="http://schemas.openxmlformats.org/officeDocument/2006/relationships/slideLayout" Target="../slideLayouts/slideLayout1906.xml"/><Relationship Id="rId496" Type="http://schemas.openxmlformats.org/officeDocument/2006/relationships/slideLayout" Target="../slideLayouts/slideLayout1948.xml"/><Relationship Id="rId11" Type="http://schemas.openxmlformats.org/officeDocument/2006/relationships/slideLayout" Target="../slideLayouts/slideLayout1463.xml"/><Relationship Id="rId53" Type="http://schemas.openxmlformats.org/officeDocument/2006/relationships/slideLayout" Target="../slideLayouts/slideLayout1505.xml"/><Relationship Id="rId149" Type="http://schemas.openxmlformats.org/officeDocument/2006/relationships/slideLayout" Target="../slideLayouts/slideLayout1601.xml"/><Relationship Id="rId314" Type="http://schemas.openxmlformats.org/officeDocument/2006/relationships/slideLayout" Target="../slideLayouts/slideLayout1766.xml"/><Relationship Id="rId356" Type="http://schemas.openxmlformats.org/officeDocument/2006/relationships/slideLayout" Target="../slideLayouts/slideLayout1808.xml"/><Relationship Id="rId398" Type="http://schemas.openxmlformats.org/officeDocument/2006/relationships/slideLayout" Target="../slideLayouts/slideLayout1850.xml"/><Relationship Id="rId521" Type="http://schemas.openxmlformats.org/officeDocument/2006/relationships/slideLayout" Target="../slideLayouts/slideLayout1973.xml"/><Relationship Id="rId95" Type="http://schemas.openxmlformats.org/officeDocument/2006/relationships/slideLayout" Target="../slideLayouts/slideLayout1547.xml"/><Relationship Id="rId160" Type="http://schemas.openxmlformats.org/officeDocument/2006/relationships/slideLayout" Target="../slideLayouts/slideLayout1612.xml"/><Relationship Id="rId216" Type="http://schemas.openxmlformats.org/officeDocument/2006/relationships/slideLayout" Target="../slideLayouts/slideLayout1668.xml"/><Relationship Id="rId423" Type="http://schemas.openxmlformats.org/officeDocument/2006/relationships/slideLayout" Target="../slideLayouts/slideLayout1875.xml"/><Relationship Id="rId258" Type="http://schemas.openxmlformats.org/officeDocument/2006/relationships/slideLayout" Target="../slideLayouts/slideLayout1710.xml"/><Relationship Id="rId465" Type="http://schemas.openxmlformats.org/officeDocument/2006/relationships/slideLayout" Target="../slideLayouts/slideLayout1917.xml"/><Relationship Id="rId22" Type="http://schemas.openxmlformats.org/officeDocument/2006/relationships/slideLayout" Target="../slideLayouts/slideLayout1474.xml"/><Relationship Id="rId64" Type="http://schemas.openxmlformats.org/officeDocument/2006/relationships/slideLayout" Target="../slideLayouts/slideLayout1516.xml"/><Relationship Id="rId118" Type="http://schemas.openxmlformats.org/officeDocument/2006/relationships/slideLayout" Target="../slideLayouts/slideLayout1570.xml"/><Relationship Id="rId325" Type="http://schemas.openxmlformats.org/officeDocument/2006/relationships/slideLayout" Target="../slideLayouts/slideLayout1777.xml"/><Relationship Id="rId367" Type="http://schemas.openxmlformats.org/officeDocument/2006/relationships/slideLayout" Target="../slideLayouts/slideLayout1819.xml"/><Relationship Id="rId532" Type="http://schemas.openxmlformats.org/officeDocument/2006/relationships/slideLayout" Target="../slideLayouts/slideLayout1984.xml"/><Relationship Id="rId171" Type="http://schemas.openxmlformats.org/officeDocument/2006/relationships/slideLayout" Target="../slideLayouts/slideLayout1623.xml"/><Relationship Id="rId227" Type="http://schemas.openxmlformats.org/officeDocument/2006/relationships/slideLayout" Target="../slideLayouts/slideLayout1679.xml"/><Relationship Id="rId269" Type="http://schemas.openxmlformats.org/officeDocument/2006/relationships/slideLayout" Target="../slideLayouts/slideLayout1721.xml"/><Relationship Id="rId434" Type="http://schemas.openxmlformats.org/officeDocument/2006/relationships/slideLayout" Target="../slideLayouts/slideLayout1886.xml"/><Relationship Id="rId476" Type="http://schemas.openxmlformats.org/officeDocument/2006/relationships/slideLayout" Target="../slideLayouts/slideLayout1928.xml"/><Relationship Id="rId33" Type="http://schemas.openxmlformats.org/officeDocument/2006/relationships/slideLayout" Target="../slideLayouts/slideLayout1485.xml"/><Relationship Id="rId129" Type="http://schemas.openxmlformats.org/officeDocument/2006/relationships/slideLayout" Target="../slideLayouts/slideLayout1581.xml"/><Relationship Id="rId280" Type="http://schemas.openxmlformats.org/officeDocument/2006/relationships/slideLayout" Target="../slideLayouts/slideLayout1732.xml"/><Relationship Id="rId336" Type="http://schemas.openxmlformats.org/officeDocument/2006/relationships/slideLayout" Target="../slideLayouts/slideLayout1788.xml"/><Relationship Id="rId501" Type="http://schemas.openxmlformats.org/officeDocument/2006/relationships/slideLayout" Target="../slideLayouts/slideLayout1953.xml"/><Relationship Id="rId543" Type="http://schemas.openxmlformats.org/officeDocument/2006/relationships/theme" Target="../theme/theme12.xml"/><Relationship Id="rId75" Type="http://schemas.openxmlformats.org/officeDocument/2006/relationships/slideLayout" Target="../slideLayouts/slideLayout1527.xml"/><Relationship Id="rId140" Type="http://schemas.openxmlformats.org/officeDocument/2006/relationships/slideLayout" Target="../slideLayouts/slideLayout1592.xml"/><Relationship Id="rId182" Type="http://schemas.openxmlformats.org/officeDocument/2006/relationships/slideLayout" Target="../slideLayouts/slideLayout1634.xml"/><Relationship Id="rId378" Type="http://schemas.openxmlformats.org/officeDocument/2006/relationships/slideLayout" Target="../slideLayouts/slideLayout1830.xml"/><Relationship Id="rId403" Type="http://schemas.openxmlformats.org/officeDocument/2006/relationships/slideLayout" Target="../slideLayouts/slideLayout1855.xml"/><Relationship Id="rId6" Type="http://schemas.openxmlformats.org/officeDocument/2006/relationships/slideLayout" Target="../slideLayouts/slideLayout1458.xml"/><Relationship Id="rId238" Type="http://schemas.openxmlformats.org/officeDocument/2006/relationships/slideLayout" Target="../slideLayouts/slideLayout1690.xml"/><Relationship Id="rId445" Type="http://schemas.openxmlformats.org/officeDocument/2006/relationships/slideLayout" Target="../slideLayouts/slideLayout1897.xml"/><Relationship Id="rId487" Type="http://schemas.openxmlformats.org/officeDocument/2006/relationships/slideLayout" Target="../slideLayouts/slideLayout1939.xml"/><Relationship Id="rId291" Type="http://schemas.openxmlformats.org/officeDocument/2006/relationships/slideLayout" Target="../slideLayouts/slideLayout1743.xml"/><Relationship Id="rId305" Type="http://schemas.openxmlformats.org/officeDocument/2006/relationships/slideLayout" Target="../slideLayouts/slideLayout1757.xml"/><Relationship Id="rId347" Type="http://schemas.openxmlformats.org/officeDocument/2006/relationships/slideLayout" Target="../slideLayouts/slideLayout1799.xml"/><Relationship Id="rId512" Type="http://schemas.openxmlformats.org/officeDocument/2006/relationships/slideLayout" Target="../slideLayouts/slideLayout1964.xml"/><Relationship Id="rId44" Type="http://schemas.openxmlformats.org/officeDocument/2006/relationships/slideLayout" Target="../slideLayouts/slideLayout1496.xml"/><Relationship Id="rId86" Type="http://schemas.openxmlformats.org/officeDocument/2006/relationships/slideLayout" Target="../slideLayouts/slideLayout1538.xml"/><Relationship Id="rId151" Type="http://schemas.openxmlformats.org/officeDocument/2006/relationships/slideLayout" Target="../slideLayouts/slideLayout1603.xml"/><Relationship Id="rId389" Type="http://schemas.openxmlformats.org/officeDocument/2006/relationships/slideLayout" Target="../slideLayouts/slideLayout1841.xml"/><Relationship Id="rId193" Type="http://schemas.openxmlformats.org/officeDocument/2006/relationships/slideLayout" Target="../slideLayouts/slideLayout1645.xml"/><Relationship Id="rId207" Type="http://schemas.openxmlformats.org/officeDocument/2006/relationships/slideLayout" Target="../slideLayouts/slideLayout1659.xml"/><Relationship Id="rId249" Type="http://schemas.openxmlformats.org/officeDocument/2006/relationships/slideLayout" Target="../slideLayouts/slideLayout1701.xml"/><Relationship Id="rId414" Type="http://schemas.openxmlformats.org/officeDocument/2006/relationships/slideLayout" Target="../slideLayouts/slideLayout1866.xml"/><Relationship Id="rId456" Type="http://schemas.openxmlformats.org/officeDocument/2006/relationships/slideLayout" Target="../slideLayouts/slideLayout1908.xml"/><Relationship Id="rId498" Type="http://schemas.openxmlformats.org/officeDocument/2006/relationships/slideLayout" Target="../slideLayouts/slideLayout1950.xml"/><Relationship Id="rId13" Type="http://schemas.openxmlformats.org/officeDocument/2006/relationships/slideLayout" Target="../slideLayouts/slideLayout1465.xml"/><Relationship Id="rId109" Type="http://schemas.openxmlformats.org/officeDocument/2006/relationships/slideLayout" Target="../slideLayouts/slideLayout1561.xml"/><Relationship Id="rId260" Type="http://schemas.openxmlformats.org/officeDocument/2006/relationships/slideLayout" Target="../slideLayouts/slideLayout1712.xml"/><Relationship Id="rId316" Type="http://schemas.openxmlformats.org/officeDocument/2006/relationships/slideLayout" Target="../slideLayouts/slideLayout1768.xml"/><Relationship Id="rId523" Type="http://schemas.openxmlformats.org/officeDocument/2006/relationships/slideLayout" Target="../slideLayouts/slideLayout1975.xml"/><Relationship Id="rId55" Type="http://schemas.openxmlformats.org/officeDocument/2006/relationships/slideLayout" Target="../slideLayouts/slideLayout1507.xml"/><Relationship Id="rId97" Type="http://schemas.openxmlformats.org/officeDocument/2006/relationships/slideLayout" Target="../slideLayouts/slideLayout1549.xml"/><Relationship Id="rId120" Type="http://schemas.openxmlformats.org/officeDocument/2006/relationships/slideLayout" Target="../slideLayouts/slideLayout1572.xml"/><Relationship Id="rId358" Type="http://schemas.openxmlformats.org/officeDocument/2006/relationships/slideLayout" Target="../slideLayouts/slideLayout1810.xml"/><Relationship Id="rId162" Type="http://schemas.openxmlformats.org/officeDocument/2006/relationships/slideLayout" Target="../slideLayouts/slideLayout1614.xml"/><Relationship Id="rId218" Type="http://schemas.openxmlformats.org/officeDocument/2006/relationships/slideLayout" Target="../slideLayouts/slideLayout1670.xml"/><Relationship Id="rId425" Type="http://schemas.openxmlformats.org/officeDocument/2006/relationships/slideLayout" Target="../slideLayouts/slideLayout1877.xml"/><Relationship Id="rId467" Type="http://schemas.openxmlformats.org/officeDocument/2006/relationships/slideLayout" Target="../slideLayouts/slideLayout1919.xml"/><Relationship Id="rId271" Type="http://schemas.openxmlformats.org/officeDocument/2006/relationships/slideLayout" Target="../slideLayouts/slideLayout1723.xml"/><Relationship Id="rId24" Type="http://schemas.openxmlformats.org/officeDocument/2006/relationships/slideLayout" Target="../slideLayouts/slideLayout1476.xml"/><Relationship Id="rId66" Type="http://schemas.openxmlformats.org/officeDocument/2006/relationships/slideLayout" Target="../slideLayouts/slideLayout1518.xml"/><Relationship Id="rId131" Type="http://schemas.openxmlformats.org/officeDocument/2006/relationships/slideLayout" Target="../slideLayouts/slideLayout1583.xml"/><Relationship Id="rId327" Type="http://schemas.openxmlformats.org/officeDocument/2006/relationships/slideLayout" Target="../slideLayouts/slideLayout1779.xml"/><Relationship Id="rId369" Type="http://schemas.openxmlformats.org/officeDocument/2006/relationships/slideLayout" Target="../slideLayouts/slideLayout1821.xml"/><Relationship Id="rId534" Type="http://schemas.openxmlformats.org/officeDocument/2006/relationships/slideLayout" Target="../slideLayouts/slideLayout1986.xml"/><Relationship Id="rId173" Type="http://schemas.openxmlformats.org/officeDocument/2006/relationships/slideLayout" Target="../slideLayouts/slideLayout1625.xml"/><Relationship Id="rId229" Type="http://schemas.openxmlformats.org/officeDocument/2006/relationships/slideLayout" Target="../slideLayouts/slideLayout1681.xml"/><Relationship Id="rId380" Type="http://schemas.openxmlformats.org/officeDocument/2006/relationships/slideLayout" Target="../slideLayouts/slideLayout1832.xml"/><Relationship Id="rId436" Type="http://schemas.openxmlformats.org/officeDocument/2006/relationships/slideLayout" Target="../slideLayouts/slideLayout1888.xml"/><Relationship Id="rId240" Type="http://schemas.openxmlformats.org/officeDocument/2006/relationships/slideLayout" Target="../slideLayouts/slideLayout1692.xml"/><Relationship Id="rId478" Type="http://schemas.openxmlformats.org/officeDocument/2006/relationships/slideLayout" Target="../slideLayouts/slideLayout1930.xml"/><Relationship Id="rId35" Type="http://schemas.openxmlformats.org/officeDocument/2006/relationships/slideLayout" Target="../slideLayouts/slideLayout1487.xml"/><Relationship Id="rId77" Type="http://schemas.openxmlformats.org/officeDocument/2006/relationships/slideLayout" Target="../slideLayouts/slideLayout1529.xml"/><Relationship Id="rId100" Type="http://schemas.openxmlformats.org/officeDocument/2006/relationships/slideLayout" Target="../slideLayouts/slideLayout1552.xml"/><Relationship Id="rId282" Type="http://schemas.openxmlformats.org/officeDocument/2006/relationships/slideLayout" Target="../slideLayouts/slideLayout1734.xml"/><Relationship Id="rId338" Type="http://schemas.openxmlformats.org/officeDocument/2006/relationships/slideLayout" Target="../slideLayouts/slideLayout1790.xml"/><Relationship Id="rId503" Type="http://schemas.openxmlformats.org/officeDocument/2006/relationships/slideLayout" Target="../slideLayouts/slideLayout1955.xml"/><Relationship Id="rId545" Type="http://schemas.openxmlformats.org/officeDocument/2006/relationships/audio" Target="../media/media1.mp3"/><Relationship Id="rId8" Type="http://schemas.openxmlformats.org/officeDocument/2006/relationships/slideLayout" Target="../slideLayouts/slideLayout1460.xml"/><Relationship Id="rId142" Type="http://schemas.openxmlformats.org/officeDocument/2006/relationships/slideLayout" Target="../slideLayouts/slideLayout1594.xml"/><Relationship Id="rId184" Type="http://schemas.openxmlformats.org/officeDocument/2006/relationships/slideLayout" Target="../slideLayouts/slideLayout1636.xml"/><Relationship Id="rId391" Type="http://schemas.openxmlformats.org/officeDocument/2006/relationships/slideLayout" Target="../slideLayouts/slideLayout1843.xml"/><Relationship Id="rId405" Type="http://schemas.openxmlformats.org/officeDocument/2006/relationships/slideLayout" Target="../slideLayouts/slideLayout1857.xml"/><Relationship Id="rId447" Type="http://schemas.openxmlformats.org/officeDocument/2006/relationships/slideLayout" Target="../slideLayouts/slideLayout1899.xml"/><Relationship Id="rId251" Type="http://schemas.openxmlformats.org/officeDocument/2006/relationships/slideLayout" Target="../slideLayouts/slideLayout1703.xml"/><Relationship Id="rId489" Type="http://schemas.openxmlformats.org/officeDocument/2006/relationships/slideLayout" Target="../slideLayouts/slideLayout1941.xml"/><Relationship Id="rId46" Type="http://schemas.openxmlformats.org/officeDocument/2006/relationships/slideLayout" Target="../slideLayouts/slideLayout1498.xml"/><Relationship Id="rId293" Type="http://schemas.openxmlformats.org/officeDocument/2006/relationships/slideLayout" Target="../slideLayouts/slideLayout1745.xml"/><Relationship Id="rId307" Type="http://schemas.openxmlformats.org/officeDocument/2006/relationships/slideLayout" Target="../slideLayouts/slideLayout1759.xml"/><Relationship Id="rId349" Type="http://schemas.openxmlformats.org/officeDocument/2006/relationships/slideLayout" Target="../slideLayouts/slideLayout1801.xml"/><Relationship Id="rId514" Type="http://schemas.openxmlformats.org/officeDocument/2006/relationships/slideLayout" Target="../slideLayouts/slideLayout1966.xml"/><Relationship Id="rId88" Type="http://schemas.openxmlformats.org/officeDocument/2006/relationships/slideLayout" Target="../slideLayouts/slideLayout1540.xml"/><Relationship Id="rId111" Type="http://schemas.openxmlformats.org/officeDocument/2006/relationships/slideLayout" Target="../slideLayouts/slideLayout1563.xml"/><Relationship Id="rId153" Type="http://schemas.openxmlformats.org/officeDocument/2006/relationships/slideLayout" Target="../slideLayouts/slideLayout1605.xml"/><Relationship Id="rId195" Type="http://schemas.openxmlformats.org/officeDocument/2006/relationships/slideLayout" Target="../slideLayouts/slideLayout1647.xml"/><Relationship Id="rId209" Type="http://schemas.openxmlformats.org/officeDocument/2006/relationships/slideLayout" Target="../slideLayouts/slideLayout1661.xml"/><Relationship Id="rId360" Type="http://schemas.openxmlformats.org/officeDocument/2006/relationships/slideLayout" Target="../slideLayouts/slideLayout1812.xml"/><Relationship Id="rId416" Type="http://schemas.openxmlformats.org/officeDocument/2006/relationships/slideLayout" Target="../slideLayouts/slideLayout1868.xml"/><Relationship Id="rId220" Type="http://schemas.openxmlformats.org/officeDocument/2006/relationships/slideLayout" Target="../slideLayouts/slideLayout1672.xml"/><Relationship Id="rId458" Type="http://schemas.openxmlformats.org/officeDocument/2006/relationships/slideLayout" Target="../slideLayouts/slideLayout1910.xml"/><Relationship Id="rId15" Type="http://schemas.openxmlformats.org/officeDocument/2006/relationships/slideLayout" Target="../slideLayouts/slideLayout1467.xml"/><Relationship Id="rId57" Type="http://schemas.openxmlformats.org/officeDocument/2006/relationships/slideLayout" Target="../slideLayouts/slideLayout1509.xml"/><Relationship Id="rId262" Type="http://schemas.openxmlformats.org/officeDocument/2006/relationships/slideLayout" Target="../slideLayouts/slideLayout1714.xml"/><Relationship Id="rId318" Type="http://schemas.openxmlformats.org/officeDocument/2006/relationships/slideLayout" Target="../slideLayouts/slideLayout1770.xml"/><Relationship Id="rId525" Type="http://schemas.openxmlformats.org/officeDocument/2006/relationships/slideLayout" Target="../slideLayouts/slideLayout1977.xml"/><Relationship Id="rId99" Type="http://schemas.openxmlformats.org/officeDocument/2006/relationships/slideLayout" Target="../slideLayouts/slideLayout1551.xml"/><Relationship Id="rId122" Type="http://schemas.openxmlformats.org/officeDocument/2006/relationships/slideLayout" Target="../slideLayouts/slideLayout1574.xml"/><Relationship Id="rId164" Type="http://schemas.openxmlformats.org/officeDocument/2006/relationships/slideLayout" Target="../slideLayouts/slideLayout1616.xml"/><Relationship Id="rId371" Type="http://schemas.openxmlformats.org/officeDocument/2006/relationships/slideLayout" Target="../slideLayouts/slideLayout1823.xml"/><Relationship Id="rId427" Type="http://schemas.openxmlformats.org/officeDocument/2006/relationships/slideLayout" Target="../slideLayouts/slideLayout1879.xml"/><Relationship Id="rId469" Type="http://schemas.openxmlformats.org/officeDocument/2006/relationships/slideLayout" Target="../slideLayouts/slideLayout1921.xml"/><Relationship Id="rId26" Type="http://schemas.openxmlformats.org/officeDocument/2006/relationships/slideLayout" Target="../slideLayouts/slideLayout1478.xml"/><Relationship Id="rId231" Type="http://schemas.openxmlformats.org/officeDocument/2006/relationships/slideLayout" Target="../slideLayouts/slideLayout1683.xml"/><Relationship Id="rId273" Type="http://schemas.openxmlformats.org/officeDocument/2006/relationships/slideLayout" Target="../slideLayouts/slideLayout1725.xml"/><Relationship Id="rId329" Type="http://schemas.openxmlformats.org/officeDocument/2006/relationships/slideLayout" Target="../slideLayouts/slideLayout1781.xml"/><Relationship Id="rId480" Type="http://schemas.openxmlformats.org/officeDocument/2006/relationships/slideLayout" Target="../slideLayouts/slideLayout1932.xml"/><Relationship Id="rId536" Type="http://schemas.openxmlformats.org/officeDocument/2006/relationships/slideLayout" Target="../slideLayouts/slideLayout1988.xml"/><Relationship Id="rId68" Type="http://schemas.openxmlformats.org/officeDocument/2006/relationships/slideLayout" Target="../slideLayouts/slideLayout1520.xml"/><Relationship Id="rId133" Type="http://schemas.openxmlformats.org/officeDocument/2006/relationships/slideLayout" Target="../slideLayouts/slideLayout1585.xml"/><Relationship Id="rId175" Type="http://schemas.openxmlformats.org/officeDocument/2006/relationships/slideLayout" Target="../slideLayouts/slideLayout1627.xml"/><Relationship Id="rId340" Type="http://schemas.openxmlformats.org/officeDocument/2006/relationships/slideLayout" Target="../slideLayouts/slideLayout1792.xml"/><Relationship Id="rId200" Type="http://schemas.openxmlformats.org/officeDocument/2006/relationships/slideLayout" Target="../slideLayouts/slideLayout1652.xml"/><Relationship Id="rId382" Type="http://schemas.openxmlformats.org/officeDocument/2006/relationships/slideLayout" Target="../slideLayouts/slideLayout1834.xml"/><Relationship Id="rId438" Type="http://schemas.openxmlformats.org/officeDocument/2006/relationships/slideLayout" Target="../slideLayouts/slideLayout1890.xml"/><Relationship Id="rId242" Type="http://schemas.openxmlformats.org/officeDocument/2006/relationships/slideLayout" Target="../slideLayouts/slideLayout1694.xml"/><Relationship Id="rId284" Type="http://schemas.openxmlformats.org/officeDocument/2006/relationships/slideLayout" Target="../slideLayouts/slideLayout1736.xml"/><Relationship Id="rId491" Type="http://schemas.openxmlformats.org/officeDocument/2006/relationships/slideLayout" Target="../slideLayouts/slideLayout1943.xml"/><Relationship Id="rId505" Type="http://schemas.openxmlformats.org/officeDocument/2006/relationships/slideLayout" Target="../slideLayouts/slideLayout1957.xml"/><Relationship Id="rId37" Type="http://schemas.openxmlformats.org/officeDocument/2006/relationships/slideLayout" Target="../slideLayouts/slideLayout1489.xml"/><Relationship Id="rId79" Type="http://schemas.openxmlformats.org/officeDocument/2006/relationships/slideLayout" Target="../slideLayouts/slideLayout1531.xml"/><Relationship Id="rId102" Type="http://schemas.openxmlformats.org/officeDocument/2006/relationships/slideLayout" Target="../slideLayouts/slideLayout1554.xml"/><Relationship Id="rId144" Type="http://schemas.openxmlformats.org/officeDocument/2006/relationships/slideLayout" Target="../slideLayouts/slideLayout1596.xml"/><Relationship Id="rId547" Type="http://schemas.openxmlformats.org/officeDocument/2006/relationships/image" Target="../media/image2.emf"/><Relationship Id="rId90" Type="http://schemas.openxmlformats.org/officeDocument/2006/relationships/slideLayout" Target="../slideLayouts/slideLayout1542.xml"/><Relationship Id="rId186" Type="http://schemas.openxmlformats.org/officeDocument/2006/relationships/slideLayout" Target="../slideLayouts/slideLayout1638.xml"/><Relationship Id="rId351" Type="http://schemas.openxmlformats.org/officeDocument/2006/relationships/slideLayout" Target="../slideLayouts/slideLayout1803.xml"/><Relationship Id="rId393" Type="http://schemas.openxmlformats.org/officeDocument/2006/relationships/slideLayout" Target="../slideLayouts/slideLayout1845.xml"/><Relationship Id="rId407" Type="http://schemas.openxmlformats.org/officeDocument/2006/relationships/slideLayout" Target="../slideLayouts/slideLayout1859.xml"/><Relationship Id="rId449" Type="http://schemas.openxmlformats.org/officeDocument/2006/relationships/slideLayout" Target="../slideLayouts/slideLayout1901.xml"/><Relationship Id="rId211" Type="http://schemas.openxmlformats.org/officeDocument/2006/relationships/slideLayout" Target="../slideLayouts/slideLayout1663.xml"/><Relationship Id="rId253" Type="http://schemas.openxmlformats.org/officeDocument/2006/relationships/slideLayout" Target="../slideLayouts/slideLayout1705.xml"/><Relationship Id="rId295" Type="http://schemas.openxmlformats.org/officeDocument/2006/relationships/slideLayout" Target="../slideLayouts/slideLayout1747.xml"/><Relationship Id="rId309" Type="http://schemas.openxmlformats.org/officeDocument/2006/relationships/slideLayout" Target="../slideLayouts/slideLayout1761.xml"/><Relationship Id="rId460" Type="http://schemas.openxmlformats.org/officeDocument/2006/relationships/slideLayout" Target="../slideLayouts/slideLayout1912.xml"/><Relationship Id="rId516" Type="http://schemas.openxmlformats.org/officeDocument/2006/relationships/slideLayout" Target="../slideLayouts/slideLayout1968.xml"/><Relationship Id="rId48" Type="http://schemas.openxmlformats.org/officeDocument/2006/relationships/slideLayout" Target="../slideLayouts/slideLayout1500.xml"/><Relationship Id="rId113" Type="http://schemas.openxmlformats.org/officeDocument/2006/relationships/slideLayout" Target="../slideLayouts/slideLayout1565.xml"/><Relationship Id="rId320" Type="http://schemas.openxmlformats.org/officeDocument/2006/relationships/slideLayout" Target="../slideLayouts/slideLayout1772.xml"/><Relationship Id="rId155" Type="http://schemas.openxmlformats.org/officeDocument/2006/relationships/slideLayout" Target="../slideLayouts/slideLayout1607.xml"/><Relationship Id="rId197" Type="http://schemas.openxmlformats.org/officeDocument/2006/relationships/slideLayout" Target="../slideLayouts/slideLayout1649.xml"/><Relationship Id="rId362" Type="http://schemas.openxmlformats.org/officeDocument/2006/relationships/slideLayout" Target="../slideLayouts/slideLayout1814.xml"/><Relationship Id="rId418" Type="http://schemas.openxmlformats.org/officeDocument/2006/relationships/slideLayout" Target="../slideLayouts/slideLayout1870.xml"/><Relationship Id="rId222" Type="http://schemas.openxmlformats.org/officeDocument/2006/relationships/slideLayout" Target="../slideLayouts/slideLayout1674.xml"/><Relationship Id="rId264" Type="http://schemas.openxmlformats.org/officeDocument/2006/relationships/slideLayout" Target="../slideLayouts/slideLayout1716.xml"/><Relationship Id="rId471" Type="http://schemas.openxmlformats.org/officeDocument/2006/relationships/slideLayout" Target="../slideLayouts/slideLayout1923.xml"/><Relationship Id="rId17" Type="http://schemas.openxmlformats.org/officeDocument/2006/relationships/slideLayout" Target="../slideLayouts/slideLayout1469.xml"/><Relationship Id="rId59" Type="http://schemas.openxmlformats.org/officeDocument/2006/relationships/slideLayout" Target="../slideLayouts/slideLayout1511.xml"/><Relationship Id="rId124" Type="http://schemas.openxmlformats.org/officeDocument/2006/relationships/slideLayout" Target="../slideLayouts/slideLayout1576.xml"/><Relationship Id="rId527" Type="http://schemas.openxmlformats.org/officeDocument/2006/relationships/slideLayout" Target="../slideLayouts/slideLayout1979.xml"/><Relationship Id="rId70" Type="http://schemas.openxmlformats.org/officeDocument/2006/relationships/slideLayout" Target="../slideLayouts/slideLayout1522.xml"/><Relationship Id="rId166" Type="http://schemas.openxmlformats.org/officeDocument/2006/relationships/slideLayout" Target="../slideLayouts/slideLayout1618.xml"/><Relationship Id="rId331" Type="http://schemas.openxmlformats.org/officeDocument/2006/relationships/slideLayout" Target="../slideLayouts/slideLayout1783.xml"/><Relationship Id="rId373" Type="http://schemas.openxmlformats.org/officeDocument/2006/relationships/slideLayout" Target="../slideLayouts/slideLayout1825.xml"/><Relationship Id="rId429" Type="http://schemas.openxmlformats.org/officeDocument/2006/relationships/slideLayout" Target="../slideLayouts/slideLayout1881.xml"/><Relationship Id="rId1" Type="http://schemas.openxmlformats.org/officeDocument/2006/relationships/slideLayout" Target="../slideLayouts/slideLayout1453.xml"/><Relationship Id="rId233" Type="http://schemas.openxmlformats.org/officeDocument/2006/relationships/slideLayout" Target="../slideLayouts/slideLayout1685.xml"/><Relationship Id="rId440" Type="http://schemas.openxmlformats.org/officeDocument/2006/relationships/slideLayout" Target="../slideLayouts/slideLayout1892.xml"/><Relationship Id="rId28" Type="http://schemas.openxmlformats.org/officeDocument/2006/relationships/slideLayout" Target="../slideLayouts/slideLayout1480.xml"/><Relationship Id="rId275" Type="http://schemas.openxmlformats.org/officeDocument/2006/relationships/slideLayout" Target="../slideLayouts/slideLayout1727.xml"/><Relationship Id="rId300" Type="http://schemas.openxmlformats.org/officeDocument/2006/relationships/slideLayout" Target="../slideLayouts/slideLayout1752.xml"/><Relationship Id="rId482" Type="http://schemas.openxmlformats.org/officeDocument/2006/relationships/slideLayout" Target="../slideLayouts/slideLayout1934.xml"/><Relationship Id="rId538" Type="http://schemas.openxmlformats.org/officeDocument/2006/relationships/slideLayout" Target="../slideLayouts/slideLayout1990.xml"/><Relationship Id="rId81" Type="http://schemas.openxmlformats.org/officeDocument/2006/relationships/slideLayout" Target="../slideLayouts/slideLayout1533.xml"/><Relationship Id="rId135" Type="http://schemas.openxmlformats.org/officeDocument/2006/relationships/slideLayout" Target="../slideLayouts/slideLayout1587.xml"/><Relationship Id="rId177" Type="http://schemas.openxmlformats.org/officeDocument/2006/relationships/slideLayout" Target="../slideLayouts/slideLayout1629.xml"/><Relationship Id="rId342" Type="http://schemas.openxmlformats.org/officeDocument/2006/relationships/slideLayout" Target="../slideLayouts/slideLayout1794.xml"/><Relationship Id="rId384" Type="http://schemas.openxmlformats.org/officeDocument/2006/relationships/slideLayout" Target="../slideLayouts/slideLayout1836.xml"/><Relationship Id="rId202" Type="http://schemas.openxmlformats.org/officeDocument/2006/relationships/slideLayout" Target="../slideLayouts/slideLayout1654.xml"/><Relationship Id="rId244" Type="http://schemas.openxmlformats.org/officeDocument/2006/relationships/slideLayout" Target="../slideLayouts/slideLayout1696.xml"/><Relationship Id="rId39" Type="http://schemas.openxmlformats.org/officeDocument/2006/relationships/slideLayout" Target="../slideLayouts/slideLayout1491.xml"/><Relationship Id="rId286" Type="http://schemas.openxmlformats.org/officeDocument/2006/relationships/slideLayout" Target="../slideLayouts/slideLayout1738.xml"/><Relationship Id="rId451" Type="http://schemas.openxmlformats.org/officeDocument/2006/relationships/slideLayout" Target="../slideLayouts/slideLayout1903.xml"/><Relationship Id="rId493" Type="http://schemas.openxmlformats.org/officeDocument/2006/relationships/slideLayout" Target="../slideLayouts/slideLayout1945.xml"/><Relationship Id="rId507" Type="http://schemas.openxmlformats.org/officeDocument/2006/relationships/slideLayout" Target="../slideLayouts/slideLayout1959.xml"/><Relationship Id="rId549" Type="http://schemas.openxmlformats.org/officeDocument/2006/relationships/image" Target="../media/image4.emf"/><Relationship Id="rId50" Type="http://schemas.openxmlformats.org/officeDocument/2006/relationships/slideLayout" Target="../slideLayouts/slideLayout1502.xml"/><Relationship Id="rId104" Type="http://schemas.openxmlformats.org/officeDocument/2006/relationships/slideLayout" Target="../slideLayouts/slideLayout1556.xml"/><Relationship Id="rId146" Type="http://schemas.openxmlformats.org/officeDocument/2006/relationships/slideLayout" Target="../slideLayouts/slideLayout1598.xml"/><Relationship Id="rId188" Type="http://schemas.openxmlformats.org/officeDocument/2006/relationships/slideLayout" Target="../slideLayouts/slideLayout1640.xml"/><Relationship Id="rId311" Type="http://schemas.openxmlformats.org/officeDocument/2006/relationships/slideLayout" Target="../slideLayouts/slideLayout1763.xml"/><Relationship Id="rId353" Type="http://schemas.openxmlformats.org/officeDocument/2006/relationships/slideLayout" Target="../slideLayouts/slideLayout1805.xml"/><Relationship Id="rId395" Type="http://schemas.openxmlformats.org/officeDocument/2006/relationships/slideLayout" Target="../slideLayouts/slideLayout1847.xml"/><Relationship Id="rId409" Type="http://schemas.openxmlformats.org/officeDocument/2006/relationships/slideLayout" Target="../slideLayouts/slideLayout1861.xml"/><Relationship Id="rId92" Type="http://schemas.openxmlformats.org/officeDocument/2006/relationships/slideLayout" Target="../slideLayouts/slideLayout1544.xml"/><Relationship Id="rId213" Type="http://schemas.openxmlformats.org/officeDocument/2006/relationships/slideLayout" Target="../slideLayouts/slideLayout1665.xml"/><Relationship Id="rId420" Type="http://schemas.openxmlformats.org/officeDocument/2006/relationships/slideLayout" Target="../slideLayouts/slideLayout1872.xml"/><Relationship Id="rId255" Type="http://schemas.openxmlformats.org/officeDocument/2006/relationships/slideLayout" Target="../slideLayouts/slideLayout1707.xml"/><Relationship Id="rId297" Type="http://schemas.openxmlformats.org/officeDocument/2006/relationships/slideLayout" Target="../slideLayouts/slideLayout1749.xml"/><Relationship Id="rId462" Type="http://schemas.openxmlformats.org/officeDocument/2006/relationships/slideLayout" Target="../slideLayouts/slideLayout1914.xml"/><Relationship Id="rId518" Type="http://schemas.openxmlformats.org/officeDocument/2006/relationships/slideLayout" Target="../slideLayouts/slideLayout1970.xml"/><Relationship Id="rId115" Type="http://schemas.openxmlformats.org/officeDocument/2006/relationships/slideLayout" Target="../slideLayouts/slideLayout1567.xml"/><Relationship Id="rId157" Type="http://schemas.openxmlformats.org/officeDocument/2006/relationships/slideLayout" Target="../slideLayouts/slideLayout1609.xml"/><Relationship Id="rId322" Type="http://schemas.openxmlformats.org/officeDocument/2006/relationships/slideLayout" Target="../slideLayouts/slideLayout1774.xml"/><Relationship Id="rId364" Type="http://schemas.openxmlformats.org/officeDocument/2006/relationships/slideLayout" Target="../slideLayouts/slideLayout1816.xml"/><Relationship Id="rId61" Type="http://schemas.openxmlformats.org/officeDocument/2006/relationships/slideLayout" Target="../slideLayouts/slideLayout1513.xml"/><Relationship Id="rId199" Type="http://schemas.openxmlformats.org/officeDocument/2006/relationships/slideLayout" Target="../slideLayouts/slideLayout1651.xml"/><Relationship Id="rId19" Type="http://schemas.openxmlformats.org/officeDocument/2006/relationships/slideLayout" Target="../slideLayouts/slideLayout1471.xml"/><Relationship Id="rId224" Type="http://schemas.openxmlformats.org/officeDocument/2006/relationships/slideLayout" Target="../slideLayouts/slideLayout1676.xml"/><Relationship Id="rId266" Type="http://schemas.openxmlformats.org/officeDocument/2006/relationships/slideLayout" Target="../slideLayouts/slideLayout1718.xml"/><Relationship Id="rId431" Type="http://schemas.openxmlformats.org/officeDocument/2006/relationships/slideLayout" Target="../slideLayouts/slideLayout1883.xml"/><Relationship Id="rId473" Type="http://schemas.openxmlformats.org/officeDocument/2006/relationships/slideLayout" Target="../slideLayouts/slideLayout1925.xml"/><Relationship Id="rId529" Type="http://schemas.openxmlformats.org/officeDocument/2006/relationships/slideLayout" Target="../slideLayouts/slideLayout1981.xml"/><Relationship Id="rId30" Type="http://schemas.openxmlformats.org/officeDocument/2006/relationships/slideLayout" Target="../slideLayouts/slideLayout1482.xml"/><Relationship Id="rId126" Type="http://schemas.openxmlformats.org/officeDocument/2006/relationships/slideLayout" Target="../slideLayouts/slideLayout1578.xml"/><Relationship Id="rId168" Type="http://schemas.openxmlformats.org/officeDocument/2006/relationships/slideLayout" Target="../slideLayouts/slideLayout1620.xml"/><Relationship Id="rId333" Type="http://schemas.openxmlformats.org/officeDocument/2006/relationships/slideLayout" Target="../slideLayouts/slideLayout1785.xml"/><Relationship Id="rId540" Type="http://schemas.openxmlformats.org/officeDocument/2006/relationships/slideLayout" Target="../slideLayouts/slideLayout1992.xml"/><Relationship Id="rId72" Type="http://schemas.openxmlformats.org/officeDocument/2006/relationships/slideLayout" Target="../slideLayouts/slideLayout1524.xml"/><Relationship Id="rId375" Type="http://schemas.openxmlformats.org/officeDocument/2006/relationships/slideLayout" Target="../slideLayouts/slideLayout1827.xml"/><Relationship Id="rId3" Type="http://schemas.openxmlformats.org/officeDocument/2006/relationships/slideLayout" Target="../slideLayouts/slideLayout1455.xml"/><Relationship Id="rId235" Type="http://schemas.openxmlformats.org/officeDocument/2006/relationships/slideLayout" Target="../slideLayouts/slideLayout1687.xml"/><Relationship Id="rId277" Type="http://schemas.openxmlformats.org/officeDocument/2006/relationships/slideLayout" Target="../slideLayouts/slideLayout1729.xml"/><Relationship Id="rId400" Type="http://schemas.openxmlformats.org/officeDocument/2006/relationships/slideLayout" Target="../slideLayouts/slideLayout1852.xml"/><Relationship Id="rId442" Type="http://schemas.openxmlformats.org/officeDocument/2006/relationships/slideLayout" Target="../slideLayouts/slideLayout1894.xml"/><Relationship Id="rId484" Type="http://schemas.openxmlformats.org/officeDocument/2006/relationships/slideLayout" Target="../slideLayouts/slideLayout1936.xml"/><Relationship Id="rId137" Type="http://schemas.openxmlformats.org/officeDocument/2006/relationships/slideLayout" Target="../slideLayouts/slideLayout1589.xml"/><Relationship Id="rId302" Type="http://schemas.openxmlformats.org/officeDocument/2006/relationships/slideLayout" Target="../slideLayouts/slideLayout1754.xml"/><Relationship Id="rId344" Type="http://schemas.openxmlformats.org/officeDocument/2006/relationships/slideLayout" Target="../slideLayouts/slideLayout1796.xml"/><Relationship Id="rId41" Type="http://schemas.openxmlformats.org/officeDocument/2006/relationships/slideLayout" Target="../slideLayouts/slideLayout1493.xml"/><Relationship Id="rId83" Type="http://schemas.openxmlformats.org/officeDocument/2006/relationships/slideLayout" Target="../slideLayouts/slideLayout1535.xml"/><Relationship Id="rId179" Type="http://schemas.openxmlformats.org/officeDocument/2006/relationships/slideLayout" Target="../slideLayouts/slideLayout1631.xml"/><Relationship Id="rId386" Type="http://schemas.openxmlformats.org/officeDocument/2006/relationships/slideLayout" Target="../slideLayouts/slideLayout1838.xml"/><Relationship Id="rId551" Type="http://schemas.openxmlformats.org/officeDocument/2006/relationships/image" Target="../media/image6.emf"/><Relationship Id="rId190" Type="http://schemas.openxmlformats.org/officeDocument/2006/relationships/slideLayout" Target="../slideLayouts/slideLayout1642.xml"/><Relationship Id="rId204" Type="http://schemas.openxmlformats.org/officeDocument/2006/relationships/slideLayout" Target="../slideLayouts/slideLayout1656.xml"/><Relationship Id="rId246" Type="http://schemas.openxmlformats.org/officeDocument/2006/relationships/slideLayout" Target="../slideLayouts/slideLayout1698.xml"/><Relationship Id="rId288" Type="http://schemas.openxmlformats.org/officeDocument/2006/relationships/slideLayout" Target="../slideLayouts/slideLayout1740.xml"/><Relationship Id="rId411" Type="http://schemas.openxmlformats.org/officeDocument/2006/relationships/slideLayout" Target="../slideLayouts/slideLayout1863.xml"/><Relationship Id="rId453" Type="http://schemas.openxmlformats.org/officeDocument/2006/relationships/slideLayout" Target="../slideLayouts/slideLayout1905.xml"/><Relationship Id="rId509" Type="http://schemas.openxmlformats.org/officeDocument/2006/relationships/slideLayout" Target="../slideLayouts/slideLayout1961.xml"/><Relationship Id="rId106" Type="http://schemas.openxmlformats.org/officeDocument/2006/relationships/slideLayout" Target="../slideLayouts/slideLayout1558.xml"/><Relationship Id="rId313" Type="http://schemas.openxmlformats.org/officeDocument/2006/relationships/slideLayout" Target="../slideLayouts/slideLayout1765.xml"/><Relationship Id="rId495" Type="http://schemas.openxmlformats.org/officeDocument/2006/relationships/slideLayout" Target="../slideLayouts/slideLayout1947.xml"/><Relationship Id="rId10" Type="http://schemas.openxmlformats.org/officeDocument/2006/relationships/slideLayout" Target="../slideLayouts/slideLayout1462.xml"/><Relationship Id="rId52" Type="http://schemas.openxmlformats.org/officeDocument/2006/relationships/slideLayout" Target="../slideLayouts/slideLayout1504.xml"/><Relationship Id="rId94" Type="http://schemas.openxmlformats.org/officeDocument/2006/relationships/slideLayout" Target="../slideLayouts/slideLayout1546.xml"/><Relationship Id="rId148" Type="http://schemas.openxmlformats.org/officeDocument/2006/relationships/slideLayout" Target="../slideLayouts/slideLayout1600.xml"/><Relationship Id="rId355" Type="http://schemas.openxmlformats.org/officeDocument/2006/relationships/slideLayout" Target="../slideLayouts/slideLayout1807.xml"/><Relationship Id="rId397" Type="http://schemas.openxmlformats.org/officeDocument/2006/relationships/slideLayout" Target="../slideLayouts/slideLayout1849.xml"/><Relationship Id="rId520" Type="http://schemas.openxmlformats.org/officeDocument/2006/relationships/slideLayout" Target="../slideLayouts/slideLayout1972.xml"/><Relationship Id="rId215" Type="http://schemas.openxmlformats.org/officeDocument/2006/relationships/slideLayout" Target="../slideLayouts/slideLayout1667.xml"/><Relationship Id="rId257" Type="http://schemas.openxmlformats.org/officeDocument/2006/relationships/slideLayout" Target="../slideLayouts/slideLayout1709.xml"/><Relationship Id="rId422" Type="http://schemas.openxmlformats.org/officeDocument/2006/relationships/slideLayout" Target="../slideLayouts/slideLayout1874.xml"/><Relationship Id="rId464" Type="http://schemas.openxmlformats.org/officeDocument/2006/relationships/slideLayout" Target="../slideLayouts/slideLayout1916.xml"/><Relationship Id="rId299" Type="http://schemas.openxmlformats.org/officeDocument/2006/relationships/slideLayout" Target="../slideLayouts/slideLayout1751.xml"/><Relationship Id="rId63" Type="http://schemas.openxmlformats.org/officeDocument/2006/relationships/slideLayout" Target="../slideLayouts/slideLayout1515.xml"/><Relationship Id="rId159" Type="http://schemas.openxmlformats.org/officeDocument/2006/relationships/slideLayout" Target="../slideLayouts/slideLayout1611.xml"/><Relationship Id="rId366" Type="http://schemas.openxmlformats.org/officeDocument/2006/relationships/slideLayout" Target="../slideLayouts/slideLayout1818.xml"/><Relationship Id="rId226" Type="http://schemas.openxmlformats.org/officeDocument/2006/relationships/slideLayout" Target="../slideLayouts/slideLayout1678.xml"/><Relationship Id="rId433" Type="http://schemas.openxmlformats.org/officeDocument/2006/relationships/slideLayout" Target="../slideLayouts/slideLayout1885.xml"/><Relationship Id="rId74" Type="http://schemas.openxmlformats.org/officeDocument/2006/relationships/slideLayout" Target="../slideLayouts/slideLayout1526.xml"/><Relationship Id="rId377" Type="http://schemas.openxmlformats.org/officeDocument/2006/relationships/slideLayout" Target="../slideLayouts/slideLayout1829.xml"/><Relationship Id="rId500" Type="http://schemas.openxmlformats.org/officeDocument/2006/relationships/slideLayout" Target="../slideLayouts/slideLayout1952.xml"/><Relationship Id="rId5" Type="http://schemas.openxmlformats.org/officeDocument/2006/relationships/slideLayout" Target="../slideLayouts/slideLayout1457.xml"/><Relationship Id="rId237" Type="http://schemas.openxmlformats.org/officeDocument/2006/relationships/slideLayout" Target="../slideLayouts/slideLayout1689.xml"/><Relationship Id="rId444" Type="http://schemas.openxmlformats.org/officeDocument/2006/relationships/slideLayout" Target="../slideLayouts/slideLayout1896.xml"/><Relationship Id="rId290" Type="http://schemas.openxmlformats.org/officeDocument/2006/relationships/slideLayout" Target="../slideLayouts/slideLayout1742.xml"/><Relationship Id="rId304" Type="http://schemas.openxmlformats.org/officeDocument/2006/relationships/slideLayout" Target="../slideLayouts/slideLayout1756.xml"/><Relationship Id="rId388" Type="http://schemas.openxmlformats.org/officeDocument/2006/relationships/slideLayout" Target="../slideLayouts/slideLayout1840.xml"/><Relationship Id="rId511" Type="http://schemas.openxmlformats.org/officeDocument/2006/relationships/slideLayout" Target="../slideLayouts/slideLayout1963.xml"/><Relationship Id="rId85" Type="http://schemas.openxmlformats.org/officeDocument/2006/relationships/slideLayout" Target="../slideLayouts/slideLayout1537.xml"/><Relationship Id="rId150" Type="http://schemas.openxmlformats.org/officeDocument/2006/relationships/slideLayout" Target="../slideLayouts/slideLayout1602.xml"/><Relationship Id="rId248" Type="http://schemas.openxmlformats.org/officeDocument/2006/relationships/slideLayout" Target="../slideLayouts/slideLayout1700.xml"/><Relationship Id="rId455" Type="http://schemas.openxmlformats.org/officeDocument/2006/relationships/slideLayout" Target="../slideLayouts/slideLayout1907.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686.xml"/><Relationship Id="rId671" Type="http://schemas.openxmlformats.org/officeDocument/2006/relationships/slideLayout" Target="../slideLayouts/slideLayout1240.xml"/><Relationship Id="rId769" Type="http://schemas.openxmlformats.org/officeDocument/2006/relationships/slideLayout" Target="../slideLayouts/slideLayout1338.xml"/><Relationship Id="rId21" Type="http://schemas.openxmlformats.org/officeDocument/2006/relationships/slideLayout" Target="../slideLayouts/slideLayout590.xml"/><Relationship Id="rId324" Type="http://schemas.openxmlformats.org/officeDocument/2006/relationships/slideLayout" Target="../slideLayouts/slideLayout893.xml"/><Relationship Id="rId531" Type="http://schemas.openxmlformats.org/officeDocument/2006/relationships/slideLayout" Target="../slideLayouts/slideLayout1100.xml"/><Relationship Id="rId629" Type="http://schemas.openxmlformats.org/officeDocument/2006/relationships/slideLayout" Target="../slideLayouts/slideLayout1198.xml"/><Relationship Id="rId170" Type="http://schemas.openxmlformats.org/officeDocument/2006/relationships/slideLayout" Target="../slideLayouts/slideLayout739.xml"/><Relationship Id="rId268" Type="http://schemas.openxmlformats.org/officeDocument/2006/relationships/slideLayout" Target="../slideLayouts/slideLayout837.xml"/><Relationship Id="rId475" Type="http://schemas.openxmlformats.org/officeDocument/2006/relationships/slideLayout" Target="../slideLayouts/slideLayout1044.xml"/><Relationship Id="rId682" Type="http://schemas.openxmlformats.org/officeDocument/2006/relationships/slideLayout" Target="../slideLayouts/slideLayout1251.xml"/><Relationship Id="rId32" Type="http://schemas.openxmlformats.org/officeDocument/2006/relationships/slideLayout" Target="../slideLayouts/slideLayout601.xml"/><Relationship Id="rId128" Type="http://schemas.openxmlformats.org/officeDocument/2006/relationships/slideLayout" Target="../slideLayouts/slideLayout697.xml"/><Relationship Id="rId335" Type="http://schemas.openxmlformats.org/officeDocument/2006/relationships/slideLayout" Target="../slideLayouts/slideLayout904.xml"/><Relationship Id="rId542" Type="http://schemas.openxmlformats.org/officeDocument/2006/relationships/slideLayout" Target="../slideLayouts/slideLayout1111.xml"/><Relationship Id="rId181" Type="http://schemas.openxmlformats.org/officeDocument/2006/relationships/slideLayout" Target="../slideLayouts/slideLayout750.xml"/><Relationship Id="rId402" Type="http://schemas.openxmlformats.org/officeDocument/2006/relationships/slideLayout" Target="../slideLayouts/slideLayout971.xml"/><Relationship Id="rId279" Type="http://schemas.openxmlformats.org/officeDocument/2006/relationships/slideLayout" Target="../slideLayouts/slideLayout848.xml"/><Relationship Id="rId486" Type="http://schemas.openxmlformats.org/officeDocument/2006/relationships/slideLayout" Target="../slideLayouts/slideLayout1055.xml"/><Relationship Id="rId693" Type="http://schemas.openxmlformats.org/officeDocument/2006/relationships/slideLayout" Target="../slideLayouts/slideLayout1262.xml"/><Relationship Id="rId707" Type="http://schemas.openxmlformats.org/officeDocument/2006/relationships/slideLayout" Target="../slideLayouts/slideLayout1276.xml"/><Relationship Id="rId43" Type="http://schemas.openxmlformats.org/officeDocument/2006/relationships/slideLayout" Target="../slideLayouts/slideLayout612.xml"/><Relationship Id="rId139" Type="http://schemas.openxmlformats.org/officeDocument/2006/relationships/slideLayout" Target="../slideLayouts/slideLayout708.xml"/><Relationship Id="rId346" Type="http://schemas.openxmlformats.org/officeDocument/2006/relationships/slideLayout" Target="../slideLayouts/slideLayout915.xml"/><Relationship Id="rId553" Type="http://schemas.openxmlformats.org/officeDocument/2006/relationships/slideLayout" Target="../slideLayouts/slideLayout1122.xml"/><Relationship Id="rId760" Type="http://schemas.openxmlformats.org/officeDocument/2006/relationships/slideLayout" Target="../slideLayouts/slideLayout1329.xml"/><Relationship Id="rId192" Type="http://schemas.openxmlformats.org/officeDocument/2006/relationships/slideLayout" Target="../slideLayouts/slideLayout761.xml"/><Relationship Id="rId206" Type="http://schemas.openxmlformats.org/officeDocument/2006/relationships/slideLayout" Target="../slideLayouts/slideLayout775.xml"/><Relationship Id="rId413" Type="http://schemas.openxmlformats.org/officeDocument/2006/relationships/slideLayout" Target="../slideLayouts/slideLayout982.xml"/><Relationship Id="rId497" Type="http://schemas.openxmlformats.org/officeDocument/2006/relationships/slideLayout" Target="../slideLayouts/slideLayout1066.xml"/><Relationship Id="rId620" Type="http://schemas.openxmlformats.org/officeDocument/2006/relationships/slideLayout" Target="../slideLayouts/slideLayout1189.xml"/><Relationship Id="rId718" Type="http://schemas.openxmlformats.org/officeDocument/2006/relationships/slideLayout" Target="../slideLayouts/slideLayout1287.xml"/><Relationship Id="rId357" Type="http://schemas.openxmlformats.org/officeDocument/2006/relationships/slideLayout" Target="../slideLayouts/slideLayout926.xml"/><Relationship Id="rId54" Type="http://schemas.openxmlformats.org/officeDocument/2006/relationships/slideLayout" Target="../slideLayouts/slideLayout623.xml"/><Relationship Id="rId217" Type="http://schemas.openxmlformats.org/officeDocument/2006/relationships/slideLayout" Target="../slideLayouts/slideLayout786.xml"/><Relationship Id="rId564" Type="http://schemas.openxmlformats.org/officeDocument/2006/relationships/slideLayout" Target="../slideLayouts/slideLayout1133.xml"/><Relationship Id="rId771" Type="http://schemas.openxmlformats.org/officeDocument/2006/relationships/slideLayout" Target="../slideLayouts/slideLayout1340.xml"/><Relationship Id="rId424" Type="http://schemas.openxmlformats.org/officeDocument/2006/relationships/slideLayout" Target="../slideLayouts/slideLayout993.xml"/><Relationship Id="rId631" Type="http://schemas.openxmlformats.org/officeDocument/2006/relationships/slideLayout" Target="../slideLayouts/slideLayout1200.xml"/><Relationship Id="rId729" Type="http://schemas.openxmlformats.org/officeDocument/2006/relationships/slideLayout" Target="../slideLayouts/slideLayout1298.xml"/><Relationship Id="rId270" Type="http://schemas.openxmlformats.org/officeDocument/2006/relationships/slideLayout" Target="../slideLayouts/slideLayout839.xml"/><Relationship Id="rId65" Type="http://schemas.openxmlformats.org/officeDocument/2006/relationships/slideLayout" Target="../slideLayouts/slideLayout634.xml"/><Relationship Id="rId130" Type="http://schemas.openxmlformats.org/officeDocument/2006/relationships/slideLayout" Target="../slideLayouts/slideLayout699.xml"/><Relationship Id="rId368" Type="http://schemas.openxmlformats.org/officeDocument/2006/relationships/slideLayout" Target="../slideLayouts/slideLayout937.xml"/><Relationship Id="rId575" Type="http://schemas.openxmlformats.org/officeDocument/2006/relationships/slideLayout" Target="../slideLayouts/slideLayout1144.xml"/><Relationship Id="rId782" Type="http://schemas.openxmlformats.org/officeDocument/2006/relationships/image" Target="../media/image2.emf"/><Relationship Id="rId228" Type="http://schemas.openxmlformats.org/officeDocument/2006/relationships/slideLayout" Target="../slideLayouts/slideLayout797.xml"/><Relationship Id="rId435" Type="http://schemas.openxmlformats.org/officeDocument/2006/relationships/slideLayout" Target="../slideLayouts/slideLayout1004.xml"/><Relationship Id="rId642" Type="http://schemas.openxmlformats.org/officeDocument/2006/relationships/slideLayout" Target="../slideLayouts/slideLayout1211.xml"/><Relationship Id="rId281" Type="http://schemas.openxmlformats.org/officeDocument/2006/relationships/slideLayout" Target="../slideLayouts/slideLayout850.xml"/><Relationship Id="rId502" Type="http://schemas.openxmlformats.org/officeDocument/2006/relationships/slideLayout" Target="../slideLayouts/slideLayout1071.xml"/><Relationship Id="rId76" Type="http://schemas.openxmlformats.org/officeDocument/2006/relationships/slideLayout" Target="../slideLayouts/slideLayout645.xml"/><Relationship Id="rId141" Type="http://schemas.openxmlformats.org/officeDocument/2006/relationships/slideLayout" Target="../slideLayouts/slideLayout710.xml"/><Relationship Id="rId379" Type="http://schemas.openxmlformats.org/officeDocument/2006/relationships/slideLayout" Target="../slideLayouts/slideLayout948.xml"/><Relationship Id="rId586" Type="http://schemas.openxmlformats.org/officeDocument/2006/relationships/slideLayout" Target="../slideLayouts/slideLayout1155.xml"/><Relationship Id="rId7" Type="http://schemas.openxmlformats.org/officeDocument/2006/relationships/slideLayout" Target="../slideLayouts/slideLayout576.xml"/><Relationship Id="rId239" Type="http://schemas.openxmlformats.org/officeDocument/2006/relationships/slideLayout" Target="../slideLayouts/slideLayout808.xml"/><Relationship Id="rId446" Type="http://schemas.openxmlformats.org/officeDocument/2006/relationships/slideLayout" Target="../slideLayouts/slideLayout1015.xml"/><Relationship Id="rId653" Type="http://schemas.openxmlformats.org/officeDocument/2006/relationships/slideLayout" Target="../slideLayouts/slideLayout1222.xml"/><Relationship Id="rId292" Type="http://schemas.openxmlformats.org/officeDocument/2006/relationships/slideLayout" Target="../slideLayouts/slideLayout861.xml"/><Relationship Id="rId306" Type="http://schemas.openxmlformats.org/officeDocument/2006/relationships/slideLayout" Target="../slideLayouts/slideLayout875.xml"/><Relationship Id="rId87" Type="http://schemas.openxmlformats.org/officeDocument/2006/relationships/slideLayout" Target="../slideLayouts/slideLayout656.xml"/><Relationship Id="rId513" Type="http://schemas.openxmlformats.org/officeDocument/2006/relationships/slideLayout" Target="../slideLayouts/slideLayout1082.xml"/><Relationship Id="rId597" Type="http://schemas.openxmlformats.org/officeDocument/2006/relationships/slideLayout" Target="../slideLayouts/slideLayout1166.xml"/><Relationship Id="rId720" Type="http://schemas.openxmlformats.org/officeDocument/2006/relationships/slideLayout" Target="../slideLayouts/slideLayout1289.xml"/><Relationship Id="rId152" Type="http://schemas.openxmlformats.org/officeDocument/2006/relationships/slideLayout" Target="../slideLayouts/slideLayout721.xml"/><Relationship Id="rId457" Type="http://schemas.openxmlformats.org/officeDocument/2006/relationships/slideLayout" Target="../slideLayouts/slideLayout1026.xml"/><Relationship Id="rId664" Type="http://schemas.openxmlformats.org/officeDocument/2006/relationships/slideLayout" Target="../slideLayouts/slideLayout1233.xml"/><Relationship Id="rId14" Type="http://schemas.openxmlformats.org/officeDocument/2006/relationships/slideLayout" Target="../slideLayouts/slideLayout583.xml"/><Relationship Id="rId317" Type="http://schemas.openxmlformats.org/officeDocument/2006/relationships/slideLayout" Target="../slideLayouts/slideLayout886.xml"/><Relationship Id="rId524" Type="http://schemas.openxmlformats.org/officeDocument/2006/relationships/slideLayout" Target="../slideLayouts/slideLayout1093.xml"/><Relationship Id="rId731" Type="http://schemas.openxmlformats.org/officeDocument/2006/relationships/slideLayout" Target="../slideLayouts/slideLayout1300.xml"/><Relationship Id="rId98" Type="http://schemas.openxmlformats.org/officeDocument/2006/relationships/slideLayout" Target="../slideLayouts/slideLayout667.xml"/><Relationship Id="rId163" Type="http://schemas.openxmlformats.org/officeDocument/2006/relationships/slideLayout" Target="../slideLayouts/slideLayout732.xml"/><Relationship Id="rId370" Type="http://schemas.openxmlformats.org/officeDocument/2006/relationships/slideLayout" Target="../slideLayouts/slideLayout939.xml"/><Relationship Id="rId230" Type="http://schemas.openxmlformats.org/officeDocument/2006/relationships/slideLayout" Target="../slideLayouts/slideLayout799.xml"/><Relationship Id="rId468" Type="http://schemas.openxmlformats.org/officeDocument/2006/relationships/slideLayout" Target="../slideLayouts/slideLayout1037.xml"/><Relationship Id="rId675" Type="http://schemas.openxmlformats.org/officeDocument/2006/relationships/slideLayout" Target="../slideLayouts/slideLayout1244.xml"/><Relationship Id="rId25" Type="http://schemas.openxmlformats.org/officeDocument/2006/relationships/slideLayout" Target="../slideLayouts/slideLayout594.xml"/><Relationship Id="rId328" Type="http://schemas.openxmlformats.org/officeDocument/2006/relationships/slideLayout" Target="../slideLayouts/slideLayout897.xml"/><Relationship Id="rId535" Type="http://schemas.openxmlformats.org/officeDocument/2006/relationships/slideLayout" Target="../slideLayouts/slideLayout1104.xml"/><Relationship Id="rId742" Type="http://schemas.openxmlformats.org/officeDocument/2006/relationships/slideLayout" Target="../slideLayouts/slideLayout1311.xml"/><Relationship Id="rId174" Type="http://schemas.openxmlformats.org/officeDocument/2006/relationships/slideLayout" Target="../slideLayouts/slideLayout743.xml"/><Relationship Id="rId381" Type="http://schemas.openxmlformats.org/officeDocument/2006/relationships/slideLayout" Target="../slideLayouts/slideLayout950.xml"/><Relationship Id="rId602" Type="http://schemas.openxmlformats.org/officeDocument/2006/relationships/slideLayout" Target="../slideLayouts/slideLayout1171.xml"/><Relationship Id="rId241" Type="http://schemas.openxmlformats.org/officeDocument/2006/relationships/slideLayout" Target="../slideLayouts/slideLayout810.xml"/><Relationship Id="rId479" Type="http://schemas.openxmlformats.org/officeDocument/2006/relationships/slideLayout" Target="../slideLayouts/slideLayout1048.xml"/><Relationship Id="rId686" Type="http://schemas.openxmlformats.org/officeDocument/2006/relationships/slideLayout" Target="../slideLayouts/slideLayout1255.xml"/><Relationship Id="rId36" Type="http://schemas.openxmlformats.org/officeDocument/2006/relationships/slideLayout" Target="../slideLayouts/slideLayout605.xml"/><Relationship Id="rId339" Type="http://schemas.openxmlformats.org/officeDocument/2006/relationships/slideLayout" Target="../slideLayouts/slideLayout908.xml"/><Relationship Id="rId546" Type="http://schemas.openxmlformats.org/officeDocument/2006/relationships/slideLayout" Target="../slideLayouts/slideLayout1115.xml"/><Relationship Id="rId753" Type="http://schemas.openxmlformats.org/officeDocument/2006/relationships/slideLayout" Target="../slideLayouts/slideLayout1322.xml"/><Relationship Id="rId101" Type="http://schemas.openxmlformats.org/officeDocument/2006/relationships/slideLayout" Target="../slideLayouts/slideLayout670.xml"/><Relationship Id="rId185" Type="http://schemas.openxmlformats.org/officeDocument/2006/relationships/slideLayout" Target="../slideLayouts/slideLayout754.xml"/><Relationship Id="rId406" Type="http://schemas.openxmlformats.org/officeDocument/2006/relationships/slideLayout" Target="../slideLayouts/slideLayout975.xml"/><Relationship Id="rId392" Type="http://schemas.openxmlformats.org/officeDocument/2006/relationships/slideLayout" Target="../slideLayouts/slideLayout961.xml"/><Relationship Id="rId613" Type="http://schemas.openxmlformats.org/officeDocument/2006/relationships/slideLayout" Target="../slideLayouts/slideLayout1182.xml"/><Relationship Id="rId697" Type="http://schemas.openxmlformats.org/officeDocument/2006/relationships/slideLayout" Target="../slideLayouts/slideLayout1266.xml"/><Relationship Id="rId252" Type="http://schemas.openxmlformats.org/officeDocument/2006/relationships/slideLayout" Target="../slideLayouts/slideLayout821.xml"/><Relationship Id="rId47" Type="http://schemas.openxmlformats.org/officeDocument/2006/relationships/slideLayout" Target="../slideLayouts/slideLayout616.xml"/><Relationship Id="rId112" Type="http://schemas.openxmlformats.org/officeDocument/2006/relationships/slideLayout" Target="../slideLayouts/slideLayout681.xml"/><Relationship Id="rId557" Type="http://schemas.openxmlformats.org/officeDocument/2006/relationships/slideLayout" Target="../slideLayouts/slideLayout1126.xml"/><Relationship Id="rId764" Type="http://schemas.openxmlformats.org/officeDocument/2006/relationships/slideLayout" Target="../slideLayouts/slideLayout1333.xml"/><Relationship Id="rId196" Type="http://schemas.openxmlformats.org/officeDocument/2006/relationships/slideLayout" Target="../slideLayouts/slideLayout765.xml"/><Relationship Id="rId417" Type="http://schemas.openxmlformats.org/officeDocument/2006/relationships/slideLayout" Target="../slideLayouts/slideLayout986.xml"/><Relationship Id="rId624" Type="http://schemas.openxmlformats.org/officeDocument/2006/relationships/slideLayout" Target="../slideLayouts/slideLayout1193.xml"/><Relationship Id="rId263" Type="http://schemas.openxmlformats.org/officeDocument/2006/relationships/slideLayout" Target="../slideLayouts/slideLayout832.xml"/><Relationship Id="rId470" Type="http://schemas.openxmlformats.org/officeDocument/2006/relationships/slideLayout" Target="../slideLayouts/slideLayout1039.xml"/><Relationship Id="rId58" Type="http://schemas.openxmlformats.org/officeDocument/2006/relationships/slideLayout" Target="../slideLayouts/slideLayout627.xml"/><Relationship Id="rId123" Type="http://schemas.openxmlformats.org/officeDocument/2006/relationships/slideLayout" Target="../slideLayouts/slideLayout692.xml"/><Relationship Id="rId330" Type="http://schemas.openxmlformats.org/officeDocument/2006/relationships/slideLayout" Target="../slideLayouts/slideLayout899.xml"/><Relationship Id="rId568" Type="http://schemas.openxmlformats.org/officeDocument/2006/relationships/slideLayout" Target="../slideLayouts/slideLayout1137.xml"/><Relationship Id="rId775" Type="http://schemas.openxmlformats.org/officeDocument/2006/relationships/slideLayout" Target="../slideLayouts/slideLayout1344.xml"/><Relationship Id="rId428" Type="http://schemas.openxmlformats.org/officeDocument/2006/relationships/slideLayout" Target="../slideLayouts/slideLayout997.xml"/><Relationship Id="rId635" Type="http://schemas.openxmlformats.org/officeDocument/2006/relationships/slideLayout" Target="../slideLayouts/slideLayout1204.xml"/><Relationship Id="rId274" Type="http://schemas.openxmlformats.org/officeDocument/2006/relationships/slideLayout" Target="../slideLayouts/slideLayout843.xml"/><Relationship Id="rId481" Type="http://schemas.openxmlformats.org/officeDocument/2006/relationships/slideLayout" Target="../slideLayouts/slideLayout1050.xml"/><Relationship Id="rId702" Type="http://schemas.openxmlformats.org/officeDocument/2006/relationships/slideLayout" Target="../slideLayouts/slideLayout1271.xml"/><Relationship Id="rId69" Type="http://schemas.openxmlformats.org/officeDocument/2006/relationships/slideLayout" Target="../slideLayouts/slideLayout638.xml"/><Relationship Id="rId134" Type="http://schemas.openxmlformats.org/officeDocument/2006/relationships/slideLayout" Target="../slideLayouts/slideLayout703.xml"/><Relationship Id="rId579" Type="http://schemas.openxmlformats.org/officeDocument/2006/relationships/slideLayout" Target="../slideLayouts/slideLayout1148.xml"/><Relationship Id="rId786" Type="http://schemas.openxmlformats.org/officeDocument/2006/relationships/image" Target="../media/image6.emf"/><Relationship Id="rId341" Type="http://schemas.openxmlformats.org/officeDocument/2006/relationships/slideLayout" Target="../slideLayouts/slideLayout910.xml"/><Relationship Id="rId439" Type="http://schemas.openxmlformats.org/officeDocument/2006/relationships/slideLayout" Target="../slideLayouts/slideLayout1008.xml"/><Relationship Id="rId646" Type="http://schemas.openxmlformats.org/officeDocument/2006/relationships/slideLayout" Target="../slideLayouts/slideLayout1215.xml"/><Relationship Id="rId201" Type="http://schemas.openxmlformats.org/officeDocument/2006/relationships/slideLayout" Target="../slideLayouts/slideLayout770.xml"/><Relationship Id="rId285" Type="http://schemas.openxmlformats.org/officeDocument/2006/relationships/slideLayout" Target="../slideLayouts/slideLayout854.xml"/><Relationship Id="rId506" Type="http://schemas.openxmlformats.org/officeDocument/2006/relationships/slideLayout" Target="../slideLayouts/slideLayout1075.xml"/><Relationship Id="rId492" Type="http://schemas.openxmlformats.org/officeDocument/2006/relationships/slideLayout" Target="../slideLayouts/slideLayout1061.xml"/><Relationship Id="rId713" Type="http://schemas.openxmlformats.org/officeDocument/2006/relationships/slideLayout" Target="../slideLayouts/slideLayout1282.xml"/><Relationship Id="rId145" Type="http://schemas.openxmlformats.org/officeDocument/2006/relationships/slideLayout" Target="../slideLayouts/slideLayout714.xml"/><Relationship Id="rId352" Type="http://schemas.openxmlformats.org/officeDocument/2006/relationships/slideLayout" Target="../slideLayouts/slideLayout921.xml"/><Relationship Id="rId212" Type="http://schemas.openxmlformats.org/officeDocument/2006/relationships/slideLayout" Target="../slideLayouts/slideLayout781.xml"/><Relationship Id="rId657" Type="http://schemas.openxmlformats.org/officeDocument/2006/relationships/slideLayout" Target="../slideLayouts/slideLayout1226.xml"/><Relationship Id="rId296" Type="http://schemas.openxmlformats.org/officeDocument/2006/relationships/slideLayout" Target="../slideLayouts/slideLayout865.xml"/><Relationship Id="rId517" Type="http://schemas.openxmlformats.org/officeDocument/2006/relationships/slideLayout" Target="../slideLayouts/slideLayout1086.xml"/><Relationship Id="rId724" Type="http://schemas.openxmlformats.org/officeDocument/2006/relationships/slideLayout" Target="../slideLayouts/slideLayout1293.xml"/><Relationship Id="rId60" Type="http://schemas.openxmlformats.org/officeDocument/2006/relationships/slideLayout" Target="../slideLayouts/slideLayout629.xml"/><Relationship Id="rId156" Type="http://schemas.openxmlformats.org/officeDocument/2006/relationships/slideLayout" Target="../slideLayouts/slideLayout725.xml"/><Relationship Id="rId363" Type="http://schemas.openxmlformats.org/officeDocument/2006/relationships/slideLayout" Target="../slideLayouts/slideLayout932.xml"/><Relationship Id="rId570" Type="http://schemas.openxmlformats.org/officeDocument/2006/relationships/slideLayout" Target="../slideLayouts/slideLayout1139.xml"/><Relationship Id="rId223" Type="http://schemas.openxmlformats.org/officeDocument/2006/relationships/slideLayout" Target="../slideLayouts/slideLayout792.xml"/><Relationship Id="rId430" Type="http://schemas.openxmlformats.org/officeDocument/2006/relationships/slideLayout" Target="../slideLayouts/slideLayout999.xml"/><Relationship Id="rId668" Type="http://schemas.openxmlformats.org/officeDocument/2006/relationships/slideLayout" Target="../slideLayouts/slideLayout1237.xml"/><Relationship Id="rId18" Type="http://schemas.openxmlformats.org/officeDocument/2006/relationships/slideLayout" Target="../slideLayouts/slideLayout587.xml"/><Relationship Id="rId528" Type="http://schemas.openxmlformats.org/officeDocument/2006/relationships/slideLayout" Target="../slideLayouts/slideLayout1097.xml"/><Relationship Id="rId735" Type="http://schemas.openxmlformats.org/officeDocument/2006/relationships/slideLayout" Target="../slideLayouts/slideLayout1304.xml"/><Relationship Id="rId167" Type="http://schemas.openxmlformats.org/officeDocument/2006/relationships/slideLayout" Target="../slideLayouts/slideLayout736.xml"/><Relationship Id="rId374" Type="http://schemas.openxmlformats.org/officeDocument/2006/relationships/slideLayout" Target="../slideLayouts/slideLayout943.xml"/><Relationship Id="rId581" Type="http://schemas.openxmlformats.org/officeDocument/2006/relationships/slideLayout" Target="../slideLayouts/slideLayout1150.xml"/><Relationship Id="rId71" Type="http://schemas.openxmlformats.org/officeDocument/2006/relationships/slideLayout" Target="../slideLayouts/slideLayout640.xml"/><Relationship Id="rId234" Type="http://schemas.openxmlformats.org/officeDocument/2006/relationships/slideLayout" Target="../slideLayouts/slideLayout803.xml"/><Relationship Id="rId679" Type="http://schemas.openxmlformats.org/officeDocument/2006/relationships/slideLayout" Target="../slideLayouts/slideLayout1248.xml"/><Relationship Id="rId2" Type="http://schemas.openxmlformats.org/officeDocument/2006/relationships/slideLayout" Target="../slideLayouts/slideLayout571.xml"/><Relationship Id="rId29" Type="http://schemas.openxmlformats.org/officeDocument/2006/relationships/slideLayout" Target="../slideLayouts/slideLayout598.xml"/><Relationship Id="rId441" Type="http://schemas.openxmlformats.org/officeDocument/2006/relationships/slideLayout" Target="../slideLayouts/slideLayout1010.xml"/><Relationship Id="rId539" Type="http://schemas.openxmlformats.org/officeDocument/2006/relationships/slideLayout" Target="../slideLayouts/slideLayout1108.xml"/><Relationship Id="rId746" Type="http://schemas.openxmlformats.org/officeDocument/2006/relationships/slideLayout" Target="../slideLayouts/slideLayout1315.xml"/><Relationship Id="rId178" Type="http://schemas.openxmlformats.org/officeDocument/2006/relationships/slideLayout" Target="../slideLayouts/slideLayout747.xml"/><Relationship Id="rId301" Type="http://schemas.openxmlformats.org/officeDocument/2006/relationships/slideLayout" Target="../slideLayouts/slideLayout870.xml"/><Relationship Id="rId82" Type="http://schemas.openxmlformats.org/officeDocument/2006/relationships/slideLayout" Target="../slideLayouts/slideLayout651.xml"/><Relationship Id="rId385" Type="http://schemas.openxmlformats.org/officeDocument/2006/relationships/slideLayout" Target="../slideLayouts/slideLayout954.xml"/><Relationship Id="rId592" Type="http://schemas.openxmlformats.org/officeDocument/2006/relationships/slideLayout" Target="../slideLayouts/slideLayout1161.xml"/><Relationship Id="rId606" Type="http://schemas.openxmlformats.org/officeDocument/2006/relationships/slideLayout" Target="../slideLayouts/slideLayout1175.xml"/><Relationship Id="rId245" Type="http://schemas.openxmlformats.org/officeDocument/2006/relationships/slideLayout" Target="../slideLayouts/slideLayout814.xml"/><Relationship Id="rId452" Type="http://schemas.openxmlformats.org/officeDocument/2006/relationships/slideLayout" Target="../slideLayouts/slideLayout1021.xml"/><Relationship Id="rId105" Type="http://schemas.openxmlformats.org/officeDocument/2006/relationships/slideLayout" Target="../slideLayouts/slideLayout674.xml"/><Relationship Id="rId312" Type="http://schemas.openxmlformats.org/officeDocument/2006/relationships/slideLayout" Target="../slideLayouts/slideLayout881.xml"/><Relationship Id="rId757" Type="http://schemas.openxmlformats.org/officeDocument/2006/relationships/slideLayout" Target="../slideLayouts/slideLayout1326.xml"/><Relationship Id="rId93" Type="http://schemas.openxmlformats.org/officeDocument/2006/relationships/slideLayout" Target="../slideLayouts/slideLayout662.xml"/><Relationship Id="rId189" Type="http://schemas.openxmlformats.org/officeDocument/2006/relationships/slideLayout" Target="../slideLayouts/slideLayout758.xml"/><Relationship Id="rId396" Type="http://schemas.openxmlformats.org/officeDocument/2006/relationships/slideLayout" Target="../slideLayouts/slideLayout965.xml"/><Relationship Id="rId617" Type="http://schemas.openxmlformats.org/officeDocument/2006/relationships/slideLayout" Target="../slideLayouts/slideLayout1186.xml"/><Relationship Id="rId256" Type="http://schemas.openxmlformats.org/officeDocument/2006/relationships/slideLayout" Target="../slideLayouts/slideLayout825.xml"/><Relationship Id="rId463" Type="http://schemas.openxmlformats.org/officeDocument/2006/relationships/slideLayout" Target="../slideLayouts/slideLayout1032.xml"/><Relationship Id="rId670" Type="http://schemas.openxmlformats.org/officeDocument/2006/relationships/slideLayout" Target="../slideLayouts/slideLayout1239.xml"/><Relationship Id="rId116" Type="http://schemas.openxmlformats.org/officeDocument/2006/relationships/slideLayout" Target="../slideLayouts/slideLayout685.xml"/><Relationship Id="rId323" Type="http://schemas.openxmlformats.org/officeDocument/2006/relationships/slideLayout" Target="../slideLayouts/slideLayout892.xml"/><Relationship Id="rId530" Type="http://schemas.openxmlformats.org/officeDocument/2006/relationships/slideLayout" Target="../slideLayouts/slideLayout1099.xml"/><Relationship Id="rId768" Type="http://schemas.openxmlformats.org/officeDocument/2006/relationships/slideLayout" Target="../slideLayouts/slideLayout1337.xml"/><Relationship Id="rId20" Type="http://schemas.openxmlformats.org/officeDocument/2006/relationships/slideLayout" Target="../slideLayouts/slideLayout589.xml"/><Relationship Id="rId628" Type="http://schemas.openxmlformats.org/officeDocument/2006/relationships/slideLayout" Target="../slideLayouts/slideLayout1197.xml"/><Relationship Id="rId267" Type="http://schemas.openxmlformats.org/officeDocument/2006/relationships/slideLayout" Target="../slideLayouts/slideLayout836.xml"/><Relationship Id="rId474" Type="http://schemas.openxmlformats.org/officeDocument/2006/relationships/slideLayout" Target="../slideLayouts/slideLayout1043.xml"/><Relationship Id="rId127" Type="http://schemas.openxmlformats.org/officeDocument/2006/relationships/slideLayout" Target="../slideLayouts/slideLayout696.xml"/><Relationship Id="rId681" Type="http://schemas.openxmlformats.org/officeDocument/2006/relationships/slideLayout" Target="../slideLayouts/slideLayout1250.xml"/><Relationship Id="rId779" Type="http://schemas.microsoft.com/office/2007/relationships/media" Target="../media/media1.mp3"/><Relationship Id="rId31" Type="http://schemas.openxmlformats.org/officeDocument/2006/relationships/slideLayout" Target="../slideLayouts/slideLayout600.xml"/><Relationship Id="rId334" Type="http://schemas.openxmlformats.org/officeDocument/2006/relationships/slideLayout" Target="../slideLayouts/slideLayout903.xml"/><Relationship Id="rId541" Type="http://schemas.openxmlformats.org/officeDocument/2006/relationships/slideLayout" Target="../slideLayouts/slideLayout1110.xml"/><Relationship Id="rId639" Type="http://schemas.openxmlformats.org/officeDocument/2006/relationships/slideLayout" Target="../slideLayouts/slideLayout1208.xml"/><Relationship Id="rId180" Type="http://schemas.openxmlformats.org/officeDocument/2006/relationships/slideLayout" Target="../slideLayouts/slideLayout749.xml"/><Relationship Id="rId278" Type="http://schemas.openxmlformats.org/officeDocument/2006/relationships/slideLayout" Target="../slideLayouts/slideLayout847.xml"/><Relationship Id="rId401" Type="http://schemas.openxmlformats.org/officeDocument/2006/relationships/slideLayout" Target="../slideLayouts/slideLayout970.xml"/><Relationship Id="rId485" Type="http://schemas.openxmlformats.org/officeDocument/2006/relationships/slideLayout" Target="../slideLayouts/slideLayout1054.xml"/><Relationship Id="rId692" Type="http://schemas.openxmlformats.org/officeDocument/2006/relationships/slideLayout" Target="../slideLayouts/slideLayout1261.xml"/><Relationship Id="rId706" Type="http://schemas.openxmlformats.org/officeDocument/2006/relationships/slideLayout" Target="../slideLayouts/slideLayout1275.xml"/><Relationship Id="rId42" Type="http://schemas.openxmlformats.org/officeDocument/2006/relationships/slideLayout" Target="../slideLayouts/slideLayout611.xml"/><Relationship Id="rId138" Type="http://schemas.openxmlformats.org/officeDocument/2006/relationships/slideLayout" Target="../slideLayouts/slideLayout707.xml"/><Relationship Id="rId345" Type="http://schemas.openxmlformats.org/officeDocument/2006/relationships/slideLayout" Target="../slideLayouts/slideLayout914.xml"/><Relationship Id="rId552" Type="http://schemas.openxmlformats.org/officeDocument/2006/relationships/slideLayout" Target="../slideLayouts/slideLayout1121.xml"/><Relationship Id="rId191" Type="http://schemas.openxmlformats.org/officeDocument/2006/relationships/slideLayout" Target="../slideLayouts/slideLayout760.xml"/><Relationship Id="rId205" Type="http://schemas.openxmlformats.org/officeDocument/2006/relationships/slideLayout" Target="../slideLayouts/slideLayout774.xml"/><Relationship Id="rId412" Type="http://schemas.openxmlformats.org/officeDocument/2006/relationships/slideLayout" Target="../slideLayouts/slideLayout981.xml"/><Relationship Id="rId289" Type="http://schemas.openxmlformats.org/officeDocument/2006/relationships/slideLayout" Target="../slideLayouts/slideLayout858.xml"/><Relationship Id="rId496" Type="http://schemas.openxmlformats.org/officeDocument/2006/relationships/slideLayout" Target="../slideLayouts/slideLayout1065.xml"/><Relationship Id="rId717" Type="http://schemas.openxmlformats.org/officeDocument/2006/relationships/slideLayout" Target="../slideLayouts/slideLayout1286.xml"/><Relationship Id="rId53" Type="http://schemas.openxmlformats.org/officeDocument/2006/relationships/slideLayout" Target="../slideLayouts/slideLayout622.xml"/><Relationship Id="rId149" Type="http://schemas.openxmlformats.org/officeDocument/2006/relationships/slideLayout" Target="../slideLayouts/slideLayout718.xml"/><Relationship Id="rId356" Type="http://schemas.openxmlformats.org/officeDocument/2006/relationships/slideLayout" Target="../slideLayouts/slideLayout925.xml"/><Relationship Id="rId563" Type="http://schemas.openxmlformats.org/officeDocument/2006/relationships/slideLayout" Target="../slideLayouts/slideLayout1132.xml"/><Relationship Id="rId770" Type="http://schemas.openxmlformats.org/officeDocument/2006/relationships/slideLayout" Target="../slideLayouts/slideLayout1339.xml"/><Relationship Id="rId95" Type="http://schemas.openxmlformats.org/officeDocument/2006/relationships/slideLayout" Target="../slideLayouts/slideLayout664.xml"/><Relationship Id="rId160" Type="http://schemas.openxmlformats.org/officeDocument/2006/relationships/slideLayout" Target="../slideLayouts/slideLayout729.xml"/><Relationship Id="rId216" Type="http://schemas.openxmlformats.org/officeDocument/2006/relationships/slideLayout" Target="../slideLayouts/slideLayout785.xml"/><Relationship Id="rId423" Type="http://schemas.openxmlformats.org/officeDocument/2006/relationships/slideLayout" Target="../slideLayouts/slideLayout992.xml"/><Relationship Id="rId258" Type="http://schemas.openxmlformats.org/officeDocument/2006/relationships/slideLayout" Target="../slideLayouts/slideLayout827.xml"/><Relationship Id="rId465" Type="http://schemas.openxmlformats.org/officeDocument/2006/relationships/slideLayout" Target="../slideLayouts/slideLayout1034.xml"/><Relationship Id="rId630" Type="http://schemas.openxmlformats.org/officeDocument/2006/relationships/slideLayout" Target="../slideLayouts/slideLayout1199.xml"/><Relationship Id="rId672" Type="http://schemas.openxmlformats.org/officeDocument/2006/relationships/slideLayout" Target="../slideLayouts/slideLayout1241.xml"/><Relationship Id="rId728" Type="http://schemas.openxmlformats.org/officeDocument/2006/relationships/slideLayout" Target="../slideLayouts/slideLayout1297.xml"/><Relationship Id="rId22" Type="http://schemas.openxmlformats.org/officeDocument/2006/relationships/slideLayout" Target="../slideLayouts/slideLayout591.xml"/><Relationship Id="rId64" Type="http://schemas.openxmlformats.org/officeDocument/2006/relationships/slideLayout" Target="../slideLayouts/slideLayout633.xml"/><Relationship Id="rId118" Type="http://schemas.openxmlformats.org/officeDocument/2006/relationships/slideLayout" Target="../slideLayouts/slideLayout687.xml"/><Relationship Id="rId325" Type="http://schemas.openxmlformats.org/officeDocument/2006/relationships/slideLayout" Target="../slideLayouts/slideLayout894.xml"/><Relationship Id="rId367" Type="http://schemas.openxmlformats.org/officeDocument/2006/relationships/slideLayout" Target="../slideLayouts/slideLayout936.xml"/><Relationship Id="rId532" Type="http://schemas.openxmlformats.org/officeDocument/2006/relationships/slideLayout" Target="../slideLayouts/slideLayout1101.xml"/><Relationship Id="rId574" Type="http://schemas.openxmlformats.org/officeDocument/2006/relationships/slideLayout" Target="../slideLayouts/slideLayout1143.xml"/><Relationship Id="rId171" Type="http://schemas.openxmlformats.org/officeDocument/2006/relationships/slideLayout" Target="../slideLayouts/slideLayout740.xml"/><Relationship Id="rId227" Type="http://schemas.openxmlformats.org/officeDocument/2006/relationships/slideLayout" Target="../slideLayouts/slideLayout796.xml"/><Relationship Id="rId781" Type="http://schemas.openxmlformats.org/officeDocument/2006/relationships/image" Target="../media/image1.emf"/><Relationship Id="rId269" Type="http://schemas.openxmlformats.org/officeDocument/2006/relationships/slideLayout" Target="../slideLayouts/slideLayout838.xml"/><Relationship Id="rId434" Type="http://schemas.openxmlformats.org/officeDocument/2006/relationships/slideLayout" Target="../slideLayouts/slideLayout1003.xml"/><Relationship Id="rId476" Type="http://schemas.openxmlformats.org/officeDocument/2006/relationships/slideLayout" Target="../slideLayouts/slideLayout1045.xml"/><Relationship Id="rId641" Type="http://schemas.openxmlformats.org/officeDocument/2006/relationships/slideLayout" Target="../slideLayouts/slideLayout1210.xml"/><Relationship Id="rId683" Type="http://schemas.openxmlformats.org/officeDocument/2006/relationships/slideLayout" Target="../slideLayouts/slideLayout1252.xml"/><Relationship Id="rId739" Type="http://schemas.openxmlformats.org/officeDocument/2006/relationships/slideLayout" Target="../slideLayouts/slideLayout1308.xml"/><Relationship Id="rId33" Type="http://schemas.openxmlformats.org/officeDocument/2006/relationships/slideLayout" Target="../slideLayouts/slideLayout602.xml"/><Relationship Id="rId129" Type="http://schemas.openxmlformats.org/officeDocument/2006/relationships/slideLayout" Target="../slideLayouts/slideLayout698.xml"/><Relationship Id="rId280" Type="http://schemas.openxmlformats.org/officeDocument/2006/relationships/slideLayout" Target="../slideLayouts/slideLayout849.xml"/><Relationship Id="rId336" Type="http://schemas.openxmlformats.org/officeDocument/2006/relationships/slideLayout" Target="../slideLayouts/slideLayout905.xml"/><Relationship Id="rId501" Type="http://schemas.openxmlformats.org/officeDocument/2006/relationships/slideLayout" Target="../slideLayouts/slideLayout1070.xml"/><Relationship Id="rId543" Type="http://schemas.openxmlformats.org/officeDocument/2006/relationships/slideLayout" Target="../slideLayouts/slideLayout1112.xml"/><Relationship Id="rId75" Type="http://schemas.openxmlformats.org/officeDocument/2006/relationships/slideLayout" Target="../slideLayouts/slideLayout644.xml"/><Relationship Id="rId140" Type="http://schemas.openxmlformats.org/officeDocument/2006/relationships/slideLayout" Target="../slideLayouts/slideLayout709.xml"/><Relationship Id="rId182" Type="http://schemas.openxmlformats.org/officeDocument/2006/relationships/slideLayout" Target="../slideLayouts/slideLayout751.xml"/><Relationship Id="rId378" Type="http://schemas.openxmlformats.org/officeDocument/2006/relationships/slideLayout" Target="../slideLayouts/slideLayout947.xml"/><Relationship Id="rId403" Type="http://schemas.openxmlformats.org/officeDocument/2006/relationships/slideLayout" Target="../slideLayouts/slideLayout972.xml"/><Relationship Id="rId585" Type="http://schemas.openxmlformats.org/officeDocument/2006/relationships/slideLayout" Target="../slideLayouts/slideLayout1154.xml"/><Relationship Id="rId750" Type="http://schemas.openxmlformats.org/officeDocument/2006/relationships/slideLayout" Target="../slideLayouts/slideLayout1319.xml"/><Relationship Id="rId6" Type="http://schemas.openxmlformats.org/officeDocument/2006/relationships/slideLayout" Target="../slideLayouts/slideLayout575.xml"/><Relationship Id="rId238" Type="http://schemas.openxmlformats.org/officeDocument/2006/relationships/slideLayout" Target="../slideLayouts/slideLayout807.xml"/><Relationship Id="rId445" Type="http://schemas.openxmlformats.org/officeDocument/2006/relationships/slideLayout" Target="../slideLayouts/slideLayout1014.xml"/><Relationship Id="rId487" Type="http://schemas.openxmlformats.org/officeDocument/2006/relationships/slideLayout" Target="../slideLayouts/slideLayout1056.xml"/><Relationship Id="rId610" Type="http://schemas.openxmlformats.org/officeDocument/2006/relationships/slideLayout" Target="../slideLayouts/slideLayout1179.xml"/><Relationship Id="rId652" Type="http://schemas.openxmlformats.org/officeDocument/2006/relationships/slideLayout" Target="../slideLayouts/slideLayout1221.xml"/><Relationship Id="rId694" Type="http://schemas.openxmlformats.org/officeDocument/2006/relationships/slideLayout" Target="../slideLayouts/slideLayout1263.xml"/><Relationship Id="rId708" Type="http://schemas.openxmlformats.org/officeDocument/2006/relationships/slideLayout" Target="../slideLayouts/slideLayout1277.xml"/><Relationship Id="rId291" Type="http://schemas.openxmlformats.org/officeDocument/2006/relationships/slideLayout" Target="../slideLayouts/slideLayout860.xml"/><Relationship Id="rId305" Type="http://schemas.openxmlformats.org/officeDocument/2006/relationships/slideLayout" Target="../slideLayouts/slideLayout874.xml"/><Relationship Id="rId347" Type="http://schemas.openxmlformats.org/officeDocument/2006/relationships/slideLayout" Target="../slideLayouts/slideLayout916.xml"/><Relationship Id="rId512" Type="http://schemas.openxmlformats.org/officeDocument/2006/relationships/slideLayout" Target="../slideLayouts/slideLayout1081.xml"/><Relationship Id="rId44" Type="http://schemas.openxmlformats.org/officeDocument/2006/relationships/slideLayout" Target="../slideLayouts/slideLayout613.xml"/><Relationship Id="rId86" Type="http://schemas.openxmlformats.org/officeDocument/2006/relationships/slideLayout" Target="../slideLayouts/slideLayout655.xml"/><Relationship Id="rId151" Type="http://schemas.openxmlformats.org/officeDocument/2006/relationships/slideLayout" Target="../slideLayouts/slideLayout720.xml"/><Relationship Id="rId389" Type="http://schemas.openxmlformats.org/officeDocument/2006/relationships/slideLayout" Target="../slideLayouts/slideLayout958.xml"/><Relationship Id="rId554" Type="http://schemas.openxmlformats.org/officeDocument/2006/relationships/slideLayout" Target="../slideLayouts/slideLayout1123.xml"/><Relationship Id="rId596" Type="http://schemas.openxmlformats.org/officeDocument/2006/relationships/slideLayout" Target="../slideLayouts/slideLayout1165.xml"/><Relationship Id="rId761" Type="http://schemas.openxmlformats.org/officeDocument/2006/relationships/slideLayout" Target="../slideLayouts/slideLayout1330.xml"/><Relationship Id="rId193" Type="http://schemas.openxmlformats.org/officeDocument/2006/relationships/slideLayout" Target="../slideLayouts/slideLayout762.xml"/><Relationship Id="rId207" Type="http://schemas.openxmlformats.org/officeDocument/2006/relationships/slideLayout" Target="../slideLayouts/slideLayout776.xml"/><Relationship Id="rId249" Type="http://schemas.openxmlformats.org/officeDocument/2006/relationships/slideLayout" Target="../slideLayouts/slideLayout818.xml"/><Relationship Id="rId414" Type="http://schemas.openxmlformats.org/officeDocument/2006/relationships/slideLayout" Target="../slideLayouts/slideLayout983.xml"/><Relationship Id="rId456" Type="http://schemas.openxmlformats.org/officeDocument/2006/relationships/slideLayout" Target="../slideLayouts/slideLayout1025.xml"/><Relationship Id="rId498" Type="http://schemas.openxmlformats.org/officeDocument/2006/relationships/slideLayout" Target="../slideLayouts/slideLayout1067.xml"/><Relationship Id="rId621" Type="http://schemas.openxmlformats.org/officeDocument/2006/relationships/slideLayout" Target="../slideLayouts/slideLayout1190.xml"/><Relationship Id="rId663" Type="http://schemas.openxmlformats.org/officeDocument/2006/relationships/slideLayout" Target="../slideLayouts/slideLayout1232.xml"/><Relationship Id="rId13" Type="http://schemas.openxmlformats.org/officeDocument/2006/relationships/slideLayout" Target="../slideLayouts/slideLayout582.xml"/><Relationship Id="rId109" Type="http://schemas.openxmlformats.org/officeDocument/2006/relationships/slideLayout" Target="../slideLayouts/slideLayout678.xml"/><Relationship Id="rId260" Type="http://schemas.openxmlformats.org/officeDocument/2006/relationships/slideLayout" Target="../slideLayouts/slideLayout829.xml"/><Relationship Id="rId316" Type="http://schemas.openxmlformats.org/officeDocument/2006/relationships/slideLayout" Target="../slideLayouts/slideLayout885.xml"/><Relationship Id="rId523" Type="http://schemas.openxmlformats.org/officeDocument/2006/relationships/slideLayout" Target="../slideLayouts/slideLayout1092.xml"/><Relationship Id="rId719" Type="http://schemas.openxmlformats.org/officeDocument/2006/relationships/slideLayout" Target="../slideLayouts/slideLayout1288.xml"/><Relationship Id="rId55" Type="http://schemas.openxmlformats.org/officeDocument/2006/relationships/slideLayout" Target="../slideLayouts/slideLayout624.xml"/><Relationship Id="rId97" Type="http://schemas.openxmlformats.org/officeDocument/2006/relationships/slideLayout" Target="../slideLayouts/slideLayout666.xml"/><Relationship Id="rId120" Type="http://schemas.openxmlformats.org/officeDocument/2006/relationships/slideLayout" Target="../slideLayouts/slideLayout689.xml"/><Relationship Id="rId358" Type="http://schemas.openxmlformats.org/officeDocument/2006/relationships/slideLayout" Target="../slideLayouts/slideLayout927.xml"/><Relationship Id="rId565" Type="http://schemas.openxmlformats.org/officeDocument/2006/relationships/slideLayout" Target="../slideLayouts/slideLayout1134.xml"/><Relationship Id="rId730" Type="http://schemas.openxmlformats.org/officeDocument/2006/relationships/slideLayout" Target="../slideLayouts/slideLayout1299.xml"/><Relationship Id="rId772" Type="http://schemas.openxmlformats.org/officeDocument/2006/relationships/slideLayout" Target="../slideLayouts/slideLayout1341.xml"/><Relationship Id="rId162" Type="http://schemas.openxmlformats.org/officeDocument/2006/relationships/slideLayout" Target="../slideLayouts/slideLayout731.xml"/><Relationship Id="rId218" Type="http://schemas.openxmlformats.org/officeDocument/2006/relationships/slideLayout" Target="../slideLayouts/slideLayout787.xml"/><Relationship Id="rId425" Type="http://schemas.openxmlformats.org/officeDocument/2006/relationships/slideLayout" Target="../slideLayouts/slideLayout994.xml"/><Relationship Id="rId467" Type="http://schemas.openxmlformats.org/officeDocument/2006/relationships/slideLayout" Target="../slideLayouts/slideLayout1036.xml"/><Relationship Id="rId632" Type="http://schemas.openxmlformats.org/officeDocument/2006/relationships/slideLayout" Target="../slideLayouts/slideLayout1201.xml"/><Relationship Id="rId271" Type="http://schemas.openxmlformats.org/officeDocument/2006/relationships/slideLayout" Target="../slideLayouts/slideLayout840.xml"/><Relationship Id="rId674" Type="http://schemas.openxmlformats.org/officeDocument/2006/relationships/slideLayout" Target="../slideLayouts/slideLayout1243.xml"/><Relationship Id="rId24" Type="http://schemas.openxmlformats.org/officeDocument/2006/relationships/slideLayout" Target="../slideLayouts/slideLayout593.xml"/><Relationship Id="rId66" Type="http://schemas.openxmlformats.org/officeDocument/2006/relationships/slideLayout" Target="../slideLayouts/slideLayout635.xml"/><Relationship Id="rId131" Type="http://schemas.openxmlformats.org/officeDocument/2006/relationships/slideLayout" Target="../slideLayouts/slideLayout700.xml"/><Relationship Id="rId327" Type="http://schemas.openxmlformats.org/officeDocument/2006/relationships/slideLayout" Target="../slideLayouts/slideLayout896.xml"/><Relationship Id="rId369" Type="http://schemas.openxmlformats.org/officeDocument/2006/relationships/slideLayout" Target="../slideLayouts/slideLayout938.xml"/><Relationship Id="rId534" Type="http://schemas.openxmlformats.org/officeDocument/2006/relationships/slideLayout" Target="../slideLayouts/slideLayout1103.xml"/><Relationship Id="rId576" Type="http://schemas.openxmlformats.org/officeDocument/2006/relationships/slideLayout" Target="../slideLayouts/slideLayout1145.xml"/><Relationship Id="rId741" Type="http://schemas.openxmlformats.org/officeDocument/2006/relationships/slideLayout" Target="../slideLayouts/slideLayout1310.xml"/><Relationship Id="rId783" Type="http://schemas.openxmlformats.org/officeDocument/2006/relationships/image" Target="../media/image3.png"/><Relationship Id="rId173" Type="http://schemas.openxmlformats.org/officeDocument/2006/relationships/slideLayout" Target="../slideLayouts/slideLayout742.xml"/><Relationship Id="rId229" Type="http://schemas.openxmlformats.org/officeDocument/2006/relationships/slideLayout" Target="../slideLayouts/slideLayout798.xml"/><Relationship Id="rId380" Type="http://schemas.openxmlformats.org/officeDocument/2006/relationships/slideLayout" Target="../slideLayouts/slideLayout949.xml"/><Relationship Id="rId436" Type="http://schemas.openxmlformats.org/officeDocument/2006/relationships/slideLayout" Target="../slideLayouts/slideLayout1005.xml"/><Relationship Id="rId601" Type="http://schemas.openxmlformats.org/officeDocument/2006/relationships/slideLayout" Target="../slideLayouts/slideLayout1170.xml"/><Relationship Id="rId643" Type="http://schemas.openxmlformats.org/officeDocument/2006/relationships/slideLayout" Target="../slideLayouts/slideLayout1212.xml"/><Relationship Id="rId240" Type="http://schemas.openxmlformats.org/officeDocument/2006/relationships/slideLayout" Target="../slideLayouts/slideLayout809.xml"/><Relationship Id="rId478" Type="http://schemas.openxmlformats.org/officeDocument/2006/relationships/slideLayout" Target="../slideLayouts/slideLayout1047.xml"/><Relationship Id="rId685" Type="http://schemas.openxmlformats.org/officeDocument/2006/relationships/slideLayout" Target="../slideLayouts/slideLayout1254.xml"/><Relationship Id="rId35" Type="http://schemas.openxmlformats.org/officeDocument/2006/relationships/slideLayout" Target="../slideLayouts/slideLayout604.xml"/><Relationship Id="rId77" Type="http://schemas.openxmlformats.org/officeDocument/2006/relationships/slideLayout" Target="../slideLayouts/slideLayout646.xml"/><Relationship Id="rId100" Type="http://schemas.openxmlformats.org/officeDocument/2006/relationships/slideLayout" Target="../slideLayouts/slideLayout669.xml"/><Relationship Id="rId282" Type="http://schemas.openxmlformats.org/officeDocument/2006/relationships/slideLayout" Target="../slideLayouts/slideLayout851.xml"/><Relationship Id="rId338" Type="http://schemas.openxmlformats.org/officeDocument/2006/relationships/slideLayout" Target="../slideLayouts/slideLayout907.xml"/><Relationship Id="rId503" Type="http://schemas.openxmlformats.org/officeDocument/2006/relationships/slideLayout" Target="../slideLayouts/slideLayout1072.xml"/><Relationship Id="rId545" Type="http://schemas.openxmlformats.org/officeDocument/2006/relationships/slideLayout" Target="../slideLayouts/slideLayout1114.xml"/><Relationship Id="rId587" Type="http://schemas.openxmlformats.org/officeDocument/2006/relationships/slideLayout" Target="../slideLayouts/slideLayout1156.xml"/><Relationship Id="rId710" Type="http://schemas.openxmlformats.org/officeDocument/2006/relationships/slideLayout" Target="../slideLayouts/slideLayout1279.xml"/><Relationship Id="rId752" Type="http://schemas.openxmlformats.org/officeDocument/2006/relationships/slideLayout" Target="../slideLayouts/slideLayout1321.xml"/><Relationship Id="rId8" Type="http://schemas.openxmlformats.org/officeDocument/2006/relationships/slideLayout" Target="../slideLayouts/slideLayout577.xml"/><Relationship Id="rId142" Type="http://schemas.openxmlformats.org/officeDocument/2006/relationships/slideLayout" Target="../slideLayouts/slideLayout711.xml"/><Relationship Id="rId184" Type="http://schemas.openxmlformats.org/officeDocument/2006/relationships/slideLayout" Target="../slideLayouts/slideLayout753.xml"/><Relationship Id="rId391" Type="http://schemas.openxmlformats.org/officeDocument/2006/relationships/slideLayout" Target="../slideLayouts/slideLayout960.xml"/><Relationship Id="rId405" Type="http://schemas.openxmlformats.org/officeDocument/2006/relationships/slideLayout" Target="../slideLayouts/slideLayout974.xml"/><Relationship Id="rId447" Type="http://schemas.openxmlformats.org/officeDocument/2006/relationships/slideLayout" Target="../slideLayouts/slideLayout1016.xml"/><Relationship Id="rId612" Type="http://schemas.openxmlformats.org/officeDocument/2006/relationships/slideLayout" Target="../slideLayouts/slideLayout1181.xml"/><Relationship Id="rId251" Type="http://schemas.openxmlformats.org/officeDocument/2006/relationships/slideLayout" Target="../slideLayouts/slideLayout820.xml"/><Relationship Id="rId489" Type="http://schemas.openxmlformats.org/officeDocument/2006/relationships/slideLayout" Target="../slideLayouts/slideLayout1058.xml"/><Relationship Id="rId654" Type="http://schemas.openxmlformats.org/officeDocument/2006/relationships/slideLayout" Target="../slideLayouts/slideLayout1223.xml"/><Relationship Id="rId696" Type="http://schemas.openxmlformats.org/officeDocument/2006/relationships/slideLayout" Target="../slideLayouts/slideLayout1265.xml"/><Relationship Id="rId46" Type="http://schemas.openxmlformats.org/officeDocument/2006/relationships/slideLayout" Target="../slideLayouts/slideLayout615.xml"/><Relationship Id="rId293" Type="http://schemas.openxmlformats.org/officeDocument/2006/relationships/slideLayout" Target="../slideLayouts/slideLayout862.xml"/><Relationship Id="rId307" Type="http://schemas.openxmlformats.org/officeDocument/2006/relationships/slideLayout" Target="../slideLayouts/slideLayout876.xml"/><Relationship Id="rId349" Type="http://schemas.openxmlformats.org/officeDocument/2006/relationships/slideLayout" Target="../slideLayouts/slideLayout918.xml"/><Relationship Id="rId514" Type="http://schemas.openxmlformats.org/officeDocument/2006/relationships/slideLayout" Target="../slideLayouts/slideLayout1083.xml"/><Relationship Id="rId556" Type="http://schemas.openxmlformats.org/officeDocument/2006/relationships/slideLayout" Target="../slideLayouts/slideLayout1125.xml"/><Relationship Id="rId721" Type="http://schemas.openxmlformats.org/officeDocument/2006/relationships/slideLayout" Target="../slideLayouts/slideLayout1290.xml"/><Relationship Id="rId763" Type="http://schemas.openxmlformats.org/officeDocument/2006/relationships/slideLayout" Target="../slideLayouts/slideLayout1332.xml"/><Relationship Id="rId88" Type="http://schemas.openxmlformats.org/officeDocument/2006/relationships/slideLayout" Target="../slideLayouts/slideLayout657.xml"/><Relationship Id="rId111" Type="http://schemas.openxmlformats.org/officeDocument/2006/relationships/slideLayout" Target="../slideLayouts/slideLayout680.xml"/><Relationship Id="rId153" Type="http://schemas.openxmlformats.org/officeDocument/2006/relationships/slideLayout" Target="../slideLayouts/slideLayout722.xml"/><Relationship Id="rId195" Type="http://schemas.openxmlformats.org/officeDocument/2006/relationships/slideLayout" Target="../slideLayouts/slideLayout764.xml"/><Relationship Id="rId209" Type="http://schemas.openxmlformats.org/officeDocument/2006/relationships/slideLayout" Target="../slideLayouts/slideLayout778.xml"/><Relationship Id="rId360" Type="http://schemas.openxmlformats.org/officeDocument/2006/relationships/slideLayout" Target="../slideLayouts/slideLayout929.xml"/><Relationship Id="rId416" Type="http://schemas.openxmlformats.org/officeDocument/2006/relationships/slideLayout" Target="../slideLayouts/slideLayout985.xml"/><Relationship Id="rId598" Type="http://schemas.openxmlformats.org/officeDocument/2006/relationships/slideLayout" Target="../slideLayouts/slideLayout1167.xml"/><Relationship Id="rId220" Type="http://schemas.openxmlformats.org/officeDocument/2006/relationships/slideLayout" Target="../slideLayouts/slideLayout789.xml"/><Relationship Id="rId458" Type="http://schemas.openxmlformats.org/officeDocument/2006/relationships/slideLayout" Target="../slideLayouts/slideLayout1027.xml"/><Relationship Id="rId623" Type="http://schemas.openxmlformats.org/officeDocument/2006/relationships/slideLayout" Target="../slideLayouts/slideLayout1192.xml"/><Relationship Id="rId665" Type="http://schemas.openxmlformats.org/officeDocument/2006/relationships/slideLayout" Target="../slideLayouts/slideLayout1234.xml"/><Relationship Id="rId15" Type="http://schemas.openxmlformats.org/officeDocument/2006/relationships/slideLayout" Target="../slideLayouts/slideLayout584.xml"/><Relationship Id="rId57" Type="http://schemas.openxmlformats.org/officeDocument/2006/relationships/slideLayout" Target="../slideLayouts/slideLayout626.xml"/><Relationship Id="rId262" Type="http://schemas.openxmlformats.org/officeDocument/2006/relationships/slideLayout" Target="../slideLayouts/slideLayout831.xml"/><Relationship Id="rId318" Type="http://schemas.openxmlformats.org/officeDocument/2006/relationships/slideLayout" Target="../slideLayouts/slideLayout887.xml"/><Relationship Id="rId525" Type="http://schemas.openxmlformats.org/officeDocument/2006/relationships/slideLayout" Target="../slideLayouts/slideLayout1094.xml"/><Relationship Id="rId567" Type="http://schemas.openxmlformats.org/officeDocument/2006/relationships/slideLayout" Target="../slideLayouts/slideLayout1136.xml"/><Relationship Id="rId732" Type="http://schemas.openxmlformats.org/officeDocument/2006/relationships/slideLayout" Target="../slideLayouts/slideLayout1301.xml"/><Relationship Id="rId99" Type="http://schemas.openxmlformats.org/officeDocument/2006/relationships/slideLayout" Target="../slideLayouts/slideLayout668.xml"/><Relationship Id="rId122" Type="http://schemas.openxmlformats.org/officeDocument/2006/relationships/slideLayout" Target="../slideLayouts/slideLayout691.xml"/><Relationship Id="rId164" Type="http://schemas.openxmlformats.org/officeDocument/2006/relationships/slideLayout" Target="../slideLayouts/slideLayout733.xml"/><Relationship Id="rId371" Type="http://schemas.openxmlformats.org/officeDocument/2006/relationships/slideLayout" Target="../slideLayouts/slideLayout940.xml"/><Relationship Id="rId774" Type="http://schemas.openxmlformats.org/officeDocument/2006/relationships/slideLayout" Target="../slideLayouts/slideLayout1343.xml"/><Relationship Id="rId427" Type="http://schemas.openxmlformats.org/officeDocument/2006/relationships/slideLayout" Target="../slideLayouts/slideLayout996.xml"/><Relationship Id="rId469" Type="http://schemas.openxmlformats.org/officeDocument/2006/relationships/slideLayout" Target="../slideLayouts/slideLayout1038.xml"/><Relationship Id="rId634" Type="http://schemas.openxmlformats.org/officeDocument/2006/relationships/slideLayout" Target="../slideLayouts/slideLayout1203.xml"/><Relationship Id="rId676" Type="http://schemas.openxmlformats.org/officeDocument/2006/relationships/slideLayout" Target="../slideLayouts/slideLayout1245.xml"/><Relationship Id="rId26" Type="http://schemas.openxmlformats.org/officeDocument/2006/relationships/slideLayout" Target="../slideLayouts/slideLayout595.xml"/><Relationship Id="rId231" Type="http://schemas.openxmlformats.org/officeDocument/2006/relationships/slideLayout" Target="../slideLayouts/slideLayout800.xml"/><Relationship Id="rId273" Type="http://schemas.openxmlformats.org/officeDocument/2006/relationships/slideLayout" Target="../slideLayouts/slideLayout842.xml"/><Relationship Id="rId329" Type="http://schemas.openxmlformats.org/officeDocument/2006/relationships/slideLayout" Target="../slideLayouts/slideLayout898.xml"/><Relationship Id="rId480" Type="http://schemas.openxmlformats.org/officeDocument/2006/relationships/slideLayout" Target="../slideLayouts/slideLayout1049.xml"/><Relationship Id="rId536" Type="http://schemas.openxmlformats.org/officeDocument/2006/relationships/slideLayout" Target="../slideLayouts/slideLayout1105.xml"/><Relationship Id="rId701" Type="http://schemas.openxmlformats.org/officeDocument/2006/relationships/slideLayout" Target="../slideLayouts/slideLayout1270.xml"/><Relationship Id="rId68" Type="http://schemas.openxmlformats.org/officeDocument/2006/relationships/slideLayout" Target="../slideLayouts/slideLayout637.xml"/><Relationship Id="rId133" Type="http://schemas.openxmlformats.org/officeDocument/2006/relationships/slideLayout" Target="../slideLayouts/slideLayout702.xml"/><Relationship Id="rId175" Type="http://schemas.openxmlformats.org/officeDocument/2006/relationships/slideLayout" Target="../slideLayouts/slideLayout744.xml"/><Relationship Id="rId340" Type="http://schemas.openxmlformats.org/officeDocument/2006/relationships/slideLayout" Target="../slideLayouts/slideLayout909.xml"/><Relationship Id="rId578" Type="http://schemas.openxmlformats.org/officeDocument/2006/relationships/slideLayout" Target="../slideLayouts/slideLayout1147.xml"/><Relationship Id="rId743" Type="http://schemas.openxmlformats.org/officeDocument/2006/relationships/slideLayout" Target="../slideLayouts/slideLayout1312.xml"/><Relationship Id="rId785" Type="http://schemas.openxmlformats.org/officeDocument/2006/relationships/image" Target="../media/image5.emf"/><Relationship Id="rId200" Type="http://schemas.openxmlformats.org/officeDocument/2006/relationships/slideLayout" Target="../slideLayouts/slideLayout769.xml"/><Relationship Id="rId382" Type="http://schemas.openxmlformats.org/officeDocument/2006/relationships/slideLayout" Target="../slideLayouts/slideLayout951.xml"/><Relationship Id="rId438" Type="http://schemas.openxmlformats.org/officeDocument/2006/relationships/slideLayout" Target="../slideLayouts/slideLayout1007.xml"/><Relationship Id="rId603" Type="http://schemas.openxmlformats.org/officeDocument/2006/relationships/slideLayout" Target="../slideLayouts/slideLayout1172.xml"/><Relationship Id="rId645" Type="http://schemas.openxmlformats.org/officeDocument/2006/relationships/slideLayout" Target="../slideLayouts/slideLayout1214.xml"/><Relationship Id="rId687" Type="http://schemas.openxmlformats.org/officeDocument/2006/relationships/slideLayout" Target="../slideLayouts/slideLayout1256.xml"/><Relationship Id="rId242" Type="http://schemas.openxmlformats.org/officeDocument/2006/relationships/slideLayout" Target="../slideLayouts/slideLayout811.xml"/><Relationship Id="rId284" Type="http://schemas.openxmlformats.org/officeDocument/2006/relationships/slideLayout" Target="../slideLayouts/slideLayout853.xml"/><Relationship Id="rId491" Type="http://schemas.openxmlformats.org/officeDocument/2006/relationships/slideLayout" Target="../slideLayouts/slideLayout1060.xml"/><Relationship Id="rId505" Type="http://schemas.openxmlformats.org/officeDocument/2006/relationships/slideLayout" Target="../slideLayouts/slideLayout1074.xml"/><Relationship Id="rId712" Type="http://schemas.openxmlformats.org/officeDocument/2006/relationships/slideLayout" Target="../slideLayouts/slideLayout1281.xml"/><Relationship Id="rId37" Type="http://schemas.openxmlformats.org/officeDocument/2006/relationships/slideLayout" Target="../slideLayouts/slideLayout606.xml"/><Relationship Id="rId79" Type="http://schemas.openxmlformats.org/officeDocument/2006/relationships/slideLayout" Target="../slideLayouts/slideLayout648.xml"/><Relationship Id="rId102" Type="http://schemas.openxmlformats.org/officeDocument/2006/relationships/slideLayout" Target="../slideLayouts/slideLayout671.xml"/><Relationship Id="rId144" Type="http://schemas.openxmlformats.org/officeDocument/2006/relationships/slideLayout" Target="../slideLayouts/slideLayout713.xml"/><Relationship Id="rId547" Type="http://schemas.openxmlformats.org/officeDocument/2006/relationships/slideLayout" Target="../slideLayouts/slideLayout1116.xml"/><Relationship Id="rId589" Type="http://schemas.openxmlformats.org/officeDocument/2006/relationships/slideLayout" Target="../slideLayouts/slideLayout1158.xml"/><Relationship Id="rId754" Type="http://schemas.openxmlformats.org/officeDocument/2006/relationships/slideLayout" Target="../slideLayouts/slideLayout1323.xml"/><Relationship Id="rId90" Type="http://schemas.openxmlformats.org/officeDocument/2006/relationships/slideLayout" Target="../slideLayouts/slideLayout659.xml"/><Relationship Id="rId186" Type="http://schemas.openxmlformats.org/officeDocument/2006/relationships/slideLayout" Target="../slideLayouts/slideLayout755.xml"/><Relationship Id="rId351" Type="http://schemas.openxmlformats.org/officeDocument/2006/relationships/slideLayout" Target="../slideLayouts/slideLayout920.xml"/><Relationship Id="rId393" Type="http://schemas.openxmlformats.org/officeDocument/2006/relationships/slideLayout" Target="../slideLayouts/slideLayout962.xml"/><Relationship Id="rId407" Type="http://schemas.openxmlformats.org/officeDocument/2006/relationships/slideLayout" Target="../slideLayouts/slideLayout976.xml"/><Relationship Id="rId449" Type="http://schemas.openxmlformats.org/officeDocument/2006/relationships/slideLayout" Target="../slideLayouts/slideLayout1018.xml"/><Relationship Id="rId614" Type="http://schemas.openxmlformats.org/officeDocument/2006/relationships/slideLayout" Target="../slideLayouts/slideLayout1183.xml"/><Relationship Id="rId656" Type="http://schemas.openxmlformats.org/officeDocument/2006/relationships/slideLayout" Target="../slideLayouts/slideLayout1225.xml"/><Relationship Id="rId211" Type="http://schemas.openxmlformats.org/officeDocument/2006/relationships/slideLayout" Target="../slideLayouts/slideLayout780.xml"/><Relationship Id="rId253" Type="http://schemas.openxmlformats.org/officeDocument/2006/relationships/slideLayout" Target="../slideLayouts/slideLayout822.xml"/><Relationship Id="rId295" Type="http://schemas.openxmlformats.org/officeDocument/2006/relationships/slideLayout" Target="../slideLayouts/slideLayout864.xml"/><Relationship Id="rId309" Type="http://schemas.openxmlformats.org/officeDocument/2006/relationships/slideLayout" Target="../slideLayouts/slideLayout878.xml"/><Relationship Id="rId460" Type="http://schemas.openxmlformats.org/officeDocument/2006/relationships/slideLayout" Target="../slideLayouts/slideLayout1029.xml"/><Relationship Id="rId516" Type="http://schemas.openxmlformats.org/officeDocument/2006/relationships/slideLayout" Target="../slideLayouts/slideLayout1085.xml"/><Relationship Id="rId698" Type="http://schemas.openxmlformats.org/officeDocument/2006/relationships/slideLayout" Target="../slideLayouts/slideLayout1267.xml"/><Relationship Id="rId48" Type="http://schemas.openxmlformats.org/officeDocument/2006/relationships/slideLayout" Target="../slideLayouts/slideLayout617.xml"/><Relationship Id="rId113" Type="http://schemas.openxmlformats.org/officeDocument/2006/relationships/slideLayout" Target="../slideLayouts/slideLayout682.xml"/><Relationship Id="rId320" Type="http://schemas.openxmlformats.org/officeDocument/2006/relationships/slideLayout" Target="../slideLayouts/slideLayout889.xml"/><Relationship Id="rId558" Type="http://schemas.openxmlformats.org/officeDocument/2006/relationships/slideLayout" Target="../slideLayouts/slideLayout1127.xml"/><Relationship Id="rId723" Type="http://schemas.openxmlformats.org/officeDocument/2006/relationships/slideLayout" Target="../slideLayouts/slideLayout1292.xml"/><Relationship Id="rId765" Type="http://schemas.openxmlformats.org/officeDocument/2006/relationships/slideLayout" Target="../slideLayouts/slideLayout1334.xml"/><Relationship Id="rId155" Type="http://schemas.openxmlformats.org/officeDocument/2006/relationships/slideLayout" Target="../slideLayouts/slideLayout724.xml"/><Relationship Id="rId197" Type="http://schemas.openxmlformats.org/officeDocument/2006/relationships/slideLayout" Target="../slideLayouts/slideLayout766.xml"/><Relationship Id="rId362" Type="http://schemas.openxmlformats.org/officeDocument/2006/relationships/slideLayout" Target="../slideLayouts/slideLayout931.xml"/><Relationship Id="rId418" Type="http://schemas.openxmlformats.org/officeDocument/2006/relationships/slideLayout" Target="../slideLayouts/slideLayout987.xml"/><Relationship Id="rId625" Type="http://schemas.openxmlformats.org/officeDocument/2006/relationships/slideLayout" Target="../slideLayouts/slideLayout1194.xml"/><Relationship Id="rId222" Type="http://schemas.openxmlformats.org/officeDocument/2006/relationships/slideLayout" Target="../slideLayouts/slideLayout791.xml"/><Relationship Id="rId264" Type="http://schemas.openxmlformats.org/officeDocument/2006/relationships/slideLayout" Target="../slideLayouts/slideLayout833.xml"/><Relationship Id="rId471" Type="http://schemas.openxmlformats.org/officeDocument/2006/relationships/slideLayout" Target="../slideLayouts/slideLayout1040.xml"/><Relationship Id="rId667" Type="http://schemas.openxmlformats.org/officeDocument/2006/relationships/slideLayout" Target="../slideLayouts/slideLayout1236.xml"/><Relationship Id="rId17" Type="http://schemas.openxmlformats.org/officeDocument/2006/relationships/slideLayout" Target="../slideLayouts/slideLayout586.xml"/><Relationship Id="rId59" Type="http://schemas.openxmlformats.org/officeDocument/2006/relationships/slideLayout" Target="../slideLayouts/slideLayout628.xml"/><Relationship Id="rId124" Type="http://schemas.openxmlformats.org/officeDocument/2006/relationships/slideLayout" Target="../slideLayouts/slideLayout693.xml"/><Relationship Id="rId527" Type="http://schemas.openxmlformats.org/officeDocument/2006/relationships/slideLayout" Target="../slideLayouts/slideLayout1096.xml"/><Relationship Id="rId569" Type="http://schemas.openxmlformats.org/officeDocument/2006/relationships/slideLayout" Target="../slideLayouts/slideLayout1138.xml"/><Relationship Id="rId734" Type="http://schemas.openxmlformats.org/officeDocument/2006/relationships/slideLayout" Target="../slideLayouts/slideLayout1303.xml"/><Relationship Id="rId776" Type="http://schemas.openxmlformats.org/officeDocument/2006/relationships/slideLayout" Target="../slideLayouts/slideLayout1345.xml"/><Relationship Id="rId70" Type="http://schemas.openxmlformats.org/officeDocument/2006/relationships/slideLayout" Target="../slideLayouts/slideLayout639.xml"/><Relationship Id="rId166" Type="http://schemas.openxmlformats.org/officeDocument/2006/relationships/slideLayout" Target="../slideLayouts/slideLayout735.xml"/><Relationship Id="rId331" Type="http://schemas.openxmlformats.org/officeDocument/2006/relationships/slideLayout" Target="../slideLayouts/slideLayout900.xml"/><Relationship Id="rId373" Type="http://schemas.openxmlformats.org/officeDocument/2006/relationships/slideLayout" Target="../slideLayouts/slideLayout942.xml"/><Relationship Id="rId429" Type="http://schemas.openxmlformats.org/officeDocument/2006/relationships/slideLayout" Target="../slideLayouts/slideLayout998.xml"/><Relationship Id="rId580" Type="http://schemas.openxmlformats.org/officeDocument/2006/relationships/slideLayout" Target="../slideLayouts/slideLayout1149.xml"/><Relationship Id="rId636" Type="http://schemas.openxmlformats.org/officeDocument/2006/relationships/slideLayout" Target="../slideLayouts/slideLayout1205.xml"/><Relationship Id="rId1" Type="http://schemas.openxmlformats.org/officeDocument/2006/relationships/slideLayout" Target="../slideLayouts/slideLayout570.xml"/><Relationship Id="rId233" Type="http://schemas.openxmlformats.org/officeDocument/2006/relationships/slideLayout" Target="../slideLayouts/slideLayout802.xml"/><Relationship Id="rId440" Type="http://schemas.openxmlformats.org/officeDocument/2006/relationships/slideLayout" Target="../slideLayouts/slideLayout1009.xml"/><Relationship Id="rId678" Type="http://schemas.openxmlformats.org/officeDocument/2006/relationships/slideLayout" Target="../slideLayouts/slideLayout1247.xml"/><Relationship Id="rId28" Type="http://schemas.openxmlformats.org/officeDocument/2006/relationships/slideLayout" Target="../slideLayouts/slideLayout597.xml"/><Relationship Id="rId275" Type="http://schemas.openxmlformats.org/officeDocument/2006/relationships/slideLayout" Target="../slideLayouts/slideLayout844.xml"/><Relationship Id="rId300" Type="http://schemas.openxmlformats.org/officeDocument/2006/relationships/slideLayout" Target="../slideLayouts/slideLayout869.xml"/><Relationship Id="rId482" Type="http://schemas.openxmlformats.org/officeDocument/2006/relationships/slideLayout" Target="../slideLayouts/slideLayout1051.xml"/><Relationship Id="rId538" Type="http://schemas.openxmlformats.org/officeDocument/2006/relationships/slideLayout" Target="../slideLayouts/slideLayout1107.xml"/><Relationship Id="rId703" Type="http://schemas.openxmlformats.org/officeDocument/2006/relationships/slideLayout" Target="../slideLayouts/slideLayout1272.xml"/><Relationship Id="rId745" Type="http://schemas.openxmlformats.org/officeDocument/2006/relationships/slideLayout" Target="../slideLayouts/slideLayout1314.xml"/><Relationship Id="rId81" Type="http://schemas.openxmlformats.org/officeDocument/2006/relationships/slideLayout" Target="../slideLayouts/slideLayout650.xml"/><Relationship Id="rId135" Type="http://schemas.openxmlformats.org/officeDocument/2006/relationships/slideLayout" Target="../slideLayouts/slideLayout704.xml"/><Relationship Id="rId177" Type="http://schemas.openxmlformats.org/officeDocument/2006/relationships/slideLayout" Target="../slideLayouts/slideLayout746.xml"/><Relationship Id="rId342" Type="http://schemas.openxmlformats.org/officeDocument/2006/relationships/slideLayout" Target="../slideLayouts/slideLayout911.xml"/><Relationship Id="rId384" Type="http://schemas.openxmlformats.org/officeDocument/2006/relationships/slideLayout" Target="../slideLayouts/slideLayout953.xml"/><Relationship Id="rId591" Type="http://schemas.openxmlformats.org/officeDocument/2006/relationships/slideLayout" Target="../slideLayouts/slideLayout1160.xml"/><Relationship Id="rId605" Type="http://schemas.openxmlformats.org/officeDocument/2006/relationships/slideLayout" Target="../slideLayouts/slideLayout1174.xml"/><Relationship Id="rId787" Type="http://schemas.openxmlformats.org/officeDocument/2006/relationships/image" Target="../media/image7.emf"/><Relationship Id="rId202" Type="http://schemas.openxmlformats.org/officeDocument/2006/relationships/slideLayout" Target="../slideLayouts/slideLayout771.xml"/><Relationship Id="rId244" Type="http://schemas.openxmlformats.org/officeDocument/2006/relationships/slideLayout" Target="../slideLayouts/slideLayout813.xml"/><Relationship Id="rId647" Type="http://schemas.openxmlformats.org/officeDocument/2006/relationships/slideLayout" Target="../slideLayouts/slideLayout1216.xml"/><Relationship Id="rId689" Type="http://schemas.openxmlformats.org/officeDocument/2006/relationships/slideLayout" Target="../slideLayouts/slideLayout1258.xml"/><Relationship Id="rId39" Type="http://schemas.openxmlformats.org/officeDocument/2006/relationships/slideLayout" Target="../slideLayouts/slideLayout608.xml"/><Relationship Id="rId286" Type="http://schemas.openxmlformats.org/officeDocument/2006/relationships/slideLayout" Target="../slideLayouts/slideLayout855.xml"/><Relationship Id="rId451" Type="http://schemas.openxmlformats.org/officeDocument/2006/relationships/slideLayout" Target="../slideLayouts/slideLayout1020.xml"/><Relationship Id="rId493" Type="http://schemas.openxmlformats.org/officeDocument/2006/relationships/slideLayout" Target="../slideLayouts/slideLayout1062.xml"/><Relationship Id="rId507" Type="http://schemas.openxmlformats.org/officeDocument/2006/relationships/slideLayout" Target="../slideLayouts/slideLayout1076.xml"/><Relationship Id="rId549" Type="http://schemas.openxmlformats.org/officeDocument/2006/relationships/slideLayout" Target="../slideLayouts/slideLayout1118.xml"/><Relationship Id="rId714" Type="http://schemas.openxmlformats.org/officeDocument/2006/relationships/slideLayout" Target="../slideLayouts/slideLayout1283.xml"/><Relationship Id="rId756" Type="http://schemas.openxmlformats.org/officeDocument/2006/relationships/slideLayout" Target="../slideLayouts/slideLayout1325.xml"/><Relationship Id="rId50" Type="http://schemas.openxmlformats.org/officeDocument/2006/relationships/slideLayout" Target="../slideLayouts/slideLayout619.xml"/><Relationship Id="rId104" Type="http://schemas.openxmlformats.org/officeDocument/2006/relationships/slideLayout" Target="../slideLayouts/slideLayout673.xml"/><Relationship Id="rId146" Type="http://schemas.openxmlformats.org/officeDocument/2006/relationships/slideLayout" Target="../slideLayouts/slideLayout715.xml"/><Relationship Id="rId188" Type="http://schemas.openxmlformats.org/officeDocument/2006/relationships/slideLayout" Target="../slideLayouts/slideLayout757.xml"/><Relationship Id="rId311" Type="http://schemas.openxmlformats.org/officeDocument/2006/relationships/slideLayout" Target="../slideLayouts/slideLayout880.xml"/><Relationship Id="rId353" Type="http://schemas.openxmlformats.org/officeDocument/2006/relationships/slideLayout" Target="../slideLayouts/slideLayout922.xml"/><Relationship Id="rId395" Type="http://schemas.openxmlformats.org/officeDocument/2006/relationships/slideLayout" Target="../slideLayouts/slideLayout964.xml"/><Relationship Id="rId409" Type="http://schemas.openxmlformats.org/officeDocument/2006/relationships/slideLayout" Target="../slideLayouts/slideLayout978.xml"/><Relationship Id="rId560" Type="http://schemas.openxmlformats.org/officeDocument/2006/relationships/slideLayout" Target="../slideLayouts/slideLayout1129.xml"/><Relationship Id="rId92" Type="http://schemas.openxmlformats.org/officeDocument/2006/relationships/slideLayout" Target="../slideLayouts/slideLayout661.xml"/><Relationship Id="rId213" Type="http://schemas.openxmlformats.org/officeDocument/2006/relationships/slideLayout" Target="../slideLayouts/slideLayout782.xml"/><Relationship Id="rId420" Type="http://schemas.openxmlformats.org/officeDocument/2006/relationships/slideLayout" Target="../slideLayouts/slideLayout989.xml"/><Relationship Id="rId616" Type="http://schemas.openxmlformats.org/officeDocument/2006/relationships/slideLayout" Target="../slideLayouts/slideLayout1185.xml"/><Relationship Id="rId658" Type="http://schemas.openxmlformats.org/officeDocument/2006/relationships/slideLayout" Target="../slideLayouts/slideLayout1227.xml"/><Relationship Id="rId255" Type="http://schemas.openxmlformats.org/officeDocument/2006/relationships/slideLayout" Target="../slideLayouts/slideLayout824.xml"/><Relationship Id="rId297" Type="http://schemas.openxmlformats.org/officeDocument/2006/relationships/slideLayout" Target="../slideLayouts/slideLayout866.xml"/><Relationship Id="rId462" Type="http://schemas.openxmlformats.org/officeDocument/2006/relationships/slideLayout" Target="../slideLayouts/slideLayout1031.xml"/><Relationship Id="rId518" Type="http://schemas.openxmlformats.org/officeDocument/2006/relationships/slideLayout" Target="../slideLayouts/slideLayout1087.xml"/><Relationship Id="rId725" Type="http://schemas.openxmlformats.org/officeDocument/2006/relationships/slideLayout" Target="../slideLayouts/slideLayout1294.xml"/><Relationship Id="rId115" Type="http://schemas.openxmlformats.org/officeDocument/2006/relationships/slideLayout" Target="../slideLayouts/slideLayout684.xml"/><Relationship Id="rId157" Type="http://schemas.openxmlformats.org/officeDocument/2006/relationships/slideLayout" Target="../slideLayouts/slideLayout726.xml"/><Relationship Id="rId322" Type="http://schemas.openxmlformats.org/officeDocument/2006/relationships/slideLayout" Target="../slideLayouts/slideLayout891.xml"/><Relationship Id="rId364" Type="http://schemas.openxmlformats.org/officeDocument/2006/relationships/slideLayout" Target="../slideLayouts/slideLayout933.xml"/><Relationship Id="rId767" Type="http://schemas.openxmlformats.org/officeDocument/2006/relationships/slideLayout" Target="../slideLayouts/slideLayout1336.xml"/><Relationship Id="rId61" Type="http://schemas.openxmlformats.org/officeDocument/2006/relationships/slideLayout" Target="../slideLayouts/slideLayout630.xml"/><Relationship Id="rId199" Type="http://schemas.openxmlformats.org/officeDocument/2006/relationships/slideLayout" Target="../slideLayouts/slideLayout768.xml"/><Relationship Id="rId571" Type="http://schemas.openxmlformats.org/officeDocument/2006/relationships/slideLayout" Target="../slideLayouts/slideLayout1140.xml"/><Relationship Id="rId627" Type="http://schemas.openxmlformats.org/officeDocument/2006/relationships/slideLayout" Target="../slideLayouts/slideLayout1196.xml"/><Relationship Id="rId669" Type="http://schemas.openxmlformats.org/officeDocument/2006/relationships/slideLayout" Target="../slideLayouts/slideLayout1238.xml"/><Relationship Id="rId19" Type="http://schemas.openxmlformats.org/officeDocument/2006/relationships/slideLayout" Target="../slideLayouts/slideLayout588.xml"/><Relationship Id="rId224" Type="http://schemas.openxmlformats.org/officeDocument/2006/relationships/slideLayout" Target="../slideLayouts/slideLayout793.xml"/><Relationship Id="rId266" Type="http://schemas.openxmlformats.org/officeDocument/2006/relationships/slideLayout" Target="../slideLayouts/slideLayout835.xml"/><Relationship Id="rId431" Type="http://schemas.openxmlformats.org/officeDocument/2006/relationships/slideLayout" Target="../slideLayouts/slideLayout1000.xml"/><Relationship Id="rId473" Type="http://schemas.openxmlformats.org/officeDocument/2006/relationships/slideLayout" Target="../slideLayouts/slideLayout1042.xml"/><Relationship Id="rId529" Type="http://schemas.openxmlformats.org/officeDocument/2006/relationships/slideLayout" Target="../slideLayouts/slideLayout1098.xml"/><Relationship Id="rId680" Type="http://schemas.openxmlformats.org/officeDocument/2006/relationships/slideLayout" Target="../slideLayouts/slideLayout1249.xml"/><Relationship Id="rId736" Type="http://schemas.openxmlformats.org/officeDocument/2006/relationships/slideLayout" Target="../slideLayouts/slideLayout1305.xml"/><Relationship Id="rId30" Type="http://schemas.openxmlformats.org/officeDocument/2006/relationships/slideLayout" Target="../slideLayouts/slideLayout599.xml"/><Relationship Id="rId126" Type="http://schemas.openxmlformats.org/officeDocument/2006/relationships/slideLayout" Target="../slideLayouts/slideLayout695.xml"/><Relationship Id="rId168" Type="http://schemas.openxmlformats.org/officeDocument/2006/relationships/slideLayout" Target="../slideLayouts/slideLayout737.xml"/><Relationship Id="rId333" Type="http://schemas.openxmlformats.org/officeDocument/2006/relationships/slideLayout" Target="../slideLayouts/slideLayout902.xml"/><Relationship Id="rId540" Type="http://schemas.openxmlformats.org/officeDocument/2006/relationships/slideLayout" Target="../slideLayouts/slideLayout1109.xml"/><Relationship Id="rId778" Type="http://schemas.openxmlformats.org/officeDocument/2006/relationships/theme" Target="../theme/theme2.xml"/><Relationship Id="rId72" Type="http://schemas.openxmlformats.org/officeDocument/2006/relationships/slideLayout" Target="../slideLayouts/slideLayout641.xml"/><Relationship Id="rId375" Type="http://schemas.openxmlformats.org/officeDocument/2006/relationships/slideLayout" Target="../slideLayouts/slideLayout944.xml"/><Relationship Id="rId582" Type="http://schemas.openxmlformats.org/officeDocument/2006/relationships/slideLayout" Target="../slideLayouts/slideLayout1151.xml"/><Relationship Id="rId638" Type="http://schemas.openxmlformats.org/officeDocument/2006/relationships/slideLayout" Target="../slideLayouts/slideLayout1207.xml"/><Relationship Id="rId3" Type="http://schemas.openxmlformats.org/officeDocument/2006/relationships/slideLayout" Target="../slideLayouts/slideLayout572.xml"/><Relationship Id="rId235" Type="http://schemas.openxmlformats.org/officeDocument/2006/relationships/slideLayout" Target="../slideLayouts/slideLayout804.xml"/><Relationship Id="rId277" Type="http://schemas.openxmlformats.org/officeDocument/2006/relationships/slideLayout" Target="../slideLayouts/slideLayout846.xml"/><Relationship Id="rId400" Type="http://schemas.openxmlformats.org/officeDocument/2006/relationships/slideLayout" Target="../slideLayouts/slideLayout969.xml"/><Relationship Id="rId442" Type="http://schemas.openxmlformats.org/officeDocument/2006/relationships/slideLayout" Target="../slideLayouts/slideLayout1011.xml"/><Relationship Id="rId484" Type="http://schemas.openxmlformats.org/officeDocument/2006/relationships/slideLayout" Target="../slideLayouts/slideLayout1053.xml"/><Relationship Id="rId705" Type="http://schemas.openxmlformats.org/officeDocument/2006/relationships/slideLayout" Target="../slideLayouts/slideLayout1274.xml"/><Relationship Id="rId137" Type="http://schemas.openxmlformats.org/officeDocument/2006/relationships/slideLayout" Target="../slideLayouts/slideLayout706.xml"/><Relationship Id="rId302" Type="http://schemas.openxmlformats.org/officeDocument/2006/relationships/slideLayout" Target="../slideLayouts/slideLayout871.xml"/><Relationship Id="rId344" Type="http://schemas.openxmlformats.org/officeDocument/2006/relationships/slideLayout" Target="../slideLayouts/slideLayout913.xml"/><Relationship Id="rId691" Type="http://schemas.openxmlformats.org/officeDocument/2006/relationships/slideLayout" Target="../slideLayouts/slideLayout1260.xml"/><Relationship Id="rId747" Type="http://schemas.openxmlformats.org/officeDocument/2006/relationships/slideLayout" Target="../slideLayouts/slideLayout1316.xml"/><Relationship Id="rId41" Type="http://schemas.openxmlformats.org/officeDocument/2006/relationships/slideLayout" Target="../slideLayouts/slideLayout610.xml"/><Relationship Id="rId83" Type="http://schemas.openxmlformats.org/officeDocument/2006/relationships/slideLayout" Target="../slideLayouts/slideLayout652.xml"/><Relationship Id="rId179" Type="http://schemas.openxmlformats.org/officeDocument/2006/relationships/slideLayout" Target="../slideLayouts/slideLayout748.xml"/><Relationship Id="rId386" Type="http://schemas.openxmlformats.org/officeDocument/2006/relationships/slideLayout" Target="../slideLayouts/slideLayout955.xml"/><Relationship Id="rId551" Type="http://schemas.openxmlformats.org/officeDocument/2006/relationships/slideLayout" Target="../slideLayouts/slideLayout1120.xml"/><Relationship Id="rId593" Type="http://schemas.openxmlformats.org/officeDocument/2006/relationships/slideLayout" Target="../slideLayouts/slideLayout1162.xml"/><Relationship Id="rId607" Type="http://schemas.openxmlformats.org/officeDocument/2006/relationships/slideLayout" Target="../slideLayouts/slideLayout1176.xml"/><Relationship Id="rId649" Type="http://schemas.openxmlformats.org/officeDocument/2006/relationships/slideLayout" Target="../slideLayouts/slideLayout1218.xml"/><Relationship Id="rId190" Type="http://schemas.openxmlformats.org/officeDocument/2006/relationships/slideLayout" Target="../slideLayouts/slideLayout759.xml"/><Relationship Id="rId204" Type="http://schemas.openxmlformats.org/officeDocument/2006/relationships/slideLayout" Target="../slideLayouts/slideLayout773.xml"/><Relationship Id="rId246" Type="http://schemas.openxmlformats.org/officeDocument/2006/relationships/slideLayout" Target="../slideLayouts/slideLayout815.xml"/><Relationship Id="rId288" Type="http://schemas.openxmlformats.org/officeDocument/2006/relationships/slideLayout" Target="../slideLayouts/slideLayout857.xml"/><Relationship Id="rId411" Type="http://schemas.openxmlformats.org/officeDocument/2006/relationships/slideLayout" Target="../slideLayouts/slideLayout980.xml"/><Relationship Id="rId453" Type="http://schemas.openxmlformats.org/officeDocument/2006/relationships/slideLayout" Target="../slideLayouts/slideLayout1022.xml"/><Relationship Id="rId509" Type="http://schemas.openxmlformats.org/officeDocument/2006/relationships/slideLayout" Target="../slideLayouts/slideLayout1078.xml"/><Relationship Id="rId660" Type="http://schemas.openxmlformats.org/officeDocument/2006/relationships/slideLayout" Target="../slideLayouts/slideLayout1229.xml"/><Relationship Id="rId106" Type="http://schemas.openxmlformats.org/officeDocument/2006/relationships/slideLayout" Target="../slideLayouts/slideLayout675.xml"/><Relationship Id="rId313" Type="http://schemas.openxmlformats.org/officeDocument/2006/relationships/slideLayout" Target="../slideLayouts/slideLayout882.xml"/><Relationship Id="rId495" Type="http://schemas.openxmlformats.org/officeDocument/2006/relationships/slideLayout" Target="../slideLayouts/slideLayout1064.xml"/><Relationship Id="rId716" Type="http://schemas.openxmlformats.org/officeDocument/2006/relationships/slideLayout" Target="../slideLayouts/slideLayout1285.xml"/><Relationship Id="rId758" Type="http://schemas.openxmlformats.org/officeDocument/2006/relationships/slideLayout" Target="../slideLayouts/slideLayout1327.xml"/><Relationship Id="rId10" Type="http://schemas.openxmlformats.org/officeDocument/2006/relationships/slideLayout" Target="../slideLayouts/slideLayout579.xml"/><Relationship Id="rId52" Type="http://schemas.openxmlformats.org/officeDocument/2006/relationships/slideLayout" Target="../slideLayouts/slideLayout621.xml"/><Relationship Id="rId94" Type="http://schemas.openxmlformats.org/officeDocument/2006/relationships/slideLayout" Target="../slideLayouts/slideLayout663.xml"/><Relationship Id="rId148" Type="http://schemas.openxmlformats.org/officeDocument/2006/relationships/slideLayout" Target="../slideLayouts/slideLayout717.xml"/><Relationship Id="rId355" Type="http://schemas.openxmlformats.org/officeDocument/2006/relationships/slideLayout" Target="../slideLayouts/slideLayout924.xml"/><Relationship Id="rId397" Type="http://schemas.openxmlformats.org/officeDocument/2006/relationships/slideLayout" Target="../slideLayouts/slideLayout966.xml"/><Relationship Id="rId520" Type="http://schemas.openxmlformats.org/officeDocument/2006/relationships/slideLayout" Target="../slideLayouts/slideLayout1089.xml"/><Relationship Id="rId562" Type="http://schemas.openxmlformats.org/officeDocument/2006/relationships/slideLayout" Target="../slideLayouts/slideLayout1131.xml"/><Relationship Id="rId618" Type="http://schemas.openxmlformats.org/officeDocument/2006/relationships/slideLayout" Target="../slideLayouts/slideLayout1187.xml"/><Relationship Id="rId215" Type="http://schemas.openxmlformats.org/officeDocument/2006/relationships/slideLayout" Target="../slideLayouts/slideLayout784.xml"/><Relationship Id="rId257" Type="http://schemas.openxmlformats.org/officeDocument/2006/relationships/slideLayout" Target="../slideLayouts/slideLayout826.xml"/><Relationship Id="rId422" Type="http://schemas.openxmlformats.org/officeDocument/2006/relationships/slideLayout" Target="../slideLayouts/slideLayout991.xml"/><Relationship Id="rId464" Type="http://schemas.openxmlformats.org/officeDocument/2006/relationships/slideLayout" Target="../slideLayouts/slideLayout1033.xml"/><Relationship Id="rId299" Type="http://schemas.openxmlformats.org/officeDocument/2006/relationships/slideLayout" Target="../slideLayouts/slideLayout868.xml"/><Relationship Id="rId727" Type="http://schemas.openxmlformats.org/officeDocument/2006/relationships/slideLayout" Target="../slideLayouts/slideLayout1296.xml"/><Relationship Id="rId63" Type="http://schemas.openxmlformats.org/officeDocument/2006/relationships/slideLayout" Target="../slideLayouts/slideLayout632.xml"/><Relationship Id="rId159" Type="http://schemas.openxmlformats.org/officeDocument/2006/relationships/slideLayout" Target="../slideLayouts/slideLayout728.xml"/><Relationship Id="rId366" Type="http://schemas.openxmlformats.org/officeDocument/2006/relationships/slideLayout" Target="../slideLayouts/slideLayout935.xml"/><Relationship Id="rId573" Type="http://schemas.openxmlformats.org/officeDocument/2006/relationships/slideLayout" Target="../slideLayouts/slideLayout1142.xml"/><Relationship Id="rId780" Type="http://schemas.openxmlformats.org/officeDocument/2006/relationships/audio" Target="../media/media1.mp3"/><Relationship Id="rId226" Type="http://schemas.openxmlformats.org/officeDocument/2006/relationships/slideLayout" Target="../slideLayouts/slideLayout795.xml"/><Relationship Id="rId433" Type="http://schemas.openxmlformats.org/officeDocument/2006/relationships/slideLayout" Target="../slideLayouts/slideLayout1002.xml"/><Relationship Id="rId640" Type="http://schemas.openxmlformats.org/officeDocument/2006/relationships/slideLayout" Target="../slideLayouts/slideLayout1209.xml"/><Relationship Id="rId738" Type="http://schemas.openxmlformats.org/officeDocument/2006/relationships/slideLayout" Target="../slideLayouts/slideLayout1307.xml"/><Relationship Id="rId74" Type="http://schemas.openxmlformats.org/officeDocument/2006/relationships/slideLayout" Target="../slideLayouts/slideLayout643.xml"/><Relationship Id="rId377" Type="http://schemas.openxmlformats.org/officeDocument/2006/relationships/slideLayout" Target="../slideLayouts/slideLayout946.xml"/><Relationship Id="rId500" Type="http://schemas.openxmlformats.org/officeDocument/2006/relationships/slideLayout" Target="../slideLayouts/slideLayout1069.xml"/><Relationship Id="rId584" Type="http://schemas.openxmlformats.org/officeDocument/2006/relationships/slideLayout" Target="../slideLayouts/slideLayout1153.xml"/><Relationship Id="rId5" Type="http://schemas.openxmlformats.org/officeDocument/2006/relationships/slideLayout" Target="../slideLayouts/slideLayout574.xml"/><Relationship Id="rId237" Type="http://schemas.openxmlformats.org/officeDocument/2006/relationships/slideLayout" Target="../slideLayouts/slideLayout806.xml"/><Relationship Id="rId444" Type="http://schemas.openxmlformats.org/officeDocument/2006/relationships/slideLayout" Target="../slideLayouts/slideLayout1013.xml"/><Relationship Id="rId651" Type="http://schemas.openxmlformats.org/officeDocument/2006/relationships/slideLayout" Target="../slideLayouts/slideLayout1220.xml"/><Relationship Id="rId749" Type="http://schemas.openxmlformats.org/officeDocument/2006/relationships/slideLayout" Target="../slideLayouts/slideLayout1318.xml"/><Relationship Id="rId290" Type="http://schemas.openxmlformats.org/officeDocument/2006/relationships/slideLayout" Target="../slideLayouts/slideLayout859.xml"/><Relationship Id="rId304" Type="http://schemas.openxmlformats.org/officeDocument/2006/relationships/slideLayout" Target="../slideLayouts/slideLayout873.xml"/><Relationship Id="rId388" Type="http://schemas.openxmlformats.org/officeDocument/2006/relationships/slideLayout" Target="../slideLayouts/slideLayout957.xml"/><Relationship Id="rId511" Type="http://schemas.openxmlformats.org/officeDocument/2006/relationships/slideLayout" Target="../slideLayouts/slideLayout1080.xml"/><Relationship Id="rId609" Type="http://schemas.openxmlformats.org/officeDocument/2006/relationships/slideLayout" Target="../slideLayouts/slideLayout1178.xml"/><Relationship Id="rId85" Type="http://schemas.openxmlformats.org/officeDocument/2006/relationships/slideLayout" Target="../slideLayouts/slideLayout654.xml"/><Relationship Id="rId150" Type="http://schemas.openxmlformats.org/officeDocument/2006/relationships/slideLayout" Target="../slideLayouts/slideLayout719.xml"/><Relationship Id="rId595" Type="http://schemas.openxmlformats.org/officeDocument/2006/relationships/slideLayout" Target="../slideLayouts/slideLayout1164.xml"/><Relationship Id="rId248" Type="http://schemas.openxmlformats.org/officeDocument/2006/relationships/slideLayout" Target="../slideLayouts/slideLayout817.xml"/><Relationship Id="rId455" Type="http://schemas.openxmlformats.org/officeDocument/2006/relationships/slideLayout" Target="../slideLayouts/slideLayout1024.xml"/><Relationship Id="rId662" Type="http://schemas.openxmlformats.org/officeDocument/2006/relationships/slideLayout" Target="../slideLayouts/slideLayout1231.xml"/><Relationship Id="rId12" Type="http://schemas.openxmlformats.org/officeDocument/2006/relationships/slideLayout" Target="../slideLayouts/slideLayout581.xml"/><Relationship Id="rId108" Type="http://schemas.openxmlformats.org/officeDocument/2006/relationships/slideLayout" Target="../slideLayouts/slideLayout677.xml"/><Relationship Id="rId315" Type="http://schemas.openxmlformats.org/officeDocument/2006/relationships/slideLayout" Target="../slideLayouts/slideLayout884.xml"/><Relationship Id="rId522" Type="http://schemas.openxmlformats.org/officeDocument/2006/relationships/slideLayout" Target="../slideLayouts/slideLayout1091.xml"/><Relationship Id="rId96" Type="http://schemas.openxmlformats.org/officeDocument/2006/relationships/slideLayout" Target="../slideLayouts/slideLayout665.xml"/><Relationship Id="rId161" Type="http://schemas.openxmlformats.org/officeDocument/2006/relationships/slideLayout" Target="../slideLayouts/slideLayout730.xml"/><Relationship Id="rId399" Type="http://schemas.openxmlformats.org/officeDocument/2006/relationships/slideLayout" Target="../slideLayouts/slideLayout968.xml"/><Relationship Id="rId259" Type="http://schemas.openxmlformats.org/officeDocument/2006/relationships/slideLayout" Target="../slideLayouts/slideLayout828.xml"/><Relationship Id="rId466" Type="http://schemas.openxmlformats.org/officeDocument/2006/relationships/slideLayout" Target="../slideLayouts/slideLayout1035.xml"/><Relationship Id="rId673" Type="http://schemas.openxmlformats.org/officeDocument/2006/relationships/slideLayout" Target="../slideLayouts/slideLayout1242.xml"/><Relationship Id="rId23" Type="http://schemas.openxmlformats.org/officeDocument/2006/relationships/slideLayout" Target="../slideLayouts/slideLayout592.xml"/><Relationship Id="rId119" Type="http://schemas.openxmlformats.org/officeDocument/2006/relationships/slideLayout" Target="../slideLayouts/slideLayout688.xml"/><Relationship Id="rId326" Type="http://schemas.openxmlformats.org/officeDocument/2006/relationships/slideLayout" Target="../slideLayouts/slideLayout895.xml"/><Relationship Id="rId533" Type="http://schemas.openxmlformats.org/officeDocument/2006/relationships/slideLayout" Target="../slideLayouts/slideLayout1102.xml"/><Relationship Id="rId740" Type="http://schemas.openxmlformats.org/officeDocument/2006/relationships/slideLayout" Target="../slideLayouts/slideLayout1309.xml"/><Relationship Id="rId172" Type="http://schemas.openxmlformats.org/officeDocument/2006/relationships/slideLayout" Target="../slideLayouts/slideLayout741.xml"/><Relationship Id="rId477" Type="http://schemas.openxmlformats.org/officeDocument/2006/relationships/slideLayout" Target="../slideLayouts/slideLayout1046.xml"/><Relationship Id="rId600" Type="http://schemas.openxmlformats.org/officeDocument/2006/relationships/slideLayout" Target="../slideLayouts/slideLayout1169.xml"/><Relationship Id="rId684" Type="http://schemas.openxmlformats.org/officeDocument/2006/relationships/slideLayout" Target="../slideLayouts/slideLayout1253.xml"/><Relationship Id="rId337" Type="http://schemas.openxmlformats.org/officeDocument/2006/relationships/slideLayout" Target="../slideLayouts/slideLayout906.xml"/><Relationship Id="rId34" Type="http://schemas.openxmlformats.org/officeDocument/2006/relationships/slideLayout" Target="../slideLayouts/slideLayout603.xml"/><Relationship Id="rId544" Type="http://schemas.openxmlformats.org/officeDocument/2006/relationships/slideLayout" Target="../slideLayouts/slideLayout1113.xml"/><Relationship Id="rId751" Type="http://schemas.openxmlformats.org/officeDocument/2006/relationships/slideLayout" Target="../slideLayouts/slideLayout1320.xml"/><Relationship Id="rId183" Type="http://schemas.openxmlformats.org/officeDocument/2006/relationships/slideLayout" Target="../slideLayouts/slideLayout752.xml"/><Relationship Id="rId390" Type="http://schemas.openxmlformats.org/officeDocument/2006/relationships/slideLayout" Target="../slideLayouts/slideLayout959.xml"/><Relationship Id="rId404" Type="http://schemas.openxmlformats.org/officeDocument/2006/relationships/slideLayout" Target="../slideLayouts/slideLayout973.xml"/><Relationship Id="rId611" Type="http://schemas.openxmlformats.org/officeDocument/2006/relationships/slideLayout" Target="../slideLayouts/slideLayout1180.xml"/><Relationship Id="rId250" Type="http://schemas.openxmlformats.org/officeDocument/2006/relationships/slideLayout" Target="../slideLayouts/slideLayout819.xml"/><Relationship Id="rId488" Type="http://schemas.openxmlformats.org/officeDocument/2006/relationships/slideLayout" Target="../slideLayouts/slideLayout1057.xml"/><Relationship Id="rId695" Type="http://schemas.openxmlformats.org/officeDocument/2006/relationships/slideLayout" Target="../slideLayouts/slideLayout1264.xml"/><Relationship Id="rId709" Type="http://schemas.openxmlformats.org/officeDocument/2006/relationships/slideLayout" Target="../slideLayouts/slideLayout1278.xml"/><Relationship Id="rId45" Type="http://schemas.openxmlformats.org/officeDocument/2006/relationships/slideLayout" Target="../slideLayouts/slideLayout614.xml"/><Relationship Id="rId110" Type="http://schemas.openxmlformats.org/officeDocument/2006/relationships/slideLayout" Target="../slideLayouts/slideLayout679.xml"/><Relationship Id="rId348" Type="http://schemas.openxmlformats.org/officeDocument/2006/relationships/slideLayout" Target="../slideLayouts/slideLayout917.xml"/><Relationship Id="rId555" Type="http://schemas.openxmlformats.org/officeDocument/2006/relationships/slideLayout" Target="../slideLayouts/slideLayout1124.xml"/><Relationship Id="rId762" Type="http://schemas.openxmlformats.org/officeDocument/2006/relationships/slideLayout" Target="../slideLayouts/slideLayout1331.xml"/><Relationship Id="rId194" Type="http://schemas.openxmlformats.org/officeDocument/2006/relationships/slideLayout" Target="../slideLayouts/slideLayout763.xml"/><Relationship Id="rId208" Type="http://schemas.openxmlformats.org/officeDocument/2006/relationships/slideLayout" Target="../slideLayouts/slideLayout777.xml"/><Relationship Id="rId415" Type="http://schemas.openxmlformats.org/officeDocument/2006/relationships/slideLayout" Target="../slideLayouts/slideLayout984.xml"/><Relationship Id="rId622" Type="http://schemas.openxmlformats.org/officeDocument/2006/relationships/slideLayout" Target="../slideLayouts/slideLayout1191.xml"/><Relationship Id="rId261" Type="http://schemas.openxmlformats.org/officeDocument/2006/relationships/slideLayout" Target="../slideLayouts/slideLayout830.xml"/><Relationship Id="rId499" Type="http://schemas.openxmlformats.org/officeDocument/2006/relationships/slideLayout" Target="../slideLayouts/slideLayout1068.xml"/><Relationship Id="rId56" Type="http://schemas.openxmlformats.org/officeDocument/2006/relationships/slideLayout" Target="../slideLayouts/slideLayout625.xml"/><Relationship Id="rId359" Type="http://schemas.openxmlformats.org/officeDocument/2006/relationships/slideLayout" Target="../slideLayouts/slideLayout928.xml"/><Relationship Id="rId566" Type="http://schemas.openxmlformats.org/officeDocument/2006/relationships/slideLayout" Target="../slideLayouts/slideLayout1135.xml"/><Relationship Id="rId773" Type="http://schemas.openxmlformats.org/officeDocument/2006/relationships/slideLayout" Target="../slideLayouts/slideLayout1342.xml"/><Relationship Id="rId121" Type="http://schemas.openxmlformats.org/officeDocument/2006/relationships/slideLayout" Target="../slideLayouts/slideLayout690.xml"/><Relationship Id="rId219" Type="http://schemas.openxmlformats.org/officeDocument/2006/relationships/slideLayout" Target="../slideLayouts/slideLayout788.xml"/><Relationship Id="rId426" Type="http://schemas.openxmlformats.org/officeDocument/2006/relationships/slideLayout" Target="../slideLayouts/slideLayout995.xml"/><Relationship Id="rId633" Type="http://schemas.openxmlformats.org/officeDocument/2006/relationships/slideLayout" Target="../slideLayouts/slideLayout1202.xml"/><Relationship Id="rId67" Type="http://schemas.openxmlformats.org/officeDocument/2006/relationships/slideLayout" Target="../slideLayouts/slideLayout636.xml"/><Relationship Id="rId272" Type="http://schemas.openxmlformats.org/officeDocument/2006/relationships/slideLayout" Target="../slideLayouts/slideLayout841.xml"/><Relationship Id="rId577" Type="http://schemas.openxmlformats.org/officeDocument/2006/relationships/slideLayout" Target="../slideLayouts/slideLayout1146.xml"/><Relationship Id="rId700" Type="http://schemas.openxmlformats.org/officeDocument/2006/relationships/slideLayout" Target="../slideLayouts/slideLayout1269.xml"/><Relationship Id="rId132" Type="http://schemas.openxmlformats.org/officeDocument/2006/relationships/slideLayout" Target="../slideLayouts/slideLayout701.xml"/><Relationship Id="rId784" Type="http://schemas.openxmlformats.org/officeDocument/2006/relationships/image" Target="../media/image4.emf"/><Relationship Id="rId437" Type="http://schemas.openxmlformats.org/officeDocument/2006/relationships/slideLayout" Target="../slideLayouts/slideLayout1006.xml"/><Relationship Id="rId644" Type="http://schemas.openxmlformats.org/officeDocument/2006/relationships/slideLayout" Target="../slideLayouts/slideLayout1213.xml"/><Relationship Id="rId283" Type="http://schemas.openxmlformats.org/officeDocument/2006/relationships/slideLayout" Target="../slideLayouts/slideLayout852.xml"/><Relationship Id="rId490" Type="http://schemas.openxmlformats.org/officeDocument/2006/relationships/slideLayout" Target="../slideLayouts/slideLayout1059.xml"/><Relationship Id="rId504" Type="http://schemas.openxmlformats.org/officeDocument/2006/relationships/slideLayout" Target="../slideLayouts/slideLayout1073.xml"/><Relationship Id="rId711" Type="http://schemas.openxmlformats.org/officeDocument/2006/relationships/slideLayout" Target="../slideLayouts/slideLayout1280.xml"/><Relationship Id="rId78" Type="http://schemas.openxmlformats.org/officeDocument/2006/relationships/slideLayout" Target="../slideLayouts/slideLayout647.xml"/><Relationship Id="rId143" Type="http://schemas.openxmlformats.org/officeDocument/2006/relationships/slideLayout" Target="../slideLayouts/slideLayout712.xml"/><Relationship Id="rId350" Type="http://schemas.openxmlformats.org/officeDocument/2006/relationships/slideLayout" Target="../slideLayouts/slideLayout919.xml"/><Relationship Id="rId588" Type="http://schemas.openxmlformats.org/officeDocument/2006/relationships/slideLayout" Target="../slideLayouts/slideLayout1157.xml"/><Relationship Id="rId9" Type="http://schemas.openxmlformats.org/officeDocument/2006/relationships/slideLayout" Target="../slideLayouts/slideLayout578.xml"/><Relationship Id="rId210" Type="http://schemas.openxmlformats.org/officeDocument/2006/relationships/slideLayout" Target="../slideLayouts/slideLayout779.xml"/><Relationship Id="rId448" Type="http://schemas.openxmlformats.org/officeDocument/2006/relationships/slideLayout" Target="../slideLayouts/slideLayout1017.xml"/><Relationship Id="rId655" Type="http://schemas.openxmlformats.org/officeDocument/2006/relationships/slideLayout" Target="../slideLayouts/slideLayout1224.xml"/><Relationship Id="rId294" Type="http://schemas.openxmlformats.org/officeDocument/2006/relationships/slideLayout" Target="../slideLayouts/slideLayout863.xml"/><Relationship Id="rId308" Type="http://schemas.openxmlformats.org/officeDocument/2006/relationships/slideLayout" Target="../slideLayouts/slideLayout877.xml"/><Relationship Id="rId515" Type="http://schemas.openxmlformats.org/officeDocument/2006/relationships/slideLayout" Target="../slideLayouts/slideLayout1084.xml"/><Relationship Id="rId722" Type="http://schemas.openxmlformats.org/officeDocument/2006/relationships/slideLayout" Target="../slideLayouts/slideLayout1291.xml"/><Relationship Id="rId89" Type="http://schemas.openxmlformats.org/officeDocument/2006/relationships/slideLayout" Target="../slideLayouts/slideLayout658.xml"/><Relationship Id="rId154" Type="http://schemas.openxmlformats.org/officeDocument/2006/relationships/slideLayout" Target="../slideLayouts/slideLayout723.xml"/><Relationship Id="rId361" Type="http://schemas.openxmlformats.org/officeDocument/2006/relationships/slideLayout" Target="../slideLayouts/slideLayout930.xml"/><Relationship Id="rId599" Type="http://schemas.openxmlformats.org/officeDocument/2006/relationships/slideLayout" Target="../slideLayouts/slideLayout1168.xml"/><Relationship Id="rId459" Type="http://schemas.openxmlformats.org/officeDocument/2006/relationships/slideLayout" Target="../slideLayouts/slideLayout1028.xml"/><Relationship Id="rId666" Type="http://schemas.openxmlformats.org/officeDocument/2006/relationships/slideLayout" Target="../slideLayouts/slideLayout1235.xml"/><Relationship Id="rId16" Type="http://schemas.openxmlformats.org/officeDocument/2006/relationships/slideLayout" Target="../slideLayouts/slideLayout585.xml"/><Relationship Id="rId221" Type="http://schemas.openxmlformats.org/officeDocument/2006/relationships/slideLayout" Target="../slideLayouts/slideLayout790.xml"/><Relationship Id="rId319" Type="http://schemas.openxmlformats.org/officeDocument/2006/relationships/slideLayout" Target="../slideLayouts/slideLayout888.xml"/><Relationship Id="rId526" Type="http://schemas.openxmlformats.org/officeDocument/2006/relationships/slideLayout" Target="../slideLayouts/slideLayout1095.xml"/><Relationship Id="rId733" Type="http://schemas.openxmlformats.org/officeDocument/2006/relationships/slideLayout" Target="../slideLayouts/slideLayout1302.xml"/><Relationship Id="rId165" Type="http://schemas.openxmlformats.org/officeDocument/2006/relationships/slideLayout" Target="../slideLayouts/slideLayout734.xml"/><Relationship Id="rId372" Type="http://schemas.openxmlformats.org/officeDocument/2006/relationships/slideLayout" Target="../slideLayouts/slideLayout941.xml"/><Relationship Id="rId677" Type="http://schemas.openxmlformats.org/officeDocument/2006/relationships/slideLayout" Target="../slideLayouts/slideLayout1246.xml"/><Relationship Id="rId232" Type="http://schemas.openxmlformats.org/officeDocument/2006/relationships/slideLayout" Target="../slideLayouts/slideLayout801.xml"/><Relationship Id="rId27" Type="http://schemas.openxmlformats.org/officeDocument/2006/relationships/slideLayout" Target="../slideLayouts/slideLayout596.xml"/><Relationship Id="rId537" Type="http://schemas.openxmlformats.org/officeDocument/2006/relationships/slideLayout" Target="../slideLayouts/slideLayout1106.xml"/><Relationship Id="rId744" Type="http://schemas.openxmlformats.org/officeDocument/2006/relationships/slideLayout" Target="../slideLayouts/slideLayout1313.xml"/><Relationship Id="rId80" Type="http://schemas.openxmlformats.org/officeDocument/2006/relationships/slideLayout" Target="../slideLayouts/slideLayout649.xml"/><Relationship Id="rId176" Type="http://schemas.openxmlformats.org/officeDocument/2006/relationships/slideLayout" Target="../slideLayouts/slideLayout745.xml"/><Relationship Id="rId383" Type="http://schemas.openxmlformats.org/officeDocument/2006/relationships/slideLayout" Target="../slideLayouts/slideLayout952.xml"/><Relationship Id="rId590" Type="http://schemas.openxmlformats.org/officeDocument/2006/relationships/slideLayout" Target="../slideLayouts/slideLayout1159.xml"/><Relationship Id="rId604" Type="http://schemas.openxmlformats.org/officeDocument/2006/relationships/slideLayout" Target="../slideLayouts/slideLayout1173.xml"/><Relationship Id="rId243" Type="http://schemas.openxmlformats.org/officeDocument/2006/relationships/slideLayout" Target="../slideLayouts/slideLayout812.xml"/><Relationship Id="rId450" Type="http://schemas.openxmlformats.org/officeDocument/2006/relationships/slideLayout" Target="../slideLayouts/slideLayout1019.xml"/><Relationship Id="rId688" Type="http://schemas.openxmlformats.org/officeDocument/2006/relationships/slideLayout" Target="../slideLayouts/slideLayout1257.xml"/><Relationship Id="rId38" Type="http://schemas.openxmlformats.org/officeDocument/2006/relationships/slideLayout" Target="../slideLayouts/slideLayout607.xml"/><Relationship Id="rId103" Type="http://schemas.openxmlformats.org/officeDocument/2006/relationships/slideLayout" Target="../slideLayouts/slideLayout672.xml"/><Relationship Id="rId310" Type="http://schemas.openxmlformats.org/officeDocument/2006/relationships/slideLayout" Target="../slideLayouts/slideLayout879.xml"/><Relationship Id="rId548" Type="http://schemas.openxmlformats.org/officeDocument/2006/relationships/slideLayout" Target="../slideLayouts/slideLayout1117.xml"/><Relationship Id="rId755" Type="http://schemas.openxmlformats.org/officeDocument/2006/relationships/slideLayout" Target="../slideLayouts/slideLayout1324.xml"/><Relationship Id="rId91" Type="http://schemas.openxmlformats.org/officeDocument/2006/relationships/slideLayout" Target="../slideLayouts/slideLayout660.xml"/><Relationship Id="rId187" Type="http://schemas.openxmlformats.org/officeDocument/2006/relationships/slideLayout" Target="../slideLayouts/slideLayout756.xml"/><Relationship Id="rId394" Type="http://schemas.openxmlformats.org/officeDocument/2006/relationships/slideLayout" Target="../slideLayouts/slideLayout963.xml"/><Relationship Id="rId408" Type="http://schemas.openxmlformats.org/officeDocument/2006/relationships/slideLayout" Target="../slideLayouts/slideLayout977.xml"/><Relationship Id="rId615" Type="http://schemas.openxmlformats.org/officeDocument/2006/relationships/slideLayout" Target="../slideLayouts/slideLayout1184.xml"/><Relationship Id="rId254" Type="http://schemas.openxmlformats.org/officeDocument/2006/relationships/slideLayout" Target="../slideLayouts/slideLayout823.xml"/><Relationship Id="rId699" Type="http://schemas.openxmlformats.org/officeDocument/2006/relationships/slideLayout" Target="../slideLayouts/slideLayout1268.xml"/><Relationship Id="rId49" Type="http://schemas.openxmlformats.org/officeDocument/2006/relationships/slideLayout" Target="../slideLayouts/slideLayout618.xml"/><Relationship Id="rId114" Type="http://schemas.openxmlformats.org/officeDocument/2006/relationships/slideLayout" Target="../slideLayouts/slideLayout683.xml"/><Relationship Id="rId461" Type="http://schemas.openxmlformats.org/officeDocument/2006/relationships/slideLayout" Target="../slideLayouts/slideLayout1030.xml"/><Relationship Id="rId559" Type="http://schemas.openxmlformats.org/officeDocument/2006/relationships/slideLayout" Target="../slideLayouts/slideLayout1128.xml"/><Relationship Id="rId766" Type="http://schemas.openxmlformats.org/officeDocument/2006/relationships/slideLayout" Target="../slideLayouts/slideLayout1335.xml"/><Relationship Id="rId198" Type="http://schemas.openxmlformats.org/officeDocument/2006/relationships/slideLayout" Target="../slideLayouts/slideLayout767.xml"/><Relationship Id="rId321" Type="http://schemas.openxmlformats.org/officeDocument/2006/relationships/slideLayout" Target="../slideLayouts/slideLayout890.xml"/><Relationship Id="rId419" Type="http://schemas.openxmlformats.org/officeDocument/2006/relationships/slideLayout" Target="../slideLayouts/slideLayout988.xml"/><Relationship Id="rId626" Type="http://schemas.openxmlformats.org/officeDocument/2006/relationships/slideLayout" Target="../slideLayouts/slideLayout1195.xml"/><Relationship Id="rId265" Type="http://schemas.openxmlformats.org/officeDocument/2006/relationships/slideLayout" Target="../slideLayouts/slideLayout834.xml"/><Relationship Id="rId472" Type="http://schemas.openxmlformats.org/officeDocument/2006/relationships/slideLayout" Target="../slideLayouts/slideLayout1041.xml"/><Relationship Id="rId125" Type="http://schemas.openxmlformats.org/officeDocument/2006/relationships/slideLayout" Target="../slideLayouts/slideLayout694.xml"/><Relationship Id="rId332" Type="http://schemas.openxmlformats.org/officeDocument/2006/relationships/slideLayout" Target="../slideLayouts/slideLayout901.xml"/><Relationship Id="rId777" Type="http://schemas.openxmlformats.org/officeDocument/2006/relationships/slideLayout" Target="../slideLayouts/slideLayout1346.xml"/><Relationship Id="rId637" Type="http://schemas.openxmlformats.org/officeDocument/2006/relationships/slideLayout" Target="../slideLayouts/slideLayout1206.xml"/><Relationship Id="rId276" Type="http://schemas.openxmlformats.org/officeDocument/2006/relationships/slideLayout" Target="../slideLayouts/slideLayout845.xml"/><Relationship Id="rId483" Type="http://schemas.openxmlformats.org/officeDocument/2006/relationships/slideLayout" Target="../slideLayouts/slideLayout1052.xml"/><Relationship Id="rId690" Type="http://schemas.openxmlformats.org/officeDocument/2006/relationships/slideLayout" Target="../slideLayouts/slideLayout1259.xml"/><Relationship Id="rId704" Type="http://schemas.openxmlformats.org/officeDocument/2006/relationships/slideLayout" Target="../slideLayouts/slideLayout1273.xml"/><Relationship Id="rId40" Type="http://schemas.openxmlformats.org/officeDocument/2006/relationships/slideLayout" Target="../slideLayouts/slideLayout609.xml"/><Relationship Id="rId136" Type="http://schemas.openxmlformats.org/officeDocument/2006/relationships/slideLayout" Target="../slideLayouts/slideLayout705.xml"/><Relationship Id="rId343" Type="http://schemas.openxmlformats.org/officeDocument/2006/relationships/slideLayout" Target="../slideLayouts/slideLayout912.xml"/><Relationship Id="rId550" Type="http://schemas.openxmlformats.org/officeDocument/2006/relationships/slideLayout" Target="../slideLayouts/slideLayout1119.xml"/><Relationship Id="rId203" Type="http://schemas.openxmlformats.org/officeDocument/2006/relationships/slideLayout" Target="../slideLayouts/slideLayout772.xml"/><Relationship Id="rId648" Type="http://schemas.openxmlformats.org/officeDocument/2006/relationships/slideLayout" Target="../slideLayouts/slideLayout1217.xml"/><Relationship Id="rId287" Type="http://schemas.openxmlformats.org/officeDocument/2006/relationships/slideLayout" Target="../slideLayouts/slideLayout856.xml"/><Relationship Id="rId410" Type="http://schemas.openxmlformats.org/officeDocument/2006/relationships/slideLayout" Target="../slideLayouts/slideLayout979.xml"/><Relationship Id="rId494" Type="http://schemas.openxmlformats.org/officeDocument/2006/relationships/slideLayout" Target="../slideLayouts/slideLayout1063.xml"/><Relationship Id="rId508" Type="http://schemas.openxmlformats.org/officeDocument/2006/relationships/slideLayout" Target="../slideLayouts/slideLayout1077.xml"/><Relationship Id="rId715" Type="http://schemas.openxmlformats.org/officeDocument/2006/relationships/slideLayout" Target="../slideLayouts/slideLayout1284.xml"/><Relationship Id="rId147" Type="http://schemas.openxmlformats.org/officeDocument/2006/relationships/slideLayout" Target="../slideLayouts/slideLayout716.xml"/><Relationship Id="rId354" Type="http://schemas.openxmlformats.org/officeDocument/2006/relationships/slideLayout" Target="../slideLayouts/slideLayout923.xml"/><Relationship Id="rId51" Type="http://schemas.openxmlformats.org/officeDocument/2006/relationships/slideLayout" Target="../slideLayouts/slideLayout620.xml"/><Relationship Id="rId561" Type="http://schemas.openxmlformats.org/officeDocument/2006/relationships/slideLayout" Target="../slideLayouts/slideLayout1130.xml"/><Relationship Id="rId659" Type="http://schemas.openxmlformats.org/officeDocument/2006/relationships/slideLayout" Target="../slideLayouts/slideLayout1228.xml"/><Relationship Id="rId214" Type="http://schemas.openxmlformats.org/officeDocument/2006/relationships/slideLayout" Target="../slideLayouts/slideLayout783.xml"/><Relationship Id="rId298" Type="http://schemas.openxmlformats.org/officeDocument/2006/relationships/slideLayout" Target="../slideLayouts/slideLayout867.xml"/><Relationship Id="rId421" Type="http://schemas.openxmlformats.org/officeDocument/2006/relationships/slideLayout" Target="../slideLayouts/slideLayout990.xml"/><Relationship Id="rId519" Type="http://schemas.openxmlformats.org/officeDocument/2006/relationships/slideLayout" Target="../slideLayouts/slideLayout1088.xml"/><Relationship Id="rId158" Type="http://schemas.openxmlformats.org/officeDocument/2006/relationships/slideLayout" Target="../slideLayouts/slideLayout727.xml"/><Relationship Id="rId726" Type="http://schemas.openxmlformats.org/officeDocument/2006/relationships/slideLayout" Target="../slideLayouts/slideLayout1295.xml"/><Relationship Id="rId62" Type="http://schemas.openxmlformats.org/officeDocument/2006/relationships/slideLayout" Target="../slideLayouts/slideLayout631.xml"/><Relationship Id="rId365" Type="http://schemas.openxmlformats.org/officeDocument/2006/relationships/slideLayout" Target="../slideLayouts/slideLayout934.xml"/><Relationship Id="rId572" Type="http://schemas.openxmlformats.org/officeDocument/2006/relationships/slideLayout" Target="../slideLayouts/slideLayout1141.xml"/><Relationship Id="rId225" Type="http://schemas.openxmlformats.org/officeDocument/2006/relationships/slideLayout" Target="../slideLayouts/slideLayout794.xml"/><Relationship Id="rId432" Type="http://schemas.openxmlformats.org/officeDocument/2006/relationships/slideLayout" Target="../slideLayouts/slideLayout1001.xml"/><Relationship Id="rId737" Type="http://schemas.openxmlformats.org/officeDocument/2006/relationships/slideLayout" Target="../slideLayouts/slideLayout1306.xml"/><Relationship Id="rId73" Type="http://schemas.openxmlformats.org/officeDocument/2006/relationships/slideLayout" Target="../slideLayouts/slideLayout642.xml"/><Relationship Id="rId169" Type="http://schemas.openxmlformats.org/officeDocument/2006/relationships/slideLayout" Target="../slideLayouts/slideLayout738.xml"/><Relationship Id="rId376" Type="http://schemas.openxmlformats.org/officeDocument/2006/relationships/slideLayout" Target="../slideLayouts/slideLayout945.xml"/><Relationship Id="rId583" Type="http://schemas.openxmlformats.org/officeDocument/2006/relationships/slideLayout" Target="../slideLayouts/slideLayout1152.xml"/><Relationship Id="rId4" Type="http://schemas.openxmlformats.org/officeDocument/2006/relationships/slideLayout" Target="../slideLayouts/slideLayout573.xml"/><Relationship Id="rId236" Type="http://schemas.openxmlformats.org/officeDocument/2006/relationships/slideLayout" Target="../slideLayouts/slideLayout805.xml"/><Relationship Id="rId443" Type="http://schemas.openxmlformats.org/officeDocument/2006/relationships/slideLayout" Target="../slideLayouts/slideLayout1012.xml"/><Relationship Id="rId650" Type="http://schemas.openxmlformats.org/officeDocument/2006/relationships/slideLayout" Target="../slideLayouts/slideLayout1219.xml"/><Relationship Id="rId303" Type="http://schemas.openxmlformats.org/officeDocument/2006/relationships/slideLayout" Target="../slideLayouts/slideLayout872.xml"/><Relationship Id="rId748" Type="http://schemas.openxmlformats.org/officeDocument/2006/relationships/slideLayout" Target="../slideLayouts/slideLayout1317.xml"/><Relationship Id="rId84" Type="http://schemas.openxmlformats.org/officeDocument/2006/relationships/slideLayout" Target="../slideLayouts/slideLayout653.xml"/><Relationship Id="rId387" Type="http://schemas.openxmlformats.org/officeDocument/2006/relationships/slideLayout" Target="../slideLayouts/slideLayout956.xml"/><Relationship Id="rId510" Type="http://schemas.openxmlformats.org/officeDocument/2006/relationships/slideLayout" Target="../slideLayouts/slideLayout1079.xml"/><Relationship Id="rId594" Type="http://schemas.openxmlformats.org/officeDocument/2006/relationships/slideLayout" Target="../slideLayouts/slideLayout1163.xml"/><Relationship Id="rId608" Type="http://schemas.openxmlformats.org/officeDocument/2006/relationships/slideLayout" Target="../slideLayouts/slideLayout1177.xml"/><Relationship Id="rId247" Type="http://schemas.openxmlformats.org/officeDocument/2006/relationships/slideLayout" Target="../slideLayouts/slideLayout816.xml"/><Relationship Id="rId107" Type="http://schemas.openxmlformats.org/officeDocument/2006/relationships/slideLayout" Target="../slideLayouts/slideLayout676.xml"/><Relationship Id="rId454" Type="http://schemas.openxmlformats.org/officeDocument/2006/relationships/slideLayout" Target="../slideLayouts/slideLayout1023.xml"/><Relationship Id="rId661" Type="http://schemas.openxmlformats.org/officeDocument/2006/relationships/slideLayout" Target="../slideLayouts/slideLayout1230.xml"/><Relationship Id="rId759" Type="http://schemas.openxmlformats.org/officeDocument/2006/relationships/slideLayout" Target="../slideLayouts/slideLayout1328.xml"/><Relationship Id="rId11" Type="http://schemas.openxmlformats.org/officeDocument/2006/relationships/slideLayout" Target="../slideLayouts/slideLayout580.xml"/><Relationship Id="rId314" Type="http://schemas.openxmlformats.org/officeDocument/2006/relationships/slideLayout" Target="../slideLayouts/slideLayout883.xml"/><Relationship Id="rId398" Type="http://schemas.openxmlformats.org/officeDocument/2006/relationships/slideLayout" Target="../slideLayouts/slideLayout967.xml"/><Relationship Id="rId521" Type="http://schemas.openxmlformats.org/officeDocument/2006/relationships/slideLayout" Target="../slideLayouts/slideLayout1090.xml"/><Relationship Id="rId619" Type="http://schemas.openxmlformats.org/officeDocument/2006/relationships/slideLayout" Target="../slideLayouts/slideLayout118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54.xml"/><Relationship Id="rId13" Type="http://schemas.openxmlformats.org/officeDocument/2006/relationships/theme" Target="../theme/theme3.xml"/><Relationship Id="rId3" Type="http://schemas.openxmlformats.org/officeDocument/2006/relationships/slideLayout" Target="../slideLayouts/slideLayout1349.xml"/><Relationship Id="rId7" Type="http://schemas.openxmlformats.org/officeDocument/2006/relationships/slideLayout" Target="../slideLayouts/slideLayout1353.xml"/><Relationship Id="rId12" Type="http://schemas.openxmlformats.org/officeDocument/2006/relationships/slideLayout" Target="../slideLayouts/slideLayout1358.xml"/><Relationship Id="rId2" Type="http://schemas.openxmlformats.org/officeDocument/2006/relationships/slideLayout" Target="../slideLayouts/slideLayout1348.xml"/><Relationship Id="rId1" Type="http://schemas.openxmlformats.org/officeDocument/2006/relationships/slideLayout" Target="../slideLayouts/slideLayout1347.xml"/><Relationship Id="rId6" Type="http://schemas.openxmlformats.org/officeDocument/2006/relationships/slideLayout" Target="../slideLayouts/slideLayout1352.xml"/><Relationship Id="rId11" Type="http://schemas.openxmlformats.org/officeDocument/2006/relationships/slideLayout" Target="../slideLayouts/slideLayout1357.xml"/><Relationship Id="rId5" Type="http://schemas.openxmlformats.org/officeDocument/2006/relationships/slideLayout" Target="../slideLayouts/slideLayout1351.xml"/><Relationship Id="rId10" Type="http://schemas.openxmlformats.org/officeDocument/2006/relationships/slideLayout" Target="../slideLayouts/slideLayout1356.xml"/><Relationship Id="rId4" Type="http://schemas.openxmlformats.org/officeDocument/2006/relationships/slideLayout" Target="../slideLayouts/slideLayout1350.xml"/><Relationship Id="rId9" Type="http://schemas.openxmlformats.org/officeDocument/2006/relationships/slideLayout" Target="../slideLayouts/slideLayout13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66.xml"/><Relationship Id="rId13" Type="http://schemas.openxmlformats.org/officeDocument/2006/relationships/theme" Target="../theme/theme4.xml"/><Relationship Id="rId3" Type="http://schemas.openxmlformats.org/officeDocument/2006/relationships/slideLayout" Target="../slideLayouts/slideLayout1361.xml"/><Relationship Id="rId7" Type="http://schemas.openxmlformats.org/officeDocument/2006/relationships/slideLayout" Target="../slideLayouts/slideLayout1365.xml"/><Relationship Id="rId12" Type="http://schemas.openxmlformats.org/officeDocument/2006/relationships/slideLayout" Target="../slideLayouts/slideLayout1370.xml"/><Relationship Id="rId2" Type="http://schemas.openxmlformats.org/officeDocument/2006/relationships/slideLayout" Target="../slideLayouts/slideLayout1360.xml"/><Relationship Id="rId1" Type="http://schemas.openxmlformats.org/officeDocument/2006/relationships/slideLayout" Target="../slideLayouts/slideLayout1359.xml"/><Relationship Id="rId6" Type="http://schemas.openxmlformats.org/officeDocument/2006/relationships/slideLayout" Target="../slideLayouts/slideLayout1364.xml"/><Relationship Id="rId11" Type="http://schemas.openxmlformats.org/officeDocument/2006/relationships/slideLayout" Target="../slideLayouts/slideLayout1369.xml"/><Relationship Id="rId5" Type="http://schemas.openxmlformats.org/officeDocument/2006/relationships/slideLayout" Target="../slideLayouts/slideLayout1363.xml"/><Relationship Id="rId10" Type="http://schemas.openxmlformats.org/officeDocument/2006/relationships/slideLayout" Target="../slideLayouts/slideLayout1368.xml"/><Relationship Id="rId4" Type="http://schemas.openxmlformats.org/officeDocument/2006/relationships/slideLayout" Target="../slideLayouts/slideLayout1362.xml"/><Relationship Id="rId9" Type="http://schemas.openxmlformats.org/officeDocument/2006/relationships/slideLayout" Target="../slideLayouts/slideLayout13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78.xml"/><Relationship Id="rId13" Type="http://schemas.openxmlformats.org/officeDocument/2006/relationships/theme" Target="../theme/theme5.xml"/><Relationship Id="rId3" Type="http://schemas.openxmlformats.org/officeDocument/2006/relationships/slideLayout" Target="../slideLayouts/slideLayout1373.xml"/><Relationship Id="rId7" Type="http://schemas.openxmlformats.org/officeDocument/2006/relationships/slideLayout" Target="../slideLayouts/slideLayout1377.xml"/><Relationship Id="rId12" Type="http://schemas.openxmlformats.org/officeDocument/2006/relationships/slideLayout" Target="../slideLayouts/slideLayout1382.xml"/><Relationship Id="rId2" Type="http://schemas.openxmlformats.org/officeDocument/2006/relationships/slideLayout" Target="../slideLayouts/slideLayout1372.xml"/><Relationship Id="rId1" Type="http://schemas.openxmlformats.org/officeDocument/2006/relationships/slideLayout" Target="../slideLayouts/slideLayout1371.xml"/><Relationship Id="rId6" Type="http://schemas.openxmlformats.org/officeDocument/2006/relationships/slideLayout" Target="../slideLayouts/slideLayout1376.xml"/><Relationship Id="rId11" Type="http://schemas.openxmlformats.org/officeDocument/2006/relationships/slideLayout" Target="../slideLayouts/slideLayout1381.xml"/><Relationship Id="rId5" Type="http://schemas.openxmlformats.org/officeDocument/2006/relationships/slideLayout" Target="../slideLayouts/slideLayout1375.xml"/><Relationship Id="rId10" Type="http://schemas.openxmlformats.org/officeDocument/2006/relationships/slideLayout" Target="../slideLayouts/slideLayout1380.xml"/><Relationship Id="rId4" Type="http://schemas.openxmlformats.org/officeDocument/2006/relationships/slideLayout" Target="../slideLayouts/slideLayout1374.xml"/><Relationship Id="rId9" Type="http://schemas.openxmlformats.org/officeDocument/2006/relationships/slideLayout" Target="../slideLayouts/slideLayout13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90.xml"/><Relationship Id="rId13" Type="http://schemas.openxmlformats.org/officeDocument/2006/relationships/theme" Target="../theme/theme6.xml"/><Relationship Id="rId3" Type="http://schemas.openxmlformats.org/officeDocument/2006/relationships/slideLayout" Target="../slideLayouts/slideLayout1385.xml"/><Relationship Id="rId7" Type="http://schemas.openxmlformats.org/officeDocument/2006/relationships/slideLayout" Target="../slideLayouts/slideLayout1389.xml"/><Relationship Id="rId12" Type="http://schemas.openxmlformats.org/officeDocument/2006/relationships/slideLayout" Target="../slideLayouts/slideLayout1394.xml"/><Relationship Id="rId2" Type="http://schemas.openxmlformats.org/officeDocument/2006/relationships/slideLayout" Target="../slideLayouts/slideLayout1384.xml"/><Relationship Id="rId1" Type="http://schemas.openxmlformats.org/officeDocument/2006/relationships/slideLayout" Target="../slideLayouts/slideLayout1383.xml"/><Relationship Id="rId6" Type="http://schemas.openxmlformats.org/officeDocument/2006/relationships/slideLayout" Target="../slideLayouts/slideLayout1388.xml"/><Relationship Id="rId11" Type="http://schemas.openxmlformats.org/officeDocument/2006/relationships/slideLayout" Target="../slideLayouts/slideLayout1393.xml"/><Relationship Id="rId5" Type="http://schemas.openxmlformats.org/officeDocument/2006/relationships/slideLayout" Target="../slideLayouts/slideLayout1387.xml"/><Relationship Id="rId10" Type="http://schemas.openxmlformats.org/officeDocument/2006/relationships/slideLayout" Target="../slideLayouts/slideLayout1392.xml"/><Relationship Id="rId4" Type="http://schemas.openxmlformats.org/officeDocument/2006/relationships/slideLayout" Target="../slideLayouts/slideLayout1386.xml"/><Relationship Id="rId9" Type="http://schemas.openxmlformats.org/officeDocument/2006/relationships/slideLayout" Target="../slideLayouts/slideLayout13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02.xml"/><Relationship Id="rId13" Type="http://schemas.openxmlformats.org/officeDocument/2006/relationships/theme" Target="../theme/theme7.xml"/><Relationship Id="rId3" Type="http://schemas.openxmlformats.org/officeDocument/2006/relationships/slideLayout" Target="../slideLayouts/slideLayout1397.xml"/><Relationship Id="rId7" Type="http://schemas.openxmlformats.org/officeDocument/2006/relationships/slideLayout" Target="../slideLayouts/slideLayout1401.xml"/><Relationship Id="rId12" Type="http://schemas.openxmlformats.org/officeDocument/2006/relationships/slideLayout" Target="../slideLayouts/slideLayout1406.xml"/><Relationship Id="rId2" Type="http://schemas.openxmlformats.org/officeDocument/2006/relationships/slideLayout" Target="../slideLayouts/slideLayout1396.xml"/><Relationship Id="rId1" Type="http://schemas.openxmlformats.org/officeDocument/2006/relationships/slideLayout" Target="../slideLayouts/slideLayout1395.xml"/><Relationship Id="rId6" Type="http://schemas.openxmlformats.org/officeDocument/2006/relationships/slideLayout" Target="../slideLayouts/slideLayout1400.xml"/><Relationship Id="rId11" Type="http://schemas.openxmlformats.org/officeDocument/2006/relationships/slideLayout" Target="../slideLayouts/slideLayout1405.xml"/><Relationship Id="rId5" Type="http://schemas.openxmlformats.org/officeDocument/2006/relationships/slideLayout" Target="../slideLayouts/slideLayout1399.xml"/><Relationship Id="rId10" Type="http://schemas.openxmlformats.org/officeDocument/2006/relationships/slideLayout" Target="../slideLayouts/slideLayout1404.xml"/><Relationship Id="rId4" Type="http://schemas.openxmlformats.org/officeDocument/2006/relationships/slideLayout" Target="../slideLayouts/slideLayout1398.xml"/><Relationship Id="rId9" Type="http://schemas.openxmlformats.org/officeDocument/2006/relationships/slideLayout" Target="../slideLayouts/slideLayout140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4.xml"/><Relationship Id="rId3" Type="http://schemas.openxmlformats.org/officeDocument/2006/relationships/slideLayout" Target="../slideLayouts/slideLayout1409.xml"/><Relationship Id="rId7" Type="http://schemas.openxmlformats.org/officeDocument/2006/relationships/slideLayout" Target="../slideLayouts/slideLayout1413.xml"/><Relationship Id="rId12" Type="http://schemas.openxmlformats.org/officeDocument/2006/relationships/theme" Target="../theme/theme8.xml"/><Relationship Id="rId2" Type="http://schemas.openxmlformats.org/officeDocument/2006/relationships/slideLayout" Target="../slideLayouts/slideLayout1408.xml"/><Relationship Id="rId1" Type="http://schemas.openxmlformats.org/officeDocument/2006/relationships/slideLayout" Target="../slideLayouts/slideLayout1407.xml"/><Relationship Id="rId6" Type="http://schemas.openxmlformats.org/officeDocument/2006/relationships/slideLayout" Target="../slideLayouts/slideLayout1412.xml"/><Relationship Id="rId11" Type="http://schemas.openxmlformats.org/officeDocument/2006/relationships/slideLayout" Target="../slideLayouts/slideLayout1417.xml"/><Relationship Id="rId5" Type="http://schemas.openxmlformats.org/officeDocument/2006/relationships/slideLayout" Target="../slideLayouts/slideLayout1411.xml"/><Relationship Id="rId10" Type="http://schemas.openxmlformats.org/officeDocument/2006/relationships/slideLayout" Target="../slideLayouts/slideLayout1416.xml"/><Relationship Id="rId4" Type="http://schemas.openxmlformats.org/officeDocument/2006/relationships/slideLayout" Target="../slideLayouts/slideLayout1410.xml"/><Relationship Id="rId9" Type="http://schemas.openxmlformats.org/officeDocument/2006/relationships/slideLayout" Target="../slideLayouts/slideLayout14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25.xml"/><Relationship Id="rId3" Type="http://schemas.openxmlformats.org/officeDocument/2006/relationships/slideLayout" Target="../slideLayouts/slideLayout1420.xml"/><Relationship Id="rId7" Type="http://schemas.openxmlformats.org/officeDocument/2006/relationships/slideLayout" Target="../slideLayouts/slideLayout1424.xml"/><Relationship Id="rId12" Type="http://schemas.openxmlformats.org/officeDocument/2006/relationships/theme" Target="../theme/theme9.xml"/><Relationship Id="rId2" Type="http://schemas.openxmlformats.org/officeDocument/2006/relationships/slideLayout" Target="../slideLayouts/slideLayout1419.xml"/><Relationship Id="rId1" Type="http://schemas.openxmlformats.org/officeDocument/2006/relationships/slideLayout" Target="../slideLayouts/slideLayout1418.xml"/><Relationship Id="rId6" Type="http://schemas.openxmlformats.org/officeDocument/2006/relationships/slideLayout" Target="../slideLayouts/slideLayout1423.xml"/><Relationship Id="rId11" Type="http://schemas.openxmlformats.org/officeDocument/2006/relationships/slideLayout" Target="../slideLayouts/slideLayout1428.xml"/><Relationship Id="rId5" Type="http://schemas.openxmlformats.org/officeDocument/2006/relationships/slideLayout" Target="../slideLayouts/slideLayout1422.xml"/><Relationship Id="rId10" Type="http://schemas.openxmlformats.org/officeDocument/2006/relationships/slideLayout" Target="../slideLayouts/slideLayout1427.xml"/><Relationship Id="rId4" Type="http://schemas.openxmlformats.org/officeDocument/2006/relationships/slideLayout" Target="../slideLayouts/slideLayout1421.xml"/><Relationship Id="rId9" Type="http://schemas.openxmlformats.org/officeDocument/2006/relationships/slideLayout" Target="../slideLayouts/slideLayout14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73"/>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574"/>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572"/>
            <p:extLst>
              <p:ext uri="{DAA4B4D4-6D71-4841-9C94-3DE7FCFB9230}">
                <p14:media xmlns:p14="http://schemas.microsoft.com/office/powerpoint/2010/main" r:embed="rId571"/>
              </p:ext>
            </p:extLst>
          </p:nvPr>
        </p:nvPicPr>
        <p:blipFill>
          <a:blip r:embed="rId575"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576"/>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577"/>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578"/>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579"/>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3167350739"/>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 id="2147484190" r:id="rId14"/>
    <p:sldLayoutId id="2147484191" r:id="rId15"/>
    <p:sldLayoutId id="2147484192" r:id="rId16"/>
    <p:sldLayoutId id="2147484193" r:id="rId17"/>
    <p:sldLayoutId id="2147484194" r:id="rId18"/>
    <p:sldLayoutId id="2147484195" r:id="rId19"/>
    <p:sldLayoutId id="2147484196" r:id="rId20"/>
    <p:sldLayoutId id="2147484197" r:id="rId21"/>
    <p:sldLayoutId id="2147484198" r:id="rId22"/>
    <p:sldLayoutId id="2147484199" r:id="rId23"/>
    <p:sldLayoutId id="2147484200" r:id="rId24"/>
    <p:sldLayoutId id="2147484201" r:id="rId25"/>
    <p:sldLayoutId id="2147484202" r:id="rId26"/>
    <p:sldLayoutId id="2147484203" r:id="rId27"/>
    <p:sldLayoutId id="2147484204" r:id="rId28"/>
    <p:sldLayoutId id="2147484205" r:id="rId29"/>
    <p:sldLayoutId id="2147484206" r:id="rId30"/>
    <p:sldLayoutId id="2147484207" r:id="rId31"/>
    <p:sldLayoutId id="2147484208" r:id="rId32"/>
    <p:sldLayoutId id="2147484209" r:id="rId33"/>
    <p:sldLayoutId id="2147484210" r:id="rId34"/>
    <p:sldLayoutId id="2147484211" r:id="rId35"/>
    <p:sldLayoutId id="2147484212" r:id="rId36"/>
    <p:sldLayoutId id="2147484213" r:id="rId37"/>
    <p:sldLayoutId id="2147484214" r:id="rId38"/>
    <p:sldLayoutId id="2147484215" r:id="rId39"/>
    <p:sldLayoutId id="2147484216" r:id="rId40"/>
    <p:sldLayoutId id="2147484217" r:id="rId41"/>
    <p:sldLayoutId id="2147484218" r:id="rId42"/>
    <p:sldLayoutId id="2147484219" r:id="rId43"/>
    <p:sldLayoutId id="2147484220" r:id="rId44"/>
    <p:sldLayoutId id="2147484221" r:id="rId45"/>
    <p:sldLayoutId id="2147484222" r:id="rId46"/>
    <p:sldLayoutId id="2147484223" r:id="rId47"/>
    <p:sldLayoutId id="2147484224" r:id="rId48"/>
    <p:sldLayoutId id="2147484225" r:id="rId49"/>
    <p:sldLayoutId id="2147484226" r:id="rId50"/>
    <p:sldLayoutId id="2147484227" r:id="rId51"/>
    <p:sldLayoutId id="2147484228" r:id="rId52"/>
    <p:sldLayoutId id="2147484229" r:id="rId53"/>
    <p:sldLayoutId id="2147484230" r:id="rId54"/>
    <p:sldLayoutId id="2147484231" r:id="rId55"/>
    <p:sldLayoutId id="2147484232" r:id="rId56"/>
    <p:sldLayoutId id="2147484233" r:id="rId57"/>
    <p:sldLayoutId id="2147484234" r:id="rId58"/>
    <p:sldLayoutId id="2147484235" r:id="rId59"/>
    <p:sldLayoutId id="2147484236" r:id="rId60"/>
    <p:sldLayoutId id="2147484237" r:id="rId61"/>
    <p:sldLayoutId id="2147484238" r:id="rId62"/>
    <p:sldLayoutId id="2147484239" r:id="rId63"/>
    <p:sldLayoutId id="2147484240" r:id="rId64"/>
    <p:sldLayoutId id="2147484241" r:id="rId65"/>
    <p:sldLayoutId id="2147484242" r:id="rId66"/>
    <p:sldLayoutId id="2147484243" r:id="rId67"/>
    <p:sldLayoutId id="2147484244" r:id="rId68"/>
    <p:sldLayoutId id="2147484245" r:id="rId69"/>
    <p:sldLayoutId id="2147484246" r:id="rId70"/>
    <p:sldLayoutId id="2147484247" r:id="rId71"/>
    <p:sldLayoutId id="2147484248" r:id="rId72"/>
    <p:sldLayoutId id="2147484249" r:id="rId73"/>
    <p:sldLayoutId id="2147484250" r:id="rId74"/>
    <p:sldLayoutId id="2147484251" r:id="rId75"/>
    <p:sldLayoutId id="2147484252" r:id="rId76"/>
    <p:sldLayoutId id="2147484253" r:id="rId77"/>
    <p:sldLayoutId id="2147484254" r:id="rId78"/>
    <p:sldLayoutId id="2147484255" r:id="rId79"/>
    <p:sldLayoutId id="2147484256" r:id="rId80"/>
    <p:sldLayoutId id="2147484257" r:id="rId81"/>
    <p:sldLayoutId id="2147484258" r:id="rId82"/>
    <p:sldLayoutId id="2147484259" r:id="rId83"/>
    <p:sldLayoutId id="2147484260" r:id="rId84"/>
    <p:sldLayoutId id="2147484261" r:id="rId85"/>
    <p:sldLayoutId id="2147484262" r:id="rId86"/>
    <p:sldLayoutId id="2147484263" r:id="rId87"/>
    <p:sldLayoutId id="2147484264" r:id="rId88"/>
    <p:sldLayoutId id="2147484265" r:id="rId89"/>
    <p:sldLayoutId id="2147484266" r:id="rId90"/>
    <p:sldLayoutId id="2147484267" r:id="rId91"/>
    <p:sldLayoutId id="2147484268" r:id="rId92"/>
    <p:sldLayoutId id="2147484269" r:id="rId93"/>
    <p:sldLayoutId id="2147484270" r:id="rId94"/>
    <p:sldLayoutId id="2147484271" r:id="rId95"/>
    <p:sldLayoutId id="2147484272" r:id="rId96"/>
    <p:sldLayoutId id="2147484273" r:id="rId97"/>
    <p:sldLayoutId id="2147484274" r:id="rId98"/>
    <p:sldLayoutId id="2147484275" r:id="rId99"/>
    <p:sldLayoutId id="2147484276" r:id="rId100"/>
    <p:sldLayoutId id="2147484277" r:id="rId101"/>
    <p:sldLayoutId id="2147484278" r:id="rId102"/>
    <p:sldLayoutId id="2147484279" r:id="rId103"/>
    <p:sldLayoutId id="2147484280" r:id="rId104"/>
    <p:sldLayoutId id="2147484281" r:id="rId105"/>
    <p:sldLayoutId id="2147484282" r:id="rId106"/>
    <p:sldLayoutId id="2147484283" r:id="rId107"/>
    <p:sldLayoutId id="2147484284" r:id="rId108"/>
    <p:sldLayoutId id="2147484285" r:id="rId109"/>
    <p:sldLayoutId id="2147484286" r:id="rId110"/>
    <p:sldLayoutId id="2147484287" r:id="rId111"/>
    <p:sldLayoutId id="2147484288" r:id="rId112"/>
    <p:sldLayoutId id="2147484289" r:id="rId113"/>
    <p:sldLayoutId id="2147484290" r:id="rId114"/>
    <p:sldLayoutId id="2147484291" r:id="rId115"/>
    <p:sldLayoutId id="2147484292" r:id="rId116"/>
    <p:sldLayoutId id="2147484293" r:id="rId117"/>
    <p:sldLayoutId id="2147484294" r:id="rId118"/>
    <p:sldLayoutId id="2147484295" r:id="rId119"/>
    <p:sldLayoutId id="2147484296" r:id="rId120"/>
    <p:sldLayoutId id="2147484297" r:id="rId121"/>
    <p:sldLayoutId id="2147484298" r:id="rId122"/>
    <p:sldLayoutId id="2147484299" r:id="rId123"/>
    <p:sldLayoutId id="2147484300" r:id="rId124"/>
    <p:sldLayoutId id="2147484301" r:id="rId125"/>
    <p:sldLayoutId id="2147484302" r:id="rId126"/>
    <p:sldLayoutId id="2147484303" r:id="rId127"/>
    <p:sldLayoutId id="2147484304" r:id="rId128"/>
    <p:sldLayoutId id="2147484305" r:id="rId129"/>
    <p:sldLayoutId id="2147484306" r:id="rId130"/>
    <p:sldLayoutId id="2147484307" r:id="rId131"/>
    <p:sldLayoutId id="2147484308" r:id="rId132"/>
    <p:sldLayoutId id="2147484309" r:id="rId133"/>
    <p:sldLayoutId id="2147484310" r:id="rId134"/>
    <p:sldLayoutId id="2147484311" r:id="rId135"/>
    <p:sldLayoutId id="2147484312" r:id="rId136"/>
    <p:sldLayoutId id="2147484313" r:id="rId137"/>
    <p:sldLayoutId id="2147484314" r:id="rId138"/>
    <p:sldLayoutId id="2147484315" r:id="rId139"/>
    <p:sldLayoutId id="2147484316" r:id="rId140"/>
    <p:sldLayoutId id="2147484317" r:id="rId141"/>
    <p:sldLayoutId id="2147484318" r:id="rId142"/>
    <p:sldLayoutId id="2147484319" r:id="rId143"/>
    <p:sldLayoutId id="2147484320" r:id="rId144"/>
    <p:sldLayoutId id="2147484321" r:id="rId145"/>
    <p:sldLayoutId id="2147484322" r:id="rId146"/>
    <p:sldLayoutId id="2147484323" r:id="rId147"/>
    <p:sldLayoutId id="2147484324" r:id="rId148"/>
    <p:sldLayoutId id="2147484325" r:id="rId149"/>
    <p:sldLayoutId id="2147484326" r:id="rId150"/>
    <p:sldLayoutId id="2147484327" r:id="rId151"/>
    <p:sldLayoutId id="2147484328" r:id="rId152"/>
    <p:sldLayoutId id="2147484329" r:id="rId153"/>
    <p:sldLayoutId id="2147484330" r:id="rId154"/>
    <p:sldLayoutId id="2147484331" r:id="rId155"/>
    <p:sldLayoutId id="2147484332" r:id="rId156"/>
    <p:sldLayoutId id="2147484333" r:id="rId157"/>
    <p:sldLayoutId id="2147484334" r:id="rId158"/>
    <p:sldLayoutId id="2147484335" r:id="rId159"/>
    <p:sldLayoutId id="2147484336" r:id="rId160"/>
    <p:sldLayoutId id="2147484337" r:id="rId161"/>
    <p:sldLayoutId id="2147484338" r:id="rId162"/>
    <p:sldLayoutId id="2147484339" r:id="rId163"/>
    <p:sldLayoutId id="2147484340" r:id="rId164"/>
    <p:sldLayoutId id="2147484341" r:id="rId165"/>
    <p:sldLayoutId id="2147484342" r:id="rId166"/>
    <p:sldLayoutId id="2147484343" r:id="rId167"/>
    <p:sldLayoutId id="2147484344" r:id="rId168"/>
    <p:sldLayoutId id="2147484345" r:id="rId169"/>
    <p:sldLayoutId id="2147484346" r:id="rId170"/>
    <p:sldLayoutId id="2147484347" r:id="rId171"/>
    <p:sldLayoutId id="2147484348" r:id="rId172"/>
    <p:sldLayoutId id="2147484349" r:id="rId173"/>
    <p:sldLayoutId id="2147484350" r:id="rId174"/>
    <p:sldLayoutId id="2147484351" r:id="rId175"/>
    <p:sldLayoutId id="2147484352" r:id="rId176"/>
    <p:sldLayoutId id="2147484353" r:id="rId177"/>
    <p:sldLayoutId id="2147484354" r:id="rId178"/>
    <p:sldLayoutId id="2147484355" r:id="rId179"/>
    <p:sldLayoutId id="2147484356" r:id="rId180"/>
    <p:sldLayoutId id="2147484357" r:id="rId181"/>
    <p:sldLayoutId id="2147484358" r:id="rId182"/>
    <p:sldLayoutId id="2147484359" r:id="rId183"/>
    <p:sldLayoutId id="2147484360" r:id="rId184"/>
    <p:sldLayoutId id="2147484361" r:id="rId185"/>
    <p:sldLayoutId id="2147484362" r:id="rId186"/>
    <p:sldLayoutId id="2147484363" r:id="rId187"/>
    <p:sldLayoutId id="2147484364" r:id="rId188"/>
    <p:sldLayoutId id="2147484365" r:id="rId189"/>
    <p:sldLayoutId id="2147484366" r:id="rId190"/>
    <p:sldLayoutId id="2147484367" r:id="rId191"/>
    <p:sldLayoutId id="2147484368" r:id="rId192"/>
    <p:sldLayoutId id="2147484369" r:id="rId193"/>
    <p:sldLayoutId id="2147484370" r:id="rId194"/>
    <p:sldLayoutId id="2147484371" r:id="rId195"/>
    <p:sldLayoutId id="2147484372" r:id="rId196"/>
    <p:sldLayoutId id="2147484373" r:id="rId197"/>
    <p:sldLayoutId id="2147484374" r:id="rId198"/>
    <p:sldLayoutId id="2147484375" r:id="rId199"/>
    <p:sldLayoutId id="2147484376" r:id="rId200"/>
    <p:sldLayoutId id="2147484377" r:id="rId201"/>
    <p:sldLayoutId id="2147484378" r:id="rId202"/>
    <p:sldLayoutId id="2147484379" r:id="rId203"/>
    <p:sldLayoutId id="2147484380" r:id="rId204"/>
    <p:sldLayoutId id="2147484381" r:id="rId205"/>
    <p:sldLayoutId id="2147484382" r:id="rId206"/>
    <p:sldLayoutId id="2147484383" r:id="rId207"/>
    <p:sldLayoutId id="2147484384" r:id="rId208"/>
    <p:sldLayoutId id="2147484385" r:id="rId209"/>
    <p:sldLayoutId id="2147484386" r:id="rId210"/>
    <p:sldLayoutId id="2147484387" r:id="rId211"/>
    <p:sldLayoutId id="2147484388" r:id="rId212"/>
    <p:sldLayoutId id="2147484389" r:id="rId213"/>
    <p:sldLayoutId id="2147484390" r:id="rId214"/>
    <p:sldLayoutId id="2147484391" r:id="rId215"/>
    <p:sldLayoutId id="2147484392" r:id="rId216"/>
    <p:sldLayoutId id="2147484393" r:id="rId217"/>
    <p:sldLayoutId id="2147484394" r:id="rId218"/>
    <p:sldLayoutId id="2147484395" r:id="rId219"/>
    <p:sldLayoutId id="2147484396" r:id="rId220"/>
    <p:sldLayoutId id="2147484397" r:id="rId221"/>
    <p:sldLayoutId id="2147484398" r:id="rId222"/>
    <p:sldLayoutId id="2147484399" r:id="rId223"/>
    <p:sldLayoutId id="2147484400" r:id="rId224"/>
    <p:sldLayoutId id="2147484401" r:id="rId225"/>
    <p:sldLayoutId id="2147484402" r:id="rId226"/>
    <p:sldLayoutId id="2147484403" r:id="rId227"/>
    <p:sldLayoutId id="2147484404" r:id="rId228"/>
    <p:sldLayoutId id="2147484405" r:id="rId229"/>
    <p:sldLayoutId id="2147484406" r:id="rId230"/>
    <p:sldLayoutId id="2147484407" r:id="rId231"/>
    <p:sldLayoutId id="2147484408" r:id="rId232"/>
    <p:sldLayoutId id="2147484409" r:id="rId233"/>
    <p:sldLayoutId id="2147484410" r:id="rId234"/>
    <p:sldLayoutId id="2147484411" r:id="rId235"/>
    <p:sldLayoutId id="2147484412" r:id="rId236"/>
    <p:sldLayoutId id="2147484413" r:id="rId237"/>
    <p:sldLayoutId id="2147484414" r:id="rId238"/>
    <p:sldLayoutId id="2147484415" r:id="rId239"/>
    <p:sldLayoutId id="2147484416" r:id="rId240"/>
    <p:sldLayoutId id="2147484417" r:id="rId241"/>
    <p:sldLayoutId id="2147484418" r:id="rId242"/>
    <p:sldLayoutId id="2147484419" r:id="rId243"/>
    <p:sldLayoutId id="2147484420" r:id="rId244"/>
    <p:sldLayoutId id="2147484421" r:id="rId245"/>
    <p:sldLayoutId id="2147484422" r:id="rId246"/>
    <p:sldLayoutId id="2147484423" r:id="rId247"/>
    <p:sldLayoutId id="2147484424" r:id="rId248"/>
    <p:sldLayoutId id="2147484425" r:id="rId249"/>
    <p:sldLayoutId id="2147484426" r:id="rId250"/>
    <p:sldLayoutId id="2147484427" r:id="rId251"/>
    <p:sldLayoutId id="2147484428" r:id="rId252"/>
    <p:sldLayoutId id="2147484429" r:id="rId253"/>
    <p:sldLayoutId id="2147484430" r:id="rId254"/>
    <p:sldLayoutId id="2147484431" r:id="rId255"/>
    <p:sldLayoutId id="2147484432" r:id="rId256"/>
    <p:sldLayoutId id="2147484433" r:id="rId257"/>
    <p:sldLayoutId id="2147484434" r:id="rId258"/>
    <p:sldLayoutId id="2147484435" r:id="rId259"/>
    <p:sldLayoutId id="2147484436" r:id="rId260"/>
    <p:sldLayoutId id="2147484437" r:id="rId261"/>
    <p:sldLayoutId id="2147484438" r:id="rId262"/>
    <p:sldLayoutId id="2147484439" r:id="rId263"/>
    <p:sldLayoutId id="2147484440" r:id="rId264"/>
    <p:sldLayoutId id="2147484441" r:id="rId265"/>
    <p:sldLayoutId id="2147484442" r:id="rId266"/>
    <p:sldLayoutId id="2147484443" r:id="rId267"/>
    <p:sldLayoutId id="2147484444" r:id="rId268"/>
    <p:sldLayoutId id="2147484445" r:id="rId269"/>
    <p:sldLayoutId id="2147484446" r:id="rId270"/>
    <p:sldLayoutId id="2147484447" r:id="rId271"/>
    <p:sldLayoutId id="2147484448" r:id="rId272"/>
    <p:sldLayoutId id="2147484449" r:id="rId273"/>
    <p:sldLayoutId id="2147484450" r:id="rId274"/>
    <p:sldLayoutId id="2147484451" r:id="rId275"/>
    <p:sldLayoutId id="2147484452" r:id="rId276"/>
    <p:sldLayoutId id="2147484453" r:id="rId277"/>
    <p:sldLayoutId id="2147484454" r:id="rId278"/>
    <p:sldLayoutId id="2147484455" r:id="rId279"/>
    <p:sldLayoutId id="2147484456" r:id="rId280"/>
    <p:sldLayoutId id="2147484457" r:id="rId281"/>
    <p:sldLayoutId id="2147484458" r:id="rId282"/>
    <p:sldLayoutId id="2147484459" r:id="rId283"/>
    <p:sldLayoutId id="2147484460" r:id="rId284"/>
    <p:sldLayoutId id="2147484461" r:id="rId285"/>
    <p:sldLayoutId id="2147484462" r:id="rId286"/>
    <p:sldLayoutId id="2147484463" r:id="rId287"/>
    <p:sldLayoutId id="2147484464" r:id="rId288"/>
    <p:sldLayoutId id="2147484465" r:id="rId289"/>
    <p:sldLayoutId id="2147484466" r:id="rId290"/>
    <p:sldLayoutId id="2147484467" r:id="rId291"/>
    <p:sldLayoutId id="2147484468" r:id="rId292"/>
    <p:sldLayoutId id="2147484469" r:id="rId293"/>
    <p:sldLayoutId id="2147484470" r:id="rId294"/>
    <p:sldLayoutId id="2147484471" r:id="rId295"/>
    <p:sldLayoutId id="2147484472" r:id="rId296"/>
    <p:sldLayoutId id="2147484473" r:id="rId297"/>
    <p:sldLayoutId id="2147484474" r:id="rId298"/>
    <p:sldLayoutId id="2147484475" r:id="rId299"/>
    <p:sldLayoutId id="2147484476" r:id="rId300"/>
    <p:sldLayoutId id="2147484477" r:id="rId301"/>
    <p:sldLayoutId id="2147484478" r:id="rId302"/>
    <p:sldLayoutId id="2147484479" r:id="rId303"/>
    <p:sldLayoutId id="2147484480" r:id="rId304"/>
    <p:sldLayoutId id="2147484481" r:id="rId305"/>
    <p:sldLayoutId id="2147484482" r:id="rId306"/>
    <p:sldLayoutId id="2147484483" r:id="rId307"/>
    <p:sldLayoutId id="2147484484" r:id="rId308"/>
    <p:sldLayoutId id="2147484485" r:id="rId309"/>
    <p:sldLayoutId id="2147484486" r:id="rId310"/>
    <p:sldLayoutId id="2147484487" r:id="rId311"/>
    <p:sldLayoutId id="2147484488" r:id="rId312"/>
    <p:sldLayoutId id="2147484489" r:id="rId313"/>
    <p:sldLayoutId id="2147484490" r:id="rId314"/>
    <p:sldLayoutId id="2147484491" r:id="rId315"/>
    <p:sldLayoutId id="2147484492" r:id="rId316"/>
    <p:sldLayoutId id="2147484493" r:id="rId317"/>
    <p:sldLayoutId id="2147484494" r:id="rId318"/>
    <p:sldLayoutId id="2147484495" r:id="rId319"/>
    <p:sldLayoutId id="2147484496" r:id="rId320"/>
    <p:sldLayoutId id="2147484497" r:id="rId321"/>
    <p:sldLayoutId id="2147484498" r:id="rId322"/>
    <p:sldLayoutId id="2147484499" r:id="rId323"/>
    <p:sldLayoutId id="2147484500" r:id="rId324"/>
    <p:sldLayoutId id="2147484501" r:id="rId325"/>
    <p:sldLayoutId id="2147484502" r:id="rId326"/>
    <p:sldLayoutId id="2147484503" r:id="rId327"/>
    <p:sldLayoutId id="2147484504" r:id="rId328"/>
    <p:sldLayoutId id="2147484505" r:id="rId329"/>
    <p:sldLayoutId id="2147484506" r:id="rId330"/>
    <p:sldLayoutId id="2147484507" r:id="rId331"/>
    <p:sldLayoutId id="2147484508" r:id="rId332"/>
    <p:sldLayoutId id="2147484509" r:id="rId333"/>
    <p:sldLayoutId id="2147484510" r:id="rId334"/>
    <p:sldLayoutId id="2147484511" r:id="rId335"/>
    <p:sldLayoutId id="2147484512" r:id="rId336"/>
    <p:sldLayoutId id="2147484513" r:id="rId337"/>
    <p:sldLayoutId id="2147484514" r:id="rId338"/>
    <p:sldLayoutId id="2147484515" r:id="rId339"/>
    <p:sldLayoutId id="2147484516" r:id="rId340"/>
    <p:sldLayoutId id="2147484517" r:id="rId341"/>
    <p:sldLayoutId id="2147484518" r:id="rId342"/>
    <p:sldLayoutId id="2147484519" r:id="rId343"/>
    <p:sldLayoutId id="2147484520" r:id="rId344"/>
    <p:sldLayoutId id="2147484521" r:id="rId345"/>
    <p:sldLayoutId id="2147484522" r:id="rId346"/>
    <p:sldLayoutId id="2147484523" r:id="rId347"/>
    <p:sldLayoutId id="2147484524" r:id="rId348"/>
    <p:sldLayoutId id="2147484525" r:id="rId349"/>
    <p:sldLayoutId id="2147484526" r:id="rId350"/>
    <p:sldLayoutId id="2147484527" r:id="rId351"/>
    <p:sldLayoutId id="2147484528" r:id="rId352"/>
    <p:sldLayoutId id="2147484529" r:id="rId353"/>
    <p:sldLayoutId id="2147484530" r:id="rId354"/>
    <p:sldLayoutId id="2147484531" r:id="rId355"/>
    <p:sldLayoutId id="2147484532" r:id="rId356"/>
    <p:sldLayoutId id="2147484533" r:id="rId357"/>
    <p:sldLayoutId id="2147484534" r:id="rId358"/>
    <p:sldLayoutId id="2147484535" r:id="rId359"/>
    <p:sldLayoutId id="2147484536" r:id="rId360"/>
    <p:sldLayoutId id="2147484537" r:id="rId361"/>
    <p:sldLayoutId id="2147484538" r:id="rId362"/>
    <p:sldLayoutId id="2147484539" r:id="rId363"/>
    <p:sldLayoutId id="2147484540" r:id="rId364"/>
    <p:sldLayoutId id="2147484541" r:id="rId365"/>
    <p:sldLayoutId id="2147484542" r:id="rId366"/>
    <p:sldLayoutId id="2147484543" r:id="rId367"/>
    <p:sldLayoutId id="2147484544" r:id="rId368"/>
    <p:sldLayoutId id="2147484545" r:id="rId369"/>
    <p:sldLayoutId id="2147484546" r:id="rId370"/>
    <p:sldLayoutId id="2147484547" r:id="rId371"/>
    <p:sldLayoutId id="2147484548" r:id="rId372"/>
    <p:sldLayoutId id="2147484549" r:id="rId373"/>
    <p:sldLayoutId id="2147484550" r:id="rId374"/>
    <p:sldLayoutId id="2147484551" r:id="rId375"/>
    <p:sldLayoutId id="2147484552" r:id="rId376"/>
    <p:sldLayoutId id="2147484553" r:id="rId377"/>
    <p:sldLayoutId id="2147484554" r:id="rId378"/>
    <p:sldLayoutId id="2147484555" r:id="rId379"/>
    <p:sldLayoutId id="2147484556" r:id="rId380"/>
    <p:sldLayoutId id="2147484557" r:id="rId381"/>
    <p:sldLayoutId id="2147484558" r:id="rId382"/>
    <p:sldLayoutId id="2147484559" r:id="rId383"/>
    <p:sldLayoutId id="2147484560" r:id="rId384"/>
    <p:sldLayoutId id="2147484561" r:id="rId385"/>
    <p:sldLayoutId id="2147484562" r:id="rId386"/>
    <p:sldLayoutId id="2147484563" r:id="rId387"/>
    <p:sldLayoutId id="2147484564" r:id="rId388"/>
    <p:sldLayoutId id="2147484565" r:id="rId389"/>
    <p:sldLayoutId id="2147484566" r:id="rId390"/>
    <p:sldLayoutId id="2147484567" r:id="rId391"/>
    <p:sldLayoutId id="2147484568" r:id="rId392"/>
    <p:sldLayoutId id="2147484569" r:id="rId393"/>
    <p:sldLayoutId id="2147484570" r:id="rId394"/>
    <p:sldLayoutId id="2147484571" r:id="rId395"/>
    <p:sldLayoutId id="2147484572" r:id="rId396"/>
    <p:sldLayoutId id="2147484573" r:id="rId397"/>
    <p:sldLayoutId id="2147484574" r:id="rId398"/>
    <p:sldLayoutId id="2147484575" r:id="rId399"/>
    <p:sldLayoutId id="2147484576" r:id="rId400"/>
    <p:sldLayoutId id="2147484577" r:id="rId401"/>
    <p:sldLayoutId id="2147484578" r:id="rId402"/>
    <p:sldLayoutId id="2147484579" r:id="rId403"/>
    <p:sldLayoutId id="2147484580" r:id="rId404"/>
    <p:sldLayoutId id="2147484581" r:id="rId405"/>
    <p:sldLayoutId id="2147484582" r:id="rId406"/>
    <p:sldLayoutId id="2147484583" r:id="rId407"/>
    <p:sldLayoutId id="2147484584" r:id="rId408"/>
    <p:sldLayoutId id="2147484585" r:id="rId409"/>
    <p:sldLayoutId id="2147484586" r:id="rId410"/>
    <p:sldLayoutId id="2147484587" r:id="rId411"/>
    <p:sldLayoutId id="2147484588" r:id="rId412"/>
    <p:sldLayoutId id="2147484589" r:id="rId413"/>
    <p:sldLayoutId id="2147484590" r:id="rId414"/>
    <p:sldLayoutId id="2147484591" r:id="rId415"/>
    <p:sldLayoutId id="2147484592" r:id="rId416"/>
    <p:sldLayoutId id="2147484593" r:id="rId417"/>
    <p:sldLayoutId id="2147484594" r:id="rId418"/>
    <p:sldLayoutId id="2147484595" r:id="rId419"/>
    <p:sldLayoutId id="2147484596" r:id="rId420"/>
    <p:sldLayoutId id="2147484597" r:id="rId421"/>
    <p:sldLayoutId id="2147484598" r:id="rId422"/>
    <p:sldLayoutId id="2147484599" r:id="rId423"/>
    <p:sldLayoutId id="2147484600" r:id="rId424"/>
    <p:sldLayoutId id="2147484601" r:id="rId425"/>
    <p:sldLayoutId id="2147484602" r:id="rId426"/>
    <p:sldLayoutId id="2147484603" r:id="rId427"/>
    <p:sldLayoutId id="2147484604" r:id="rId428"/>
    <p:sldLayoutId id="2147484605" r:id="rId429"/>
    <p:sldLayoutId id="2147484606" r:id="rId430"/>
    <p:sldLayoutId id="2147484607" r:id="rId431"/>
    <p:sldLayoutId id="2147484608" r:id="rId432"/>
    <p:sldLayoutId id="2147484609" r:id="rId433"/>
    <p:sldLayoutId id="2147484610" r:id="rId434"/>
    <p:sldLayoutId id="2147484611" r:id="rId435"/>
    <p:sldLayoutId id="2147484612" r:id="rId436"/>
    <p:sldLayoutId id="2147484613" r:id="rId437"/>
    <p:sldLayoutId id="2147484614" r:id="rId438"/>
    <p:sldLayoutId id="2147484615" r:id="rId439"/>
    <p:sldLayoutId id="2147484616" r:id="rId440"/>
    <p:sldLayoutId id="2147484617" r:id="rId441"/>
    <p:sldLayoutId id="2147484618" r:id="rId442"/>
    <p:sldLayoutId id="2147484619" r:id="rId443"/>
    <p:sldLayoutId id="2147484620" r:id="rId444"/>
    <p:sldLayoutId id="2147484621" r:id="rId445"/>
    <p:sldLayoutId id="2147484622" r:id="rId446"/>
    <p:sldLayoutId id="2147484623" r:id="rId447"/>
    <p:sldLayoutId id="2147484624" r:id="rId448"/>
    <p:sldLayoutId id="2147484625" r:id="rId449"/>
    <p:sldLayoutId id="2147484626" r:id="rId450"/>
    <p:sldLayoutId id="2147484627" r:id="rId451"/>
    <p:sldLayoutId id="2147484628" r:id="rId452"/>
    <p:sldLayoutId id="2147484629" r:id="rId453"/>
    <p:sldLayoutId id="2147484630" r:id="rId454"/>
    <p:sldLayoutId id="2147484631" r:id="rId455"/>
    <p:sldLayoutId id="2147484632" r:id="rId456"/>
    <p:sldLayoutId id="2147484633" r:id="rId457"/>
    <p:sldLayoutId id="2147484634" r:id="rId458"/>
    <p:sldLayoutId id="2147484635" r:id="rId459"/>
    <p:sldLayoutId id="2147484636" r:id="rId460"/>
    <p:sldLayoutId id="2147484637" r:id="rId461"/>
    <p:sldLayoutId id="2147484638" r:id="rId462"/>
    <p:sldLayoutId id="2147484639" r:id="rId463"/>
    <p:sldLayoutId id="2147484640" r:id="rId464"/>
    <p:sldLayoutId id="2147484641" r:id="rId465"/>
    <p:sldLayoutId id="2147484642" r:id="rId466"/>
    <p:sldLayoutId id="2147484643" r:id="rId467"/>
    <p:sldLayoutId id="2147484644" r:id="rId468"/>
    <p:sldLayoutId id="2147484645" r:id="rId469"/>
    <p:sldLayoutId id="2147484646" r:id="rId470"/>
    <p:sldLayoutId id="2147484647" r:id="rId471"/>
    <p:sldLayoutId id="2147484648" r:id="rId472"/>
    <p:sldLayoutId id="2147484649" r:id="rId473"/>
    <p:sldLayoutId id="2147484650" r:id="rId474"/>
    <p:sldLayoutId id="2147484651" r:id="rId475"/>
    <p:sldLayoutId id="2147484652" r:id="rId476"/>
    <p:sldLayoutId id="2147484653" r:id="rId477"/>
    <p:sldLayoutId id="2147484654" r:id="rId478"/>
    <p:sldLayoutId id="2147484655" r:id="rId479"/>
    <p:sldLayoutId id="2147484656" r:id="rId480"/>
    <p:sldLayoutId id="2147484657" r:id="rId481"/>
    <p:sldLayoutId id="2147484658" r:id="rId482"/>
    <p:sldLayoutId id="2147484659" r:id="rId483"/>
    <p:sldLayoutId id="2147484660" r:id="rId484"/>
    <p:sldLayoutId id="2147484661" r:id="rId485"/>
    <p:sldLayoutId id="2147484662" r:id="rId486"/>
    <p:sldLayoutId id="2147484663" r:id="rId487"/>
    <p:sldLayoutId id="2147484664" r:id="rId488"/>
    <p:sldLayoutId id="2147484665" r:id="rId489"/>
    <p:sldLayoutId id="2147484666" r:id="rId490"/>
    <p:sldLayoutId id="2147484667" r:id="rId491"/>
    <p:sldLayoutId id="2147484668" r:id="rId492"/>
    <p:sldLayoutId id="2147484669" r:id="rId493"/>
    <p:sldLayoutId id="2147484670" r:id="rId494"/>
    <p:sldLayoutId id="2147484671" r:id="rId495"/>
    <p:sldLayoutId id="2147484672" r:id="rId496"/>
    <p:sldLayoutId id="2147484673" r:id="rId497"/>
    <p:sldLayoutId id="2147484674" r:id="rId498"/>
    <p:sldLayoutId id="2147484675" r:id="rId499"/>
    <p:sldLayoutId id="2147484676" r:id="rId500"/>
    <p:sldLayoutId id="2147484677" r:id="rId501"/>
    <p:sldLayoutId id="2147484678" r:id="rId502"/>
    <p:sldLayoutId id="2147484679" r:id="rId503"/>
    <p:sldLayoutId id="2147484680" r:id="rId504"/>
    <p:sldLayoutId id="2147484681" r:id="rId505"/>
    <p:sldLayoutId id="2147484682" r:id="rId506"/>
    <p:sldLayoutId id="2147484683" r:id="rId507"/>
    <p:sldLayoutId id="2147484684" r:id="rId508"/>
    <p:sldLayoutId id="2147484685" r:id="rId509"/>
    <p:sldLayoutId id="2147484686" r:id="rId510"/>
    <p:sldLayoutId id="2147484687" r:id="rId511"/>
    <p:sldLayoutId id="2147484688" r:id="rId512"/>
    <p:sldLayoutId id="2147484689" r:id="rId513"/>
    <p:sldLayoutId id="2147484690" r:id="rId514"/>
    <p:sldLayoutId id="2147484691" r:id="rId515"/>
    <p:sldLayoutId id="2147484692" r:id="rId516"/>
    <p:sldLayoutId id="2147484693" r:id="rId517"/>
    <p:sldLayoutId id="2147484694" r:id="rId518"/>
    <p:sldLayoutId id="2147484695" r:id="rId519"/>
    <p:sldLayoutId id="2147484696" r:id="rId520"/>
    <p:sldLayoutId id="2147484697" r:id="rId521"/>
    <p:sldLayoutId id="2147484698" r:id="rId522"/>
    <p:sldLayoutId id="2147484699" r:id="rId523"/>
    <p:sldLayoutId id="2147484700" r:id="rId524"/>
    <p:sldLayoutId id="2147484713" r:id="rId525"/>
    <p:sldLayoutId id="2147484990" r:id="rId526"/>
    <p:sldLayoutId id="2147484991" r:id="rId527"/>
    <p:sldLayoutId id="2147484992" r:id="rId528"/>
    <p:sldLayoutId id="2147484993" r:id="rId529"/>
    <p:sldLayoutId id="2147484994" r:id="rId530"/>
    <p:sldLayoutId id="2147484995" r:id="rId531"/>
    <p:sldLayoutId id="2147484996" r:id="rId532"/>
    <p:sldLayoutId id="2147484997" r:id="rId533"/>
    <p:sldLayoutId id="2147484998" r:id="rId534"/>
    <p:sldLayoutId id="2147484999" r:id="rId535"/>
    <p:sldLayoutId id="2147485000" r:id="rId536"/>
    <p:sldLayoutId id="2147485001" r:id="rId537"/>
    <p:sldLayoutId id="2147485002" r:id="rId538"/>
    <p:sldLayoutId id="2147485003" r:id="rId539"/>
    <p:sldLayoutId id="2147485004" r:id="rId540"/>
    <p:sldLayoutId id="2147485005" r:id="rId541"/>
    <p:sldLayoutId id="2147485006" r:id="rId542"/>
    <p:sldLayoutId id="2147485007" r:id="rId543"/>
    <p:sldLayoutId id="2147485008" r:id="rId544"/>
    <p:sldLayoutId id="2147485026" r:id="rId545"/>
    <p:sldLayoutId id="2147485027" r:id="rId546"/>
    <p:sldLayoutId id="2147485028" r:id="rId547"/>
    <p:sldLayoutId id="2147485029" r:id="rId548"/>
    <p:sldLayoutId id="2147485030" r:id="rId549"/>
    <p:sldLayoutId id="2147485031" r:id="rId550"/>
    <p:sldLayoutId id="2147485032" r:id="rId551"/>
    <p:sldLayoutId id="2147485033" r:id="rId552"/>
    <p:sldLayoutId id="2147485034" r:id="rId553"/>
    <p:sldLayoutId id="2147485035" r:id="rId554"/>
    <p:sldLayoutId id="2147485036" r:id="rId555"/>
    <p:sldLayoutId id="2147485037" r:id="rId556"/>
    <p:sldLayoutId id="2147485038" r:id="rId557"/>
    <p:sldLayoutId id="2147485039" r:id="rId558"/>
    <p:sldLayoutId id="2147485040" r:id="rId559"/>
    <p:sldLayoutId id="2147485041" r:id="rId560"/>
    <p:sldLayoutId id="2147485042" r:id="rId561"/>
    <p:sldLayoutId id="2147485043" r:id="rId562"/>
    <p:sldLayoutId id="2147485044" r:id="rId563"/>
    <p:sldLayoutId id="2147485105" r:id="rId564"/>
    <p:sldLayoutId id="2147485100" r:id="rId565"/>
    <p:sldLayoutId id="2147485101" r:id="rId566"/>
    <p:sldLayoutId id="2147485102" r:id="rId567"/>
    <p:sldLayoutId id="2147485103" r:id="rId568"/>
    <p:sldLayoutId id="2147485104" r:id="rId569"/>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137193129"/>
      </p:ext>
    </p:extLst>
  </p:cSld>
  <p:clrMap bg1="lt1" tx1="dk1" bg2="lt2" tx2="dk2" accent1="accent1" accent2="accent2" accent3="accent3" accent4="accent4" accent5="accent5" accent6="accent6" hlink="hlink" folHlink="folHlink"/>
  <p:sldLayoutIdLst>
    <p:sldLayoutId id="2147485244" r:id="rId1"/>
    <p:sldLayoutId id="2147485245" r:id="rId2"/>
    <p:sldLayoutId id="2147485246" r:id="rId3"/>
    <p:sldLayoutId id="2147485247" r:id="rId4"/>
    <p:sldLayoutId id="2147485248" r:id="rId5"/>
    <p:sldLayoutId id="2147485249" r:id="rId6"/>
    <p:sldLayoutId id="2147485250" r:id="rId7"/>
    <p:sldLayoutId id="2147485251" r:id="rId8"/>
    <p:sldLayoutId id="2147485252" r:id="rId9"/>
    <p:sldLayoutId id="2147485253" r:id="rId10"/>
    <p:sldLayoutId id="2147485254" r:id="rId11"/>
    <p:sldLayoutId id="2147485255"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357805523"/>
      </p:ext>
    </p:extLst>
  </p:cSld>
  <p:clrMap bg1="lt1" tx1="dk1" bg2="lt2" tx2="dk2" accent1="accent1" accent2="accent2" accent3="accent3" accent4="accent4" accent5="accent5" accent6="accent6" hlink="hlink" folHlink="folHlink"/>
  <p:sldLayoutIdLst>
    <p:sldLayoutId id="2147485257" r:id="rId1"/>
    <p:sldLayoutId id="2147485258" r:id="rId2"/>
    <p:sldLayoutId id="2147485259" r:id="rId3"/>
    <p:sldLayoutId id="2147485260" r:id="rId4"/>
    <p:sldLayoutId id="2147485261" r:id="rId5"/>
    <p:sldLayoutId id="2147485262" r:id="rId6"/>
    <p:sldLayoutId id="2147485263" r:id="rId7"/>
    <p:sldLayoutId id="2147485264" r:id="rId8"/>
    <p:sldLayoutId id="2147485265" r:id="rId9"/>
    <p:sldLayoutId id="2147485266" r:id="rId10"/>
    <p:sldLayoutId id="2147485267" r:id="rId11"/>
    <p:sldLayoutId id="2147485268"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46"/>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547"/>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545"/>
            <p:extLst>
              <p:ext uri="{DAA4B4D4-6D71-4841-9C94-3DE7FCFB9230}">
                <p14:media xmlns:p14="http://schemas.microsoft.com/office/powerpoint/2010/main" r:embed="rId544"/>
              </p:ext>
            </p:extLst>
          </p:nvPr>
        </p:nvPicPr>
        <p:blipFill>
          <a:blip r:embed="rId548"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549"/>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550"/>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551"/>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552"/>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3338944968"/>
      </p:ext>
    </p:extLst>
  </p:cSld>
  <p:clrMap bg1="lt1" tx1="dk1" bg2="lt2" tx2="dk2" accent1="accent1" accent2="accent2" accent3="accent3" accent4="accent4" accent5="accent5" accent6="accent6" hlink="hlink" folHlink="folHlink"/>
  <p:sldLayoutIdLst>
    <p:sldLayoutId id="2147485325" r:id="rId1"/>
    <p:sldLayoutId id="2147485326" r:id="rId2"/>
    <p:sldLayoutId id="2147485327" r:id="rId3"/>
    <p:sldLayoutId id="2147485328" r:id="rId4"/>
    <p:sldLayoutId id="2147485329" r:id="rId5"/>
    <p:sldLayoutId id="2147485330" r:id="rId6"/>
    <p:sldLayoutId id="2147485331" r:id="rId7"/>
    <p:sldLayoutId id="2147485332" r:id="rId8"/>
    <p:sldLayoutId id="2147485333" r:id="rId9"/>
    <p:sldLayoutId id="2147485334" r:id="rId10"/>
    <p:sldLayoutId id="2147485335" r:id="rId11"/>
    <p:sldLayoutId id="2147485336" r:id="rId12"/>
    <p:sldLayoutId id="2147485337" r:id="rId13"/>
    <p:sldLayoutId id="2147485338" r:id="rId14"/>
    <p:sldLayoutId id="2147485339" r:id="rId15"/>
    <p:sldLayoutId id="2147485340" r:id="rId16"/>
    <p:sldLayoutId id="2147485341" r:id="rId17"/>
    <p:sldLayoutId id="2147485342" r:id="rId18"/>
    <p:sldLayoutId id="2147485343" r:id="rId19"/>
    <p:sldLayoutId id="2147485344" r:id="rId20"/>
    <p:sldLayoutId id="2147485345" r:id="rId21"/>
    <p:sldLayoutId id="2147485346" r:id="rId22"/>
    <p:sldLayoutId id="2147485347" r:id="rId23"/>
    <p:sldLayoutId id="2147485348" r:id="rId24"/>
    <p:sldLayoutId id="2147485349" r:id="rId25"/>
    <p:sldLayoutId id="2147485350" r:id="rId26"/>
    <p:sldLayoutId id="2147485351" r:id="rId27"/>
    <p:sldLayoutId id="2147485352" r:id="rId28"/>
    <p:sldLayoutId id="2147485353" r:id="rId29"/>
    <p:sldLayoutId id="2147485354" r:id="rId30"/>
    <p:sldLayoutId id="2147485355" r:id="rId31"/>
    <p:sldLayoutId id="2147485356" r:id="rId32"/>
    <p:sldLayoutId id="2147485357" r:id="rId33"/>
    <p:sldLayoutId id="2147485358" r:id="rId34"/>
    <p:sldLayoutId id="2147485359" r:id="rId35"/>
    <p:sldLayoutId id="2147485360" r:id="rId36"/>
    <p:sldLayoutId id="2147485361" r:id="rId37"/>
    <p:sldLayoutId id="2147485362" r:id="rId38"/>
    <p:sldLayoutId id="2147485363" r:id="rId39"/>
    <p:sldLayoutId id="2147485364" r:id="rId40"/>
    <p:sldLayoutId id="2147485365" r:id="rId41"/>
    <p:sldLayoutId id="2147485366" r:id="rId42"/>
    <p:sldLayoutId id="2147485367" r:id="rId43"/>
    <p:sldLayoutId id="2147485368" r:id="rId44"/>
    <p:sldLayoutId id="2147485369" r:id="rId45"/>
    <p:sldLayoutId id="2147485370" r:id="rId46"/>
    <p:sldLayoutId id="2147485371" r:id="rId47"/>
    <p:sldLayoutId id="2147485372" r:id="rId48"/>
    <p:sldLayoutId id="2147485373" r:id="rId49"/>
    <p:sldLayoutId id="2147485374" r:id="rId50"/>
    <p:sldLayoutId id="2147485375" r:id="rId51"/>
    <p:sldLayoutId id="2147485376" r:id="rId52"/>
    <p:sldLayoutId id="2147485377" r:id="rId53"/>
    <p:sldLayoutId id="2147485378" r:id="rId54"/>
    <p:sldLayoutId id="2147485379" r:id="rId55"/>
    <p:sldLayoutId id="2147485380" r:id="rId56"/>
    <p:sldLayoutId id="2147485381" r:id="rId57"/>
    <p:sldLayoutId id="2147485382" r:id="rId58"/>
    <p:sldLayoutId id="2147485383" r:id="rId59"/>
    <p:sldLayoutId id="2147485384" r:id="rId60"/>
    <p:sldLayoutId id="2147485385" r:id="rId61"/>
    <p:sldLayoutId id="2147485386" r:id="rId62"/>
    <p:sldLayoutId id="2147485387" r:id="rId63"/>
    <p:sldLayoutId id="2147485388" r:id="rId64"/>
    <p:sldLayoutId id="2147485389" r:id="rId65"/>
    <p:sldLayoutId id="2147485390" r:id="rId66"/>
    <p:sldLayoutId id="2147485391" r:id="rId67"/>
    <p:sldLayoutId id="2147485392" r:id="rId68"/>
    <p:sldLayoutId id="2147485393" r:id="rId69"/>
    <p:sldLayoutId id="2147485394" r:id="rId70"/>
    <p:sldLayoutId id="2147485395" r:id="rId71"/>
    <p:sldLayoutId id="2147485396" r:id="rId72"/>
    <p:sldLayoutId id="2147485397" r:id="rId73"/>
    <p:sldLayoutId id="2147485398" r:id="rId74"/>
    <p:sldLayoutId id="2147485399" r:id="rId75"/>
    <p:sldLayoutId id="2147485400" r:id="rId76"/>
    <p:sldLayoutId id="2147485401" r:id="rId77"/>
    <p:sldLayoutId id="2147485402" r:id="rId78"/>
    <p:sldLayoutId id="2147485403" r:id="rId79"/>
    <p:sldLayoutId id="2147485404" r:id="rId80"/>
    <p:sldLayoutId id="2147485405" r:id="rId81"/>
    <p:sldLayoutId id="2147485406" r:id="rId82"/>
    <p:sldLayoutId id="2147485407" r:id="rId83"/>
    <p:sldLayoutId id="2147485408" r:id="rId84"/>
    <p:sldLayoutId id="2147485409" r:id="rId85"/>
    <p:sldLayoutId id="2147485410" r:id="rId86"/>
    <p:sldLayoutId id="2147485411" r:id="rId87"/>
    <p:sldLayoutId id="2147485412" r:id="rId88"/>
    <p:sldLayoutId id="2147485413" r:id="rId89"/>
    <p:sldLayoutId id="2147485414" r:id="rId90"/>
    <p:sldLayoutId id="2147485415" r:id="rId91"/>
    <p:sldLayoutId id="2147485416" r:id="rId92"/>
    <p:sldLayoutId id="2147485417" r:id="rId93"/>
    <p:sldLayoutId id="2147485418" r:id="rId94"/>
    <p:sldLayoutId id="2147485419" r:id="rId95"/>
    <p:sldLayoutId id="2147485420" r:id="rId96"/>
    <p:sldLayoutId id="2147485421" r:id="rId97"/>
    <p:sldLayoutId id="2147485422" r:id="rId98"/>
    <p:sldLayoutId id="2147485423" r:id="rId99"/>
    <p:sldLayoutId id="2147485424" r:id="rId100"/>
    <p:sldLayoutId id="2147485425" r:id="rId101"/>
    <p:sldLayoutId id="2147485426" r:id="rId102"/>
    <p:sldLayoutId id="2147485427" r:id="rId103"/>
    <p:sldLayoutId id="2147485428" r:id="rId104"/>
    <p:sldLayoutId id="2147485429" r:id="rId105"/>
    <p:sldLayoutId id="2147485430" r:id="rId106"/>
    <p:sldLayoutId id="2147485431" r:id="rId107"/>
    <p:sldLayoutId id="2147485432" r:id="rId108"/>
    <p:sldLayoutId id="2147485433" r:id="rId109"/>
    <p:sldLayoutId id="2147485434" r:id="rId110"/>
    <p:sldLayoutId id="2147485435" r:id="rId111"/>
    <p:sldLayoutId id="2147485436" r:id="rId112"/>
    <p:sldLayoutId id="2147485437" r:id="rId113"/>
    <p:sldLayoutId id="2147485438" r:id="rId114"/>
    <p:sldLayoutId id="2147485439" r:id="rId115"/>
    <p:sldLayoutId id="2147485440" r:id="rId116"/>
    <p:sldLayoutId id="2147485441" r:id="rId117"/>
    <p:sldLayoutId id="2147485442" r:id="rId118"/>
    <p:sldLayoutId id="2147485443" r:id="rId119"/>
    <p:sldLayoutId id="2147485444" r:id="rId120"/>
    <p:sldLayoutId id="2147485445" r:id="rId121"/>
    <p:sldLayoutId id="2147485446" r:id="rId122"/>
    <p:sldLayoutId id="2147485447" r:id="rId123"/>
    <p:sldLayoutId id="2147485448" r:id="rId124"/>
    <p:sldLayoutId id="2147485449" r:id="rId125"/>
    <p:sldLayoutId id="2147485450" r:id="rId126"/>
    <p:sldLayoutId id="2147485451" r:id="rId127"/>
    <p:sldLayoutId id="2147485452" r:id="rId128"/>
    <p:sldLayoutId id="2147485453" r:id="rId129"/>
    <p:sldLayoutId id="2147485454" r:id="rId130"/>
    <p:sldLayoutId id="2147485455" r:id="rId131"/>
    <p:sldLayoutId id="2147485456" r:id="rId132"/>
    <p:sldLayoutId id="2147485457" r:id="rId133"/>
    <p:sldLayoutId id="2147485458" r:id="rId134"/>
    <p:sldLayoutId id="2147485459" r:id="rId135"/>
    <p:sldLayoutId id="2147485460" r:id="rId136"/>
    <p:sldLayoutId id="2147485461" r:id="rId137"/>
    <p:sldLayoutId id="2147485462" r:id="rId138"/>
    <p:sldLayoutId id="2147485463" r:id="rId139"/>
    <p:sldLayoutId id="2147485464" r:id="rId140"/>
    <p:sldLayoutId id="2147485465" r:id="rId141"/>
    <p:sldLayoutId id="2147485466" r:id="rId142"/>
    <p:sldLayoutId id="2147485467" r:id="rId143"/>
    <p:sldLayoutId id="2147485468" r:id="rId144"/>
    <p:sldLayoutId id="2147485469" r:id="rId145"/>
    <p:sldLayoutId id="2147485470" r:id="rId146"/>
    <p:sldLayoutId id="2147485471" r:id="rId147"/>
    <p:sldLayoutId id="2147485472" r:id="rId148"/>
    <p:sldLayoutId id="2147485473" r:id="rId149"/>
    <p:sldLayoutId id="2147485474" r:id="rId150"/>
    <p:sldLayoutId id="2147485475" r:id="rId151"/>
    <p:sldLayoutId id="2147485476" r:id="rId152"/>
    <p:sldLayoutId id="2147485477" r:id="rId153"/>
    <p:sldLayoutId id="2147485478" r:id="rId154"/>
    <p:sldLayoutId id="2147485479" r:id="rId155"/>
    <p:sldLayoutId id="2147485480" r:id="rId156"/>
    <p:sldLayoutId id="2147485481" r:id="rId157"/>
    <p:sldLayoutId id="2147485482" r:id="rId158"/>
    <p:sldLayoutId id="2147485483" r:id="rId159"/>
    <p:sldLayoutId id="2147485484" r:id="rId160"/>
    <p:sldLayoutId id="2147485485" r:id="rId161"/>
    <p:sldLayoutId id="2147485486" r:id="rId162"/>
    <p:sldLayoutId id="2147485487" r:id="rId163"/>
    <p:sldLayoutId id="2147485488" r:id="rId164"/>
    <p:sldLayoutId id="2147485489" r:id="rId165"/>
    <p:sldLayoutId id="2147485490" r:id="rId166"/>
    <p:sldLayoutId id="2147485491" r:id="rId167"/>
    <p:sldLayoutId id="2147485492" r:id="rId168"/>
    <p:sldLayoutId id="2147485493" r:id="rId169"/>
    <p:sldLayoutId id="2147485494" r:id="rId170"/>
    <p:sldLayoutId id="2147485495" r:id="rId171"/>
    <p:sldLayoutId id="2147485496" r:id="rId172"/>
    <p:sldLayoutId id="2147485497" r:id="rId173"/>
    <p:sldLayoutId id="2147485498" r:id="rId174"/>
    <p:sldLayoutId id="2147485499" r:id="rId175"/>
    <p:sldLayoutId id="2147485500" r:id="rId176"/>
    <p:sldLayoutId id="2147485501" r:id="rId177"/>
    <p:sldLayoutId id="2147485502" r:id="rId178"/>
    <p:sldLayoutId id="2147485503" r:id="rId179"/>
    <p:sldLayoutId id="2147485504" r:id="rId180"/>
    <p:sldLayoutId id="2147485505" r:id="rId181"/>
    <p:sldLayoutId id="2147485506" r:id="rId182"/>
    <p:sldLayoutId id="2147485507" r:id="rId183"/>
    <p:sldLayoutId id="2147485508" r:id="rId184"/>
    <p:sldLayoutId id="2147485509" r:id="rId185"/>
    <p:sldLayoutId id="2147485510" r:id="rId186"/>
    <p:sldLayoutId id="2147485511" r:id="rId187"/>
    <p:sldLayoutId id="2147485512" r:id="rId188"/>
    <p:sldLayoutId id="2147485513" r:id="rId189"/>
    <p:sldLayoutId id="2147485514" r:id="rId190"/>
    <p:sldLayoutId id="2147485515" r:id="rId191"/>
    <p:sldLayoutId id="2147485516" r:id="rId192"/>
    <p:sldLayoutId id="2147485517" r:id="rId193"/>
    <p:sldLayoutId id="2147485518" r:id="rId194"/>
    <p:sldLayoutId id="2147485519" r:id="rId195"/>
    <p:sldLayoutId id="2147485520" r:id="rId196"/>
    <p:sldLayoutId id="2147485521" r:id="rId197"/>
    <p:sldLayoutId id="2147485522" r:id="rId198"/>
    <p:sldLayoutId id="2147485523" r:id="rId199"/>
    <p:sldLayoutId id="2147485524" r:id="rId200"/>
    <p:sldLayoutId id="2147485525" r:id="rId201"/>
    <p:sldLayoutId id="2147485526" r:id="rId202"/>
    <p:sldLayoutId id="2147485527" r:id="rId203"/>
    <p:sldLayoutId id="2147485528" r:id="rId204"/>
    <p:sldLayoutId id="2147485529" r:id="rId205"/>
    <p:sldLayoutId id="2147485530" r:id="rId206"/>
    <p:sldLayoutId id="2147485531" r:id="rId207"/>
    <p:sldLayoutId id="2147485532" r:id="rId208"/>
    <p:sldLayoutId id="2147485533" r:id="rId209"/>
    <p:sldLayoutId id="2147485534" r:id="rId210"/>
    <p:sldLayoutId id="2147485535" r:id="rId211"/>
    <p:sldLayoutId id="2147485536" r:id="rId212"/>
    <p:sldLayoutId id="2147485537" r:id="rId213"/>
    <p:sldLayoutId id="2147485538" r:id="rId214"/>
    <p:sldLayoutId id="2147485539" r:id="rId215"/>
    <p:sldLayoutId id="2147485540" r:id="rId216"/>
    <p:sldLayoutId id="2147485541" r:id="rId217"/>
    <p:sldLayoutId id="2147485542" r:id="rId218"/>
    <p:sldLayoutId id="2147485543" r:id="rId219"/>
    <p:sldLayoutId id="2147485544" r:id="rId220"/>
    <p:sldLayoutId id="2147485545" r:id="rId221"/>
    <p:sldLayoutId id="2147485546" r:id="rId222"/>
    <p:sldLayoutId id="2147485547" r:id="rId223"/>
    <p:sldLayoutId id="2147485548" r:id="rId224"/>
    <p:sldLayoutId id="2147485549" r:id="rId225"/>
    <p:sldLayoutId id="2147485550" r:id="rId226"/>
    <p:sldLayoutId id="2147485551" r:id="rId227"/>
    <p:sldLayoutId id="2147485552" r:id="rId228"/>
    <p:sldLayoutId id="2147485553" r:id="rId229"/>
    <p:sldLayoutId id="2147485554" r:id="rId230"/>
    <p:sldLayoutId id="2147485555" r:id="rId231"/>
    <p:sldLayoutId id="2147485556" r:id="rId232"/>
    <p:sldLayoutId id="2147485557" r:id="rId233"/>
    <p:sldLayoutId id="2147485558" r:id="rId234"/>
    <p:sldLayoutId id="2147485559" r:id="rId235"/>
    <p:sldLayoutId id="2147485560" r:id="rId236"/>
    <p:sldLayoutId id="2147485561" r:id="rId237"/>
    <p:sldLayoutId id="2147485562" r:id="rId238"/>
    <p:sldLayoutId id="2147485563" r:id="rId239"/>
    <p:sldLayoutId id="2147485564" r:id="rId240"/>
    <p:sldLayoutId id="2147485565" r:id="rId241"/>
    <p:sldLayoutId id="2147485566" r:id="rId242"/>
    <p:sldLayoutId id="2147485567" r:id="rId243"/>
    <p:sldLayoutId id="2147485568" r:id="rId244"/>
    <p:sldLayoutId id="2147485569" r:id="rId245"/>
    <p:sldLayoutId id="2147485570" r:id="rId246"/>
    <p:sldLayoutId id="2147485571" r:id="rId247"/>
    <p:sldLayoutId id="2147485572" r:id="rId248"/>
    <p:sldLayoutId id="2147485573" r:id="rId249"/>
    <p:sldLayoutId id="2147485574" r:id="rId250"/>
    <p:sldLayoutId id="2147485575" r:id="rId251"/>
    <p:sldLayoutId id="2147485576" r:id="rId252"/>
    <p:sldLayoutId id="2147485577" r:id="rId253"/>
    <p:sldLayoutId id="2147485578" r:id="rId254"/>
    <p:sldLayoutId id="2147485579" r:id="rId255"/>
    <p:sldLayoutId id="2147485580" r:id="rId256"/>
    <p:sldLayoutId id="2147485581" r:id="rId257"/>
    <p:sldLayoutId id="2147485582" r:id="rId258"/>
    <p:sldLayoutId id="2147485583" r:id="rId259"/>
    <p:sldLayoutId id="2147485584" r:id="rId260"/>
    <p:sldLayoutId id="2147485585" r:id="rId261"/>
    <p:sldLayoutId id="2147485586" r:id="rId262"/>
    <p:sldLayoutId id="2147485587" r:id="rId263"/>
    <p:sldLayoutId id="2147485588" r:id="rId264"/>
    <p:sldLayoutId id="2147485589" r:id="rId265"/>
    <p:sldLayoutId id="2147485590" r:id="rId266"/>
    <p:sldLayoutId id="2147485591" r:id="rId267"/>
    <p:sldLayoutId id="2147485592" r:id="rId268"/>
    <p:sldLayoutId id="2147485593" r:id="rId269"/>
    <p:sldLayoutId id="2147485594" r:id="rId270"/>
    <p:sldLayoutId id="2147485595" r:id="rId271"/>
    <p:sldLayoutId id="2147485596" r:id="rId272"/>
    <p:sldLayoutId id="2147485597" r:id="rId273"/>
    <p:sldLayoutId id="2147485598" r:id="rId274"/>
    <p:sldLayoutId id="2147485599" r:id="rId275"/>
    <p:sldLayoutId id="2147485600" r:id="rId276"/>
    <p:sldLayoutId id="2147485601" r:id="rId277"/>
    <p:sldLayoutId id="2147485602" r:id="rId278"/>
    <p:sldLayoutId id="2147485603" r:id="rId279"/>
    <p:sldLayoutId id="2147485604" r:id="rId280"/>
    <p:sldLayoutId id="2147485605" r:id="rId281"/>
    <p:sldLayoutId id="2147485606" r:id="rId282"/>
    <p:sldLayoutId id="2147485607" r:id="rId283"/>
    <p:sldLayoutId id="2147485608" r:id="rId284"/>
    <p:sldLayoutId id="2147485609" r:id="rId285"/>
    <p:sldLayoutId id="2147485610" r:id="rId286"/>
    <p:sldLayoutId id="2147485611" r:id="rId287"/>
    <p:sldLayoutId id="2147485612" r:id="rId288"/>
    <p:sldLayoutId id="2147485613" r:id="rId289"/>
    <p:sldLayoutId id="2147485614" r:id="rId290"/>
    <p:sldLayoutId id="2147485615" r:id="rId291"/>
    <p:sldLayoutId id="2147485616" r:id="rId292"/>
    <p:sldLayoutId id="2147485617" r:id="rId293"/>
    <p:sldLayoutId id="2147485618" r:id="rId294"/>
    <p:sldLayoutId id="2147485619" r:id="rId295"/>
    <p:sldLayoutId id="2147485620" r:id="rId296"/>
    <p:sldLayoutId id="2147485621" r:id="rId297"/>
    <p:sldLayoutId id="2147485622" r:id="rId298"/>
    <p:sldLayoutId id="2147485623" r:id="rId299"/>
    <p:sldLayoutId id="2147485624" r:id="rId300"/>
    <p:sldLayoutId id="2147485625" r:id="rId301"/>
    <p:sldLayoutId id="2147485626" r:id="rId302"/>
    <p:sldLayoutId id="2147485627" r:id="rId303"/>
    <p:sldLayoutId id="2147485628" r:id="rId304"/>
    <p:sldLayoutId id="2147485629" r:id="rId305"/>
    <p:sldLayoutId id="2147485630" r:id="rId306"/>
    <p:sldLayoutId id="2147485631" r:id="rId307"/>
    <p:sldLayoutId id="2147485632" r:id="rId308"/>
    <p:sldLayoutId id="2147485633" r:id="rId309"/>
    <p:sldLayoutId id="2147485634" r:id="rId310"/>
    <p:sldLayoutId id="2147485635" r:id="rId311"/>
    <p:sldLayoutId id="2147485636" r:id="rId312"/>
    <p:sldLayoutId id="2147485637" r:id="rId313"/>
    <p:sldLayoutId id="2147485638" r:id="rId314"/>
    <p:sldLayoutId id="2147485639" r:id="rId315"/>
    <p:sldLayoutId id="2147485640" r:id="rId316"/>
    <p:sldLayoutId id="2147485641" r:id="rId317"/>
    <p:sldLayoutId id="2147485642" r:id="rId318"/>
    <p:sldLayoutId id="2147485643" r:id="rId319"/>
    <p:sldLayoutId id="2147485644" r:id="rId320"/>
    <p:sldLayoutId id="2147485645" r:id="rId321"/>
    <p:sldLayoutId id="2147485646" r:id="rId322"/>
    <p:sldLayoutId id="2147485647" r:id="rId323"/>
    <p:sldLayoutId id="2147485648" r:id="rId324"/>
    <p:sldLayoutId id="2147485649" r:id="rId325"/>
    <p:sldLayoutId id="2147485650" r:id="rId326"/>
    <p:sldLayoutId id="2147485651" r:id="rId327"/>
    <p:sldLayoutId id="2147485652" r:id="rId328"/>
    <p:sldLayoutId id="2147485653" r:id="rId329"/>
    <p:sldLayoutId id="2147485654" r:id="rId330"/>
    <p:sldLayoutId id="2147485655" r:id="rId331"/>
    <p:sldLayoutId id="2147485656" r:id="rId332"/>
    <p:sldLayoutId id="2147485657" r:id="rId333"/>
    <p:sldLayoutId id="2147485658" r:id="rId334"/>
    <p:sldLayoutId id="2147485659" r:id="rId335"/>
    <p:sldLayoutId id="2147485660" r:id="rId336"/>
    <p:sldLayoutId id="2147485661" r:id="rId337"/>
    <p:sldLayoutId id="2147485662" r:id="rId338"/>
    <p:sldLayoutId id="2147485663" r:id="rId339"/>
    <p:sldLayoutId id="2147485664" r:id="rId340"/>
    <p:sldLayoutId id="2147485665" r:id="rId341"/>
    <p:sldLayoutId id="2147485666" r:id="rId342"/>
    <p:sldLayoutId id="2147485667" r:id="rId343"/>
    <p:sldLayoutId id="2147485668" r:id="rId344"/>
    <p:sldLayoutId id="2147485669" r:id="rId345"/>
    <p:sldLayoutId id="2147485670" r:id="rId346"/>
    <p:sldLayoutId id="2147485671" r:id="rId347"/>
    <p:sldLayoutId id="2147485672" r:id="rId348"/>
    <p:sldLayoutId id="2147485673" r:id="rId349"/>
    <p:sldLayoutId id="2147485674" r:id="rId350"/>
    <p:sldLayoutId id="2147485675" r:id="rId351"/>
    <p:sldLayoutId id="2147485676" r:id="rId352"/>
    <p:sldLayoutId id="2147485677" r:id="rId353"/>
    <p:sldLayoutId id="2147485678" r:id="rId354"/>
    <p:sldLayoutId id="2147485679" r:id="rId355"/>
    <p:sldLayoutId id="2147485680" r:id="rId356"/>
    <p:sldLayoutId id="2147485681" r:id="rId357"/>
    <p:sldLayoutId id="2147485682" r:id="rId358"/>
    <p:sldLayoutId id="2147485683" r:id="rId359"/>
    <p:sldLayoutId id="2147485684" r:id="rId360"/>
    <p:sldLayoutId id="2147485685" r:id="rId361"/>
    <p:sldLayoutId id="2147485686" r:id="rId362"/>
    <p:sldLayoutId id="2147485687" r:id="rId363"/>
    <p:sldLayoutId id="2147485688" r:id="rId364"/>
    <p:sldLayoutId id="2147485689" r:id="rId365"/>
    <p:sldLayoutId id="2147485690" r:id="rId366"/>
    <p:sldLayoutId id="2147485691" r:id="rId367"/>
    <p:sldLayoutId id="2147485692" r:id="rId368"/>
    <p:sldLayoutId id="2147485693" r:id="rId369"/>
    <p:sldLayoutId id="2147485694" r:id="rId370"/>
    <p:sldLayoutId id="2147485695" r:id="rId371"/>
    <p:sldLayoutId id="2147485696" r:id="rId372"/>
    <p:sldLayoutId id="2147485697" r:id="rId373"/>
    <p:sldLayoutId id="2147485698" r:id="rId374"/>
    <p:sldLayoutId id="2147485699" r:id="rId375"/>
    <p:sldLayoutId id="2147485700" r:id="rId376"/>
    <p:sldLayoutId id="2147485701" r:id="rId377"/>
    <p:sldLayoutId id="2147485702" r:id="rId378"/>
    <p:sldLayoutId id="2147485703" r:id="rId379"/>
    <p:sldLayoutId id="2147485704" r:id="rId380"/>
    <p:sldLayoutId id="2147485705" r:id="rId381"/>
    <p:sldLayoutId id="2147485706" r:id="rId382"/>
    <p:sldLayoutId id="2147485707" r:id="rId383"/>
    <p:sldLayoutId id="2147485708" r:id="rId384"/>
    <p:sldLayoutId id="2147485709" r:id="rId385"/>
    <p:sldLayoutId id="2147485710" r:id="rId386"/>
    <p:sldLayoutId id="2147485711" r:id="rId387"/>
    <p:sldLayoutId id="2147485712" r:id="rId388"/>
    <p:sldLayoutId id="2147485713" r:id="rId389"/>
    <p:sldLayoutId id="2147485714" r:id="rId390"/>
    <p:sldLayoutId id="2147485715" r:id="rId391"/>
    <p:sldLayoutId id="2147485716" r:id="rId392"/>
    <p:sldLayoutId id="2147485717" r:id="rId393"/>
    <p:sldLayoutId id="2147485718" r:id="rId394"/>
    <p:sldLayoutId id="2147485719" r:id="rId395"/>
    <p:sldLayoutId id="2147485720" r:id="rId396"/>
    <p:sldLayoutId id="2147485721" r:id="rId397"/>
    <p:sldLayoutId id="2147485722" r:id="rId398"/>
    <p:sldLayoutId id="2147485723" r:id="rId399"/>
    <p:sldLayoutId id="2147485724" r:id="rId400"/>
    <p:sldLayoutId id="2147485725" r:id="rId401"/>
    <p:sldLayoutId id="2147485726" r:id="rId402"/>
    <p:sldLayoutId id="2147485727" r:id="rId403"/>
    <p:sldLayoutId id="2147485728" r:id="rId404"/>
    <p:sldLayoutId id="2147485729" r:id="rId405"/>
    <p:sldLayoutId id="2147485730" r:id="rId406"/>
    <p:sldLayoutId id="2147485731" r:id="rId407"/>
    <p:sldLayoutId id="2147485732" r:id="rId408"/>
    <p:sldLayoutId id="2147485733" r:id="rId409"/>
    <p:sldLayoutId id="2147485734" r:id="rId410"/>
    <p:sldLayoutId id="2147485735" r:id="rId411"/>
    <p:sldLayoutId id="2147485736" r:id="rId412"/>
    <p:sldLayoutId id="2147485737" r:id="rId413"/>
    <p:sldLayoutId id="2147485738" r:id="rId414"/>
    <p:sldLayoutId id="2147485739" r:id="rId415"/>
    <p:sldLayoutId id="2147485740" r:id="rId416"/>
    <p:sldLayoutId id="2147485741" r:id="rId417"/>
    <p:sldLayoutId id="2147485742" r:id="rId418"/>
    <p:sldLayoutId id="2147485743" r:id="rId419"/>
    <p:sldLayoutId id="2147485744" r:id="rId420"/>
    <p:sldLayoutId id="2147485745" r:id="rId421"/>
    <p:sldLayoutId id="2147485746" r:id="rId422"/>
    <p:sldLayoutId id="2147485747" r:id="rId423"/>
    <p:sldLayoutId id="2147485748" r:id="rId424"/>
    <p:sldLayoutId id="2147485749" r:id="rId425"/>
    <p:sldLayoutId id="2147485750" r:id="rId426"/>
    <p:sldLayoutId id="2147485751" r:id="rId427"/>
    <p:sldLayoutId id="2147485752" r:id="rId428"/>
    <p:sldLayoutId id="2147485753" r:id="rId429"/>
    <p:sldLayoutId id="2147485754" r:id="rId430"/>
    <p:sldLayoutId id="2147485755" r:id="rId431"/>
    <p:sldLayoutId id="2147485756" r:id="rId432"/>
    <p:sldLayoutId id="2147485757" r:id="rId433"/>
    <p:sldLayoutId id="2147485758" r:id="rId434"/>
    <p:sldLayoutId id="2147485759" r:id="rId435"/>
    <p:sldLayoutId id="2147485760" r:id="rId436"/>
    <p:sldLayoutId id="2147485761" r:id="rId437"/>
    <p:sldLayoutId id="2147485762" r:id="rId438"/>
    <p:sldLayoutId id="2147485763" r:id="rId439"/>
    <p:sldLayoutId id="2147485764" r:id="rId440"/>
    <p:sldLayoutId id="2147485765" r:id="rId441"/>
    <p:sldLayoutId id="2147485766" r:id="rId442"/>
    <p:sldLayoutId id="2147485767" r:id="rId443"/>
    <p:sldLayoutId id="2147485768" r:id="rId444"/>
    <p:sldLayoutId id="2147485769" r:id="rId445"/>
    <p:sldLayoutId id="2147485770" r:id="rId446"/>
    <p:sldLayoutId id="2147485771" r:id="rId447"/>
    <p:sldLayoutId id="2147485772" r:id="rId448"/>
    <p:sldLayoutId id="2147485773" r:id="rId449"/>
    <p:sldLayoutId id="2147485774" r:id="rId450"/>
    <p:sldLayoutId id="2147485775" r:id="rId451"/>
    <p:sldLayoutId id="2147485776" r:id="rId452"/>
    <p:sldLayoutId id="2147485777" r:id="rId453"/>
    <p:sldLayoutId id="2147485778" r:id="rId454"/>
    <p:sldLayoutId id="2147485779" r:id="rId455"/>
    <p:sldLayoutId id="2147485780" r:id="rId456"/>
    <p:sldLayoutId id="2147485781" r:id="rId457"/>
    <p:sldLayoutId id="2147485782" r:id="rId458"/>
    <p:sldLayoutId id="2147485783" r:id="rId459"/>
    <p:sldLayoutId id="2147485784" r:id="rId460"/>
    <p:sldLayoutId id="2147485785" r:id="rId461"/>
    <p:sldLayoutId id="2147485786" r:id="rId462"/>
    <p:sldLayoutId id="2147485787" r:id="rId463"/>
    <p:sldLayoutId id="2147485788" r:id="rId464"/>
    <p:sldLayoutId id="2147485789" r:id="rId465"/>
    <p:sldLayoutId id="2147485790" r:id="rId466"/>
    <p:sldLayoutId id="2147485791" r:id="rId467"/>
    <p:sldLayoutId id="2147485792" r:id="rId468"/>
    <p:sldLayoutId id="2147485793" r:id="rId469"/>
    <p:sldLayoutId id="2147485794" r:id="rId470"/>
    <p:sldLayoutId id="2147485795" r:id="rId471"/>
    <p:sldLayoutId id="2147485796" r:id="rId472"/>
    <p:sldLayoutId id="2147485797" r:id="rId473"/>
    <p:sldLayoutId id="2147485798" r:id="rId474"/>
    <p:sldLayoutId id="2147485799" r:id="rId475"/>
    <p:sldLayoutId id="2147485800" r:id="rId476"/>
    <p:sldLayoutId id="2147485801" r:id="rId477"/>
    <p:sldLayoutId id="2147485802" r:id="rId478"/>
    <p:sldLayoutId id="2147485803" r:id="rId479"/>
    <p:sldLayoutId id="2147485804" r:id="rId480"/>
    <p:sldLayoutId id="2147485805" r:id="rId481"/>
    <p:sldLayoutId id="2147485806" r:id="rId482"/>
    <p:sldLayoutId id="2147485807" r:id="rId483"/>
    <p:sldLayoutId id="2147485808" r:id="rId484"/>
    <p:sldLayoutId id="2147485809" r:id="rId485"/>
    <p:sldLayoutId id="2147485810" r:id="rId486"/>
    <p:sldLayoutId id="2147485811" r:id="rId487"/>
    <p:sldLayoutId id="2147485812" r:id="rId488"/>
    <p:sldLayoutId id="2147485813" r:id="rId489"/>
    <p:sldLayoutId id="2147485814" r:id="rId490"/>
    <p:sldLayoutId id="2147485815" r:id="rId491"/>
    <p:sldLayoutId id="2147485816" r:id="rId492"/>
    <p:sldLayoutId id="2147485817" r:id="rId493"/>
    <p:sldLayoutId id="2147485818" r:id="rId494"/>
    <p:sldLayoutId id="2147485819" r:id="rId495"/>
    <p:sldLayoutId id="2147485820" r:id="rId496"/>
    <p:sldLayoutId id="2147485821" r:id="rId497"/>
    <p:sldLayoutId id="2147485822" r:id="rId498"/>
    <p:sldLayoutId id="2147485823" r:id="rId499"/>
    <p:sldLayoutId id="2147485824" r:id="rId500"/>
    <p:sldLayoutId id="2147485825" r:id="rId501"/>
    <p:sldLayoutId id="2147485826" r:id="rId502"/>
    <p:sldLayoutId id="2147485827" r:id="rId503"/>
    <p:sldLayoutId id="2147485828" r:id="rId504"/>
    <p:sldLayoutId id="2147485829" r:id="rId505"/>
    <p:sldLayoutId id="2147485830" r:id="rId506"/>
    <p:sldLayoutId id="2147485831" r:id="rId507"/>
    <p:sldLayoutId id="2147485832" r:id="rId508"/>
    <p:sldLayoutId id="2147485833" r:id="rId509"/>
    <p:sldLayoutId id="2147485834" r:id="rId510"/>
    <p:sldLayoutId id="2147485835" r:id="rId511"/>
    <p:sldLayoutId id="2147485836" r:id="rId512"/>
    <p:sldLayoutId id="2147485837" r:id="rId513"/>
    <p:sldLayoutId id="2147485838" r:id="rId514"/>
    <p:sldLayoutId id="2147485839" r:id="rId515"/>
    <p:sldLayoutId id="2147485840" r:id="rId516"/>
    <p:sldLayoutId id="2147485841" r:id="rId517"/>
    <p:sldLayoutId id="2147485842" r:id="rId518"/>
    <p:sldLayoutId id="2147485843" r:id="rId519"/>
    <p:sldLayoutId id="2147485844" r:id="rId520"/>
    <p:sldLayoutId id="2147485845" r:id="rId521"/>
    <p:sldLayoutId id="2147485846" r:id="rId522"/>
    <p:sldLayoutId id="2147485847" r:id="rId523"/>
    <p:sldLayoutId id="2147485848" r:id="rId524"/>
    <p:sldLayoutId id="2147485849" r:id="rId525"/>
    <p:sldLayoutId id="2147485850" r:id="rId526"/>
    <p:sldLayoutId id="2147485851" r:id="rId527"/>
    <p:sldLayoutId id="2147485852" r:id="rId528"/>
    <p:sldLayoutId id="2147485853" r:id="rId529"/>
    <p:sldLayoutId id="2147485854" r:id="rId530"/>
    <p:sldLayoutId id="2147485855" r:id="rId531"/>
    <p:sldLayoutId id="2147485856" r:id="rId532"/>
    <p:sldLayoutId id="2147485857" r:id="rId533"/>
    <p:sldLayoutId id="2147485858" r:id="rId534"/>
    <p:sldLayoutId id="2147485859" r:id="rId535"/>
    <p:sldLayoutId id="2147485860" r:id="rId536"/>
    <p:sldLayoutId id="2147485861" r:id="rId537"/>
    <p:sldLayoutId id="2147485862" r:id="rId538"/>
    <p:sldLayoutId id="2147485863" r:id="rId539"/>
    <p:sldLayoutId id="2147485864" r:id="rId540"/>
    <p:sldLayoutId id="2147485865" r:id="rId541"/>
    <p:sldLayoutId id="2147485866" r:id="rId542"/>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781"/>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782"/>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780"/>
            <p:extLst>
              <p:ext uri="{DAA4B4D4-6D71-4841-9C94-3DE7FCFB9230}">
                <p14:media xmlns:p14="http://schemas.microsoft.com/office/powerpoint/2010/main" r:embed="rId779"/>
              </p:ext>
            </p:extLst>
          </p:nvPr>
        </p:nvPicPr>
        <p:blipFill>
          <a:blip r:embed="rId783"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784"/>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785"/>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786"/>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787"/>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335520175"/>
      </p:ext>
    </p:extLst>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1" r:id="rId7"/>
    <p:sldLayoutId id="2147484722" r:id="rId8"/>
    <p:sldLayoutId id="2147484723" r:id="rId9"/>
    <p:sldLayoutId id="2147484724" r:id="rId10"/>
    <p:sldLayoutId id="2147484725" r:id="rId11"/>
    <p:sldLayoutId id="2147484726" r:id="rId12"/>
    <p:sldLayoutId id="2147484727" r:id="rId13"/>
    <p:sldLayoutId id="2147484728" r:id="rId14"/>
    <p:sldLayoutId id="2147484729" r:id="rId15"/>
    <p:sldLayoutId id="2147484730" r:id="rId16"/>
    <p:sldLayoutId id="2147484731" r:id="rId17"/>
    <p:sldLayoutId id="2147484732" r:id="rId18"/>
    <p:sldLayoutId id="2147484733" r:id="rId19"/>
    <p:sldLayoutId id="2147484734" r:id="rId20"/>
    <p:sldLayoutId id="2147484735" r:id="rId21"/>
    <p:sldLayoutId id="2147484736" r:id="rId22"/>
    <p:sldLayoutId id="2147484737" r:id="rId23"/>
    <p:sldLayoutId id="2147484738" r:id="rId24"/>
    <p:sldLayoutId id="2147484739" r:id="rId25"/>
    <p:sldLayoutId id="2147484740" r:id="rId26"/>
    <p:sldLayoutId id="2147484741" r:id="rId27"/>
    <p:sldLayoutId id="2147484742" r:id="rId28"/>
    <p:sldLayoutId id="2147484743" r:id="rId29"/>
    <p:sldLayoutId id="2147484744" r:id="rId30"/>
    <p:sldLayoutId id="2147484745" r:id="rId31"/>
    <p:sldLayoutId id="2147484746" r:id="rId32"/>
    <p:sldLayoutId id="2147484747" r:id="rId33"/>
    <p:sldLayoutId id="2147484748" r:id="rId34"/>
    <p:sldLayoutId id="2147484749" r:id="rId35"/>
    <p:sldLayoutId id="2147484750" r:id="rId36"/>
    <p:sldLayoutId id="2147484751" r:id="rId37"/>
    <p:sldLayoutId id="2147484752" r:id="rId38"/>
    <p:sldLayoutId id="2147484753" r:id="rId39"/>
    <p:sldLayoutId id="2147484754" r:id="rId40"/>
    <p:sldLayoutId id="2147484755" r:id="rId41"/>
    <p:sldLayoutId id="2147484756" r:id="rId42"/>
    <p:sldLayoutId id="2147484757" r:id="rId43"/>
    <p:sldLayoutId id="2147484758" r:id="rId44"/>
    <p:sldLayoutId id="2147484759" r:id="rId45"/>
    <p:sldLayoutId id="2147484760" r:id="rId46"/>
    <p:sldLayoutId id="2147484761" r:id="rId47"/>
    <p:sldLayoutId id="2147484762" r:id="rId48"/>
    <p:sldLayoutId id="2147484763" r:id="rId49"/>
    <p:sldLayoutId id="2147484764" r:id="rId50"/>
    <p:sldLayoutId id="2147484765" r:id="rId51"/>
    <p:sldLayoutId id="2147484766" r:id="rId52"/>
    <p:sldLayoutId id="2147484767" r:id="rId53"/>
    <p:sldLayoutId id="2147484768" r:id="rId54"/>
    <p:sldLayoutId id="2147484769" r:id="rId55"/>
    <p:sldLayoutId id="2147484770" r:id="rId56"/>
    <p:sldLayoutId id="2147484771" r:id="rId57"/>
    <p:sldLayoutId id="2147484772" r:id="rId58"/>
    <p:sldLayoutId id="2147484773" r:id="rId59"/>
    <p:sldLayoutId id="2147484774" r:id="rId60"/>
    <p:sldLayoutId id="2147484775" r:id="rId61"/>
    <p:sldLayoutId id="2147484776" r:id="rId62"/>
    <p:sldLayoutId id="2147484777" r:id="rId63"/>
    <p:sldLayoutId id="2147484778" r:id="rId64"/>
    <p:sldLayoutId id="2147484779" r:id="rId65"/>
    <p:sldLayoutId id="2147484780" r:id="rId66"/>
    <p:sldLayoutId id="2147484781" r:id="rId67"/>
    <p:sldLayoutId id="2147484782" r:id="rId68"/>
    <p:sldLayoutId id="2147484783" r:id="rId69"/>
    <p:sldLayoutId id="2147484784" r:id="rId70"/>
    <p:sldLayoutId id="2147484785" r:id="rId71"/>
    <p:sldLayoutId id="2147484786" r:id="rId72"/>
    <p:sldLayoutId id="2147484787" r:id="rId73"/>
    <p:sldLayoutId id="2147484788" r:id="rId74"/>
    <p:sldLayoutId id="2147484789" r:id="rId75"/>
    <p:sldLayoutId id="2147484790" r:id="rId76"/>
    <p:sldLayoutId id="2147484791" r:id="rId77"/>
    <p:sldLayoutId id="2147484792" r:id="rId78"/>
    <p:sldLayoutId id="2147484793" r:id="rId79"/>
    <p:sldLayoutId id="2147484794" r:id="rId80"/>
    <p:sldLayoutId id="2147484795" r:id="rId81"/>
    <p:sldLayoutId id="2147484796" r:id="rId82"/>
    <p:sldLayoutId id="2147484797" r:id="rId83"/>
    <p:sldLayoutId id="2147484798" r:id="rId84"/>
    <p:sldLayoutId id="2147484799" r:id="rId85"/>
    <p:sldLayoutId id="2147484800" r:id="rId86"/>
    <p:sldLayoutId id="2147484801" r:id="rId87"/>
    <p:sldLayoutId id="2147484802" r:id="rId88"/>
    <p:sldLayoutId id="2147484803" r:id="rId89"/>
    <p:sldLayoutId id="2147484804" r:id="rId90"/>
    <p:sldLayoutId id="2147484805" r:id="rId91"/>
    <p:sldLayoutId id="2147484806" r:id="rId92"/>
    <p:sldLayoutId id="2147484807" r:id="rId93"/>
    <p:sldLayoutId id="2147484808" r:id="rId94"/>
    <p:sldLayoutId id="2147484809" r:id="rId95"/>
    <p:sldLayoutId id="2147484810" r:id="rId96"/>
    <p:sldLayoutId id="2147484811" r:id="rId97"/>
    <p:sldLayoutId id="2147484812" r:id="rId98"/>
    <p:sldLayoutId id="2147484813" r:id="rId99"/>
    <p:sldLayoutId id="2147484814" r:id="rId100"/>
    <p:sldLayoutId id="2147484815" r:id="rId101"/>
    <p:sldLayoutId id="2147484816" r:id="rId102"/>
    <p:sldLayoutId id="2147484817" r:id="rId103"/>
    <p:sldLayoutId id="2147484818" r:id="rId104"/>
    <p:sldLayoutId id="2147484819" r:id="rId105"/>
    <p:sldLayoutId id="2147484820" r:id="rId106"/>
    <p:sldLayoutId id="2147484821" r:id="rId107"/>
    <p:sldLayoutId id="2147484822" r:id="rId108"/>
    <p:sldLayoutId id="2147484823" r:id="rId109"/>
    <p:sldLayoutId id="2147484824" r:id="rId110"/>
    <p:sldLayoutId id="2147484825" r:id="rId111"/>
    <p:sldLayoutId id="2147484826" r:id="rId112"/>
    <p:sldLayoutId id="2147484827" r:id="rId113"/>
    <p:sldLayoutId id="2147484828" r:id="rId114"/>
    <p:sldLayoutId id="2147484829" r:id="rId115"/>
    <p:sldLayoutId id="2147484830" r:id="rId116"/>
    <p:sldLayoutId id="2147484831" r:id="rId117"/>
    <p:sldLayoutId id="2147484832" r:id="rId118"/>
    <p:sldLayoutId id="2147484833" r:id="rId119"/>
    <p:sldLayoutId id="2147484834" r:id="rId120"/>
    <p:sldLayoutId id="2147484835" r:id="rId121"/>
    <p:sldLayoutId id="2147484836" r:id="rId122"/>
    <p:sldLayoutId id="2147484837" r:id="rId123"/>
    <p:sldLayoutId id="2147484838" r:id="rId124"/>
    <p:sldLayoutId id="2147484839" r:id="rId125"/>
    <p:sldLayoutId id="2147484840" r:id="rId126"/>
    <p:sldLayoutId id="2147484841" r:id="rId127"/>
    <p:sldLayoutId id="2147484842" r:id="rId128"/>
    <p:sldLayoutId id="2147484843" r:id="rId129"/>
    <p:sldLayoutId id="2147484844" r:id="rId130"/>
    <p:sldLayoutId id="2147484845" r:id="rId131"/>
    <p:sldLayoutId id="2147484846" r:id="rId132"/>
    <p:sldLayoutId id="2147484847" r:id="rId133"/>
    <p:sldLayoutId id="2147484848" r:id="rId134"/>
    <p:sldLayoutId id="2147484849" r:id="rId135"/>
    <p:sldLayoutId id="2147484850" r:id="rId136"/>
    <p:sldLayoutId id="2147484851" r:id="rId137"/>
    <p:sldLayoutId id="2147484852" r:id="rId138"/>
    <p:sldLayoutId id="2147484853" r:id="rId139"/>
    <p:sldLayoutId id="2147484854" r:id="rId140"/>
    <p:sldLayoutId id="2147484855" r:id="rId141"/>
    <p:sldLayoutId id="2147484856" r:id="rId142"/>
    <p:sldLayoutId id="2147484857" r:id="rId143"/>
    <p:sldLayoutId id="2147484858" r:id="rId144"/>
    <p:sldLayoutId id="2147484859" r:id="rId145"/>
    <p:sldLayoutId id="2147484860" r:id="rId146"/>
    <p:sldLayoutId id="2147484861" r:id="rId147"/>
    <p:sldLayoutId id="2147484862" r:id="rId148"/>
    <p:sldLayoutId id="2147484863" r:id="rId149"/>
    <p:sldLayoutId id="2147484864" r:id="rId150"/>
    <p:sldLayoutId id="2147484906" r:id="rId151"/>
    <p:sldLayoutId id="2147484907" r:id="rId152"/>
    <p:sldLayoutId id="2147484908" r:id="rId153"/>
    <p:sldLayoutId id="2147484909" r:id="rId154"/>
    <p:sldLayoutId id="2147484910" r:id="rId155"/>
    <p:sldLayoutId id="2147484911" r:id="rId156"/>
    <p:sldLayoutId id="2147484912" r:id="rId157"/>
    <p:sldLayoutId id="2147484913" r:id="rId158"/>
    <p:sldLayoutId id="2147484914" r:id="rId159"/>
    <p:sldLayoutId id="2147484915" r:id="rId160"/>
    <p:sldLayoutId id="2147484916" r:id="rId161"/>
    <p:sldLayoutId id="2147484917" r:id="rId162"/>
    <p:sldLayoutId id="2147484918" r:id="rId163"/>
    <p:sldLayoutId id="2147484919" r:id="rId164"/>
    <p:sldLayoutId id="2147484920" r:id="rId165"/>
    <p:sldLayoutId id="2147484921" r:id="rId166"/>
    <p:sldLayoutId id="2147484922" r:id="rId167"/>
    <p:sldLayoutId id="2147484923" r:id="rId168"/>
    <p:sldLayoutId id="2147484924" r:id="rId169"/>
    <p:sldLayoutId id="2147484942" r:id="rId170"/>
    <p:sldLayoutId id="2147484943" r:id="rId171"/>
    <p:sldLayoutId id="2147484944" r:id="rId172"/>
    <p:sldLayoutId id="2147484945" r:id="rId173"/>
    <p:sldLayoutId id="2147484946" r:id="rId174"/>
    <p:sldLayoutId id="2147484947" r:id="rId175"/>
    <p:sldLayoutId id="2147484948" r:id="rId176"/>
    <p:sldLayoutId id="2147484949" r:id="rId177"/>
    <p:sldLayoutId id="2147484950" r:id="rId178"/>
    <p:sldLayoutId id="2147484951" r:id="rId179"/>
    <p:sldLayoutId id="2147484952" r:id="rId180"/>
    <p:sldLayoutId id="2147484953" r:id="rId181"/>
    <p:sldLayoutId id="2147484954" r:id="rId182"/>
    <p:sldLayoutId id="2147484955" r:id="rId183"/>
    <p:sldLayoutId id="2147484956" r:id="rId184"/>
    <p:sldLayoutId id="2147484957" r:id="rId185"/>
    <p:sldLayoutId id="2147484958" r:id="rId186"/>
    <p:sldLayoutId id="2147484959" r:id="rId187"/>
    <p:sldLayoutId id="2147484960" r:id="rId188"/>
    <p:sldLayoutId id="2147485062" r:id="rId189"/>
    <p:sldLayoutId id="2147485063" r:id="rId190"/>
    <p:sldLayoutId id="2147485064" r:id="rId191"/>
    <p:sldLayoutId id="2147485065" r:id="rId192"/>
    <p:sldLayoutId id="2147485066" r:id="rId193"/>
    <p:sldLayoutId id="2147485067" r:id="rId194"/>
    <p:sldLayoutId id="2147485068" r:id="rId195"/>
    <p:sldLayoutId id="2147485069" r:id="rId196"/>
    <p:sldLayoutId id="2147485070" r:id="rId197"/>
    <p:sldLayoutId id="2147485071" r:id="rId198"/>
    <p:sldLayoutId id="2147485072" r:id="rId199"/>
    <p:sldLayoutId id="2147485073" r:id="rId200"/>
    <p:sldLayoutId id="2147485074" r:id="rId201"/>
    <p:sldLayoutId id="2147485075" r:id="rId202"/>
    <p:sldLayoutId id="2147485076" r:id="rId203"/>
    <p:sldLayoutId id="2147485077" r:id="rId204"/>
    <p:sldLayoutId id="2147485078" r:id="rId205"/>
    <p:sldLayoutId id="2147485079" r:id="rId206"/>
    <p:sldLayoutId id="2147485080" r:id="rId207"/>
    <p:sldLayoutId id="2147485139" r:id="rId208"/>
    <p:sldLayoutId id="2147485221" r:id="rId209"/>
    <p:sldLayoutId id="2147485222" r:id="rId210"/>
    <p:sldLayoutId id="2147485223" r:id="rId211"/>
    <p:sldLayoutId id="2147485224" r:id="rId212"/>
    <p:sldLayoutId id="2147485225" r:id="rId213"/>
    <p:sldLayoutId id="2147485226" r:id="rId214"/>
    <p:sldLayoutId id="2147485227" r:id="rId215"/>
    <p:sldLayoutId id="2147485228" r:id="rId216"/>
    <p:sldLayoutId id="2147485229" r:id="rId217"/>
    <p:sldLayoutId id="2147485230" r:id="rId218"/>
    <p:sldLayoutId id="2147483653" r:id="rId219"/>
    <p:sldLayoutId id="2147483654" r:id="rId220"/>
    <p:sldLayoutId id="2147483655" r:id="rId221"/>
    <p:sldLayoutId id="2147483656" r:id="rId222"/>
    <p:sldLayoutId id="2147483657" r:id="rId223"/>
    <p:sldLayoutId id="2147483658" r:id="rId224"/>
    <p:sldLayoutId id="2147483659" r:id="rId225"/>
    <p:sldLayoutId id="2147483660" r:id="rId226"/>
    <p:sldLayoutId id="2147483662" r:id="rId227"/>
    <p:sldLayoutId id="2147483663" r:id="rId228"/>
    <p:sldLayoutId id="2147483664" r:id="rId229"/>
    <p:sldLayoutId id="2147483665" r:id="rId230"/>
    <p:sldLayoutId id="2147483666" r:id="rId231"/>
    <p:sldLayoutId id="2147483667" r:id="rId232"/>
    <p:sldLayoutId id="2147483668" r:id="rId233"/>
    <p:sldLayoutId id="2147483669" r:id="rId234"/>
    <p:sldLayoutId id="2147483670" r:id="rId235"/>
    <p:sldLayoutId id="2147483671" r:id="rId236"/>
    <p:sldLayoutId id="2147483672" r:id="rId237"/>
    <p:sldLayoutId id="2147483673" r:id="rId238"/>
    <p:sldLayoutId id="2147483675" r:id="rId239"/>
    <p:sldLayoutId id="2147483676" r:id="rId240"/>
    <p:sldLayoutId id="2147483677" r:id="rId241"/>
    <p:sldLayoutId id="2147483678" r:id="rId242"/>
    <p:sldLayoutId id="2147483679" r:id="rId243"/>
    <p:sldLayoutId id="2147483680" r:id="rId244"/>
    <p:sldLayoutId id="2147483681" r:id="rId245"/>
    <p:sldLayoutId id="2147483682" r:id="rId246"/>
    <p:sldLayoutId id="2147483683" r:id="rId247"/>
    <p:sldLayoutId id="2147483684" r:id="rId248"/>
    <p:sldLayoutId id="2147483685" r:id="rId249"/>
    <p:sldLayoutId id="2147483686" r:id="rId250"/>
    <p:sldLayoutId id="2147483687" r:id="rId251"/>
    <p:sldLayoutId id="2147483688" r:id="rId252"/>
    <p:sldLayoutId id="2147483689" r:id="rId253"/>
    <p:sldLayoutId id="2147483690" r:id="rId254"/>
    <p:sldLayoutId id="2147483691" r:id="rId255"/>
    <p:sldLayoutId id="2147483692" r:id="rId256"/>
    <p:sldLayoutId id="2147483693" r:id="rId257"/>
    <p:sldLayoutId id="2147483694" r:id="rId258"/>
    <p:sldLayoutId id="2147483695" r:id="rId259"/>
    <p:sldLayoutId id="2147483696" r:id="rId260"/>
    <p:sldLayoutId id="2147483697" r:id="rId261"/>
    <p:sldLayoutId id="2147483698" r:id="rId262"/>
    <p:sldLayoutId id="2147483699" r:id="rId263"/>
    <p:sldLayoutId id="2147483700" r:id="rId264"/>
    <p:sldLayoutId id="2147483701" r:id="rId265"/>
    <p:sldLayoutId id="2147483702" r:id="rId266"/>
    <p:sldLayoutId id="2147483703" r:id="rId267"/>
    <p:sldLayoutId id="2147483704" r:id="rId268"/>
    <p:sldLayoutId id="2147483705" r:id="rId269"/>
    <p:sldLayoutId id="2147483706" r:id="rId270"/>
    <p:sldLayoutId id="2147483707" r:id="rId271"/>
    <p:sldLayoutId id="2147483708" r:id="rId272"/>
    <p:sldLayoutId id="2147483709" r:id="rId273"/>
    <p:sldLayoutId id="2147483710" r:id="rId274"/>
    <p:sldLayoutId id="2147483711" r:id="rId275"/>
    <p:sldLayoutId id="2147483712" r:id="rId276"/>
    <p:sldLayoutId id="2147483713" r:id="rId277"/>
    <p:sldLayoutId id="2147483714" r:id="rId278"/>
    <p:sldLayoutId id="2147483715" r:id="rId279"/>
    <p:sldLayoutId id="2147483716" r:id="rId280"/>
    <p:sldLayoutId id="2147483717" r:id="rId281"/>
    <p:sldLayoutId id="2147483719" r:id="rId282"/>
    <p:sldLayoutId id="2147483720" r:id="rId283"/>
    <p:sldLayoutId id="2147483721" r:id="rId284"/>
    <p:sldLayoutId id="2147483722" r:id="rId285"/>
    <p:sldLayoutId id="2147483723" r:id="rId286"/>
    <p:sldLayoutId id="2147483724" r:id="rId287"/>
    <p:sldLayoutId id="2147483725" r:id="rId288"/>
    <p:sldLayoutId id="2147483726" r:id="rId289"/>
    <p:sldLayoutId id="2147483727" r:id="rId290"/>
    <p:sldLayoutId id="2147483728" r:id="rId291"/>
    <p:sldLayoutId id="2147483729" r:id="rId292"/>
    <p:sldLayoutId id="2147483730" r:id="rId293"/>
    <p:sldLayoutId id="2147483731" r:id="rId294"/>
    <p:sldLayoutId id="2147483732" r:id="rId295"/>
    <p:sldLayoutId id="2147483733" r:id="rId296"/>
    <p:sldLayoutId id="2147483734" r:id="rId297"/>
    <p:sldLayoutId id="2147483735" r:id="rId298"/>
    <p:sldLayoutId id="2147483736" r:id="rId299"/>
    <p:sldLayoutId id="2147483737" r:id="rId300"/>
    <p:sldLayoutId id="2147483738" r:id="rId301"/>
    <p:sldLayoutId id="2147483739" r:id="rId302"/>
    <p:sldLayoutId id="2147483740" r:id="rId303"/>
    <p:sldLayoutId id="2147483741" r:id="rId304"/>
    <p:sldLayoutId id="2147483742" r:id="rId305"/>
    <p:sldLayoutId id="2147483743" r:id="rId306"/>
    <p:sldLayoutId id="2147483744" r:id="rId307"/>
    <p:sldLayoutId id="2147483745" r:id="rId308"/>
    <p:sldLayoutId id="2147483746" r:id="rId309"/>
    <p:sldLayoutId id="2147483747" r:id="rId310"/>
    <p:sldLayoutId id="2147483748" r:id="rId311"/>
    <p:sldLayoutId id="2147483749" r:id="rId312"/>
    <p:sldLayoutId id="2147483750" r:id="rId313"/>
    <p:sldLayoutId id="2147483751" r:id="rId314"/>
    <p:sldLayoutId id="2147483752" r:id="rId315"/>
    <p:sldLayoutId id="2147483753" r:id="rId316"/>
    <p:sldLayoutId id="2147483754" r:id="rId317"/>
    <p:sldLayoutId id="2147483755" r:id="rId318"/>
    <p:sldLayoutId id="2147483756" r:id="rId319"/>
    <p:sldLayoutId id="2147483757" r:id="rId320"/>
    <p:sldLayoutId id="2147483758" r:id="rId321"/>
    <p:sldLayoutId id="2147483759" r:id="rId322"/>
    <p:sldLayoutId id="2147483760" r:id="rId323"/>
    <p:sldLayoutId id="2147483761" r:id="rId324"/>
    <p:sldLayoutId id="2147483762" r:id="rId325"/>
    <p:sldLayoutId id="2147483763" r:id="rId326"/>
    <p:sldLayoutId id="2147483764" r:id="rId327"/>
    <p:sldLayoutId id="2147483765" r:id="rId328"/>
    <p:sldLayoutId id="2147483766" r:id="rId329"/>
    <p:sldLayoutId id="2147483767" r:id="rId330"/>
    <p:sldLayoutId id="2147483768" r:id="rId331"/>
    <p:sldLayoutId id="2147483769" r:id="rId332"/>
    <p:sldLayoutId id="2147483770" r:id="rId333"/>
    <p:sldLayoutId id="2147483771" r:id="rId334"/>
    <p:sldLayoutId id="2147483772" r:id="rId335"/>
    <p:sldLayoutId id="2147483773" r:id="rId336"/>
    <p:sldLayoutId id="2147483774" r:id="rId337"/>
    <p:sldLayoutId id="2147483775" r:id="rId338"/>
    <p:sldLayoutId id="2147483776" r:id="rId339"/>
    <p:sldLayoutId id="2147483777" r:id="rId340"/>
    <p:sldLayoutId id="2147483778" r:id="rId341"/>
    <p:sldLayoutId id="2147483779" r:id="rId342"/>
    <p:sldLayoutId id="2147483780" r:id="rId343"/>
    <p:sldLayoutId id="2147483781" r:id="rId344"/>
    <p:sldLayoutId id="2147483782" r:id="rId345"/>
    <p:sldLayoutId id="2147483783" r:id="rId346"/>
    <p:sldLayoutId id="2147483784" r:id="rId347"/>
    <p:sldLayoutId id="2147483785" r:id="rId348"/>
    <p:sldLayoutId id="2147483786" r:id="rId349"/>
    <p:sldLayoutId id="2147483787" r:id="rId350"/>
    <p:sldLayoutId id="2147483788" r:id="rId351"/>
    <p:sldLayoutId id="2147483789" r:id="rId352"/>
    <p:sldLayoutId id="2147483790" r:id="rId353"/>
    <p:sldLayoutId id="2147483791" r:id="rId354"/>
    <p:sldLayoutId id="2147483792" r:id="rId355"/>
    <p:sldLayoutId id="2147483793" r:id="rId356"/>
    <p:sldLayoutId id="2147483794" r:id="rId357"/>
    <p:sldLayoutId id="2147483795" r:id="rId358"/>
    <p:sldLayoutId id="2147483796" r:id="rId359"/>
    <p:sldLayoutId id="2147483797" r:id="rId360"/>
    <p:sldLayoutId id="2147483798" r:id="rId361"/>
    <p:sldLayoutId id="2147483799" r:id="rId362"/>
    <p:sldLayoutId id="2147483800" r:id="rId363"/>
    <p:sldLayoutId id="2147483801" r:id="rId364"/>
    <p:sldLayoutId id="2147483802" r:id="rId365"/>
    <p:sldLayoutId id="2147483803" r:id="rId366"/>
    <p:sldLayoutId id="2147483804" r:id="rId367"/>
    <p:sldLayoutId id="2147483805" r:id="rId368"/>
    <p:sldLayoutId id="2147483806" r:id="rId369"/>
    <p:sldLayoutId id="2147483807" r:id="rId370"/>
    <p:sldLayoutId id="2147483808" r:id="rId371"/>
    <p:sldLayoutId id="2147483809" r:id="rId372"/>
    <p:sldLayoutId id="2147483810" r:id="rId373"/>
    <p:sldLayoutId id="2147483811" r:id="rId374"/>
    <p:sldLayoutId id="2147483812" r:id="rId375"/>
    <p:sldLayoutId id="2147483813" r:id="rId376"/>
    <p:sldLayoutId id="2147483814" r:id="rId377"/>
    <p:sldLayoutId id="2147483815" r:id="rId378"/>
    <p:sldLayoutId id="2147483816" r:id="rId379"/>
    <p:sldLayoutId id="2147483817" r:id="rId380"/>
    <p:sldLayoutId id="2147483818" r:id="rId381"/>
    <p:sldLayoutId id="2147483819" r:id="rId382"/>
    <p:sldLayoutId id="2147483820" r:id="rId383"/>
    <p:sldLayoutId id="2147483821" r:id="rId384"/>
    <p:sldLayoutId id="2147483822" r:id="rId385"/>
    <p:sldLayoutId id="2147483823" r:id="rId386"/>
    <p:sldLayoutId id="2147483824" r:id="rId387"/>
    <p:sldLayoutId id="2147483825" r:id="rId388"/>
    <p:sldLayoutId id="2147483826" r:id="rId389"/>
    <p:sldLayoutId id="2147483827" r:id="rId390"/>
    <p:sldLayoutId id="2147483828" r:id="rId391"/>
    <p:sldLayoutId id="2147483829" r:id="rId392"/>
    <p:sldLayoutId id="2147483830" r:id="rId393"/>
    <p:sldLayoutId id="2147483831" r:id="rId394"/>
    <p:sldLayoutId id="2147483832" r:id="rId395"/>
    <p:sldLayoutId id="2147483833" r:id="rId396"/>
    <p:sldLayoutId id="2147483834" r:id="rId397"/>
    <p:sldLayoutId id="2147483835" r:id="rId398"/>
    <p:sldLayoutId id="2147483836" r:id="rId399"/>
    <p:sldLayoutId id="2147483837" r:id="rId400"/>
    <p:sldLayoutId id="2147483838" r:id="rId401"/>
    <p:sldLayoutId id="2147483839" r:id="rId402"/>
    <p:sldLayoutId id="2147483840" r:id="rId403"/>
    <p:sldLayoutId id="2147483841" r:id="rId404"/>
    <p:sldLayoutId id="2147483842" r:id="rId405"/>
    <p:sldLayoutId id="2147483843" r:id="rId406"/>
    <p:sldLayoutId id="2147483844" r:id="rId407"/>
    <p:sldLayoutId id="2147483845" r:id="rId408"/>
    <p:sldLayoutId id="2147483847" r:id="rId409"/>
    <p:sldLayoutId id="2147483848" r:id="rId410"/>
    <p:sldLayoutId id="2147483849" r:id="rId411"/>
    <p:sldLayoutId id="2147483850" r:id="rId412"/>
    <p:sldLayoutId id="2147483851" r:id="rId413"/>
    <p:sldLayoutId id="2147483852" r:id="rId414"/>
    <p:sldLayoutId id="2147483853" r:id="rId415"/>
    <p:sldLayoutId id="2147483854" r:id="rId416"/>
    <p:sldLayoutId id="2147483855" r:id="rId417"/>
    <p:sldLayoutId id="2147483856" r:id="rId418"/>
    <p:sldLayoutId id="2147483857" r:id="rId419"/>
    <p:sldLayoutId id="2147483858" r:id="rId420"/>
    <p:sldLayoutId id="2147483859" r:id="rId421"/>
    <p:sldLayoutId id="2147483860" r:id="rId422"/>
    <p:sldLayoutId id="2147483861" r:id="rId423"/>
    <p:sldLayoutId id="2147483862" r:id="rId424"/>
    <p:sldLayoutId id="2147483863" r:id="rId425"/>
    <p:sldLayoutId id="2147483864" r:id="rId426"/>
    <p:sldLayoutId id="2147483865" r:id="rId427"/>
    <p:sldLayoutId id="2147483866" r:id="rId428"/>
    <p:sldLayoutId id="2147483867" r:id="rId429"/>
    <p:sldLayoutId id="2147483868" r:id="rId430"/>
    <p:sldLayoutId id="2147483869" r:id="rId431"/>
    <p:sldLayoutId id="2147483870" r:id="rId432"/>
    <p:sldLayoutId id="2147483871" r:id="rId433"/>
    <p:sldLayoutId id="2147483872" r:id="rId434"/>
    <p:sldLayoutId id="2147483873" r:id="rId435"/>
    <p:sldLayoutId id="2147483874" r:id="rId436"/>
    <p:sldLayoutId id="2147483875" r:id="rId437"/>
    <p:sldLayoutId id="2147483876" r:id="rId438"/>
    <p:sldLayoutId id="2147483877" r:id="rId439"/>
    <p:sldLayoutId id="2147483878" r:id="rId440"/>
    <p:sldLayoutId id="2147483879" r:id="rId441"/>
    <p:sldLayoutId id="2147483880" r:id="rId442"/>
    <p:sldLayoutId id="2147483881" r:id="rId443"/>
    <p:sldLayoutId id="2147483882" r:id="rId444"/>
    <p:sldLayoutId id="2147483883" r:id="rId445"/>
    <p:sldLayoutId id="2147483884" r:id="rId446"/>
    <p:sldLayoutId id="2147483885" r:id="rId447"/>
    <p:sldLayoutId id="2147483886" r:id="rId448"/>
    <p:sldLayoutId id="2147483887" r:id="rId449"/>
    <p:sldLayoutId id="2147483888" r:id="rId450"/>
    <p:sldLayoutId id="2147483889" r:id="rId451"/>
    <p:sldLayoutId id="2147483890" r:id="rId452"/>
    <p:sldLayoutId id="2147483891" r:id="rId453"/>
    <p:sldLayoutId id="2147483892" r:id="rId454"/>
    <p:sldLayoutId id="2147483893" r:id="rId455"/>
    <p:sldLayoutId id="2147483894" r:id="rId456"/>
    <p:sldLayoutId id="2147483895" r:id="rId457"/>
    <p:sldLayoutId id="2147483896" r:id="rId458"/>
    <p:sldLayoutId id="2147483897" r:id="rId459"/>
    <p:sldLayoutId id="2147483898" r:id="rId460"/>
    <p:sldLayoutId id="2147483899" r:id="rId461"/>
    <p:sldLayoutId id="2147483900" r:id="rId462"/>
    <p:sldLayoutId id="2147483901" r:id="rId463"/>
    <p:sldLayoutId id="2147483902" r:id="rId464"/>
    <p:sldLayoutId id="2147483903" r:id="rId465"/>
    <p:sldLayoutId id="2147483904" r:id="rId466"/>
    <p:sldLayoutId id="2147483905" r:id="rId467"/>
    <p:sldLayoutId id="2147483906" r:id="rId468"/>
    <p:sldLayoutId id="2147483907" r:id="rId469"/>
    <p:sldLayoutId id="2147483908" r:id="rId470"/>
    <p:sldLayoutId id="2147483909" r:id="rId471"/>
    <p:sldLayoutId id="2147483910" r:id="rId472"/>
    <p:sldLayoutId id="2147483911" r:id="rId473"/>
    <p:sldLayoutId id="2147483912" r:id="rId474"/>
    <p:sldLayoutId id="2147483913" r:id="rId475"/>
    <p:sldLayoutId id="2147483914" r:id="rId476"/>
    <p:sldLayoutId id="2147483915" r:id="rId477"/>
    <p:sldLayoutId id="2147483916" r:id="rId478"/>
    <p:sldLayoutId id="2147483917" r:id="rId479"/>
    <p:sldLayoutId id="2147483918" r:id="rId480"/>
    <p:sldLayoutId id="2147483919" r:id="rId481"/>
    <p:sldLayoutId id="2147483920" r:id="rId482"/>
    <p:sldLayoutId id="2147483921" r:id="rId483"/>
    <p:sldLayoutId id="2147483922" r:id="rId484"/>
    <p:sldLayoutId id="2147483923" r:id="rId485"/>
    <p:sldLayoutId id="2147483924" r:id="rId486"/>
    <p:sldLayoutId id="2147483925" r:id="rId487"/>
    <p:sldLayoutId id="2147483926" r:id="rId488"/>
    <p:sldLayoutId id="2147483927" r:id="rId489"/>
    <p:sldLayoutId id="2147483928" r:id="rId490"/>
    <p:sldLayoutId id="2147483929" r:id="rId491"/>
    <p:sldLayoutId id="2147483930" r:id="rId492"/>
    <p:sldLayoutId id="2147483931" r:id="rId493"/>
    <p:sldLayoutId id="2147483932" r:id="rId494"/>
    <p:sldLayoutId id="2147483933" r:id="rId495"/>
    <p:sldLayoutId id="2147483934" r:id="rId496"/>
    <p:sldLayoutId id="2147483935" r:id="rId497"/>
    <p:sldLayoutId id="2147483936" r:id="rId498"/>
    <p:sldLayoutId id="2147483937" r:id="rId499"/>
    <p:sldLayoutId id="2147483938" r:id="rId500"/>
    <p:sldLayoutId id="2147483939" r:id="rId501"/>
    <p:sldLayoutId id="2147483940" r:id="rId502"/>
    <p:sldLayoutId id="2147483943" r:id="rId503"/>
    <p:sldLayoutId id="2147483944" r:id="rId504"/>
    <p:sldLayoutId id="2147483945" r:id="rId505"/>
    <p:sldLayoutId id="2147483946" r:id="rId506"/>
    <p:sldLayoutId id="2147483947" r:id="rId507"/>
    <p:sldLayoutId id="2147483948" r:id="rId508"/>
    <p:sldLayoutId id="2147483949" r:id="rId509"/>
    <p:sldLayoutId id="2147483950" r:id="rId510"/>
    <p:sldLayoutId id="2147483951" r:id="rId511"/>
    <p:sldLayoutId id="2147483952" r:id="rId512"/>
    <p:sldLayoutId id="2147483953" r:id="rId513"/>
    <p:sldLayoutId id="2147483954" r:id="rId514"/>
    <p:sldLayoutId id="2147483955" r:id="rId515"/>
    <p:sldLayoutId id="2147483956" r:id="rId516"/>
    <p:sldLayoutId id="2147483957" r:id="rId517"/>
    <p:sldLayoutId id="2147483958" r:id="rId518"/>
    <p:sldLayoutId id="2147483959" r:id="rId519"/>
    <p:sldLayoutId id="2147483960" r:id="rId520"/>
    <p:sldLayoutId id="2147483961" r:id="rId521"/>
    <p:sldLayoutId id="2147483962" r:id="rId522"/>
    <p:sldLayoutId id="2147483963" r:id="rId523"/>
    <p:sldLayoutId id="2147483964" r:id="rId524"/>
    <p:sldLayoutId id="2147483965" r:id="rId525"/>
    <p:sldLayoutId id="2147483966" r:id="rId526"/>
    <p:sldLayoutId id="2147483967" r:id="rId527"/>
    <p:sldLayoutId id="2147483968" r:id="rId528"/>
    <p:sldLayoutId id="2147483969" r:id="rId529"/>
    <p:sldLayoutId id="2147483970" r:id="rId530"/>
    <p:sldLayoutId id="2147483971" r:id="rId531"/>
    <p:sldLayoutId id="2147483972" r:id="rId532"/>
    <p:sldLayoutId id="2147483973" r:id="rId533"/>
    <p:sldLayoutId id="2147483974" r:id="rId534"/>
    <p:sldLayoutId id="2147483975" r:id="rId535"/>
    <p:sldLayoutId id="2147483976" r:id="rId536"/>
    <p:sldLayoutId id="2147483977" r:id="rId537"/>
    <p:sldLayoutId id="2147483978" r:id="rId538"/>
    <p:sldLayoutId id="2147483979" r:id="rId539"/>
    <p:sldLayoutId id="2147483980" r:id="rId540"/>
    <p:sldLayoutId id="2147483981" r:id="rId541"/>
    <p:sldLayoutId id="2147483982" r:id="rId542"/>
    <p:sldLayoutId id="2147483983" r:id="rId543"/>
    <p:sldLayoutId id="2147483984" r:id="rId544"/>
    <p:sldLayoutId id="2147483985" r:id="rId545"/>
    <p:sldLayoutId id="2147483986" r:id="rId546"/>
    <p:sldLayoutId id="2147483987" r:id="rId547"/>
    <p:sldLayoutId id="2147483988" r:id="rId548"/>
    <p:sldLayoutId id="2147483989" r:id="rId549"/>
    <p:sldLayoutId id="2147483990" r:id="rId550"/>
    <p:sldLayoutId id="2147483991" r:id="rId551"/>
    <p:sldLayoutId id="2147483992" r:id="rId552"/>
    <p:sldLayoutId id="2147483993" r:id="rId553"/>
    <p:sldLayoutId id="2147483994" r:id="rId554"/>
    <p:sldLayoutId id="2147483995" r:id="rId555"/>
    <p:sldLayoutId id="2147483996" r:id="rId556"/>
    <p:sldLayoutId id="2147483997" r:id="rId557"/>
    <p:sldLayoutId id="2147483998" r:id="rId558"/>
    <p:sldLayoutId id="2147483999" r:id="rId559"/>
    <p:sldLayoutId id="2147484000" r:id="rId560"/>
    <p:sldLayoutId id="2147484001" r:id="rId561"/>
    <p:sldLayoutId id="2147484002" r:id="rId562"/>
    <p:sldLayoutId id="2147484003" r:id="rId563"/>
    <p:sldLayoutId id="2147484004" r:id="rId564"/>
    <p:sldLayoutId id="2147484005" r:id="rId565"/>
    <p:sldLayoutId id="2147484006" r:id="rId566"/>
    <p:sldLayoutId id="2147484007" r:id="rId567"/>
    <p:sldLayoutId id="2147484008" r:id="rId568"/>
    <p:sldLayoutId id="2147484009" r:id="rId569"/>
    <p:sldLayoutId id="2147484010" r:id="rId570"/>
    <p:sldLayoutId id="2147484011" r:id="rId571"/>
    <p:sldLayoutId id="2147484012" r:id="rId572"/>
    <p:sldLayoutId id="2147484013" r:id="rId573"/>
    <p:sldLayoutId id="2147484014" r:id="rId574"/>
    <p:sldLayoutId id="2147484015" r:id="rId575"/>
    <p:sldLayoutId id="2147484016" r:id="rId576"/>
    <p:sldLayoutId id="2147484017" r:id="rId577"/>
    <p:sldLayoutId id="2147484018" r:id="rId578"/>
    <p:sldLayoutId id="2147484019" r:id="rId579"/>
    <p:sldLayoutId id="2147484020" r:id="rId580"/>
    <p:sldLayoutId id="2147484021" r:id="rId581"/>
    <p:sldLayoutId id="2147484022" r:id="rId582"/>
    <p:sldLayoutId id="2147484023" r:id="rId583"/>
    <p:sldLayoutId id="2147484024" r:id="rId584"/>
    <p:sldLayoutId id="2147484025" r:id="rId585"/>
    <p:sldLayoutId id="2147484026" r:id="rId586"/>
    <p:sldLayoutId id="2147484027" r:id="rId587"/>
    <p:sldLayoutId id="2147484028" r:id="rId588"/>
    <p:sldLayoutId id="2147484029" r:id="rId589"/>
    <p:sldLayoutId id="2147484030" r:id="rId590"/>
    <p:sldLayoutId id="2147484031" r:id="rId591"/>
    <p:sldLayoutId id="2147484032" r:id="rId592"/>
    <p:sldLayoutId id="2147484033" r:id="rId593"/>
    <p:sldLayoutId id="2147484034" r:id="rId594"/>
    <p:sldLayoutId id="2147484035" r:id="rId595"/>
    <p:sldLayoutId id="2147484036" r:id="rId596"/>
    <p:sldLayoutId id="2147484037" r:id="rId597"/>
    <p:sldLayoutId id="2147484038" r:id="rId598"/>
    <p:sldLayoutId id="2147484039" r:id="rId599"/>
    <p:sldLayoutId id="2147484040" r:id="rId600"/>
    <p:sldLayoutId id="2147484041" r:id="rId601"/>
    <p:sldLayoutId id="2147484042" r:id="rId602"/>
    <p:sldLayoutId id="2147484043" r:id="rId603"/>
    <p:sldLayoutId id="2147484044" r:id="rId604"/>
    <p:sldLayoutId id="2147484045" r:id="rId605"/>
    <p:sldLayoutId id="2147484046" r:id="rId606"/>
    <p:sldLayoutId id="2147484047" r:id="rId607"/>
    <p:sldLayoutId id="2147484048" r:id="rId608"/>
    <p:sldLayoutId id="2147484049" r:id="rId609"/>
    <p:sldLayoutId id="2147484050" r:id="rId610"/>
    <p:sldLayoutId id="2147484051" r:id="rId611"/>
    <p:sldLayoutId id="2147484052" r:id="rId612"/>
    <p:sldLayoutId id="2147484053" r:id="rId613"/>
    <p:sldLayoutId id="2147484054" r:id="rId614"/>
    <p:sldLayoutId id="2147484055" r:id="rId615"/>
    <p:sldLayoutId id="2147484056" r:id="rId616"/>
    <p:sldLayoutId id="2147484057" r:id="rId617"/>
    <p:sldLayoutId id="2147484058" r:id="rId618"/>
    <p:sldLayoutId id="2147484059" r:id="rId619"/>
    <p:sldLayoutId id="2147484060" r:id="rId620"/>
    <p:sldLayoutId id="2147484061" r:id="rId621"/>
    <p:sldLayoutId id="2147484062" r:id="rId622"/>
    <p:sldLayoutId id="2147484063" r:id="rId623"/>
    <p:sldLayoutId id="2147484064" r:id="rId624"/>
    <p:sldLayoutId id="2147484065" r:id="rId625"/>
    <p:sldLayoutId id="2147484066" r:id="rId626"/>
    <p:sldLayoutId id="2147484067" r:id="rId627"/>
    <p:sldLayoutId id="2147484068" r:id="rId628"/>
    <p:sldLayoutId id="2147484069" r:id="rId629"/>
    <p:sldLayoutId id="2147484070" r:id="rId630"/>
    <p:sldLayoutId id="2147484071" r:id="rId631"/>
    <p:sldLayoutId id="2147484072" r:id="rId632"/>
    <p:sldLayoutId id="2147484073" r:id="rId633"/>
    <p:sldLayoutId id="2147484074" r:id="rId634"/>
    <p:sldLayoutId id="2147484075" r:id="rId635"/>
    <p:sldLayoutId id="2147484076" r:id="rId636"/>
    <p:sldLayoutId id="2147484077" r:id="rId637"/>
    <p:sldLayoutId id="2147484078" r:id="rId638"/>
    <p:sldLayoutId id="2147484079" r:id="rId639"/>
    <p:sldLayoutId id="2147484080" r:id="rId640"/>
    <p:sldLayoutId id="2147484081" r:id="rId641"/>
    <p:sldLayoutId id="2147484082" r:id="rId642"/>
    <p:sldLayoutId id="2147484083" r:id="rId643"/>
    <p:sldLayoutId id="2147484084" r:id="rId644"/>
    <p:sldLayoutId id="2147484085" r:id="rId645"/>
    <p:sldLayoutId id="2147484086" r:id="rId646"/>
    <p:sldLayoutId id="2147484087" r:id="rId647"/>
    <p:sldLayoutId id="2147484088" r:id="rId648"/>
    <p:sldLayoutId id="2147484089" r:id="rId649"/>
    <p:sldLayoutId id="2147484090" r:id="rId650"/>
    <p:sldLayoutId id="2147484091" r:id="rId651"/>
    <p:sldLayoutId id="2147484092" r:id="rId652"/>
    <p:sldLayoutId id="2147484093" r:id="rId653"/>
    <p:sldLayoutId id="2147484094" r:id="rId654"/>
    <p:sldLayoutId id="2147484095" r:id="rId655"/>
    <p:sldLayoutId id="2147484096" r:id="rId656"/>
    <p:sldLayoutId id="2147484097" r:id="rId657"/>
    <p:sldLayoutId id="2147484098" r:id="rId658"/>
    <p:sldLayoutId id="2147484099" r:id="rId659"/>
    <p:sldLayoutId id="2147484100" r:id="rId660"/>
    <p:sldLayoutId id="2147484101" r:id="rId661"/>
    <p:sldLayoutId id="2147484102" r:id="rId662"/>
    <p:sldLayoutId id="2147484103" r:id="rId663"/>
    <p:sldLayoutId id="2147484104" r:id="rId664"/>
    <p:sldLayoutId id="2147484105" r:id="rId665"/>
    <p:sldLayoutId id="2147484106" r:id="rId666"/>
    <p:sldLayoutId id="2147484107" r:id="rId667"/>
    <p:sldLayoutId id="2147484108" r:id="rId668"/>
    <p:sldLayoutId id="2147484109" r:id="rId669"/>
    <p:sldLayoutId id="2147484110" r:id="rId670"/>
    <p:sldLayoutId id="2147484111" r:id="rId671"/>
    <p:sldLayoutId id="2147484112" r:id="rId672"/>
    <p:sldLayoutId id="2147484113" r:id="rId673"/>
    <p:sldLayoutId id="2147484114" r:id="rId674"/>
    <p:sldLayoutId id="2147484115" r:id="rId675"/>
    <p:sldLayoutId id="2147484116" r:id="rId676"/>
    <p:sldLayoutId id="2147484117" r:id="rId677"/>
    <p:sldLayoutId id="2147484118" r:id="rId678"/>
    <p:sldLayoutId id="2147484119" r:id="rId679"/>
    <p:sldLayoutId id="2147484120" r:id="rId680"/>
    <p:sldLayoutId id="2147484121" r:id="rId681"/>
    <p:sldLayoutId id="2147484122" r:id="rId682"/>
    <p:sldLayoutId id="2147484123" r:id="rId683"/>
    <p:sldLayoutId id="2147484124" r:id="rId684"/>
    <p:sldLayoutId id="2147484125" r:id="rId685"/>
    <p:sldLayoutId id="2147484126" r:id="rId686"/>
    <p:sldLayoutId id="2147484127" r:id="rId687"/>
    <p:sldLayoutId id="2147484128" r:id="rId688"/>
    <p:sldLayoutId id="2147484129" r:id="rId689"/>
    <p:sldLayoutId id="2147484130" r:id="rId690"/>
    <p:sldLayoutId id="2147484131" r:id="rId691"/>
    <p:sldLayoutId id="2147484132" r:id="rId692"/>
    <p:sldLayoutId id="2147484133" r:id="rId693"/>
    <p:sldLayoutId id="2147484134" r:id="rId694"/>
    <p:sldLayoutId id="2147484135" r:id="rId695"/>
    <p:sldLayoutId id="2147484136" r:id="rId696"/>
    <p:sldLayoutId id="2147484137" r:id="rId697"/>
    <p:sldLayoutId id="2147484138" r:id="rId698"/>
    <p:sldLayoutId id="2147484139" r:id="rId699"/>
    <p:sldLayoutId id="2147484140" r:id="rId700"/>
    <p:sldLayoutId id="2147484141" r:id="rId701"/>
    <p:sldLayoutId id="2147484142" r:id="rId702"/>
    <p:sldLayoutId id="2147484143" r:id="rId703"/>
    <p:sldLayoutId id="2147484144" r:id="rId704"/>
    <p:sldLayoutId id="2147484145" r:id="rId705"/>
    <p:sldLayoutId id="2147484146" r:id="rId706"/>
    <p:sldLayoutId id="2147484147" r:id="rId707"/>
    <p:sldLayoutId id="2147484148" r:id="rId708"/>
    <p:sldLayoutId id="2147484149" r:id="rId709"/>
    <p:sldLayoutId id="2147484150" r:id="rId710"/>
    <p:sldLayoutId id="2147484151" r:id="rId711"/>
    <p:sldLayoutId id="2147484152" r:id="rId712"/>
    <p:sldLayoutId id="2147484153" r:id="rId713"/>
    <p:sldLayoutId id="2147484154" r:id="rId714"/>
    <p:sldLayoutId id="2147484155" r:id="rId715"/>
    <p:sldLayoutId id="2147484156" r:id="rId716"/>
    <p:sldLayoutId id="2147484157" r:id="rId717"/>
    <p:sldLayoutId id="2147484158" r:id="rId718"/>
    <p:sldLayoutId id="2147484159" r:id="rId719"/>
    <p:sldLayoutId id="2147484160" r:id="rId720"/>
    <p:sldLayoutId id="2147484161" r:id="rId721"/>
    <p:sldLayoutId id="2147484162" r:id="rId722"/>
    <p:sldLayoutId id="2147484163" r:id="rId723"/>
    <p:sldLayoutId id="2147484164" r:id="rId724"/>
    <p:sldLayoutId id="2147484165" r:id="rId725"/>
    <p:sldLayoutId id="2147484166" r:id="rId726"/>
    <p:sldLayoutId id="2147484167" r:id="rId727"/>
    <p:sldLayoutId id="2147484168" r:id="rId728"/>
    <p:sldLayoutId id="2147484169" r:id="rId729"/>
    <p:sldLayoutId id="2147484170" r:id="rId730"/>
    <p:sldLayoutId id="2147484171" r:id="rId731"/>
    <p:sldLayoutId id="2147484172" r:id="rId732"/>
    <p:sldLayoutId id="2147484173" r:id="rId733"/>
    <p:sldLayoutId id="2147484174" r:id="rId734"/>
    <p:sldLayoutId id="2147484175" r:id="rId735"/>
    <p:sldLayoutId id="2147485282" r:id="rId736"/>
    <p:sldLayoutId id="2147485283" r:id="rId737"/>
    <p:sldLayoutId id="2147485284" r:id="rId738"/>
    <p:sldLayoutId id="2147485285" r:id="rId739"/>
    <p:sldLayoutId id="2147485286" r:id="rId740"/>
    <p:sldLayoutId id="2147485287" r:id="rId741"/>
    <p:sldLayoutId id="2147485288" r:id="rId742"/>
    <p:sldLayoutId id="2147485289" r:id="rId743"/>
    <p:sldLayoutId id="2147485290" r:id="rId744"/>
    <p:sldLayoutId id="2147485291" r:id="rId745"/>
    <p:sldLayoutId id="2147485292" r:id="rId746"/>
    <p:sldLayoutId id="2147485293" r:id="rId747"/>
    <p:sldLayoutId id="2147485294" r:id="rId748"/>
    <p:sldLayoutId id="2147485295" r:id="rId749"/>
    <p:sldLayoutId id="2147485296" r:id="rId750"/>
    <p:sldLayoutId id="2147485297" r:id="rId751"/>
    <p:sldLayoutId id="2147485298" r:id="rId752"/>
    <p:sldLayoutId id="2147485299" r:id="rId753"/>
    <p:sldLayoutId id="2147485300" r:id="rId754"/>
    <p:sldLayoutId id="2147485301" r:id="rId755"/>
    <p:sldLayoutId id="2147485302" r:id="rId756"/>
    <p:sldLayoutId id="2147485303" r:id="rId757"/>
    <p:sldLayoutId id="2147485304" r:id="rId758"/>
    <p:sldLayoutId id="2147485305" r:id="rId759"/>
    <p:sldLayoutId id="2147485306" r:id="rId760"/>
    <p:sldLayoutId id="2147485307" r:id="rId761"/>
    <p:sldLayoutId id="2147485308" r:id="rId762"/>
    <p:sldLayoutId id="2147485309" r:id="rId763"/>
    <p:sldLayoutId id="2147485310" r:id="rId764"/>
    <p:sldLayoutId id="2147485311" r:id="rId765"/>
    <p:sldLayoutId id="2147485312" r:id="rId766"/>
    <p:sldLayoutId id="2147485313" r:id="rId767"/>
    <p:sldLayoutId id="2147485314" r:id="rId768"/>
    <p:sldLayoutId id="2147485315" r:id="rId769"/>
    <p:sldLayoutId id="2147485316" r:id="rId770"/>
    <p:sldLayoutId id="2147485317" r:id="rId771"/>
    <p:sldLayoutId id="2147485318" r:id="rId772"/>
    <p:sldLayoutId id="2147485319" r:id="rId773"/>
    <p:sldLayoutId id="2147485320" r:id="rId774"/>
    <p:sldLayoutId id="2147485321" r:id="rId775"/>
    <p:sldLayoutId id="2147485322" r:id="rId776"/>
    <p:sldLayoutId id="2147485323" r:id="rId777"/>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801670671"/>
      </p:ext>
    </p:extLst>
  </p:cSld>
  <p:clrMap bg1="lt1" tx1="dk1" bg2="lt2" tx2="dk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 id="2147485137" r:id="rId11"/>
    <p:sldLayoutId id="2147485138"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977814061"/>
      </p:ext>
    </p:extLst>
  </p:cSld>
  <p:clrMap bg1="lt1" tx1="dk1" bg2="lt2" tx2="dk2" accent1="accent1" accent2="accent2" accent3="accent3" accent4="accent4" accent5="accent5" accent6="accent6" hlink="hlink" folHlink="folHlink"/>
  <p:sldLayoutIdLst>
    <p:sldLayoutId id="2147485141" r:id="rId1"/>
    <p:sldLayoutId id="2147485142" r:id="rId2"/>
    <p:sldLayoutId id="2147485143" r:id="rId3"/>
    <p:sldLayoutId id="2147485144" r:id="rId4"/>
    <p:sldLayoutId id="2147485145" r:id="rId5"/>
    <p:sldLayoutId id="2147485146" r:id="rId6"/>
    <p:sldLayoutId id="2147485147" r:id="rId7"/>
    <p:sldLayoutId id="2147485148" r:id="rId8"/>
    <p:sldLayoutId id="2147485149" r:id="rId9"/>
    <p:sldLayoutId id="2147485150" r:id="rId10"/>
    <p:sldLayoutId id="2147485151" r:id="rId11"/>
    <p:sldLayoutId id="2147485152"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89196877"/>
      </p:ext>
    </p:extLst>
  </p:cSld>
  <p:clrMap bg1="lt1" tx1="dk1" bg2="lt2" tx2="dk2" accent1="accent1" accent2="accent2" accent3="accent3" accent4="accent4" accent5="accent5" accent6="accent6" hlink="hlink" folHlink="folHlink"/>
  <p:sldLayoutIdLst>
    <p:sldLayoutId id="2147485154" r:id="rId1"/>
    <p:sldLayoutId id="2147485155" r:id="rId2"/>
    <p:sldLayoutId id="2147485156" r:id="rId3"/>
    <p:sldLayoutId id="2147485157" r:id="rId4"/>
    <p:sldLayoutId id="2147485158" r:id="rId5"/>
    <p:sldLayoutId id="2147485159" r:id="rId6"/>
    <p:sldLayoutId id="2147485160" r:id="rId7"/>
    <p:sldLayoutId id="2147485161" r:id="rId8"/>
    <p:sldLayoutId id="2147485162" r:id="rId9"/>
    <p:sldLayoutId id="2147485163" r:id="rId10"/>
    <p:sldLayoutId id="2147485164" r:id="rId11"/>
    <p:sldLayoutId id="2147485165"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250410551"/>
      </p:ext>
    </p:extLst>
  </p:cSld>
  <p:clrMap bg1="lt1" tx1="dk1" bg2="lt2" tx2="dk2" accent1="accent1" accent2="accent2" accent3="accent3" accent4="accent4" accent5="accent5" accent6="accent6" hlink="hlink" folHlink="folHlink"/>
  <p:sldLayoutIdLst>
    <p:sldLayoutId id="2147485167" r:id="rId1"/>
    <p:sldLayoutId id="2147485168" r:id="rId2"/>
    <p:sldLayoutId id="2147485169" r:id="rId3"/>
    <p:sldLayoutId id="2147485170" r:id="rId4"/>
    <p:sldLayoutId id="2147485171" r:id="rId5"/>
    <p:sldLayoutId id="2147485172" r:id="rId6"/>
    <p:sldLayoutId id="2147485173" r:id="rId7"/>
    <p:sldLayoutId id="2147485174" r:id="rId8"/>
    <p:sldLayoutId id="2147485175" r:id="rId9"/>
    <p:sldLayoutId id="2147485176" r:id="rId10"/>
    <p:sldLayoutId id="2147485177" r:id="rId11"/>
    <p:sldLayoutId id="2147485178"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014752842"/>
      </p:ext>
    </p:extLst>
  </p:cSld>
  <p:clrMap bg1="lt1" tx1="dk1" bg2="lt2" tx2="dk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 id="2147485185" r:id="rId6"/>
    <p:sldLayoutId id="2147485186" r:id="rId7"/>
    <p:sldLayoutId id="2147485187" r:id="rId8"/>
    <p:sldLayoutId id="2147485188" r:id="rId9"/>
    <p:sldLayoutId id="2147485189" r:id="rId10"/>
    <p:sldLayoutId id="2147485190" r:id="rId11"/>
    <p:sldLayoutId id="2147485191"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4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8CC87C5C-DF27-4E85-AA13-FBCFFB68BA7B}"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279046510"/>
      </p:ext>
    </p:extLst>
  </p:cSld>
  <p:clrMap bg1="lt1" tx1="dk1" bg2="lt2" tx2="dk2" accent1="accent1" accent2="accent2" accent3="accent3" accent4="accent4" accent5="accent5" accent6="accent6" hlink="hlink" folHlink="folHlink"/>
  <p:sldLayoutIdLst>
    <p:sldLayoutId id="2147485193" r:id="rId1"/>
    <p:sldLayoutId id="2147485194" r:id="rId2"/>
    <p:sldLayoutId id="2147485195" r:id="rId3"/>
    <p:sldLayoutId id="2147485196" r:id="rId4"/>
    <p:sldLayoutId id="2147485197" r:id="rId5"/>
    <p:sldLayoutId id="2147485198" r:id="rId6"/>
    <p:sldLayoutId id="2147485199" r:id="rId7"/>
    <p:sldLayoutId id="2147485200" r:id="rId8"/>
    <p:sldLayoutId id="2147485201" r:id="rId9"/>
    <p:sldLayoutId id="2147485202" r:id="rId10"/>
    <p:sldLayoutId id="2147485203"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4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8CC87C5C-DF27-4E85-AA13-FBCFFB68BA7B}"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351810370"/>
      </p:ext>
    </p:extLst>
  </p:cSld>
  <p:clrMap bg1="lt1" tx1="dk1" bg2="lt2" tx2="dk2" accent1="accent1" accent2="accent2" accent3="accent3" accent4="accent4" accent5="accent5" accent6="accent6" hlink="hlink" folHlink="folHlink"/>
  <p:sldLayoutIdLst>
    <p:sldLayoutId id="2147485232" r:id="rId1"/>
    <p:sldLayoutId id="2147485233" r:id="rId2"/>
    <p:sldLayoutId id="2147485234" r:id="rId3"/>
    <p:sldLayoutId id="2147485235" r:id="rId4"/>
    <p:sldLayoutId id="2147485236" r:id="rId5"/>
    <p:sldLayoutId id="2147485237" r:id="rId6"/>
    <p:sldLayoutId id="2147485238" r:id="rId7"/>
    <p:sldLayoutId id="2147485239" r:id="rId8"/>
    <p:sldLayoutId id="2147485240" r:id="rId9"/>
    <p:sldLayoutId id="2147485241" r:id="rId10"/>
    <p:sldLayoutId id="2147485242"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xml"/><Relationship Id="rId7" Type="http://schemas.openxmlformats.org/officeDocument/2006/relationships/image" Target="../media/image21.wmf"/><Relationship Id="rId2" Type="http://schemas.openxmlformats.org/officeDocument/2006/relationships/slideLayout" Target="../slideLayouts/slideLayout635.xml"/><Relationship Id="rId1" Type="http://schemas.openxmlformats.org/officeDocument/2006/relationships/tags" Target="../tags/tag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jpeg"/><Relationship Id="rId1" Type="http://schemas.openxmlformats.org/officeDocument/2006/relationships/slideLayout" Target="../slideLayouts/slideLayout591.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602.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602.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52.jpeg"/><Relationship Id="rId2" Type="http://schemas.openxmlformats.org/officeDocument/2006/relationships/image" Target="../media/image48.png"/><Relationship Id="rId1" Type="http://schemas.openxmlformats.org/officeDocument/2006/relationships/slideLayout" Target="../slideLayouts/slideLayout57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jpeg"/><Relationship Id="rId7" Type="http://schemas.openxmlformats.org/officeDocument/2006/relationships/image" Target="../media/image27.png"/><Relationship Id="rId12"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jpeg"/><Relationship Id="rId10" Type="http://schemas.openxmlformats.org/officeDocument/2006/relationships/image" Target="../media/image41.png"/><Relationship Id="rId4" Type="http://schemas.openxmlformats.org/officeDocument/2006/relationships/image" Target="../media/image26.jpe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6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3.pn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8" Type="http://schemas.openxmlformats.org/officeDocument/2006/relationships/image" Target="../media/image66.gif"/><Relationship Id="rId13" Type="http://schemas.openxmlformats.org/officeDocument/2006/relationships/image" Target="../media/image71.png"/><Relationship Id="rId3" Type="http://schemas.openxmlformats.org/officeDocument/2006/relationships/image" Target="../media/image61.gif"/><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9.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gif"/><Relationship Id="rId10" Type="http://schemas.openxmlformats.org/officeDocument/2006/relationships/image" Target="../media/image68.gif"/><Relationship Id="rId4" Type="http://schemas.openxmlformats.org/officeDocument/2006/relationships/image" Target="../media/image62.gif"/><Relationship Id="rId9" Type="http://schemas.openxmlformats.org/officeDocument/2006/relationships/image" Target="../media/image67.png"/><Relationship Id="rId14" Type="http://schemas.openxmlformats.org/officeDocument/2006/relationships/image" Target="../media/image7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6.xml"/><Relationship Id="rId5" Type="http://schemas.openxmlformats.org/officeDocument/2006/relationships/image" Target="../media/image76.png"/><Relationship Id="rId4" Type="http://schemas.openxmlformats.org/officeDocument/2006/relationships/image" Target="../media/image75.jpeg"/></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57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2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66.xml"/><Relationship Id="rId5" Type="http://schemas.openxmlformats.org/officeDocument/2006/relationships/image" Target="../media/image80.png"/><Relationship Id="rId4" Type="http://schemas.openxmlformats.org/officeDocument/2006/relationships/image" Target="../media/image79.jpeg"/></Relationships>
</file>

<file path=ppt/slides/_rels/slide2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2.xml"/><Relationship Id="rId5" Type="http://schemas.openxmlformats.org/officeDocument/2006/relationships/image" Target="../media/image84.jpeg"/><Relationship Id="rId4" Type="http://schemas.openxmlformats.org/officeDocument/2006/relationships/image" Target="../media/image83.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85.png"/><Relationship Id="rId2" Type="http://schemas.openxmlformats.org/officeDocument/2006/relationships/slideLayout" Target="../slideLayouts/slideLayout9.xml"/><Relationship Id="rId1" Type="http://schemas.openxmlformats.org/officeDocument/2006/relationships/tags" Target="../tags/tag3.xml"/><Relationship Id="rId6" Type="http://schemas.openxmlformats.org/officeDocument/2006/relationships/image" Target="../media/image27.png"/><Relationship Id="rId5" Type="http://schemas.openxmlformats.org/officeDocument/2006/relationships/image" Target="../media/image52.jpe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87.wmf"/><Relationship Id="rId7" Type="http://schemas.openxmlformats.org/officeDocument/2006/relationships/image" Target="../media/image28.png"/><Relationship Id="rId2" Type="http://schemas.openxmlformats.org/officeDocument/2006/relationships/image" Target="../media/image86.wmf"/><Relationship Id="rId1" Type="http://schemas.openxmlformats.org/officeDocument/2006/relationships/slideLayout" Target="../slideLayouts/slideLayout66.xml"/><Relationship Id="rId6" Type="http://schemas.openxmlformats.org/officeDocument/2006/relationships/image" Target="../media/image27.png"/><Relationship Id="rId5" Type="http://schemas.openxmlformats.org/officeDocument/2006/relationships/image" Target="../media/image88.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35.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635.xml"/></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2.xml"/><Relationship Id="rId1" Type="http://schemas.openxmlformats.org/officeDocument/2006/relationships/tags" Target="../tags/tag4.xml"/><Relationship Id="rId5" Type="http://schemas.openxmlformats.org/officeDocument/2006/relationships/image" Target="../media/image96.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578.xml"/><Relationship Id="rId1" Type="http://schemas.openxmlformats.org/officeDocument/2006/relationships/tags" Target="../tags/tag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578.xml"/><Relationship Id="rId1" Type="http://schemas.openxmlformats.org/officeDocument/2006/relationships/tags" Target="../tags/tag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57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57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3.jpeg"/></Relationships>
</file>

<file path=ppt/slides/_rels/slide3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591.xml"/><Relationship Id="rId6" Type="http://schemas.openxmlformats.org/officeDocument/2006/relationships/image" Target="../media/image101.png"/><Relationship Id="rId5" Type="http://schemas.openxmlformats.org/officeDocument/2006/relationships/image" Target="../media/image53.png"/><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8.xml"/></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78.xml"/><Relationship Id="rId6" Type="http://schemas.openxmlformats.org/officeDocument/2006/relationships/image" Target="../media/image106.png"/><Relationship Id="rId5" Type="http://schemas.openxmlformats.org/officeDocument/2006/relationships/image" Target="../media/image105.gif"/><Relationship Id="rId4" Type="http://schemas.openxmlformats.org/officeDocument/2006/relationships/image" Target="../media/image104.png"/></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7.png"/><Relationship Id="rId1" Type="http://schemas.openxmlformats.org/officeDocument/2006/relationships/slideLayout" Target="../slideLayouts/slideLayout1518.xml"/><Relationship Id="rId6" Type="http://schemas.openxmlformats.org/officeDocument/2006/relationships/image" Target="../media/image108.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57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8" Type="http://schemas.openxmlformats.org/officeDocument/2006/relationships/image" Target="../media/image66.gif"/><Relationship Id="rId13" Type="http://schemas.openxmlformats.org/officeDocument/2006/relationships/image" Target="../media/image71.png"/><Relationship Id="rId18" Type="http://schemas.openxmlformats.org/officeDocument/2006/relationships/image" Target="../media/image28.png"/><Relationship Id="rId3" Type="http://schemas.openxmlformats.org/officeDocument/2006/relationships/image" Target="../media/image61.gif"/><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110.png"/><Relationship Id="rId2" Type="http://schemas.openxmlformats.org/officeDocument/2006/relationships/audio" Target="../media/audio2.wav"/><Relationship Id="rId16" Type="http://schemas.openxmlformats.org/officeDocument/2006/relationships/image" Target="../media/image52.jpeg"/><Relationship Id="rId1" Type="http://schemas.openxmlformats.org/officeDocument/2006/relationships/slideLayout" Target="../slideLayouts/slideLayout578.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gif"/><Relationship Id="rId15" Type="http://schemas.openxmlformats.org/officeDocument/2006/relationships/image" Target="../media/image51.png"/><Relationship Id="rId10" Type="http://schemas.openxmlformats.org/officeDocument/2006/relationships/image" Target="../media/image68.gif"/><Relationship Id="rId4" Type="http://schemas.openxmlformats.org/officeDocument/2006/relationships/image" Target="../media/image62.gif"/><Relationship Id="rId9" Type="http://schemas.openxmlformats.org/officeDocument/2006/relationships/image" Target="../media/image67.png"/><Relationship Id="rId14" Type="http://schemas.openxmlformats.org/officeDocument/2006/relationships/image" Target="../media/image109.gif"/></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5.jpeg"/><Relationship Id="rId1" Type="http://schemas.openxmlformats.org/officeDocument/2006/relationships/slideLayout" Target="../slideLayouts/slideLayout66.xml"/><Relationship Id="rId5" Type="http://schemas.openxmlformats.org/officeDocument/2006/relationships/image" Target="../media/image62.gif"/><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78.xml"/></Relationships>
</file>

<file path=ppt/slides/_rels/slide3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11.png"/><Relationship Id="rId7" Type="http://schemas.openxmlformats.org/officeDocument/2006/relationships/image" Target="../media/image113.jpeg"/><Relationship Id="rId2" Type="http://schemas.openxmlformats.org/officeDocument/2006/relationships/notesSlide" Target="../notesSlides/notesSlide5.xml"/><Relationship Id="rId1" Type="http://schemas.openxmlformats.org/officeDocument/2006/relationships/slideLayout" Target="../slideLayouts/slideLayout66.xml"/><Relationship Id="rId6" Type="http://schemas.openxmlformats.org/officeDocument/2006/relationships/image" Target="../media/image112.jpe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0.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578.xml"/><Relationship Id="rId6" Type="http://schemas.openxmlformats.org/officeDocument/2006/relationships/image" Target="../media/image28.png"/><Relationship Id="rId11" Type="http://schemas.openxmlformats.org/officeDocument/2006/relationships/image" Target="../media/image34.png"/><Relationship Id="rId5" Type="http://schemas.openxmlformats.org/officeDocument/2006/relationships/image" Target="../media/image27.png"/><Relationship Id="rId10" Type="http://schemas.openxmlformats.org/officeDocument/2006/relationships/image" Target="../media/image33.jpeg"/><Relationship Id="rId4" Type="http://schemas.openxmlformats.org/officeDocument/2006/relationships/image" Target="../media/image24.png"/><Relationship Id="rId9"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87.wmf"/><Relationship Id="rId7" Type="http://schemas.openxmlformats.org/officeDocument/2006/relationships/image" Target="../media/image107.png"/><Relationship Id="rId2" Type="http://schemas.openxmlformats.org/officeDocument/2006/relationships/image" Target="../media/image86.wmf"/><Relationship Id="rId1" Type="http://schemas.openxmlformats.org/officeDocument/2006/relationships/slideLayout" Target="../slideLayouts/slideLayout6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87.wmf"/><Relationship Id="rId7" Type="http://schemas.openxmlformats.org/officeDocument/2006/relationships/image" Target="../media/image28.png"/><Relationship Id="rId2" Type="http://schemas.openxmlformats.org/officeDocument/2006/relationships/image" Target="../media/image86.wmf"/><Relationship Id="rId1" Type="http://schemas.openxmlformats.org/officeDocument/2006/relationships/slideLayout" Target="../slideLayouts/slideLayout66.xml"/><Relationship Id="rId6" Type="http://schemas.openxmlformats.org/officeDocument/2006/relationships/image" Target="../media/image27.png"/><Relationship Id="rId5" Type="http://schemas.openxmlformats.org/officeDocument/2006/relationships/image" Target="../media/image88.png"/><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52.jpeg"/><Relationship Id="rId2" Type="http://schemas.openxmlformats.org/officeDocument/2006/relationships/image" Target="../media/image48.png"/><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66.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34.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5.wmf"/><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564.xml"/><Relationship Id="rId6" Type="http://schemas.openxmlformats.org/officeDocument/2006/relationships/image" Target="../media/image24.png"/><Relationship Id="rId5" Type="http://schemas.openxmlformats.org/officeDocument/2006/relationships/image" Target="../media/image37.png"/><Relationship Id="rId4" Type="http://schemas.openxmlformats.org/officeDocument/2006/relationships/image" Target="../media/image36.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57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jpeg"/><Relationship Id="rId7" Type="http://schemas.openxmlformats.org/officeDocument/2006/relationships/image" Target="../media/image27.png"/><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66.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jpeg"/><Relationship Id="rId10" Type="http://schemas.openxmlformats.org/officeDocument/2006/relationships/image" Target="../media/image41.png"/><Relationship Id="rId4" Type="http://schemas.openxmlformats.org/officeDocument/2006/relationships/image" Target="../media/image26.jpe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Box 1"/>
          <p:cNvSpPr txBox="1">
            <a:spLocks noChangeArrowheads="1"/>
          </p:cNvSpPr>
          <p:nvPr/>
        </p:nvSpPr>
        <p:spPr bwMode="auto">
          <a:xfrm>
            <a:off x="2514600" y="304801"/>
            <a:ext cx="7620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vi-VN" sz="2400" b="0" dirty="0">
                <a:latin typeface="Times New Roman" panose="02020603050405020304" pitchFamily="18" charset="0"/>
                <a:ea typeface="宋体" panose="02010600030101010101" pitchFamily="2" charset="-122"/>
                <a:cs typeface="Times New Roman" panose="02020603050405020304" pitchFamily="18" charset="0"/>
              </a:rPr>
              <a:t>TRƯỜNG TRUNG HỌC CƠ SỞ TÔ HIỆU</a:t>
            </a:r>
          </a:p>
          <a:p>
            <a:pPr algn="ctr" defTabSz="914400" eaLnBrk="1" fontAlgn="base" hangingPunct="1">
              <a:spcBef>
                <a:spcPct val="0"/>
              </a:spcBef>
              <a:spcAft>
                <a:spcPct val="0"/>
              </a:spcAft>
            </a:pPr>
            <a:r>
              <a:rPr lang="en-US" altLang="vi-VN" sz="2400" dirty="0">
                <a:latin typeface="Times New Roman" panose="02020603050405020304" pitchFamily="18" charset="0"/>
                <a:ea typeface="宋体" panose="02010600030101010101" pitchFamily="2" charset="-122"/>
                <a:cs typeface="Times New Roman" panose="02020603050405020304" pitchFamily="18" charset="0"/>
              </a:rPr>
              <a:t>TỔ KHOA HỌC XÃ </a:t>
            </a:r>
            <a:r>
              <a:rPr lang="en-US" altLang="vi-VN" sz="2400" dirty="0" smtClean="0">
                <a:latin typeface="Times New Roman" panose="02020603050405020304" pitchFamily="18" charset="0"/>
                <a:ea typeface="宋体" panose="02010600030101010101" pitchFamily="2" charset="-122"/>
                <a:cs typeface="Times New Roman" panose="02020603050405020304" pitchFamily="18" charset="0"/>
              </a:rPr>
              <a:t>HỘI</a:t>
            </a:r>
          </a:p>
          <a:p>
            <a:pPr algn="ctr" defTabSz="914400" eaLnBrk="1" fontAlgn="base" hangingPunct="1">
              <a:spcBef>
                <a:spcPct val="0"/>
              </a:spcBef>
              <a:spcAft>
                <a:spcPct val="0"/>
              </a:spcAft>
            </a:pPr>
            <a:endParaRPr lang="en-US" altLang="vi-VN" sz="2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0036" name="TextBox 4"/>
          <p:cNvSpPr txBox="1">
            <a:spLocks noChangeArrowheads="1"/>
          </p:cNvSpPr>
          <p:nvPr/>
        </p:nvSpPr>
        <p:spPr bwMode="auto">
          <a:xfrm>
            <a:off x="4749281" y="1197978"/>
            <a:ext cx="495001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defTabSz="914400" eaLnBrk="1" fontAlgn="base" hangingPunct="1">
              <a:spcBef>
                <a:spcPct val="0"/>
              </a:spcBef>
              <a:spcAft>
                <a:spcPct val="0"/>
              </a:spcAft>
            </a:pPr>
            <a:r>
              <a:rPr lang="en-US" altLang="vi-VN" dirty="0" smtClean="0">
                <a:latin typeface="Times New Roman" panose="02020603050405020304" pitchFamily="18" charset="0"/>
                <a:ea typeface="宋体" panose="02010600030101010101" pitchFamily="2" charset="-122"/>
                <a:cs typeface="Times New Roman" panose="02020603050405020304" pitchFamily="18" charset="0"/>
              </a:rPr>
              <a:t>NHÓM GDCD 6</a:t>
            </a:r>
            <a:endParaRPr lang="en-US" altLang="vi-VN"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3" name="Picture 12" descr="IMG_1582517675295_1582518075254">
            <a:extLst>
              <a:ext uri="{FF2B5EF4-FFF2-40B4-BE49-F238E27FC236}"/>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236717" y="-27928"/>
            <a:ext cx="2097143" cy="2146698"/>
          </a:xfrm>
          <a:prstGeom prst="roundRect">
            <a:avLst>
              <a:gd name="adj" fmla="val 49675"/>
            </a:avLst>
          </a:prstGeom>
          <a:solidFill>
            <a:schemeClr val="bg1">
              <a:lumMod val="95000"/>
            </a:schemeClr>
          </a:solidFill>
          <a:ln>
            <a:noFill/>
          </a:ln>
          <a:effectLst>
            <a:outerShdw blurRad="50800" dist="38100" dir="5400000" algn="t" rotWithShape="0">
              <a:prstClr val="black">
                <a:alpha val="40000"/>
              </a:prstClr>
            </a:outerShdw>
          </a:effectLst>
        </p:spPr>
      </p:pic>
      <p:grpSp>
        <p:nvGrpSpPr>
          <p:cNvPr id="10" name="Group 2"/>
          <p:cNvGrpSpPr>
            <a:grpSpLocks noChangeAspect="1"/>
          </p:cNvGrpSpPr>
          <p:nvPr/>
        </p:nvGrpSpPr>
        <p:grpSpPr bwMode="auto">
          <a:xfrm>
            <a:off x="6862693" y="3377270"/>
            <a:ext cx="5647618" cy="3375025"/>
            <a:chOff x="0" y="0"/>
            <a:chExt cx="5460" cy="3810"/>
          </a:xfrm>
        </p:grpSpPr>
        <p:sp>
          <p:nvSpPr>
            <p:cNvPr id="11"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a:spcBef>
                  <a:spcPct val="0"/>
                </a:spcBef>
                <a:buClrTx/>
                <a:buSzTx/>
                <a:buFontTx/>
                <a:buNone/>
              </a:pPr>
              <a:endParaRPr lang="en-US" altLang="en-US">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35" name="Group 27"/>
          <p:cNvGrpSpPr>
            <a:grpSpLocks/>
          </p:cNvGrpSpPr>
          <p:nvPr/>
        </p:nvGrpSpPr>
        <p:grpSpPr bwMode="auto">
          <a:xfrm rot="-637170">
            <a:off x="8449585" y="4477028"/>
            <a:ext cx="2427288" cy="995362"/>
            <a:chOff x="336" y="2040"/>
            <a:chExt cx="1200" cy="2016"/>
          </a:xfrm>
        </p:grpSpPr>
        <p:pic>
          <p:nvPicPr>
            <p:cNvPr id="36" name="Picture 28" descr="p3012_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9" descr="p3012_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0" descr="p3012_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AutoShape 3"/>
          <p:cNvSpPr>
            <a:spLocks noChangeArrowheads="1"/>
          </p:cNvSpPr>
          <p:nvPr/>
        </p:nvSpPr>
        <p:spPr bwMode="auto">
          <a:xfrm>
            <a:off x="6625322" y="3661571"/>
            <a:ext cx="329626" cy="299242"/>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1" name="AutoShape 5"/>
          <p:cNvSpPr>
            <a:spLocks noChangeArrowheads="1"/>
          </p:cNvSpPr>
          <p:nvPr/>
        </p:nvSpPr>
        <p:spPr bwMode="auto">
          <a:xfrm>
            <a:off x="1239177" y="3999539"/>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2" name="AutoShape 8"/>
          <p:cNvSpPr>
            <a:spLocks noChangeArrowheads="1"/>
          </p:cNvSpPr>
          <p:nvPr/>
        </p:nvSpPr>
        <p:spPr bwMode="auto">
          <a:xfrm>
            <a:off x="4711039" y="739608"/>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3" name="AutoShape 10"/>
          <p:cNvSpPr>
            <a:spLocks noChangeArrowheads="1"/>
          </p:cNvSpPr>
          <p:nvPr/>
        </p:nvSpPr>
        <p:spPr bwMode="auto">
          <a:xfrm>
            <a:off x="6635803" y="60518"/>
            <a:ext cx="283660" cy="293302"/>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4" name="AutoShape 14"/>
          <p:cNvSpPr>
            <a:spLocks noChangeArrowheads="1"/>
          </p:cNvSpPr>
          <p:nvPr/>
        </p:nvSpPr>
        <p:spPr bwMode="auto">
          <a:xfrm>
            <a:off x="7482981" y="1490161"/>
            <a:ext cx="296662" cy="321282"/>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5" name="AutoShape 19"/>
          <p:cNvSpPr>
            <a:spLocks noChangeArrowheads="1"/>
          </p:cNvSpPr>
          <p:nvPr/>
        </p:nvSpPr>
        <p:spPr bwMode="auto">
          <a:xfrm>
            <a:off x="6899361" y="4333091"/>
            <a:ext cx="410198" cy="389712"/>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6" name="AutoShape 20"/>
          <p:cNvSpPr>
            <a:spLocks noChangeArrowheads="1"/>
          </p:cNvSpPr>
          <p:nvPr/>
        </p:nvSpPr>
        <p:spPr bwMode="auto">
          <a:xfrm>
            <a:off x="2038416" y="4387923"/>
            <a:ext cx="379680" cy="394350"/>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7" name="AutoShape 21"/>
          <p:cNvSpPr>
            <a:spLocks noChangeArrowheads="1"/>
          </p:cNvSpPr>
          <p:nvPr/>
        </p:nvSpPr>
        <p:spPr bwMode="auto">
          <a:xfrm>
            <a:off x="6295964" y="4452904"/>
            <a:ext cx="368134" cy="403406"/>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7425664" y="3890001"/>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9" name="AutoShape 4"/>
          <p:cNvSpPr>
            <a:spLocks noChangeArrowheads="1"/>
          </p:cNvSpPr>
          <p:nvPr/>
        </p:nvSpPr>
        <p:spPr bwMode="auto">
          <a:xfrm>
            <a:off x="1139511" y="2653376"/>
            <a:ext cx="282014"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0" name="AutoShape 7"/>
          <p:cNvSpPr>
            <a:spLocks noChangeArrowheads="1"/>
          </p:cNvSpPr>
          <p:nvPr/>
        </p:nvSpPr>
        <p:spPr bwMode="auto">
          <a:xfrm>
            <a:off x="2262601" y="84088"/>
            <a:ext cx="351598" cy="501058"/>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1" name="AutoShape 9"/>
          <p:cNvSpPr>
            <a:spLocks noChangeArrowheads="1"/>
          </p:cNvSpPr>
          <p:nvPr/>
        </p:nvSpPr>
        <p:spPr bwMode="auto">
          <a:xfrm>
            <a:off x="2614199" y="1999660"/>
            <a:ext cx="511360" cy="455614"/>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2" name="AutoShape 11"/>
          <p:cNvSpPr>
            <a:spLocks noChangeArrowheads="1"/>
          </p:cNvSpPr>
          <p:nvPr/>
        </p:nvSpPr>
        <p:spPr bwMode="auto">
          <a:xfrm>
            <a:off x="3983915" y="1898520"/>
            <a:ext cx="282012"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3" name="AutoShape 13"/>
          <p:cNvSpPr>
            <a:spLocks noChangeArrowheads="1"/>
          </p:cNvSpPr>
          <p:nvPr/>
        </p:nvSpPr>
        <p:spPr bwMode="auto">
          <a:xfrm>
            <a:off x="2071617" y="898120"/>
            <a:ext cx="390666" cy="294602"/>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4" name="AutoShape 17"/>
          <p:cNvSpPr>
            <a:spLocks noChangeArrowheads="1"/>
          </p:cNvSpPr>
          <p:nvPr/>
        </p:nvSpPr>
        <p:spPr bwMode="auto">
          <a:xfrm>
            <a:off x="2858829" y="3907385"/>
            <a:ext cx="454542" cy="512564"/>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5" name="WordArt 11"/>
          <p:cNvSpPr>
            <a:spLocks noChangeArrowheads="1" noChangeShapeType="1" noTextEdit="1"/>
          </p:cNvSpPr>
          <p:nvPr/>
        </p:nvSpPr>
        <p:spPr bwMode="auto">
          <a:xfrm>
            <a:off x="2333860" y="1648686"/>
            <a:ext cx="9248540" cy="2209800"/>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defTabSz="914400" eaLnBrk="0" fontAlgn="base" hangingPunct="0">
              <a:spcBef>
                <a:spcPct val="0"/>
              </a:spcBef>
              <a:spcAft>
                <a:spcPct val="0"/>
              </a:spcAft>
            </a:pPr>
            <a:r>
              <a:rPr lang="en-US" sz="3600" kern="10" dirty="0" smtClean="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57" name="Picture 4"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flipV="1">
            <a:off x="9079337" y="3811192"/>
            <a:ext cx="25908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stretch>
            <a:fillRect/>
          </a:stretch>
        </p:blipFill>
        <p:spPr>
          <a:xfrm>
            <a:off x="4981" y="3554714"/>
            <a:ext cx="5752397" cy="3419645"/>
          </a:xfrm>
          <a:prstGeom prst="rect">
            <a:avLst/>
          </a:prstGeom>
        </p:spPr>
      </p:pic>
      <p:pic>
        <p:nvPicPr>
          <p:cNvPr id="3" name="Picture 2"/>
          <p:cNvPicPr>
            <a:picLocks noChangeAspect="1"/>
          </p:cNvPicPr>
          <p:nvPr/>
        </p:nvPicPr>
        <p:blipFill>
          <a:blip r:embed="rId9"/>
          <a:stretch>
            <a:fillRect/>
          </a:stretch>
        </p:blipFill>
        <p:spPr>
          <a:xfrm>
            <a:off x="10066054" y="9770"/>
            <a:ext cx="2120757" cy="1520668"/>
          </a:xfrm>
          <a:prstGeom prst="rect">
            <a:avLst/>
          </a:prstGeom>
        </p:spPr>
      </p:pic>
    </p:spTree>
    <p:custDataLst>
      <p:tags r:id="rId1"/>
    </p:custDataLst>
    <p:extLst>
      <p:ext uri="{BB962C8B-B14F-4D97-AF65-F5344CB8AC3E}">
        <p14:creationId xmlns:p14="http://schemas.microsoft.com/office/powerpoint/2010/main" val="24478956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7"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0" fill="hold"/>
                                        <p:tgtEl>
                                          <p:spTgt spid="35"/>
                                        </p:tgtEl>
                                        <p:attrNameLst>
                                          <p:attrName>ppt_x</p:attrName>
                                        </p:attrNameLst>
                                      </p:cBhvr>
                                      <p:tavLst>
                                        <p:tav tm="0">
                                          <p:val>
                                            <p:strVal val="#ppt_x"/>
                                          </p:val>
                                        </p:tav>
                                        <p:tav tm="100000">
                                          <p:val>
                                            <p:strVal val="#ppt_x"/>
                                          </p:val>
                                        </p:tav>
                                      </p:tavLst>
                                    </p:anim>
                                    <p:anim calcmode="lin" valueType="num">
                                      <p:cBhvr additive="base">
                                        <p:cTn id="13" dur="5000" fill="hold"/>
                                        <p:tgtEl>
                                          <p:spTgt spid="3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p:cTn id="16" dur="1000" fill="hold"/>
                                        <p:tgtEl>
                                          <p:spTgt spid="40"/>
                                        </p:tgtEl>
                                        <p:attrNameLst>
                                          <p:attrName>ppt_w</p:attrName>
                                        </p:attrNameLst>
                                      </p:cBhvr>
                                      <p:tavLst>
                                        <p:tav tm="0">
                                          <p:val>
                                            <p:fltVal val="0"/>
                                          </p:val>
                                        </p:tav>
                                        <p:tav tm="100000">
                                          <p:val>
                                            <p:strVal val="#ppt_w"/>
                                          </p:val>
                                        </p:tav>
                                      </p:tavLst>
                                    </p:anim>
                                    <p:anim calcmode="lin" valueType="num">
                                      <p:cBhvr>
                                        <p:cTn id="17" dur="1000" fill="hold"/>
                                        <p:tgtEl>
                                          <p:spTgt spid="40"/>
                                        </p:tgtEl>
                                        <p:attrNameLst>
                                          <p:attrName>ppt_h</p:attrName>
                                        </p:attrNameLst>
                                      </p:cBhvr>
                                      <p:tavLst>
                                        <p:tav tm="0">
                                          <p:val>
                                            <p:fltVal val="0"/>
                                          </p:val>
                                        </p:tav>
                                        <p:tav tm="100000">
                                          <p:val>
                                            <p:strVal val="#ppt_h"/>
                                          </p:val>
                                        </p:tav>
                                      </p:tavLst>
                                    </p:anim>
                                    <p:anim calcmode="lin" valueType="num">
                                      <p:cBhvr>
                                        <p:cTn id="18" dur="1000" fill="hold"/>
                                        <p:tgtEl>
                                          <p:spTgt spid="40"/>
                                        </p:tgtEl>
                                        <p:attrNameLst>
                                          <p:attrName>ppt_x</p:attrName>
                                        </p:attrNameLst>
                                      </p:cBhvr>
                                      <p:tavLst>
                                        <p:tav tm="0">
                                          <p:val>
                                            <p:fltVal val="0.5"/>
                                          </p:val>
                                        </p:tav>
                                        <p:tav tm="100000">
                                          <p:val>
                                            <p:strVal val="#ppt_x"/>
                                          </p:val>
                                        </p:tav>
                                      </p:tavLst>
                                    </p:anim>
                                    <p:anim calcmode="lin" valueType="num">
                                      <p:cBhvr>
                                        <p:cTn id="19" dur="1000" fill="hold"/>
                                        <p:tgtEl>
                                          <p:spTgt spid="4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ppt_w</p:attrName>
                                        </p:attrNameLst>
                                      </p:cBhvr>
                                      <p:tavLst>
                                        <p:tav tm="0">
                                          <p:val>
                                            <p:fltVal val="0"/>
                                          </p:val>
                                        </p:tav>
                                        <p:tav tm="100000">
                                          <p:val>
                                            <p:strVal val="#ppt_w"/>
                                          </p:val>
                                        </p:tav>
                                      </p:tavLst>
                                    </p:anim>
                                    <p:anim calcmode="lin" valueType="num">
                                      <p:cBhvr>
                                        <p:cTn id="23" dur="1000" fill="hold"/>
                                        <p:tgtEl>
                                          <p:spTgt spid="41"/>
                                        </p:tgtEl>
                                        <p:attrNameLst>
                                          <p:attrName>ppt_h</p:attrName>
                                        </p:attrNameLst>
                                      </p:cBhvr>
                                      <p:tavLst>
                                        <p:tav tm="0">
                                          <p:val>
                                            <p:fltVal val="0"/>
                                          </p:val>
                                        </p:tav>
                                        <p:tav tm="100000">
                                          <p:val>
                                            <p:strVal val="#ppt_h"/>
                                          </p:val>
                                        </p:tav>
                                      </p:tavLst>
                                    </p:anim>
                                    <p:anim calcmode="lin" valueType="num">
                                      <p:cBhvr>
                                        <p:cTn id="24" dur="1000" fill="hold"/>
                                        <p:tgtEl>
                                          <p:spTgt spid="41"/>
                                        </p:tgtEl>
                                        <p:attrNameLst>
                                          <p:attrName>ppt_x</p:attrName>
                                        </p:attrNameLst>
                                      </p:cBhvr>
                                      <p:tavLst>
                                        <p:tav tm="0">
                                          <p:val>
                                            <p:fltVal val="0.5"/>
                                          </p:val>
                                        </p:tav>
                                        <p:tav tm="100000">
                                          <p:val>
                                            <p:strVal val="#ppt_x"/>
                                          </p:val>
                                        </p:tav>
                                      </p:tavLst>
                                    </p:anim>
                                    <p:anim calcmode="lin" valueType="num">
                                      <p:cBhvr>
                                        <p:cTn id="25" dur="1000" fill="hold"/>
                                        <p:tgtEl>
                                          <p:spTgt spid="41"/>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1000" fill="hold"/>
                                        <p:tgtEl>
                                          <p:spTgt spid="42"/>
                                        </p:tgtEl>
                                        <p:attrNameLst>
                                          <p:attrName>ppt_w</p:attrName>
                                        </p:attrNameLst>
                                      </p:cBhvr>
                                      <p:tavLst>
                                        <p:tav tm="0">
                                          <p:val>
                                            <p:fltVal val="0"/>
                                          </p:val>
                                        </p:tav>
                                        <p:tav tm="100000">
                                          <p:val>
                                            <p:strVal val="#ppt_w"/>
                                          </p:val>
                                        </p:tav>
                                      </p:tavLst>
                                    </p:anim>
                                    <p:anim calcmode="lin" valueType="num">
                                      <p:cBhvr>
                                        <p:cTn id="29" dur="1000" fill="hold"/>
                                        <p:tgtEl>
                                          <p:spTgt spid="42"/>
                                        </p:tgtEl>
                                        <p:attrNameLst>
                                          <p:attrName>ppt_h</p:attrName>
                                        </p:attrNameLst>
                                      </p:cBhvr>
                                      <p:tavLst>
                                        <p:tav tm="0">
                                          <p:val>
                                            <p:fltVal val="0"/>
                                          </p:val>
                                        </p:tav>
                                        <p:tav tm="100000">
                                          <p:val>
                                            <p:strVal val="#ppt_h"/>
                                          </p:val>
                                        </p:tav>
                                      </p:tavLst>
                                    </p:anim>
                                    <p:anim calcmode="lin" valueType="num">
                                      <p:cBhvr>
                                        <p:cTn id="30" dur="1000" fill="hold"/>
                                        <p:tgtEl>
                                          <p:spTgt spid="42"/>
                                        </p:tgtEl>
                                        <p:attrNameLst>
                                          <p:attrName>ppt_x</p:attrName>
                                        </p:attrNameLst>
                                      </p:cBhvr>
                                      <p:tavLst>
                                        <p:tav tm="0">
                                          <p:val>
                                            <p:fltVal val="0.5"/>
                                          </p:val>
                                        </p:tav>
                                        <p:tav tm="100000">
                                          <p:val>
                                            <p:strVal val="#ppt_x"/>
                                          </p:val>
                                        </p:tav>
                                      </p:tavLst>
                                    </p:anim>
                                    <p:anim calcmode="lin" valueType="num">
                                      <p:cBhvr>
                                        <p:cTn id="31" dur="1000" fill="hold"/>
                                        <p:tgtEl>
                                          <p:spTgt spid="42"/>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 calcmode="lin" valueType="num">
                                      <p:cBhvr>
                                        <p:cTn id="34" dur="1000" fill="hold"/>
                                        <p:tgtEl>
                                          <p:spTgt spid="43"/>
                                        </p:tgtEl>
                                        <p:attrNameLst>
                                          <p:attrName>ppt_w</p:attrName>
                                        </p:attrNameLst>
                                      </p:cBhvr>
                                      <p:tavLst>
                                        <p:tav tm="0">
                                          <p:val>
                                            <p:fltVal val="0"/>
                                          </p:val>
                                        </p:tav>
                                        <p:tav tm="100000">
                                          <p:val>
                                            <p:strVal val="#ppt_w"/>
                                          </p:val>
                                        </p:tav>
                                      </p:tavLst>
                                    </p:anim>
                                    <p:anim calcmode="lin" valueType="num">
                                      <p:cBhvr>
                                        <p:cTn id="35" dur="1000" fill="hold"/>
                                        <p:tgtEl>
                                          <p:spTgt spid="43"/>
                                        </p:tgtEl>
                                        <p:attrNameLst>
                                          <p:attrName>ppt_h</p:attrName>
                                        </p:attrNameLst>
                                      </p:cBhvr>
                                      <p:tavLst>
                                        <p:tav tm="0">
                                          <p:val>
                                            <p:fltVal val="0"/>
                                          </p:val>
                                        </p:tav>
                                        <p:tav tm="100000">
                                          <p:val>
                                            <p:strVal val="#ppt_h"/>
                                          </p:val>
                                        </p:tav>
                                      </p:tavLst>
                                    </p:anim>
                                    <p:anim calcmode="lin" valueType="num">
                                      <p:cBhvr>
                                        <p:cTn id="36" dur="1000" fill="hold"/>
                                        <p:tgtEl>
                                          <p:spTgt spid="43"/>
                                        </p:tgtEl>
                                        <p:attrNameLst>
                                          <p:attrName>ppt_x</p:attrName>
                                        </p:attrNameLst>
                                      </p:cBhvr>
                                      <p:tavLst>
                                        <p:tav tm="0">
                                          <p:val>
                                            <p:fltVal val="0.5"/>
                                          </p:val>
                                        </p:tav>
                                        <p:tav tm="100000">
                                          <p:val>
                                            <p:strVal val="#ppt_x"/>
                                          </p:val>
                                        </p:tav>
                                      </p:tavLst>
                                    </p:anim>
                                    <p:anim calcmode="lin" valueType="num">
                                      <p:cBhvr>
                                        <p:cTn id="37" dur="1000" fill="hold"/>
                                        <p:tgtEl>
                                          <p:spTgt spid="43"/>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1000" fill="hold"/>
                                        <p:tgtEl>
                                          <p:spTgt spid="44"/>
                                        </p:tgtEl>
                                        <p:attrNameLst>
                                          <p:attrName>ppt_w</p:attrName>
                                        </p:attrNameLst>
                                      </p:cBhvr>
                                      <p:tavLst>
                                        <p:tav tm="0">
                                          <p:val>
                                            <p:fltVal val="0"/>
                                          </p:val>
                                        </p:tav>
                                        <p:tav tm="100000">
                                          <p:val>
                                            <p:strVal val="#ppt_w"/>
                                          </p:val>
                                        </p:tav>
                                      </p:tavLst>
                                    </p:anim>
                                    <p:anim calcmode="lin" valueType="num">
                                      <p:cBhvr>
                                        <p:cTn id="41" dur="1000" fill="hold"/>
                                        <p:tgtEl>
                                          <p:spTgt spid="44"/>
                                        </p:tgtEl>
                                        <p:attrNameLst>
                                          <p:attrName>ppt_h</p:attrName>
                                        </p:attrNameLst>
                                      </p:cBhvr>
                                      <p:tavLst>
                                        <p:tav tm="0">
                                          <p:val>
                                            <p:fltVal val="0"/>
                                          </p:val>
                                        </p:tav>
                                        <p:tav tm="100000">
                                          <p:val>
                                            <p:strVal val="#ppt_h"/>
                                          </p:val>
                                        </p:tav>
                                      </p:tavLst>
                                    </p:anim>
                                    <p:anim calcmode="lin" valueType="num">
                                      <p:cBhvr>
                                        <p:cTn id="42" dur="1000" fill="hold"/>
                                        <p:tgtEl>
                                          <p:spTgt spid="44"/>
                                        </p:tgtEl>
                                        <p:attrNameLst>
                                          <p:attrName>ppt_x</p:attrName>
                                        </p:attrNameLst>
                                      </p:cBhvr>
                                      <p:tavLst>
                                        <p:tav tm="0">
                                          <p:val>
                                            <p:fltVal val="0.5"/>
                                          </p:val>
                                        </p:tav>
                                        <p:tav tm="100000">
                                          <p:val>
                                            <p:strVal val="#ppt_x"/>
                                          </p:val>
                                        </p:tav>
                                      </p:tavLst>
                                    </p:anim>
                                    <p:anim calcmode="lin" valueType="num">
                                      <p:cBhvr>
                                        <p:cTn id="43" dur="1000" fill="hold"/>
                                        <p:tgtEl>
                                          <p:spTgt spid="44"/>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ppt_x</p:attrName>
                                        </p:attrNameLst>
                                      </p:cBhvr>
                                      <p:tavLst>
                                        <p:tav tm="0">
                                          <p:val>
                                            <p:fltVal val="0.5"/>
                                          </p:val>
                                        </p:tav>
                                        <p:tav tm="100000">
                                          <p:val>
                                            <p:strVal val="#ppt_x"/>
                                          </p:val>
                                        </p:tav>
                                      </p:tavLst>
                                    </p:anim>
                                    <p:anim calcmode="lin" valueType="num">
                                      <p:cBhvr>
                                        <p:cTn id="49" dur="1000" fill="hold"/>
                                        <p:tgtEl>
                                          <p:spTgt spid="45"/>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fltVal val="0"/>
                                          </p:val>
                                        </p:tav>
                                        <p:tav tm="100000">
                                          <p:val>
                                            <p:strVal val="#ppt_w"/>
                                          </p:val>
                                        </p:tav>
                                      </p:tavLst>
                                    </p:anim>
                                    <p:anim calcmode="lin" valueType="num">
                                      <p:cBhvr>
                                        <p:cTn id="53" dur="1000" fill="hold"/>
                                        <p:tgtEl>
                                          <p:spTgt spid="46"/>
                                        </p:tgtEl>
                                        <p:attrNameLst>
                                          <p:attrName>ppt_h</p:attrName>
                                        </p:attrNameLst>
                                      </p:cBhvr>
                                      <p:tavLst>
                                        <p:tav tm="0">
                                          <p:val>
                                            <p:fltVal val="0"/>
                                          </p:val>
                                        </p:tav>
                                        <p:tav tm="100000">
                                          <p:val>
                                            <p:strVal val="#ppt_h"/>
                                          </p:val>
                                        </p:tav>
                                      </p:tavLst>
                                    </p:anim>
                                    <p:anim calcmode="lin" valueType="num">
                                      <p:cBhvr>
                                        <p:cTn id="54" dur="1000" fill="hold"/>
                                        <p:tgtEl>
                                          <p:spTgt spid="46"/>
                                        </p:tgtEl>
                                        <p:attrNameLst>
                                          <p:attrName>ppt_x</p:attrName>
                                        </p:attrNameLst>
                                      </p:cBhvr>
                                      <p:tavLst>
                                        <p:tav tm="0">
                                          <p:val>
                                            <p:fltVal val="0.5"/>
                                          </p:val>
                                        </p:tav>
                                        <p:tav tm="100000">
                                          <p:val>
                                            <p:strVal val="#ppt_x"/>
                                          </p:val>
                                        </p:tav>
                                      </p:tavLst>
                                    </p:anim>
                                    <p:anim calcmode="lin" valueType="num">
                                      <p:cBhvr>
                                        <p:cTn id="55" dur="1000" fill="hold"/>
                                        <p:tgtEl>
                                          <p:spTgt spid="46"/>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15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1000" fill="hold"/>
                                        <p:tgtEl>
                                          <p:spTgt spid="47"/>
                                        </p:tgtEl>
                                        <p:attrNameLst>
                                          <p:attrName>ppt_w</p:attrName>
                                        </p:attrNameLst>
                                      </p:cBhvr>
                                      <p:tavLst>
                                        <p:tav tm="0">
                                          <p:val>
                                            <p:fltVal val="0"/>
                                          </p:val>
                                        </p:tav>
                                        <p:tav tm="100000">
                                          <p:val>
                                            <p:strVal val="#ppt_w"/>
                                          </p:val>
                                        </p:tav>
                                      </p:tavLst>
                                    </p:anim>
                                    <p:anim calcmode="lin" valueType="num">
                                      <p:cBhvr>
                                        <p:cTn id="59" dur="1000" fill="hold"/>
                                        <p:tgtEl>
                                          <p:spTgt spid="47"/>
                                        </p:tgtEl>
                                        <p:attrNameLst>
                                          <p:attrName>ppt_h</p:attrName>
                                        </p:attrNameLst>
                                      </p:cBhvr>
                                      <p:tavLst>
                                        <p:tav tm="0">
                                          <p:val>
                                            <p:fltVal val="0"/>
                                          </p:val>
                                        </p:tav>
                                        <p:tav tm="100000">
                                          <p:val>
                                            <p:strVal val="#ppt_h"/>
                                          </p:val>
                                        </p:tav>
                                      </p:tavLst>
                                    </p:anim>
                                    <p:anim calcmode="lin" valueType="num">
                                      <p:cBhvr>
                                        <p:cTn id="60" dur="1000" fill="hold"/>
                                        <p:tgtEl>
                                          <p:spTgt spid="47"/>
                                        </p:tgtEl>
                                        <p:attrNameLst>
                                          <p:attrName>ppt_x</p:attrName>
                                        </p:attrNameLst>
                                      </p:cBhvr>
                                      <p:tavLst>
                                        <p:tav tm="0">
                                          <p:val>
                                            <p:fltVal val="0.5"/>
                                          </p:val>
                                        </p:tav>
                                        <p:tav tm="100000">
                                          <p:val>
                                            <p:strVal val="#ppt_x"/>
                                          </p:val>
                                        </p:tav>
                                      </p:tavLst>
                                    </p:anim>
                                    <p:anim calcmode="lin" valueType="num">
                                      <p:cBhvr>
                                        <p:cTn id="61" dur="1000" fill="hold"/>
                                        <p:tgtEl>
                                          <p:spTgt spid="47"/>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nodeType="withEffect">
                                  <p:stCondLst>
                                    <p:cond delay="1500"/>
                                  </p:stCondLst>
                                  <p:childTnLst>
                                    <p:set>
                                      <p:cBhvr>
                                        <p:cTn id="63" dur="1" fill="hold">
                                          <p:stCondLst>
                                            <p:cond delay="0"/>
                                          </p:stCondLst>
                                        </p:cTn>
                                        <p:tgtEl>
                                          <p:spTgt spid="48"/>
                                        </p:tgtEl>
                                        <p:attrNameLst>
                                          <p:attrName>style.visibility</p:attrName>
                                        </p:attrNameLst>
                                      </p:cBhvr>
                                      <p:to>
                                        <p:strVal val="visible"/>
                                      </p:to>
                                    </p:set>
                                    <p:anim calcmode="lin" valueType="num">
                                      <p:cBhvr>
                                        <p:cTn id="64" dur="1000" fill="hold"/>
                                        <p:tgtEl>
                                          <p:spTgt spid="48"/>
                                        </p:tgtEl>
                                        <p:attrNameLst>
                                          <p:attrName>ppt_w</p:attrName>
                                        </p:attrNameLst>
                                      </p:cBhvr>
                                      <p:tavLst>
                                        <p:tav tm="0">
                                          <p:val>
                                            <p:fltVal val="0"/>
                                          </p:val>
                                        </p:tav>
                                        <p:tav tm="100000">
                                          <p:val>
                                            <p:strVal val="#ppt_w"/>
                                          </p:val>
                                        </p:tav>
                                      </p:tavLst>
                                    </p:anim>
                                    <p:anim calcmode="lin" valueType="num">
                                      <p:cBhvr>
                                        <p:cTn id="65" dur="1000" fill="hold"/>
                                        <p:tgtEl>
                                          <p:spTgt spid="48"/>
                                        </p:tgtEl>
                                        <p:attrNameLst>
                                          <p:attrName>ppt_h</p:attrName>
                                        </p:attrNameLst>
                                      </p:cBhvr>
                                      <p:tavLst>
                                        <p:tav tm="0">
                                          <p:val>
                                            <p:fltVal val="0"/>
                                          </p:val>
                                        </p:tav>
                                        <p:tav tm="100000">
                                          <p:val>
                                            <p:strVal val="#ppt_h"/>
                                          </p:val>
                                        </p:tav>
                                      </p:tavLst>
                                    </p:anim>
                                    <p:anim calcmode="lin" valueType="num">
                                      <p:cBhvr>
                                        <p:cTn id="66" dur="1000" fill="hold"/>
                                        <p:tgtEl>
                                          <p:spTgt spid="48"/>
                                        </p:tgtEl>
                                        <p:attrNameLst>
                                          <p:attrName>ppt_x</p:attrName>
                                        </p:attrNameLst>
                                      </p:cBhvr>
                                      <p:tavLst>
                                        <p:tav tm="0">
                                          <p:val>
                                            <p:fltVal val="0.5"/>
                                          </p:val>
                                        </p:tav>
                                        <p:tav tm="100000">
                                          <p:val>
                                            <p:strVal val="#ppt_x"/>
                                          </p:val>
                                        </p:tav>
                                      </p:tavLst>
                                    </p:anim>
                                    <p:anim calcmode="lin" valueType="num">
                                      <p:cBhvr>
                                        <p:cTn id="67" dur="1000" fill="hold"/>
                                        <p:tgtEl>
                                          <p:spTgt spid="48"/>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p:cTn id="70" dur="1000" fill="hold"/>
                                        <p:tgtEl>
                                          <p:spTgt spid="49"/>
                                        </p:tgtEl>
                                        <p:attrNameLst>
                                          <p:attrName>ppt_w</p:attrName>
                                        </p:attrNameLst>
                                      </p:cBhvr>
                                      <p:tavLst>
                                        <p:tav tm="0">
                                          <p:val>
                                            <p:fltVal val="0"/>
                                          </p:val>
                                        </p:tav>
                                        <p:tav tm="100000">
                                          <p:val>
                                            <p:strVal val="#ppt_w"/>
                                          </p:val>
                                        </p:tav>
                                      </p:tavLst>
                                    </p:anim>
                                    <p:anim calcmode="lin" valueType="num">
                                      <p:cBhvr>
                                        <p:cTn id="71" dur="1000" fill="hold"/>
                                        <p:tgtEl>
                                          <p:spTgt spid="49"/>
                                        </p:tgtEl>
                                        <p:attrNameLst>
                                          <p:attrName>ppt_h</p:attrName>
                                        </p:attrNameLst>
                                      </p:cBhvr>
                                      <p:tavLst>
                                        <p:tav tm="0">
                                          <p:val>
                                            <p:fltVal val="0"/>
                                          </p:val>
                                        </p:tav>
                                        <p:tav tm="100000">
                                          <p:val>
                                            <p:strVal val="#ppt_h"/>
                                          </p:val>
                                        </p:tav>
                                      </p:tavLst>
                                    </p:anim>
                                    <p:anim calcmode="lin" valueType="num">
                                      <p:cBhvr>
                                        <p:cTn id="72" dur="1000" fill="hold"/>
                                        <p:tgtEl>
                                          <p:spTgt spid="49"/>
                                        </p:tgtEl>
                                        <p:attrNameLst>
                                          <p:attrName>ppt_x</p:attrName>
                                        </p:attrNameLst>
                                      </p:cBhvr>
                                      <p:tavLst>
                                        <p:tav tm="0">
                                          <p:val>
                                            <p:fltVal val="0.5"/>
                                          </p:val>
                                        </p:tav>
                                        <p:tav tm="100000">
                                          <p:val>
                                            <p:strVal val="#ppt_x"/>
                                          </p:val>
                                        </p:tav>
                                      </p:tavLst>
                                    </p:anim>
                                    <p:anim calcmode="lin" valueType="num">
                                      <p:cBhvr>
                                        <p:cTn id="73" dur="1000" fill="hold"/>
                                        <p:tgtEl>
                                          <p:spTgt spid="49"/>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500"/>
                                  </p:stCondLst>
                                  <p:childTnLst>
                                    <p:set>
                                      <p:cBhvr>
                                        <p:cTn id="75" dur="1" fill="hold">
                                          <p:stCondLst>
                                            <p:cond delay="0"/>
                                          </p:stCondLst>
                                        </p:cTn>
                                        <p:tgtEl>
                                          <p:spTgt spid="50"/>
                                        </p:tgtEl>
                                        <p:attrNameLst>
                                          <p:attrName>style.visibility</p:attrName>
                                        </p:attrNameLst>
                                      </p:cBhvr>
                                      <p:to>
                                        <p:strVal val="visible"/>
                                      </p:to>
                                    </p:set>
                                    <p:anim calcmode="lin" valueType="num">
                                      <p:cBhvr>
                                        <p:cTn id="76" dur="1000" fill="hold"/>
                                        <p:tgtEl>
                                          <p:spTgt spid="50"/>
                                        </p:tgtEl>
                                        <p:attrNameLst>
                                          <p:attrName>ppt_w</p:attrName>
                                        </p:attrNameLst>
                                      </p:cBhvr>
                                      <p:tavLst>
                                        <p:tav tm="0">
                                          <p:val>
                                            <p:fltVal val="0"/>
                                          </p:val>
                                        </p:tav>
                                        <p:tav tm="100000">
                                          <p:val>
                                            <p:strVal val="#ppt_w"/>
                                          </p:val>
                                        </p:tav>
                                      </p:tavLst>
                                    </p:anim>
                                    <p:anim calcmode="lin" valueType="num">
                                      <p:cBhvr>
                                        <p:cTn id="77" dur="1000" fill="hold"/>
                                        <p:tgtEl>
                                          <p:spTgt spid="50"/>
                                        </p:tgtEl>
                                        <p:attrNameLst>
                                          <p:attrName>ppt_h</p:attrName>
                                        </p:attrNameLst>
                                      </p:cBhvr>
                                      <p:tavLst>
                                        <p:tav tm="0">
                                          <p:val>
                                            <p:fltVal val="0"/>
                                          </p:val>
                                        </p:tav>
                                        <p:tav tm="100000">
                                          <p:val>
                                            <p:strVal val="#ppt_h"/>
                                          </p:val>
                                        </p:tav>
                                      </p:tavLst>
                                    </p:anim>
                                    <p:anim calcmode="lin" valueType="num">
                                      <p:cBhvr>
                                        <p:cTn id="78" dur="1000" fill="hold"/>
                                        <p:tgtEl>
                                          <p:spTgt spid="50"/>
                                        </p:tgtEl>
                                        <p:attrNameLst>
                                          <p:attrName>ppt_x</p:attrName>
                                        </p:attrNameLst>
                                      </p:cBhvr>
                                      <p:tavLst>
                                        <p:tav tm="0">
                                          <p:val>
                                            <p:fltVal val="0.5"/>
                                          </p:val>
                                        </p:tav>
                                        <p:tav tm="100000">
                                          <p:val>
                                            <p:strVal val="#ppt_x"/>
                                          </p:val>
                                        </p:tav>
                                      </p:tavLst>
                                    </p:anim>
                                    <p:anim calcmode="lin" valueType="num">
                                      <p:cBhvr>
                                        <p:cTn id="79" dur="1000" fill="hold"/>
                                        <p:tgtEl>
                                          <p:spTgt spid="50"/>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p:cTn id="82" dur="1000" fill="hold"/>
                                        <p:tgtEl>
                                          <p:spTgt spid="51"/>
                                        </p:tgtEl>
                                        <p:attrNameLst>
                                          <p:attrName>ppt_w</p:attrName>
                                        </p:attrNameLst>
                                      </p:cBhvr>
                                      <p:tavLst>
                                        <p:tav tm="0">
                                          <p:val>
                                            <p:fltVal val="0"/>
                                          </p:val>
                                        </p:tav>
                                        <p:tav tm="100000">
                                          <p:val>
                                            <p:strVal val="#ppt_w"/>
                                          </p:val>
                                        </p:tav>
                                      </p:tavLst>
                                    </p:anim>
                                    <p:anim calcmode="lin" valueType="num">
                                      <p:cBhvr>
                                        <p:cTn id="83" dur="1000" fill="hold"/>
                                        <p:tgtEl>
                                          <p:spTgt spid="51"/>
                                        </p:tgtEl>
                                        <p:attrNameLst>
                                          <p:attrName>ppt_h</p:attrName>
                                        </p:attrNameLst>
                                      </p:cBhvr>
                                      <p:tavLst>
                                        <p:tav tm="0">
                                          <p:val>
                                            <p:fltVal val="0"/>
                                          </p:val>
                                        </p:tav>
                                        <p:tav tm="100000">
                                          <p:val>
                                            <p:strVal val="#ppt_h"/>
                                          </p:val>
                                        </p:tav>
                                      </p:tavLst>
                                    </p:anim>
                                    <p:anim calcmode="lin" valueType="num">
                                      <p:cBhvr>
                                        <p:cTn id="84" dur="1000" fill="hold"/>
                                        <p:tgtEl>
                                          <p:spTgt spid="51"/>
                                        </p:tgtEl>
                                        <p:attrNameLst>
                                          <p:attrName>ppt_x</p:attrName>
                                        </p:attrNameLst>
                                      </p:cBhvr>
                                      <p:tavLst>
                                        <p:tav tm="0">
                                          <p:val>
                                            <p:fltVal val="0.5"/>
                                          </p:val>
                                        </p:tav>
                                        <p:tav tm="100000">
                                          <p:val>
                                            <p:strVal val="#ppt_x"/>
                                          </p:val>
                                        </p:tav>
                                      </p:tavLst>
                                    </p:anim>
                                    <p:anim calcmode="lin" valueType="num">
                                      <p:cBhvr>
                                        <p:cTn id="85" dur="1000" fill="hold"/>
                                        <p:tgtEl>
                                          <p:spTgt spid="51"/>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1000"/>
                                  </p:stCondLst>
                                  <p:childTnLst>
                                    <p:set>
                                      <p:cBhvr>
                                        <p:cTn id="87" dur="1" fill="hold">
                                          <p:stCondLst>
                                            <p:cond delay="0"/>
                                          </p:stCondLst>
                                        </p:cTn>
                                        <p:tgtEl>
                                          <p:spTgt spid="52"/>
                                        </p:tgtEl>
                                        <p:attrNameLst>
                                          <p:attrName>style.visibility</p:attrName>
                                        </p:attrNameLst>
                                      </p:cBhvr>
                                      <p:to>
                                        <p:strVal val="visible"/>
                                      </p:to>
                                    </p:set>
                                    <p:anim calcmode="lin" valueType="num">
                                      <p:cBhvr>
                                        <p:cTn id="88" dur="1000" fill="hold"/>
                                        <p:tgtEl>
                                          <p:spTgt spid="52"/>
                                        </p:tgtEl>
                                        <p:attrNameLst>
                                          <p:attrName>ppt_w</p:attrName>
                                        </p:attrNameLst>
                                      </p:cBhvr>
                                      <p:tavLst>
                                        <p:tav tm="0">
                                          <p:val>
                                            <p:fltVal val="0"/>
                                          </p:val>
                                        </p:tav>
                                        <p:tav tm="100000">
                                          <p:val>
                                            <p:strVal val="#ppt_w"/>
                                          </p:val>
                                        </p:tav>
                                      </p:tavLst>
                                    </p:anim>
                                    <p:anim calcmode="lin" valueType="num">
                                      <p:cBhvr>
                                        <p:cTn id="89" dur="1000" fill="hold"/>
                                        <p:tgtEl>
                                          <p:spTgt spid="52"/>
                                        </p:tgtEl>
                                        <p:attrNameLst>
                                          <p:attrName>ppt_h</p:attrName>
                                        </p:attrNameLst>
                                      </p:cBhvr>
                                      <p:tavLst>
                                        <p:tav tm="0">
                                          <p:val>
                                            <p:fltVal val="0"/>
                                          </p:val>
                                        </p:tav>
                                        <p:tav tm="100000">
                                          <p:val>
                                            <p:strVal val="#ppt_h"/>
                                          </p:val>
                                        </p:tav>
                                      </p:tavLst>
                                    </p:anim>
                                    <p:anim calcmode="lin" valueType="num">
                                      <p:cBhvr>
                                        <p:cTn id="90" dur="1000" fill="hold"/>
                                        <p:tgtEl>
                                          <p:spTgt spid="52"/>
                                        </p:tgtEl>
                                        <p:attrNameLst>
                                          <p:attrName>ppt_x</p:attrName>
                                        </p:attrNameLst>
                                      </p:cBhvr>
                                      <p:tavLst>
                                        <p:tav tm="0">
                                          <p:val>
                                            <p:fltVal val="0.5"/>
                                          </p:val>
                                        </p:tav>
                                        <p:tav tm="100000">
                                          <p:val>
                                            <p:strVal val="#ppt_x"/>
                                          </p:val>
                                        </p:tav>
                                      </p:tavLst>
                                    </p:anim>
                                    <p:anim calcmode="lin" valueType="num">
                                      <p:cBhvr>
                                        <p:cTn id="91" dur="1000" fill="hold"/>
                                        <p:tgtEl>
                                          <p:spTgt spid="52"/>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fltVal val="0"/>
                                          </p:val>
                                        </p:tav>
                                        <p:tav tm="100000">
                                          <p:val>
                                            <p:strVal val="#ppt_w"/>
                                          </p:val>
                                        </p:tav>
                                      </p:tavLst>
                                    </p:anim>
                                    <p:anim calcmode="lin" valueType="num">
                                      <p:cBhvr>
                                        <p:cTn id="95" dur="1000" fill="hold"/>
                                        <p:tgtEl>
                                          <p:spTgt spid="53"/>
                                        </p:tgtEl>
                                        <p:attrNameLst>
                                          <p:attrName>ppt_h</p:attrName>
                                        </p:attrNameLst>
                                      </p:cBhvr>
                                      <p:tavLst>
                                        <p:tav tm="0">
                                          <p:val>
                                            <p:fltVal val="0"/>
                                          </p:val>
                                        </p:tav>
                                        <p:tav tm="100000">
                                          <p:val>
                                            <p:strVal val="#ppt_h"/>
                                          </p:val>
                                        </p:tav>
                                      </p:tavLst>
                                    </p:anim>
                                    <p:anim calcmode="lin" valueType="num">
                                      <p:cBhvr>
                                        <p:cTn id="96" dur="1000" fill="hold"/>
                                        <p:tgtEl>
                                          <p:spTgt spid="53"/>
                                        </p:tgtEl>
                                        <p:attrNameLst>
                                          <p:attrName>ppt_x</p:attrName>
                                        </p:attrNameLst>
                                      </p:cBhvr>
                                      <p:tavLst>
                                        <p:tav tm="0">
                                          <p:val>
                                            <p:fltVal val="0.5"/>
                                          </p:val>
                                        </p:tav>
                                        <p:tav tm="100000">
                                          <p:val>
                                            <p:strVal val="#ppt_x"/>
                                          </p:val>
                                        </p:tav>
                                      </p:tavLst>
                                    </p:anim>
                                    <p:anim calcmode="lin" valueType="num">
                                      <p:cBhvr>
                                        <p:cTn id="97" dur="1000" fill="hold"/>
                                        <p:tgtEl>
                                          <p:spTgt spid="53"/>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nodeType="withEffect">
                                  <p:stCondLst>
                                    <p:cond delay="500"/>
                                  </p:stCondLst>
                                  <p:childTnLst>
                                    <p:set>
                                      <p:cBhvr>
                                        <p:cTn id="99" dur="1" fill="hold">
                                          <p:stCondLst>
                                            <p:cond delay="0"/>
                                          </p:stCondLst>
                                        </p:cTn>
                                        <p:tgtEl>
                                          <p:spTgt spid="54"/>
                                        </p:tgtEl>
                                        <p:attrNameLst>
                                          <p:attrName>style.visibility</p:attrName>
                                        </p:attrNameLst>
                                      </p:cBhvr>
                                      <p:to>
                                        <p:strVal val="visible"/>
                                      </p:to>
                                    </p:set>
                                    <p:anim calcmode="lin" valueType="num">
                                      <p:cBhvr>
                                        <p:cTn id="100" dur="1000" fill="hold"/>
                                        <p:tgtEl>
                                          <p:spTgt spid="54"/>
                                        </p:tgtEl>
                                        <p:attrNameLst>
                                          <p:attrName>ppt_w</p:attrName>
                                        </p:attrNameLst>
                                      </p:cBhvr>
                                      <p:tavLst>
                                        <p:tav tm="0">
                                          <p:val>
                                            <p:fltVal val="0"/>
                                          </p:val>
                                        </p:tav>
                                        <p:tav tm="100000">
                                          <p:val>
                                            <p:strVal val="#ppt_w"/>
                                          </p:val>
                                        </p:tav>
                                      </p:tavLst>
                                    </p:anim>
                                    <p:anim calcmode="lin" valueType="num">
                                      <p:cBhvr>
                                        <p:cTn id="101" dur="1000" fill="hold"/>
                                        <p:tgtEl>
                                          <p:spTgt spid="54"/>
                                        </p:tgtEl>
                                        <p:attrNameLst>
                                          <p:attrName>ppt_h</p:attrName>
                                        </p:attrNameLst>
                                      </p:cBhvr>
                                      <p:tavLst>
                                        <p:tav tm="0">
                                          <p:val>
                                            <p:fltVal val="0"/>
                                          </p:val>
                                        </p:tav>
                                        <p:tav tm="100000">
                                          <p:val>
                                            <p:strVal val="#ppt_h"/>
                                          </p:val>
                                        </p:tav>
                                      </p:tavLst>
                                    </p:anim>
                                    <p:anim calcmode="lin" valueType="num">
                                      <p:cBhvr>
                                        <p:cTn id="102" dur="1000" fill="hold"/>
                                        <p:tgtEl>
                                          <p:spTgt spid="54"/>
                                        </p:tgtEl>
                                        <p:attrNameLst>
                                          <p:attrName>ppt_x</p:attrName>
                                        </p:attrNameLst>
                                      </p:cBhvr>
                                      <p:tavLst>
                                        <p:tav tm="0">
                                          <p:val>
                                            <p:fltVal val="0.5"/>
                                          </p:val>
                                        </p:tav>
                                        <p:tav tm="100000">
                                          <p:val>
                                            <p:strVal val="#ppt_x"/>
                                          </p:val>
                                        </p:tav>
                                      </p:tavLst>
                                    </p:anim>
                                    <p:anim calcmode="lin" valueType="num">
                                      <p:cBhvr>
                                        <p:cTn id="103" dur="1000" fill="hold"/>
                                        <p:tgtEl>
                                          <p:spTgt spid="5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P spid="47" grpId="0" animBg="1"/>
      <p:bldP spid="49" grpId="0" animBg="1"/>
      <p:bldP spid="50" grpId="0" animBg="1"/>
      <p:bldP spid="52" grpId="0" animBg="1"/>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7592" name="Text Box 8"/>
          <p:cNvSpPr txBox="1">
            <a:spLocks noChangeArrowheads="1"/>
          </p:cNvSpPr>
          <p:nvPr/>
        </p:nvSpPr>
        <p:spPr bwMode="auto">
          <a:xfrm>
            <a:off x="391886" y="2603240"/>
            <a:ext cx="11569958"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1</a:t>
            </a:r>
            <a:r>
              <a:rPr lang="en-US" altLang="en-US" b="1" dirty="0">
                <a:solidFill>
                  <a:srgbClr val="000000"/>
                </a:solidFill>
                <a:latin typeface="Times New Roman"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Em</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hãy</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liệt</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kê</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những</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biểu</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hiện</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tự</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lập</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của</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Trường</a:t>
            </a:r>
            <a:r>
              <a:rPr lang="en-US" b="1" dirty="0">
                <a:solidFill>
                  <a:schemeClr val="bg2">
                    <a:lumMod val="10000"/>
                  </a:schemeClr>
                </a:solidFill>
                <a:latin typeface="Times" panose="02020603050405020304" pitchFamily="18" charset="0"/>
                <a:cs typeface="Times" panose="02020603050405020304" pitchFamily="18" charset="0"/>
              </a:rPr>
              <a:t>? </a:t>
            </a:r>
            <a:endParaRPr lang="en-US" altLang="en-US" b="1" dirty="0">
              <a:solidFill>
                <a:schemeClr val="bg2">
                  <a:lumMod val="10000"/>
                </a:schemeClr>
              </a:solidFill>
              <a:latin typeface="Times" panose="02020603050405020304" pitchFamily="18" charset="0"/>
              <a:cs typeface="Times" panose="02020603050405020304" pitchFamily="18" charset="0"/>
            </a:endParaRP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2</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Em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thích</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nhất</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việc</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làm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nào</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của</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bé</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Trường</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trong</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câu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chuyện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trên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Tại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sao</a:t>
            </a:r>
            <a:r>
              <a:rPr lang="en-US" altLang="en-US" b="1" dirty="0">
                <a:solidFill>
                  <a:srgbClr val="000000"/>
                </a:solidFill>
                <a:latin typeface="Times New Roman"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3:</a:t>
            </a:r>
            <a:r>
              <a:rPr lang="en-US" altLang="en-US" b="1" dirty="0">
                <a:solidFill>
                  <a:srgbClr val="000000"/>
                </a:solidFill>
                <a:latin typeface="Times New Roman"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Em</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rút</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ra</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được</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điều</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gì</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cho</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bản</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thân</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từ</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câu</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chuyện</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của</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Trường</a:t>
            </a:r>
            <a:r>
              <a:rPr lang="en-US" altLang="en-US" b="1" dirty="0">
                <a:solidFill>
                  <a:schemeClr val="bg2">
                    <a:lumMod val="10000"/>
                  </a:schemeClr>
                </a:solidFill>
                <a:latin typeface="Times" panose="02020603050405020304" pitchFamily="18" charset="0"/>
                <a:cs typeface="Times" panose="02020603050405020304" pitchFamily="18" charset="0"/>
              </a:rPr>
              <a:t>?</a:t>
            </a:r>
          </a:p>
          <a:p>
            <a:pPr defTabSz="914400" eaLnBrk="1" fontAlgn="base" hangingPunct="1">
              <a:spcBef>
                <a:spcPct val="50000"/>
              </a:spcBef>
              <a:spcAft>
                <a:spcPct val="0"/>
              </a:spcAft>
            </a:pPr>
            <a:r>
              <a:rPr lang="en-US" altLang="en-US" b="1" u="sng" dirty="0" err="1" smtClean="0">
                <a:solidFill>
                  <a:srgbClr val="0000FF"/>
                </a:solidFill>
                <a:latin typeface="Times New Roman" panose="02020603050405020304" pitchFamily="18" charset="0"/>
              </a:rPr>
              <a:t>Câu</a:t>
            </a:r>
            <a:r>
              <a:rPr lang="en-US" altLang="en-US" b="1" u="sng" dirty="0" smtClean="0">
                <a:solidFill>
                  <a:srgbClr val="0000FF"/>
                </a:solidFill>
                <a:latin typeface="Times New Roman" panose="02020603050405020304" pitchFamily="18" charset="0"/>
              </a:rPr>
              <a:t> </a:t>
            </a:r>
            <a:r>
              <a:rPr lang="en-US" altLang="en-US" b="1" u="sng" dirty="0">
                <a:solidFill>
                  <a:srgbClr val="0000FF"/>
                </a:solidFill>
                <a:latin typeface="Times New Roman" panose="02020603050405020304" pitchFamily="18" charset="0"/>
              </a:rPr>
              <a:t>4:</a:t>
            </a:r>
            <a:r>
              <a:rPr lang="en-US" altLang="en-US" b="1" dirty="0">
                <a:solidFill>
                  <a:srgbClr val="000000"/>
                </a:solidFill>
                <a:latin typeface="Times New Roman" panose="02020603050405020304" pitchFamily="18" charset="0"/>
              </a:rPr>
              <a:t> </a:t>
            </a:r>
            <a:r>
              <a:rPr lang="en-US" altLang="en-US" b="1" dirty="0" err="1" smtClean="0">
                <a:solidFill>
                  <a:srgbClr val="000000"/>
                </a:solidFill>
                <a:latin typeface="Times New Roman" panose="02020603050405020304" pitchFamily="18" charset="0"/>
              </a:rPr>
              <a:t>Thế</a:t>
            </a:r>
            <a:r>
              <a:rPr lang="en-US" altLang="en-US" b="1" dirty="0" smtClean="0">
                <a:solidFill>
                  <a:srgbClr val="000000"/>
                </a:solidFill>
                <a:latin typeface="Times New Roman" panose="02020603050405020304" pitchFamily="18" charset="0"/>
              </a:rPr>
              <a:t> </a:t>
            </a:r>
            <a:r>
              <a:rPr lang="en-US" altLang="en-US" b="1" dirty="0" err="1" smtClean="0">
                <a:solidFill>
                  <a:srgbClr val="000000"/>
                </a:solidFill>
                <a:latin typeface="Times New Roman" panose="02020603050405020304" pitchFamily="18" charset="0"/>
              </a:rPr>
              <a:t>nào</a:t>
            </a:r>
            <a:r>
              <a:rPr lang="en-US" altLang="en-US" b="1" dirty="0" smtClean="0">
                <a:solidFill>
                  <a:srgbClr val="000000"/>
                </a:solidFill>
                <a:latin typeface="Times New Roman" panose="02020603050405020304" pitchFamily="18" charset="0"/>
              </a:rPr>
              <a:t> </a:t>
            </a:r>
            <a:r>
              <a:rPr lang="en-US" altLang="en-US" b="1" dirty="0" err="1" smtClean="0">
                <a:solidFill>
                  <a:srgbClr val="000000"/>
                </a:solidFill>
                <a:latin typeface="Times New Roman" panose="02020603050405020304" pitchFamily="18" charset="0"/>
              </a:rPr>
              <a:t>là</a:t>
            </a:r>
            <a:r>
              <a:rPr lang="en-US" altLang="en-US" b="1" dirty="0">
                <a:solidFill>
                  <a:srgbClr val="000000"/>
                </a:solidFill>
                <a:latin typeface="Times New Roman" panose="02020603050405020304" pitchFamily="18" charset="0"/>
              </a:rPr>
              <a:t> </a:t>
            </a:r>
            <a:r>
              <a:rPr lang="en-US" altLang="en-US" b="1" dirty="0" err="1" smtClean="0">
                <a:solidFill>
                  <a:srgbClr val="000000"/>
                </a:solidFill>
                <a:latin typeface="Times New Roman" panose="02020603050405020304" pitchFamily="18" charset="0"/>
              </a:rPr>
              <a:t>tự</a:t>
            </a:r>
            <a:r>
              <a:rPr lang="en-US" altLang="en-US" b="1" dirty="0" smtClean="0">
                <a:solidFill>
                  <a:srgbClr val="000000"/>
                </a:solidFill>
                <a:latin typeface="Times New Roman" panose="02020603050405020304" pitchFamily="18" charset="0"/>
              </a:rPr>
              <a:t> </a:t>
            </a:r>
            <a:r>
              <a:rPr lang="en-US" altLang="en-US" b="1" dirty="0" err="1" smtClean="0">
                <a:solidFill>
                  <a:srgbClr val="000000"/>
                </a:solidFill>
                <a:latin typeface="Times New Roman" panose="02020603050405020304" pitchFamily="18" charset="0"/>
              </a:rPr>
              <a:t>lập</a:t>
            </a:r>
            <a:r>
              <a:rPr lang="en-US" altLang="en-US" b="1" dirty="0" smtClean="0">
                <a:solidFill>
                  <a:srgbClr val="000000"/>
                </a:solidFill>
                <a:latin typeface="Times New Roman" panose="02020603050405020304" pitchFamily="18" charset="0"/>
              </a:rPr>
              <a:t>?</a:t>
            </a:r>
            <a:endParaRPr lang="en-US" altLang="en-US" b="1" dirty="0">
              <a:solidFill>
                <a:srgbClr val="000000"/>
              </a:solidFill>
              <a:latin typeface="Times New Roman" panose="02020603050405020304" pitchFamily="18" charset="0"/>
            </a:endParaRPr>
          </a:p>
          <a:p>
            <a:pPr defTabSz="914400" eaLnBrk="1" fontAlgn="base" hangingPunct="1">
              <a:spcBef>
                <a:spcPct val="0"/>
              </a:spcBef>
              <a:spcAft>
                <a:spcPct val="0"/>
              </a:spcAft>
            </a:pPr>
            <a:endParaRPr lang="en-US" altLang="en-US" b="1" dirty="0">
              <a:solidFill>
                <a:srgbClr val="000000"/>
              </a:solidFill>
              <a:latin typeface="Times New Roman" panose="02020603050405020304" pitchFamily="18" charset="0"/>
            </a:endParaRPr>
          </a:p>
        </p:txBody>
      </p:sp>
      <p:sp>
        <p:nvSpPr>
          <p:cNvPr id="6" name="TextBox 2"/>
          <p:cNvSpPr txBox="1">
            <a:spLocks noChangeArrowheads="1"/>
          </p:cNvSpPr>
          <p:nvPr/>
        </p:nvSpPr>
        <p:spPr bwMode="auto">
          <a:xfrm>
            <a:off x="2344985" y="261844"/>
            <a:ext cx="758728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4400" b="1" dirty="0" smtClean="0">
                <a:solidFill>
                  <a:srgbClr val="FF0000"/>
                </a:solidFill>
                <a:latin typeface="Times New Roman" panose="02020603050405020304" pitchFamily="18" charset="0"/>
                <a:cs typeface="Times New Roman" panose="02020603050405020304" pitchFamily="18" charset="0"/>
              </a:rPr>
              <a:t>THẢO LUẬN NHÓM</a:t>
            </a:r>
          </a:p>
        </p:txBody>
      </p:sp>
      <p:pic>
        <p:nvPicPr>
          <p:cNvPr id="7" name="Picture 7" descr="BS01603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97" y="0"/>
            <a:ext cx="2202024" cy="221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Luật sư nam luật sư mặc bộ đồ màu x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2133" y="116511"/>
            <a:ext cx="2129867" cy="21819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
          <p:cNvSpPr txBox="1">
            <a:spLocks noChangeArrowheads="1"/>
          </p:cNvSpPr>
          <p:nvPr/>
        </p:nvSpPr>
        <p:spPr bwMode="auto">
          <a:xfrm>
            <a:off x="6659592" y="1279009"/>
            <a:ext cx="35113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3600" b="1" dirty="0" smtClean="0">
                <a:solidFill>
                  <a:srgbClr val="FF0000"/>
                </a:solidFill>
                <a:latin typeface="Times New Roman" panose="02020603050405020304" pitchFamily="18" charset="0"/>
                <a:cs typeface="Times New Roman" panose="02020603050405020304" pitchFamily="18" charset="0"/>
              </a:rPr>
              <a:t>ĐỌC TRUYỆN</a:t>
            </a:r>
          </a:p>
        </p:txBody>
      </p:sp>
    </p:spTree>
    <p:extLst>
      <p:ext uri="{BB962C8B-B14F-4D97-AF65-F5344CB8AC3E}">
        <p14:creationId xmlns:p14="http://schemas.microsoft.com/office/powerpoint/2010/main" val="34024298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7592"/>
                                        </p:tgtEl>
                                        <p:attrNameLst>
                                          <p:attrName>style.visibility</p:attrName>
                                        </p:attrNameLst>
                                      </p:cBhvr>
                                      <p:to>
                                        <p:strVal val="visible"/>
                                      </p:to>
                                    </p:set>
                                    <p:animEffect transition="in" filter="wedge">
                                      <p:cBhvr>
                                        <p:cTn id="7" dur="2000"/>
                                        <p:tgtEl>
                                          <p:spTgt spid="67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6180786" y="2099585"/>
            <a:ext cx="5912154"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37911" y="2147010"/>
            <a:ext cx="1899817"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285751" y="2254577"/>
            <a:ext cx="1576734" cy="1611042"/>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104163" y="2254577"/>
            <a:ext cx="17023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3600" b="1" dirty="0" smtClean="0">
                <a:solidFill>
                  <a:srgbClr val="FF0000"/>
                </a:solidFill>
                <a:latin typeface="Times New Roman" pitchFamily="18" charset="0"/>
                <a:cs typeface="Times New Roman" pitchFamily="18" charset="0"/>
              </a:rPr>
              <a:t>PHIẾU BÀI TẬP</a:t>
            </a:r>
            <a:endParaRPr lang="en-US" sz="3600" b="1" dirty="0">
              <a:solidFill>
                <a:srgbClr val="FF0000"/>
              </a:solidFill>
              <a:latin typeface="Times New Roman" pitchFamily="18" charset="0"/>
              <a:cs typeface="Times New Roman" pitchFamily="18" charset="0"/>
            </a:endParaRPr>
          </a:p>
        </p:txBody>
      </p:sp>
      <p:cxnSp>
        <p:nvCxnSpPr>
          <p:cNvPr id="22" name="Straight Connector 21"/>
          <p:cNvCxnSpPr/>
          <p:nvPr/>
        </p:nvCxnSpPr>
        <p:spPr>
          <a:xfrm flipV="1">
            <a:off x="1961662" y="2924227"/>
            <a:ext cx="382184"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2325127" y="721914"/>
            <a:ext cx="134243" cy="560827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2311945" y="2537632"/>
            <a:ext cx="430185"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341871" y="732776"/>
            <a:ext cx="429308"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V="1">
            <a:off x="2452032" y="4355631"/>
            <a:ext cx="394737" cy="1"/>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599689" y="174042"/>
            <a:ext cx="2842089"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599689" y="58892"/>
            <a:ext cx="2726691" cy="147185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707312" y="1909288"/>
            <a:ext cx="2824508"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2755312" y="2023757"/>
            <a:ext cx="2571068" cy="132193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2694158" y="3560055"/>
            <a:ext cx="2905908" cy="1564035"/>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2846769" y="3597744"/>
            <a:ext cx="2668469" cy="139042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6" name="Rounded Rectangle 25"/>
          <p:cNvSpPr/>
          <p:nvPr/>
        </p:nvSpPr>
        <p:spPr>
          <a:xfrm>
            <a:off x="5987765" y="58892"/>
            <a:ext cx="6105175"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7" name="TextBox 26"/>
          <p:cNvSpPr txBox="1">
            <a:spLocks noChangeArrowheads="1"/>
          </p:cNvSpPr>
          <p:nvPr/>
        </p:nvSpPr>
        <p:spPr bwMode="auto">
          <a:xfrm>
            <a:off x="6100177" y="145994"/>
            <a:ext cx="579845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sz="2400" b="1" dirty="0" smtClean="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48" name="Right Arrow 47"/>
          <p:cNvSpPr/>
          <p:nvPr/>
        </p:nvSpPr>
        <p:spPr>
          <a:xfrm>
            <a:off x="5466699" y="506368"/>
            <a:ext cx="496144"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3" name="Right Arrow 52"/>
          <p:cNvSpPr/>
          <p:nvPr/>
        </p:nvSpPr>
        <p:spPr>
          <a:xfrm>
            <a:off x="5607358" y="2546668"/>
            <a:ext cx="514350"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5" name="Right Arrow 54"/>
          <p:cNvSpPr/>
          <p:nvPr/>
        </p:nvSpPr>
        <p:spPr>
          <a:xfrm>
            <a:off x="5573068" y="4194675"/>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6" name="TextBox 55"/>
          <p:cNvSpPr txBox="1">
            <a:spLocks noChangeArrowheads="1"/>
          </p:cNvSpPr>
          <p:nvPr/>
        </p:nvSpPr>
        <p:spPr bwMode="auto">
          <a:xfrm>
            <a:off x="6305251" y="2227391"/>
            <a:ext cx="56041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b="1" dirty="0" smtClean="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60" name="Rounded Rectangle 59"/>
          <p:cNvSpPr/>
          <p:nvPr/>
        </p:nvSpPr>
        <p:spPr>
          <a:xfrm>
            <a:off x="6121708" y="3549554"/>
            <a:ext cx="5971232" cy="1481509"/>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61" name="TextBox 60"/>
          <p:cNvSpPr txBox="1">
            <a:spLocks noChangeArrowheads="1"/>
          </p:cNvSpPr>
          <p:nvPr/>
        </p:nvSpPr>
        <p:spPr bwMode="auto">
          <a:xfrm>
            <a:off x="6268016" y="3812281"/>
            <a:ext cx="56786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dirty="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30" name="Rounded Rectangle 29"/>
          <p:cNvSpPr/>
          <p:nvPr/>
        </p:nvSpPr>
        <p:spPr>
          <a:xfrm>
            <a:off x="2707311" y="5332048"/>
            <a:ext cx="2975685" cy="1518377"/>
          </a:xfrm>
          <a:prstGeom prst="roundRect">
            <a:avLst/>
          </a:prstGeom>
          <a:solidFill>
            <a:srgbClr val="FFFF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1" name="Rounded Rectangle 30"/>
          <p:cNvSpPr/>
          <p:nvPr/>
        </p:nvSpPr>
        <p:spPr>
          <a:xfrm>
            <a:off x="2801208" y="5513449"/>
            <a:ext cx="2771859" cy="131253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3" name="TextBox 32"/>
          <p:cNvSpPr txBox="1">
            <a:spLocks noChangeArrowheads="1"/>
          </p:cNvSpPr>
          <p:nvPr/>
        </p:nvSpPr>
        <p:spPr bwMode="auto">
          <a:xfrm>
            <a:off x="2932977" y="5831966"/>
            <a:ext cx="25337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0000"/>
                </a:solidFill>
                <a:latin typeface="Times New Roman" panose="02020603050405020304" pitchFamily="18" charset="0"/>
                <a:cs typeface="Times New Roman" panose="02020603050405020304" pitchFamily="18" charset="0"/>
              </a:rPr>
              <a:t>Câu</a:t>
            </a:r>
            <a:r>
              <a:rPr lang="en-US" altLang="en-US" sz="2000" b="1" u="sng" dirty="0">
                <a:solidFill>
                  <a:srgbClr val="FF0000"/>
                </a:solidFill>
                <a:latin typeface="Times New Roman" panose="02020603050405020304" pitchFamily="18" charset="0"/>
                <a:cs typeface="Times New Roman" panose="02020603050405020304" pitchFamily="18" charset="0"/>
              </a:rPr>
              <a:t> 4:</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smtClean="0">
                <a:solidFill>
                  <a:srgbClr val="FF0000"/>
                </a:solidFill>
                <a:latin typeface="Times New Roman" panose="02020603050405020304" pitchFamily="18" charset="0"/>
                <a:cs typeface="Times New Roman" panose="02020603050405020304" pitchFamily="18" charset="0"/>
              </a:rPr>
              <a:t>Thế</a:t>
            </a:r>
            <a:r>
              <a:rPr lang="en-US" altLang="en-US" sz="2000" b="1" dirty="0" smtClean="0">
                <a:solidFill>
                  <a:srgbClr val="FF0000"/>
                </a:solidFill>
                <a:latin typeface="Times New Roman" panose="02020603050405020304" pitchFamily="18" charset="0"/>
                <a:cs typeface="Times New Roman" panose="02020603050405020304" pitchFamily="18" charset="0"/>
              </a:rPr>
              <a:t> </a:t>
            </a:r>
            <a:r>
              <a:rPr lang="en-US" altLang="en-US" sz="2000" b="1" dirty="0" err="1" smtClean="0">
                <a:solidFill>
                  <a:srgbClr val="FF0000"/>
                </a:solidFill>
                <a:latin typeface="Times New Roman" panose="02020603050405020304" pitchFamily="18" charset="0"/>
                <a:cs typeface="Times New Roman" panose="02020603050405020304" pitchFamily="18" charset="0"/>
              </a:rPr>
              <a:t>nào</a:t>
            </a:r>
            <a:r>
              <a:rPr lang="en-US" altLang="en-US" sz="2000" b="1" dirty="0" smtClean="0">
                <a:solidFill>
                  <a:srgbClr val="FF0000"/>
                </a:solidFill>
                <a:latin typeface="Times New Roman" panose="02020603050405020304" pitchFamily="18" charset="0"/>
                <a:cs typeface="Times New Roman" panose="02020603050405020304" pitchFamily="18" charset="0"/>
              </a:rPr>
              <a:t> </a:t>
            </a:r>
            <a:r>
              <a:rPr lang="en-US" altLang="en-US" sz="2000" b="1" dirty="0" err="1" smtClean="0">
                <a:solidFill>
                  <a:srgbClr val="FF0000"/>
                </a:solidFill>
                <a:latin typeface="Times New Roman" panose="02020603050405020304" pitchFamily="18" charset="0"/>
                <a:cs typeface="Times New Roman" panose="02020603050405020304" pitchFamily="18" charset="0"/>
              </a:rPr>
              <a:t>là</a:t>
            </a:r>
            <a:r>
              <a:rPr lang="en-US" altLang="en-US" sz="2000" b="1" dirty="0" smtClean="0">
                <a:solidFill>
                  <a:srgbClr val="FF0000"/>
                </a:solidFill>
                <a:latin typeface="Times New Roman" panose="02020603050405020304" pitchFamily="18" charset="0"/>
                <a:cs typeface="Times New Roman" panose="02020603050405020304" pitchFamily="18" charset="0"/>
              </a:rPr>
              <a:t> </a:t>
            </a:r>
            <a:r>
              <a:rPr lang="en-US" altLang="en-US" sz="2000" b="1" dirty="0" err="1" smtClean="0">
                <a:solidFill>
                  <a:srgbClr val="FF0000"/>
                </a:solidFill>
                <a:latin typeface="Times New Roman" panose="02020603050405020304" pitchFamily="18" charset="0"/>
                <a:cs typeface="Times New Roman" panose="02020603050405020304" pitchFamily="18" charset="0"/>
              </a:rPr>
              <a:t>tự</a:t>
            </a:r>
            <a:r>
              <a:rPr lang="en-US" altLang="en-US" sz="2000" b="1" dirty="0" smtClean="0">
                <a:solidFill>
                  <a:srgbClr val="FF0000"/>
                </a:solidFill>
                <a:latin typeface="Times New Roman" panose="02020603050405020304" pitchFamily="18" charset="0"/>
                <a:cs typeface="Times New Roman" panose="02020603050405020304" pitchFamily="18" charset="0"/>
              </a:rPr>
              <a:t> </a:t>
            </a:r>
            <a:r>
              <a:rPr lang="en-US" altLang="en-US" sz="2000" b="1" dirty="0" err="1" smtClean="0">
                <a:solidFill>
                  <a:srgbClr val="FF0000"/>
                </a:solidFill>
                <a:latin typeface="Times New Roman" panose="02020603050405020304" pitchFamily="18" charset="0"/>
                <a:cs typeface="Times New Roman" panose="02020603050405020304" pitchFamily="18" charset="0"/>
              </a:rPr>
              <a:t>lập</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34" name="Right Arrow 33"/>
          <p:cNvSpPr/>
          <p:nvPr/>
        </p:nvSpPr>
        <p:spPr>
          <a:xfrm>
            <a:off x="5807856" y="6073800"/>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6" name="Rounded Rectangle 35"/>
          <p:cNvSpPr/>
          <p:nvPr/>
        </p:nvSpPr>
        <p:spPr>
          <a:xfrm>
            <a:off x="6356496" y="5234923"/>
            <a:ext cx="5949725" cy="1609368"/>
          </a:xfrm>
          <a:prstGeom prst="roundRect">
            <a:avLst/>
          </a:prstGeom>
          <a:solidFill>
            <a:srgbClr val="E5FE8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7" name="TextBox 36"/>
          <p:cNvSpPr txBox="1">
            <a:spLocks noChangeArrowheads="1"/>
          </p:cNvSpPr>
          <p:nvPr/>
        </p:nvSpPr>
        <p:spPr bwMode="auto">
          <a:xfrm>
            <a:off x="6524517" y="5513449"/>
            <a:ext cx="567861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dirty="0" smtClean="0">
                <a:solidFill>
                  <a:prstClr val="black"/>
                </a:solidFill>
                <a:latin typeface="Times New Roman" panose="02020603050405020304" pitchFamily="18" charset="0"/>
                <a:cs typeface="Times New Roman" panose="02020603050405020304" pitchFamily="18" charset="0"/>
              </a:rPr>
              <a:t>..............................................................................................................................................</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cxnSp>
        <p:nvCxnSpPr>
          <p:cNvPr id="38" name="Straight Connector 37"/>
          <p:cNvCxnSpPr/>
          <p:nvPr/>
        </p:nvCxnSpPr>
        <p:spPr>
          <a:xfrm flipV="1">
            <a:off x="2447436" y="6341046"/>
            <a:ext cx="323743" cy="16364"/>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43" name="TextBox 2"/>
          <p:cNvSpPr txBox="1">
            <a:spLocks noChangeArrowheads="1"/>
          </p:cNvSpPr>
          <p:nvPr/>
        </p:nvSpPr>
        <p:spPr bwMode="auto">
          <a:xfrm>
            <a:off x="5864" y="-40475"/>
            <a:ext cx="2431484" cy="954107"/>
          </a:xfrm>
          <a:prstGeom prst="rect">
            <a:avLst/>
          </a:prstGeom>
          <a:solidFill>
            <a:srgbClr val="BBF7E7"/>
          </a:solidFill>
          <a:ln>
            <a:no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2800" b="1" dirty="0" smtClean="0">
                <a:solidFill>
                  <a:srgbClr val="FF0000"/>
                </a:solidFill>
                <a:latin typeface="Times New Roman" panose="02020603050405020304" pitchFamily="18" charset="0"/>
                <a:cs typeface="Times New Roman" panose="02020603050405020304" pitchFamily="18" charset="0"/>
              </a:rPr>
              <a:t>THẢO LUẬN NHÓM</a:t>
            </a:r>
          </a:p>
        </p:txBody>
      </p:sp>
      <p:sp>
        <p:nvSpPr>
          <p:cNvPr id="44" name="TextBox 43"/>
          <p:cNvSpPr txBox="1">
            <a:spLocks noChangeArrowheads="1"/>
          </p:cNvSpPr>
          <p:nvPr/>
        </p:nvSpPr>
        <p:spPr bwMode="auto">
          <a:xfrm>
            <a:off x="2727916" y="205760"/>
            <a:ext cx="25856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1</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Em</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hãy</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liệt</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kê</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những</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biểu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hiện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tự</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lập</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của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Trường</a:t>
            </a:r>
            <a:r>
              <a:rPr lang="en-US" sz="2000" b="1" dirty="0">
                <a:solidFill>
                  <a:srgbClr val="FF0000"/>
                </a:solidFill>
                <a:latin typeface="Times" panose="02020603050405020304" pitchFamily="18" charset="0"/>
                <a:cs typeface="Times" panose="02020603050405020304" pitchFamily="18" charset="0"/>
              </a:rPr>
              <a:t>? </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47" name="TextBox 46"/>
          <p:cNvSpPr txBox="1">
            <a:spLocks noChangeArrowheads="1"/>
          </p:cNvSpPr>
          <p:nvPr/>
        </p:nvSpPr>
        <p:spPr bwMode="auto">
          <a:xfrm>
            <a:off x="2904599" y="3699198"/>
            <a:ext cx="253835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a:t>
            </a:r>
            <a:r>
              <a:rPr lang="en-US" altLang="en-US" sz="2000" b="1" u="sng" dirty="0" smtClean="0">
                <a:solidFill>
                  <a:srgbClr val="FF3300"/>
                </a:solidFill>
                <a:latin typeface="Times New Roman" panose="02020603050405020304" pitchFamily="18" charset="0"/>
                <a:cs typeface="Times New Roman" panose="02020603050405020304" pitchFamily="18" charset="0"/>
              </a:rPr>
              <a:t>3</a:t>
            </a:r>
            <a:r>
              <a:rPr lang="en-US" altLang="en-US" sz="2000" b="1" dirty="0" smtClean="0">
                <a:solidFill>
                  <a:srgbClr val="FF33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Em</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rút</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ra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được</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điều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gì</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cho</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bản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thân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từ</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câu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chuyện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của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Trường</a:t>
            </a:r>
            <a:r>
              <a:rPr lang="en-US" altLang="en-US" sz="2000" b="1" dirty="0">
                <a:solidFill>
                  <a:srgbClr val="FF0000"/>
                </a:solidFill>
                <a:latin typeface="Times" panose="02020603050405020304" pitchFamily="18" charset="0"/>
                <a:cs typeface="Times" panose="02020603050405020304" pitchFamily="18" charset="0"/>
              </a:rPr>
              <a:t>?</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51" name="TextBox 50"/>
          <p:cNvSpPr txBox="1">
            <a:spLocks noChangeArrowheads="1"/>
          </p:cNvSpPr>
          <p:nvPr/>
        </p:nvSpPr>
        <p:spPr bwMode="auto">
          <a:xfrm>
            <a:off x="2801208" y="1977971"/>
            <a:ext cx="286367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pPr>
            <a:r>
              <a:rPr lang="en-US" altLang="en-US" sz="2000" b="1" u="sng" dirty="0" err="1">
                <a:solidFill>
                  <a:srgbClr val="FF3300"/>
                </a:solidFill>
                <a:latin typeface="Times" panose="02020603050405020304" pitchFamily="18" charset="0"/>
                <a:cs typeface="Times" panose="02020603050405020304" pitchFamily="18" charset="0"/>
              </a:rPr>
              <a:t>Câu</a:t>
            </a:r>
            <a:r>
              <a:rPr lang="en-US" altLang="en-US" sz="2000" b="1" u="sng" dirty="0">
                <a:solidFill>
                  <a:srgbClr val="FF3300"/>
                </a:solidFill>
                <a:latin typeface="Times" panose="02020603050405020304" pitchFamily="18" charset="0"/>
                <a:cs typeface="Times" panose="02020603050405020304" pitchFamily="18" charset="0"/>
              </a:rPr>
              <a:t> </a:t>
            </a:r>
            <a:r>
              <a:rPr lang="en-US" altLang="en-US" sz="2000" b="1" u="sng" dirty="0" smtClean="0">
                <a:solidFill>
                  <a:srgbClr val="FF3300"/>
                </a:solidFill>
                <a:latin typeface="Times" panose="02020603050405020304" pitchFamily="18" charset="0"/>
                <a:cs typeface="Times" panose="02020603050405020304" pitchFamily="18" charset="0"/>
              </a:rPr>
              <a:t>2</a:t>
            </a:r>
            <a:r>
              <a:rPr lang="en-US" altLang="en-US" sz="2000" b="1" dirty="0" smtClean="0">
                <a:solidFill>
                  <a:srgbClr val="FF0000"/>
                </a:solidFill>
                <a:latin typeface="Times" panose="02020603050405020304" pitchFamily="18" charset="0"/>
                <a:cs typeface="Times" panose="02020603050405020304" pitchFamily="18" charset="0"/>
              </a:rPr>
              <a:t>: </a:t>
            </a:r>
            <a:r>
              <a:rPr lang="en-US" altLang="en-US" sz="2000" b="1" dirty="0" err="1">
                <a:solidFill>
                  <a:srgbClr val="FF0000"/>
                </a:solidFill>
                <a:latin typeface="Times New Roman" panose="02020603050405020304" pitchFamily="18" charset="0"/>
              </a:rPr>
              <a:t>Em</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thích</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nhất</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việc</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làm</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nào</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của</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bé</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Trường</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trong</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câu</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chuyện</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trên</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Tại</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sao</a:t>
            </a:r>
            <a:r>
              <a:rPr lang="en-US" altLang="en-US" sz="2000" b="1" dirty="0">
                <a:solidFill>
                  <a:srgbClr val="FF0000"/>
                </a:solidFill>
                <a:latin typeface="Times New Roman" panose="02020603050405020304" pitchFamily="18" charset="0"/>
              </a:rPr>
              <a:t>?</a:t>
            </a:r>
          </a:p>
        </p:txBody>
      </p:sp>
      <p:pic>
        <p:nvPicPr>
          <p:cNvPr id="49" name="Shap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4" y="4103386"/>
            <a:ext cx="2335438" cy="168752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3"/>
          <a:stretch>
            <a:fillRect/>
          </a:stretch>
        </p:blipFill>
        <p:spPr>
          <a:xfrm>
            <a:off x="0" y="913633"/>
            <a:ext cx="2184808" cy="1197660"/>
          </a:xfrm>
          <a:prstGeom prst="rect">
            <a:avLst/>
          </a:prstGeom>
        </p:spPr>
      </p:pic>
    </p:spTree>
    <p:extLst>
      <p:ext uri="{BB962C8B-B14F-4D97-AF65-F5344CB8AC3E}">
        <p14:creationId xmlns:p14="http://schemas.microsoft.com/office/powerpoint/2010/main" val="315298665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cTn>
                              </p:par>
                              <p:par>
                                <p:cTn id="34" presetID="16" presetClass="entr" presetSubtype="21"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barn(inVertical)">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1000"/>
                                        <p:tgtEl>
                                          <p:spTgt spid="48"/>
                                        </p:tgtEl>
                                      </p:cBhvr>
                                    </p:animEffect>
                                    <p:anim calcmode="lin" valueType="num">
                                      <p:cBhvr>
                                        <p:cTn id="42" dur="1000" fill="hold"/>
                                        <p:tgtEl>
                                          <p:spTgt spid="48"/>
                                        </p:tgtEl>
                                        <p:attrNameLst>
                                          <p:attrName>ppt_x</p:attrName>
                                        </p:attrNameLst>
                                      </p:cBhvr>
                                      <p:tavLst>
                                        <p:tav tm="0">
                                          <p:val>
                                            <p:strVal val="#ppt_x"/>
                                          </p:val>
                                        </p:tav>
                                        <p:tav tm="100000">
                                          <p:val>
                                            <p:strVal val="#ppt_x"/>
                                          </p:val>
                                        </p:tav>
                                      </p:tavLst>
                                    </p:anim>
                                    <p:anim calcmode="lin" valueType="num">
                                      <p:cBhvr>
                                        <p:cTn id="43" dur="1000" fill="hold"/>
                                        <p:tgtEl>
                                          <p:spTgt spid="48"/>
                                        </p:tgtEl>
                                        <p:attrNameLst>
                                          <p:attrName>ppt_y</p:attrName>
                                        </p:attrNameLst>
                                      </p:cBhvr>
                                      <p:tavLst>
                                        <p:tav tm="0">
                                          <p:val>
                                            <p:strVal val="#ppt_y+.1"/>
                                          </p:val>
                                        </p:tav>
                                        <p:tav tm="100000">
                                          <p:val>
                                            <p:strVal val="#ppt_y"/>
                                          </p:val>
                                        </p:tav>
                                      </p:tavLst>
                                    </p:anim>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barn(inVertical)">
                                      <p:cBhvr>
                                        <p:cTn id="54" dur="500"/>
                                        <p:tgtEl>
                                          <p:spTgt spid="41"/>
                                        </p:tgtEl>
                                      </p:cBhvr>
                                    </p:animEffect>
                                  </p:childTnLst>
                                </p:cTn>
                              </p:par>
                              <p:par>
                                <p:cTn id="55" presetID="16" presetClass="entr" presetSubtype="21"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inVertical)">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1000"/>
                                        <p:tgtEl>
                                          <p:spTgt spid="53"/>
                                        </p:tgtEl>
                                      </p:cBhvr>
                                    </p:animEffect>
                                    <p:anim calcmode="lin" valueType="num">
                                      <p:cBhvr>
                                        <p:cTn id="63" dur="1000" fill="hold"/>
                                        <p:tgtEl>
                                          <p:spTgt spid="53"/>
                                        </p:tgtEl>
                                        <p:attrNameLst>
                                          <p:attrName>ppt_x</p:attrName>
                                        </p:attrNameLst>
                                      </p:cBhvr>
                                      <p:tavLst>
                                        <p:tav tm="0">
                                          <p:val>
                                            <p:strVal val="#ppt_x"/>
                                          </p:val>
                                        </p:tav>
                                        <p:tav tm="100000">
                                          <p:val>
                                            <p:strVal val="#ppt_x"/>
                                          </p:val>
                                        </p:tav>
                                      </p:tavLst>
                                    </p:anim>
                                    <p:anim calcmode="lin" valueType="num">
                                      <p:cBhvr>
                                        <p:cTn id="64" dur="1000" fill="hold"/>
                                        <p:tgtEl>
                                          <p:spTgt spid="53"/>
                                        </p:tgtEl>
                                        <p:attrNameLst>
                                          <p:attrName>ppt_y</p:attrName>
                                        </p:attrNameLst>
                                      </p:cBhvr>
                                      <p:tavLst>
                                        <p:tav tm="0">
                                          <p:val>
                                            <p:strVal val="#ppt_y+.1"/>
                                          </p:val>
                                        </p:tav>
                                        <p:tav tm="100000">
                                          <p:val>
                                            <p:strVal val="#ppt_y"/>
                                          </p:val>
                                        </p:tav>
                                      </p:tavLst>
                                    </p:anim>
                                  </p:childTnLst>
                                </p:cTn>
                              </p:par>
                              <p:par>
                                <p:cTn id="65" presetID="16" presetClass="entr" presetSubtype="21"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barn(inVertical)">
                                      <p:cBhvr>
                                        <p:cTn id="67" dur="500"/>
                                        <p:tgtEl>
                                          <p:spTgt spid="57"/>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barn(inVertical)">
                                      <p:cBhvr>
                                        <p:cTn id="70" dur="500"/>
                                        <p:tgtEl>
                                          <p:spTgt spid="5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barn(inVertical)">
                                      <p:cBhvr>
                                        <p:cTn id="75" dur="500"/>
                                        <p:tgtEl>
                                          <p:spTgt spid="45"/>
                                        </p:tgtEl>
                                      </p:cBhvr>
                                    </p:animEffect>
                                  </p:childTnLst>
                                </p:cTn>
                              </p:par>
                              <p:par>
                                <p:cTn id="76" presetID="16" presetClass="entr" presetSubtype="21"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barn(inVertical)">
                                      <p:cBhvr>
                                        <p:cTn id="78" dur="500"/>
                                        <p:tgtEl>
                                          <p:spTgt spid="46"/>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fade">
                                      <p:cBhvr>
                                        <p:cTn id="83" dur="1000"/>
                                        <p:tgtEl>
                                          <p:spTgt spid="55"/>
                                        </p:tgtEl>
                                      </p:cBhvr>
                                    </p:animEffect>
                                    <p:anim calcmode="lin" valueType="num">
                                      <p:cBhvr>
                                        <p:cTn id="84" dur="1000" fill="hold"/>
                                        <p:tgtEl>
                                          <p:spTgt spid="55"/>
                                        </p:tgtEl>
                                        <p:attrNameLst>
                                          <p:attrName>ppt_x</p:attrName>
                                        </p:attrNameLst>
                                      </p:cBhvr>
                                      <p:tavLst>
                                        <p:tav tm="0">
                                          <p:val>
                                            <p:strVal val="#ppt_x"/>
                                          </p:val>
                                        </p:tav>
                                        <p:tav tm="100000">
                                          <p:val>
                                            <p:strVal val="#ppt_x"/>
                                          </p:val>
                                        </p:tav>
                                      </p:tavLst>
                                    </p:anim>
                                    <p:anim calcmode="lin" valueType="num">
                                      <p:cBhvr>
                                        <p:cTn id="85" dur="1000" fill="hold"/>
                                        <p:tgtEl>
                                          <p:spTgt spid="55"/>
                                        </p:tgtEl>
                                        <p:attrNameLst>
                                          <p:attrName>ppt_y</p:attrName>
                                        </p:attrNameLst>
                                      </p:cBhvr>
                                      <p:tavLst>
                                        <p:tav tm="0">
                                          <p:val>
                                            <p:strVal val="#ppt_y+.1"/>
                                          </p:val>
                                        </p:tav>
                                        <p:tav tm="100000">
                                          <p:val>
                                            <p:strVal val="#ppt_y"/>
                                          </p:val>
                                        </p:tav>
                                      </p:tavLst>
                                    </p:anim>
                                  </p:childTnLst>
                                </p:cTn>
                              </p:par>
                              <p:par>
                                <p:cTn id="86" presetID="16" presetClass="entr" presetSubtype="21" fill="hold" nodeType="withEffect">
                                  <p:stCondLst>
                                    <p:cond delay="0"/>
                                  </p:stCondLst>
                                  <p:childTnLst>
                                    <p:set>
                                      <p:cBhvr>
                                        <p:cTn id="87" dur="1" fill="hold">
                                          <p:stCondLst>
                                            <p:cond delay="0"/>
                                          </p:stCondLst>
                                        </p:cTn>
                                        <p:tgtEl>
                                          <p:spTgt spid="60"/>
                                        </p:tgtEl>
                                        <p:attrNameLst>
                                          <p:attrName>style.visibility</p:attrName>
                                        </p:attrNameLst>
                                      </p:cBhvr>
                                      <p:to>
                                        <p:strVal val="visible"/>
                                      </p:to>
                                    </p:set>
                                    <p:animEffect transition="in" filter="barn(inVertical)">
                                      <p:cBhvr>
                                        <p:cTn id="88" dur="500"/>
                                        <p:tgtEl>
                                          <p:spTgt spid="60"/>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61"/>
                                        </p:tgtEl>
                                        <p:attrNameLst>
                                          <p:attrName>style.visibility</p:attrName>
                                        </p:attrNameLst>
                                      </p:cBhvr>
                                      <p:to>
                                        <p:strVal val="visible"/>
                                      </p:to>
                                    </p:set>
                                    <p:animEffect transition="in" filter="barn(inVertical)">
                                      <p:cBhvr>
                                        <p:cTn id="91" dur="500"/>
                                        <p:tgtEl>
                                          <p:spTgt spid="61"/>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barn(inVertical)">
                                      <p:cBhvr>
                                        <p:cTn id="96" dur="500"/>
                                        <p:tgtEl>
                                          <p:spTgt spid="30"/>
                                        </p:tgtEl>
                                      </p:cBhvr>
                                    </p:animEffect>
                                  </p:childTnLst>
                                </p:cTn>
                              </p:par>
                              <p:par>
                                <p:cTn id="97" presetID="16" presetClass="entr" presetSubtype="21" fill="hold" nodeType="with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barn(inVertical)">
                                      <p:cBhvr>
                                        <p:cTn id="99" dur="500"/>
                                        <p:tgtEl>
                                          <p:spTgt spid="31"/>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barn(inVertical)">
                                      <p:cBhvr>
                                        <p:cTn id="102" dur="500"/>
                                        <p:tgtEl>
                                          <p:spTgt spid="33"/>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1000"/>
                                        <p:tgtEl>
                                          <p:spTgt spid="34"/>
                                        </p:tgtEl>
                                      </p:cBhvr>
                                    </p:animEffect>
                                    <p:anim calcmode="lin" valueType="num">
                                      <p:cBhvr>
                                        <p:cTn id="108" dur="1000" fill="hold"/>
                                        <p:tgtEl>
                                          <p:spTgt spid="34"/>
                                        </p:tgtEl>
                                        <p:attrNameLst>
                                          <p:attrName>ppt_x</p:attrName>
                                        </p:attrNameLst>
                                      </p:cBhvr>
                                      <p:tavLst>
                                        <p:tav tm="0">
                                          <p:val>
                                            <p:strVal val="#ppt_x"/>
                                          </p:val>
                                        </p:tav>
                                        <p:tav tm="100000">
                                          <p:val>
                                            <p:strVal val="#ppt_x"/>
                                          </p:val>
                                        </p:tav>
                                      </p:tavLst>
                                    </p:anim>
                                    <p:anim calcmode="lin" valueType="num">
                                      <p:cBhvr>
                                        <p:cTn id="109" dur="1000" fill="hold"/>
                                        <p:tgtEl>
                                          <p:spTgt spid="34"/>
                                        </p:tgtEl>
                                        <p:attrNameLst>
                                          <p:attrName>ppt_y</p:attrName>
                                        </p:attrNameLst>
                                      </p:cBhvr>
                                      <p:tavLst>
                                        <p:tav tm="0">
                                          <p:val>
                                            <p:strVal val="#ppt_y+.1"/>
                                          </p:val>
                                        </p:tav>
                                        <p:tav tm="100000">
                                          <p:val>
                                            <p:strVal val="#ppt_y"/>
                                          </p:val>
                                        </p:tav>
                                      </p:tavLst>
                                    </p:anim>
                                  </p:childTnLst>
                                </p:cTn>
                              </p:par>
                              <p:par>
                                <p:cTn id="110" presetID="16" presetClass="entr" presetSubtype="21" fill="hold" nodeType="with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barn(inVertical)">
                                      <p:cBhvr>
                                        <p:cTn id="112" dur="500"/>
                                        <p:tgtEl>
                                          <p:spTgt spid="36"/>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barn(inVertical)">
                                      <p:cBhvr>
                                        <p:cTn id="115" dur="500"/>
                                        <p:tgtEl>
                                          <p:spTgt spid="37"/>
                                        </p:tgtEl>
                                      </p:cBhvr>
                                    </p:animEffect>
                                  </p:childTnLst>
                                </p:cTn>
                              </p:par>
                              <p:par>
                                <p:cTn id="116" presetID="16" presetClass="entr" presetSubtype="21" fill="hold" nodeType="withEffect">
                                  <p:stCondLst>
                                    <p:cond delay="0"/>
                                  </p:stCondLst>
                                  <p:childTnLst>
                                    <p:set>
                                      <p:cBhvr>
                                        <p:cTn id="117" dur="1" fill="hold">
                                          <p:stCondLst>
                                            <p:cond delay="0"/>
                                          </p:stCondLst>
                                        </p:cTn>
                                        <p:tgtEl>
                                          <p:spTgt spid="38"/>
                                        </p:tgtEl>
                                        <p:attrNameLst>
                                          <p:attrName>style.visibility</p:attrName>
                                        </p:attrNameLst>
                                      </p:cBhvr>
                                      <p:to>
                                        <p:strVal val="visible"/>
                                      </p:to>
                                    </p:set>
                                    <p:animEffect transition="in" filter="barn(inVertical)">
                                      <p:cBhvr>
                                        <p:cTn id="118" dur="500"/>
                                        <p:tgtEl>
                                          <p:spTgt spid="38"/>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44"/>
                                        </p:tgtEl>
                                        <p:attrNameLst>
                                          <p:attrName>style.visibility</p:attrName>
                                        </p:attrNameLst>
                                      </p:cBhvr>
                                      <p:to>
                                        <p:strVal val="visible"/>
                                      </p:to>
                                    </p:set>
                                    <p:animEffect transition="in" filter="barn(inVertical)">
                                      <p:cBhvr>
                                        <p:cTn id="123" dur="500"/>
                                        <p:tgtEl>
                                          <p:spTgt spid="44"/>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barn(inVertical)">
                                      <p:cBhvr>
                                        <p:cTn id="126" dur="500"/>
                                        <p:tgtEl>
                                          <p:spTgt spid="47"/>
                                        </p:tgtEl>
                                      </p:cBhvr>
                                    </p:animEffect>
                                  </p:childTnLst>
                                </p:cTn>
                              </p:par>
                              <p:par>
                                <p:cTn id="127" presetID="16" presetClass="entr" presetSubtype="21" fill="hold" grpId="0" nodeType="with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barn(inVertical)">
                                      <p:cBhvr>
                                        <p:cTn id="12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p:bldP spid="48" grpId="0" animBg="1"/>
      <p:bldP spid="53" grpId="0" animBg="1"/>
      <p:bldP spid="55" grpId="0" animBg="1"/>
      <p:bldP spid="56" grpId="0"/>
      <p:bldP spid="61" grpId="0"/>
      <p:bldP spid="33" grpId="0"/>
      <p:bldP spid="34" grpId="0" animBg="1"/>
      <p:bldP spid="37" grpId="0"/>
      <p:bldP spid="44" grpId="0"/>
      <p:bldP spid="47"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6141974" y="1997266"/>
            <a:ext cx="5912154"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37911" y="2147010"/>
            <a:ext cx="1899817"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285751" y="2254577"/>
            <a:ext cx="1576734" cy="1611042"/>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104163" y="2254577"/>
            <a:ext cx="17023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3600" b="1" dirty="0" smtClean="0">
                <a:solidFill>
                  <a:srgbClr val="FF0000"/>
                </a:solidFill>
                <a:latin typeface="Times New Roman" pitchFamily="18" charset="0"/>
                <a:cs typeface="Times New Roman" pitchFamily="18" charset="0"/>
              </a:rPr>
              <a:t>PHIẾU BÀI TẬP</a:t>
            </a:r>
            <a:endParaRPr lang="en-US" sz="3600" b="1" dirty="0">
              <a:solidFill>
                <a:srgbClr val="FF0000"/>
              </a:solidFill>
              <a:latin typeface="Times New Roman" pitchFamily="18" charset="0"/>
              <a:cs typeface="Times New Roman" pitchFamily="18" charset="0"/>
            </a:endParaRPr>
          </a:p>
        </p:txBody>
      </p:sp>
      <p:cxnSp>
        <p:nvCxnSpPr>
          <p:cNvPr id="22" name="Straight Connector 21"/>
          <p:cNvCxnSpPr/>
          <p:nvPr/>
        </p:nvCxnSpPr>
        <p:spPr>
          <a:xfrm flipV="1">
            <a:off x="1961662" y="2924227"/>
            <a:ext cx="382184"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2325127" y="721914"/>
            <a:ext cx="134243" cy="560827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2311945" y="2537632"/>
            <a:ext cx="430185"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341871" y="732776"/>
            <a:ext cx="429308"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V="1">
            <a:off x="2452032" y="4355631"/>
            <a:ext cx="394737" cy="1"/>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599689" y="174042"/>
            <a:ext cx="2842089"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599689" y="58892"/>
            <a:ext cx="2726691" cy="147185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620900" y="1815959"/>
            <a:ext cx="2824508" cy="1472248"/>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2755312" y="1893543"/>
            <a:ext cx="2571068" cy="1288465"/>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2694158" y="3424131"/>
            <a:ext cx="2905908" cy="1699959"/>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2846769" y="3467396"/>
            <a:ext cx="2668469" cy="1520770"/>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6" name="Rounded Rectangle 25"/>
          <p:cNvSpPr/>
          <p:nvPr/>
        </p:nvSpPr>
        <p:spPr>
          <a:xfrm>
            <a:off x="5987765" y="58892"/>
            <a:ext cx="6105175"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8" name="Right Arrow 47"/>
          <p:cNvSpPr/>
          <p:nvPr/>
        </p:nvSpPr>
        <p:spPr>
          <a:xfrm>
            <a:off x="5466699" y="506368"/>
            <a:ext cx="496144"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3" name="Right Arrow 52"/>
          <p:cNvSpPr/>
          <p:nvPr/>
        </p:nvSpPr>
        <p:spPr>
          <a:xfrm>
            <a:off x="5607358" y="2546668"/>
            <a:ext cx="514350"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5" name="Right Arrow 54"/>
          <p:cNvSpPr/>
          <p:nvPr/>
        </p:nvSpPr>
        <p:spPr>
          <a:xfrm>
            <a:off x="5573068" y="4194675"/>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0" name="Rounded Rectangle 59"/>
          <p:cNvSpPr/>
          <p:nvPr/>
        </p:nvSpPr>
        <p:spPr>
          <a:xfrm>
            <a:off x="6121708" y="3424132"/>
            <a:ext cx="5971232" cy="1606932"/>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0" name="Rounded Rectangle 29"/>
          <p:cNvSpPr/>
          <p:nvPr/>
        </p:nvSpPr>
        <p:spPr>
          <a:xfrm>
            <a:off x="2707311" y="5332048"/>
            <a:ext cx="2975685" cy="1518377"/>
          </a:xfrm>
          <a:prstGeom prst="roundRect">
            <a:avLst/>
          </a:prstGeom>
          <a:solidFill>
            <a:srgbClr val="FFFF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1" name="Rounded Rectangle 30"/>
          <p:cNvSpPr/>
          <p:nvPr/>
        </p:nvSpPr>
        <p:spPr>
          <a:xfrm>
            <a:off x="2801208" y="5513449"/>
            <a:ext cx="2771859" cy="131253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3" name="TextBox 32"/>
          <p:cNvSpPr txBox="1">
            <a:spLocks noChangeArrowheads="1"/>
          </p:cNvSpPr>
          <p:nvPr/>
        </p:nvSpPr>
        <p:spPr bwMode="auto">
          <a:xfrm>
            <a:off x="2932977" y="5497547"/>
            <a:ext cx="25337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0000"/>
                </a:solidFill>
                <a:latin typeface="Times New Roman" panose="02020603050405020304" pitchFamily="18" charset="0"/>
                <a:cs typeface="Times New Roman" panose="02020603050405020304" pitchFamily="18" charset="0"/>
              </a:rPr>
              <a:t>Câu</a:t>
            </a:r>
            <a:r>
              <a:rPr lang="en-US" altLang="en-US" sz="2000" b="1" u="sng" dirty="0">
                <a:solidFill>
                  <a:srgbClr val="FF0000"/>
                </a:solidFill>
                <a:latin typeface="Times New Roman" panose="02020603050405020304" pitchFamily="18" charset="0"/>
                <a:cs typeface="Times New Roman" panose="02020603050405020304" pitchFamily="18" charset="0"/>
              </a:rPr>
              <a:t> 4:</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a:solidFill>
                  <a:srgbClr val="FF0000"/>
                </a:solidFill>
                <a:latin typeface="Times New Roman" panose="02020603050405020304" pitchFamily="18" charset="0"/>
                <a:cs typeface="Times New Roman" panose="02020603050405020304" pitchFamily="18" charset="0"/>
              </a:rPr>
              <a:t>Qua </a:t>
            </a:r>
            <a:r>
              <a:rPr lang="en-US" altLang="en-US" sz="2000" b="1" dirty="0" err="1">
                <a:solidFill>
                  <a:srgbClr val="FF0000"/>
                </a:solidFill>
                <a:latin typeface="Times New Roman" panose="02020603050405020304" pitchFamily="18" charset="0"/>
                <a:cs typeface="Times New Roman" panose="02020603050405020304" pitchFamily="18" charset="0"/>
              </a:rPr>
              <a:t>câu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chuyện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trên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em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rút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bài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học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gì</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cho</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bản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thân</a:t>
            </a:r>
            <a:r>
              <a:rPr lang="en-US" altLang="en-US" sz="2000" b="1" dirty="0">
                <a:solidFill>
                  <a:srgbClr val="FF0000"/>
                </a:solidFill>
                <a:latin typeface="Times New Roman" panose="02020603050405020304" pitchFamily="18" charset="0"/>
                <a:cs typeface="Times New Roman" panose="02020603050405020304" pitchFamily="18" charset="0"/>
              </a:rPr>
              <a:t>?</a:t>
            </a:r>
          </a:p>
        </p:txBody>
      </p:sp>
      <p:sp>
        <p:nvSpPr>
          <p:cNvPr id="34" name="Right Arrow 33"/>
          <p:cNvSpPr/>
          <p:nvPr/>
        </p:nvSpPr>
        <p:spPr>
          <a:xfrm>
            <a:off x="5807856" y="6073800"/>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6" name="Rounded Rectangle 35"/>
          <p:cNvSpPr/>
          <p:nvPr/>
        </p:nvSpPr>
        <p:spPr>
          <a:xfrm>
            <a:off x="6356496" y="5234923"/>
            <a:ext cx="5949725" cy="1609368"/>
          </a:xfrm>
          <a:prstGeom prst="roundRect">
            <a:avLst/>
          </a:prstGeom>
          <a:solidFill>
            <a:srgbClr val="E5FE8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cxnSp>
        <p:nvCxnSpPr>
          <p:cNvPr id="38" name="Straight Connector 37"/>
          <p:cNvCxnSpPr/>
          <p:nvPr/>
        </p:nvCxnSpPr>
        <p:spPr>
          <a:xfrm flipV="1">
            <a:off x="2447436" y="6341046"/>
            <a:ext cx="323743" cy="16364"/>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54" name="Text Box 4"/>
          <p:cNvSpPr txBox="1">
            <a:spLocks noChangeArrowheads="1"/>
          </p:cNvSpPr>
          <p:nvPr/>
        </p:nvSpPr>
        <p:spPr bwMode="auto">
          <a:xfrm>
            <a:off x="6335767" y="5165229"/>
            <a:ext cx="5970454" cy="1477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50000"/>
              </a:spcBef>
              <a:spcAft>
                <a:spcPct val="0"/>
              </a:spcAft>
              <a:buFont typeface="Wingdings" pitchFamily="2" charset="2"/>
              <a:defRPr sz="3200">
                <a:solidFill>
                  <a:schemeClr val="tx1"/>
                </a:solidFill>
                <a:latin typeface="Arial" charset="0"/>
              </a:defRPr>
            </a:lvl6pPr>
            <a:lvl7pPr marL="2971800" indent="-228600" eaLnBrk="0" fontAlgn="base" hangingPunct="0">
              <a:spcBef>
                <a:spcPct val="50000"/>
              </a:spcBef>
              <a:spcAft>
                <a:spcPct val="0"/>
              </a:spcAft>
              <a:buFont typeface="Wingdings" pitchFamily="2" charset="2"/>
              <a:defRPr sz="3200">
                <a:solidFill>
                  <a:schemeClr val="tx1"/>
                </a:solidFill>
                <a:latin typeface="Arial" charset="0"/>
              </a:defRPr>
            </a:lvl7pPr>
            <a:lvl8pPr marL="3429000" indent="-228600" eaLnBrk="0" fontAlgn="base" hangingPunct="0">
              <a:spcBef>
                <a:spcPct val="50000"/>
              </a:spcBef>
              <a:spcAft>
                <a:spcPct val="0"/>
              </a:spcAft>
              <a:buFont typeface="Wingdings" pitchFamily="2" charset="2"/>
              <a:defRPr sz="3200">
                <a:solidFill>
                  <a:schemeClr val="tx1"/>
                </a:solidFill>
                <a:latin typeface="Arial" charset="0"/>
              </a:defRPr>
            </a:lvl8pPr>
            <a:lvl9pPr marL="3886200" indent="-228600" eaLnBrk="0" fontAlgn="base" hangingPunct="0">
              <a:spcBef>
                <a:spcPct val="50000"/>
              </a:spcBef>
              <a:spcAft>
                <a:spcPct val="0"/>
              </a:spcAft>
              <a:buFont typeface="Wingdings" pitchFamily="2" charset="2"/>
              <a:defRPr sz="3200">
                <a:solidFill>
                  <a:schemeClr val="tx1"/>
                </a:solidFill>
                <a:latin typeface="Arial" charset="0"/>
              </a:defRPr>
            </a:lvl9pPr>
          </a:lstStyle>
          <a:p>
            <a:r>
              <a:rPr lang="en-US" sz="3000" b="1" dirty="0" err="1">
                <a:solidFill>
                  <a:schemeClr val="bg2">
                    <a:lumMod val="10000"/>
                  </a:schemeClr>
                </a:solidFill>
                <a:latin typeface="Times" panose="02020603050405020304" pitchFamily="18" charset="0"/>
                <a:cs typeface="Times" panose="02020603050405020304" pitchFamily="18" charset="0"/>
              </a:rPr>
              <a:t>Tự</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lập</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là</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tự</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làm</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tự</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giải</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quyết</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công</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việc</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của</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mình</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không</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dựa</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dẫm</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phụ</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thuộc</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vào</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người</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khác</a:t>
            </a:r>
            <a:r>
              <a:rPr lang="en-US" sz="3000" b="1" dirty="0">
                <a:solidFill>
                  <a:schemeClr val="bg2">
                    <a:lumMod val="10000"/>
                  </a:schemeClr>
                </a:solidFill>
                <a:latin typeface="Times" panose="02020603050405020304" pitchFamily="18" charset="0"/>
                <a:cs typeface="Times" panose="02020603050405020304" pitchFamily="18" charset="0"/>
              </a:rPr>
              <a:t>.</a:t>
            </a:r>
          </a:p>
        </p:txBody>
      </p:sp>
      <p:sp>
        <p:nvSpPr>
          <p:cNvPr id="63" name="TextBox 62"/>
          <p:cNvSpPr txBox="1">
            <a:spLocks noChangeArrowheads="1"/>
          </p:cNvSpPr>
          <p:nvPr/>
        </p:nvSpPr>
        <p:spPr bwMode="auto">
          <a:xfrm>
            <a:off x="2705928" y="261091"/>
            <a:ext cx="25856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1</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Em</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hãy</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liệt</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kê</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những</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biểu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hiện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tự</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lập</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của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Trường</a:t>
            </a:r>
            <a:r>
              <a:rPr lang="en-US" sz="2000" b="1" dirty="0">
                <a:solidFill>
                  <a:srgbClr val="FF0000"/>
                </a:solidFill>
                <a:latin typeface="Times" panose="02020603050405020304" pitchFamily="18" charset="0"/>
                <a:cs typeface="Times" panose="02020603050405020304" pitchFamily="18" charset="0"/>
              </a:rPr>
              <a:t>? </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64" name="TextBox 63"/>
          <p:cNvSpPr txBox="1">
            <a:spLocks noChangeArrowheads="1"/>
          </p:cNvSpPr>
          <p:nvPr/>
        </p:nvSpPr>
        <p:spPr bwMode="auto">
          <a:xfrm>
            <a:off x="2949480" y="3526049"/>
            <a:ext cx="253835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a:t>
            </a:r>
            <a:r>
              <a:rPr lang="en-US" altLang="en-US" sz="2000" b="1" u="sng" dirty="0" smtClean="0">
                <a:solidFill>
                  <a:srgbClr val="FF3300"/>
                </a:solidFill>
                <a:latin typeface="Times New Roman" panose="02020603050405020304" pitchFamily="18" charset="0"/>
                <a:cs typeface="Times New Roman" panose="02020603050405020304" pitchFamily="18" charset="0"/>
              </a:rPr>
              <a:t>3</a:t>
            </a:r>
            <a:r>
              <a:rPr lang="en-US" altLang="en-US" sz="2000" b="1" dirty="0" smtClean="0">
                <a:solidFill>
                  <a:srgbClr val="FF33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Em</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rút</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ra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được</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điều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gì</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cho</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bản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thân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từ</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câu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chuyện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của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Trường</a:t>
            </a:r>
            <a:r>
              <a:rPr lang="en-US" altLang="en-US" sz="2000" b="1" dirty="0">
                <a:solidFill>
                  <a:srgbClr val="FF0000"/>
                </a:solidFill>
                <a:latin typeface="Times" panose="02020603050405020304" pitchFamily="18" charset="0"/>
                <a:cs typeface="Times" panose="02020603050405020304" pitchFamily="18" charset="0"/>
              </a:rPr>
              <a:t>?</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65" name="TextBox 64"/>
          <p:cNvSpPr txBox="1">
            <a:spLocks noChangeArrowheads="1"/>
          </p:cNvSpPr>
          <p:nvPr/>
        </p:nvSpPr>
        <p:spPr bwMode="auto">
          <a:xfrm>
            <a:off x="2742130" y="1799192"/>
            <a:ext cx="286367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pPr>
            <a:r>
              <a:rPr lang="en-US" altLang="en-US" sz="2000" b="1" u="sng" dirty="0" err="1">
                <a:solidFill>
                  <a:srgbClr val="FF3300"/>
                </a:solidFill>
                <a:latin typeface="Times" panose="02020603050405020304" pitchFamily="18" charset="0"/>
                <a:cs typeface="Times" panose="02020603050405020304" pitchFamily="18" charset="0"/>
              </a:rPr>
              <a:t>Câu</a:t>
            </a:r>
            <a:r>
              <a:rPr lang="en-US" altLang="en-US" sz="2000" b="1" u="sng" dirty="0">
                <a:solidFill>
                  <a:srgbClr val="FF3300"/>
                </a:solidFill>
                <a:latin typeface="Times" panose="02020603050405020304" pitchFamily="18" charset="0"/>
                <a:cs typeface="Times" panose="02020603050405020304" pitchFamily="18" charset="0"/>
              </a:rPr>
              <a:t> </a:t>
            </a:r>
            <a:r>
              <a:rPr lang="en-US" altLang="en-US" sz="2000" b="1" u="sng" dirty="0" smtClean="0">
                <a:solidFill>
                  <a:srgbClr val="FF3300"/>
                </a:solidFill>
                <a:latin typeface="Times" panose="02020603050405020304" pitchFamily="18" charset="0"/>
                <a:cs typeface="Times" panose="02020603050405020304" pitchFamily="18" charset="0"/>
              </a:rPr>
              <a:t>2</a:t>
            </a:r>
            <a:r>
              <a:rPr lang="en-US" altLang="en-US" sz="2000" b="1" dirty="0" smtClean="0">
                <a:solidFill>
                  <a:srgbClr val="FF0000"/>
                </a:solidFill>
                <a:latin typeface="Times" panose="02020603050405020304" pitchFamily="18" charset="0"/>
                <a:cs typeface="Times" panose="02020603050405020304" pitchFamily="18" charset="0"/>
              </a:rPr>
              <a:t>: </a:t>
            </a:r>
            <a:r>
              <a:rPr lang="en-US" altLang="en-US" sz="2000" b="1" dirty="0" err="1">
                <a:solidFill>
                  <a:srgbClr val="FF0000"/>
                </a:solidFill>
                <a:latin typeface="Times New Roman" panose="02020603050405020304" pitchFamily="18" charset="0"/>
              </a:rPr>
              <a:t>Em</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thích</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nhất</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việc</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làm</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nào</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của</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bé</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Trường</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trong</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câu</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chuyện</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trên</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Tại</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sao</a:t>
            </a:r>
            <a:r>
              <a:rPr lang="en-US" altLang="en-US" sz="2000" b="1" dirty="0">
                <a:solidFill>
                  <a:srgbClr val="FF0000"/>
                </a:solidFill>
                <a:latin typeface="Times New Roman" panose="02020603050405020304" pitchFamily="18" charset="0"/>
              </a:rPr>
              <a:t>?</a:t>
            </a:r>
          </a:p>
        </p:txBody>
      </p:sp>
      <p:sp>
        <p:nvSpPr>
          <p:cNvPr id="66" name="TextBox 65"/>
          <p:cNvSpPr txBox="1">
            <a:spLocks noChangeArrowheads="1"/>
          </p:cNvSpPr>
          <p:nvPr/>
        </p:nvSpPr>
        <p:spPr bwMode="auto">
          <a:xfrm>
            <a:off x="6258743" y="2155980"/>
            <a:ext cx="56786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altLang="zh-CN" sz="2400" b="1" dirty="0" err="1" smtClean="0">
                <a:solidFill>
                  <a:prstClr val="black"/>
                </a:solidFill>
                <a:latin typeface="Times New Roman" panose="02020603050405020304" pitchFamily="18" charset="0"/>
                <a:cs typeface="Times New Roman" panose="02020603050405020304" pitchFamily="18" charset="0"/>
              </a:rPr>
              <a:t>Có</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thể</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Trường</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biết</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chăm</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sóc</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mẹ</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khi</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đau</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ốm</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thể</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hiện</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lòng</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hiếu</a:t>
            </a:r>
            <a:r>
              <a:rPr lang="en-US" altLang="zh-CN" sz="2400" b="1" dirty="0" smtClean="0">
                <a:solidFill>
                  <a:prstClr val="black"/>
                </a:solidFill>
                <a:latin typeface="Times New Roman" panose="02020603050405020304" pitchFamily="18" charset="0"/>
                <a:cs typeface="Times New Roman" panose="02020603050405020304" pitchFamily="18" charset="0"/>
              </a:rPr>
              <a:t> </a:t>
            </a:r>
            <a:r>
              <a:rPr lang="en-US" altLang="zh-CN" sz="2400" b="1" dirty="0" err="1" smtClean="0">
                <a:solidFill>
                  <a:prstClr val="black"/>
                </a:solidFill>
                <a:latin typeface="Times New Roman" panose="02020603050405020304" pitchFamily="18" charset="0"/>
                <a:cs typeface="Times New Roman" panose="02020603050405020304" pitchFamily="18" charset="0"/>
              </a:rPr>
              <a:t>thảo</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67" name="Rectangle 66"/>
          <p:cNvSpPr/>
          <p:nvPr/>
        </p:nvSpPr>
        <p:spPr>
          <a:xfrm>
            <a:off x="6141974" y="96220"/>
            <a:ext cx="6015133" cy="1569660"/>
          </a:xfrm>
          <a:prstGeom prst="rect">
            <a:avLst/>
          </a:prstGeom>
        </p:spPr>
        <p:txBody>
          <a:bodyPr wrap="square">
            <a:spAutoFit/>
          </a:bodyPr>
          <a:lstStyle/>
          <a:p>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Tự</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chăm</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lo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cho</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bản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thân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tắm</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rửa</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ăn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uống</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vệ</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sinh</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cá</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nhân</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p>
          <a:p>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Trường</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còn</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biết</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chăm</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sóc</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mẹ</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khi</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đau</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ốm</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dọn</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dẹp</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nhà</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smtClean="0">
                <a:solidFill>
                  <a:srgbClr val="2F2F00"/>
                </a:solidFill>
                <a:latin typeface="Times" panose="02020603050405020304" pitchFamily="18" charset="0"/>
                <a:ea typeface="Arial" panose="020B0604020202020204" pitchFamily="34" charset="0"/>
                <a:cs typeface="Times" panose="02020603050405020304" pitchFamily="18" charset="0"/>
              </a:rPr>
              <a:t>cửa</a:t>
            </a:r>
            <a:r>
              <a:rPr lang="en-US" sz="2400" i="1" dirty="0" smtClean="0">
                <a:solidFill>
                  <a:srgbClr val="2F2F00"/>
                </a:solidFill>
                <a:latin typeface="Times" panose="02020603050405020304" pitchFamily="18" charset="0"/>
                <a:ea typeface="Arial" panose="020B0604020202020204" pitchFamily="34" charset="0"/>
                <a:cs typeface="Times" panose="02020603050405020304" pitchFamily="18" charset="0"/>
              </a:rPr>
              <a:t>,... </a:t>
            </a:r>
            <a:endParaRPr lang="en-US" sz="2400" dirty="0">
              <a:latin typeface="Times" panose="02020603050405020304" pitchFamily="18" charset="0"/>
              <a:cs typeface="Times" panose="02020603050405020304" pitchFamily="18" charset="0"/>
            </a:endParaRPr>
          </a:p>
        </p:txBody>
      </p:sp>
      <p:sp>
        <p:nvSpPr>
          <p:cNvPr id="68" name="Text Box 4"/>
          <p:cNvSpPr txBox="1">
            <a:spLocks noChangeArrowheads="1"/>
          </p:cNvSpPr>
          <p:nvPr/>
        </p:nvSpPr>
        <p:spPr bwMode="auto">
          <a:xfrm>
            <a:off x="6221546" y="3303133"/>
            <a:ext cx="5970454" cy="16927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50000"/>
              </a:spcBef>
              <a:spcAft>
                <a:spcPct val="0"/>
              </a:spcAft>
              <a:buFont typeface="Wingdings" pitchFamily="2" charset="2"/>
              <a:defRPr sz="3200">
                <a:solidFill>
                  <a:schemeClr val="tx1"/>
                </a:solidFill>
                <a:latin typeface="Arial" charset="0"/>
              </a:defRPr>
            </a:lvl6pPr>
            <a:lvl7pPr marL="2971800" indent="-228600" eaLnBrk="0" fontAlgn="base" hangingPunct="0">
              <a:spcBef>
                <a:spcPct val="50000"/>
              </a:spcBef>
              <a:spcAft>
                <a:spcPct val="0"/>
              </a:spcAft>
              <a:buFont typeface="Wingdings" pitchFamily="2" charset="2"/>
              <a:defRPr sz="3200">
                <a:solidFill>
                  <a:schemeClr val="tx1"/>
                </a:solidFill>
                <a:latin typeface="Arial" charset="0"/>
              </a:defRPr>
            </a:lvl7pPr>
            <a:lvl8pPr marL="3429000" indent="-228600" eaLnBrk="0" fontAlgn="base" hangingPunct="0">
              <a:spcBef>
                <a:spcPct val="50000"/>
              </a:spcBef>
              <a:spcAft>
                <a:spcPct val="0"/>
              </a:spcAft>
              <a:buFont typeface="Wingdings" pitchFamily="2" charset="2"/>
              <a:defRPr sz="3200">
                <a:solidFill>
                  <a:schemeClr val="tx1"/>
                </a:solidFill>
                <a:latin typeface="Arial" charset="0"/>
              </a:defRPr>
            </a:lvl8pPr>
            <a:lvl9pPr marL="3886200" indent="-228600" eaLnBrk="0" fontAlgn="base" hangingPunct="0">
              <a:spcBef>
                <a:spcPct val="50000"/>
              </a:spcBef>
              <a:spcAft>
                <a:spcPct val="0"/>
              </a:spcAft>
              <a:buFont typeface="Wingdings" pitchFamily="2" charset="2"/>
              <a:defRPr sz="3200">
                <a:solidFill>
                  <a:schemeClr val="tx1"/>
                </a:solidFill>
                <a:latin typeface="Arial" charset="0"/>
              </a:defRPr>
            </a:lvl9pPr>
          </a:lstStyle>
          <a:p>
            <a:pPr algn="just" defTabSz="914400" eaLnBrk="1" fontAlgn="base" hangingPunct="1">
              <a:spcBef>
                <a:spcPct val="0"/>
              </a:spcBef>
              <a:spcAft>
                <a:spcPct val="0"/>
              </a:spcAft>
              <a:defRPr/>
            </a:pPr>
            <a:r>
              <a:rPr lang="en-US" b="1" dirty="0" smtClean="0">
                <a:solidFill>
                  <a:srgbClr val="333399"/>
                </a:solidFill>
                <a:latin typeface="Times New Roman" pitchFamily="18" charset="0"/>
                <a:cs typeface="Times New Roman" pitchFamily="18" charset="0"/>
                <a:sym typeface="Wingdings" pitchFamily="2" charset="2"/>
              </a:rPr>
              <a:t>- </a:t>
            </a:r>
            <a:r>
              <a:rPr lang="en-US" sz="2400" b="1" dirty="0" err="1" smtClean="0">
                <a:solidFill>
                  <a:srgbClr val="333399"/>
                </a:solidFill>
                <a:latin typeface="Times New Roman" pitchFamily="18" charset="0"/>
                <a:cs typeface="Times New Roman" pitchFamily="18" charset="0"/>
                <a:sym typeface="Wingdings" pitchFamily="2" charset="2"/>
              </a:rPr>
              <a:t>Không</a:t>
            </a:r>
            <a:r>
              <a:rPr lang="en-US" sz="2400" b="1" dirty="0" smtClean="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trông</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chờ</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dựa</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dẫm</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người</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khác</a:t>
            </a:r>
            <a:endParaRPr lang="en-US" sz="2400" b="1" dirty="0">
              <a:solidFill>
                <a:srgbClr val="333399"/>
              </a:solidFill>
              <a:latin typeface="Times New Roman" pitchFamily="18" charset="0"/>
              <a:cs typeface="Times New Roman" pitchFamily="18" charset="0"/>
              <a:sym typeface="Wingdings" pitchFamily="2" charset="2"/>
            </a:endParaRPr>
          </a:p>
          <a:p>
            <a:pPr algn="just" defTabSz="914400" eaLnBrk="1" fontAlgn="base" hangingPunct="1">
              <a:spcBef>
                <a:spcPct val="0"/>
              </a:spcBef>
              <a:spcAft>
                <a:spcPct val="0"/>
              </a:spcAft>
              <a:defRPr/>
            </a:pPr>
            <a:r>
              <a:rPr lang="en-US" sz="2400" b="1" dirty="0" smtClean="0">
                <a:solidFill>
                  <a:srgbClr val="333399"/>
                </a:solidFill>
                <a:latin typeface="Times New Roman" pitchFamily="18" charset="0"/>
                <a:cs typeface="Times New Roman" pitchFamily="18" charset="0"/>
              </a:rPr>
              <a:t>- </a:t>
            </a:r>
            <a:r>
              <a:rPr lang="en-US" sz="2400" b="1" dirty="0" err="1" smtClean="0">
                <a:solidFill>
                  <a:srgbClr val="333399"/>
                </a:solidFill>
                <a:latin typeface="Times New Roman" pitchFamily="18" charset="0"/>
                <a:cs typeface="Times New Roman" pitchFamily="18" charset="0"/>
              </a:rPr>
              <a:t>Phải</a:t>
            </a:r>
            <a:r>
              <a:rPr lang="en-US" sz="2400" b="1" dirty="0" smtClean="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quyết</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tâm</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không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ngại</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khó</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khăn</a:t>
            </a:r>
            <a:r>
              <a:rPr lang="en-US" sz="2400" b="1" dirty="0">
                <a:solidFill>
                  <a:srgbClr val="333399"/>
                </a:solidFill>
                <a:latin typeface="Times New Roman" pitchFamily="18" charset="0"/>
                <a:cs typeface="Times New Roman" pitchFamily="18" charset="0"/>
              </a:rPr>
              <a:t>.</a:t>
            </a:r>
          </a:p>
          <a:p>
            <a:pPr algn="just" defTabSz="914400" eaLnBrk="1" fontAlgn="base" hangingPunct="1">
              <a:spcBef>
                <a:spcPct val="0"/>
              </a:spcBef>
              <a:spcAft>
                <a:spcPct val="0"/>
              </a:spcAft>
              <a:defRPr/>
            </a:pPr>
            <a:r>
              <a:rPr lang="en-US" sz="2400" b="1" dirty="0" smtClean="0">
                <a:solidFill>
                  <a:srgbClr val="333399"/>
                </a:solidFill>
                <a:latin typeface="Times New Roman" pitchFamily="18" charset="0"/>
                <a:cs typeface="Times New Roman" pitchFamily="18" charset="0"/>
              </a:rPr>
              <a:t>- </a:t>
            </a:r>
            <a:r>
              <a:rPr lang="en-US" sz="2400" b="1" dirty="0" err="1" smtClean="0">
                <a:solidFill>
                  <a:srgbClr val="333399"/>
                </a:solidFill>
                <a:latin typeface="Times New Roman" pitchFamily="18" charset="0"/>
                <a:cs typeface="Times New Roman" pitchFamily="18" charset="0"/>
              </a:rPr>
              <a:t>Có</a:t>
            </a:r>
            <a:r>
              <a:rPr lang="en-US" sz="2400" b="1" dirty="0" smtClean="0">
                <a:solidFill>
                  <a:srgbClr val="333399"/>
                </a:solidFill>
                <a:latin typeface="Times New Roman" pitchFamily="18" charset="0"/>
                <a:cs typeface="Times New Roman" pitchFamily="18" charset="0"/>
              </a:rPr>
              <a:t> </a:t>
            </a:r>
            <a:r>
              <a:rPr lang="en-US" sz="2400" b="1" dirty="0">
                <a:solidFill>
                  <a:srgbClr val="333399"/>
                </a:solidFill>
                <a:latin typeface="Times New Roman" pitchFamily="18" charset="0"/>
                <a:cs typeface="Times New Roman" pitchFamily="18" charset="0"/>
              </a:rPr>
              <a:t>ý </a:t>
            </a:r>
            <a:r>
              <a:rPr lang="en-US" sz="2400" b="1" dirty="0" err="1">
                <a:solidFill>
                  <a:srgbClr val="333399"/>
                </a:solidFill>
                <a:latin typeface="Times New Roman" pitchFamily="18" charset="0"/>
                <a:cs typeface="Times New Roman" pitchFamily="18" charset="0"/>
              </a:rPr>
              <a:t>chí</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nghị</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lực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vươn</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lên</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tự</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lập</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trong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học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tập</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trong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cuộc</a:t>
            </a:r>
            <a:r>
              <a:rPr lang="en-US" sz="2400" b="1" dirty="0">
                <a:solidFill>
                  <a:srgbClr val="333399"/>
                </a:solidFill>
                <a:latin typeface="Times New Roman" pitchFamily="18" charset="0"/>
                <a:cs typeface="Times New Roman" pitchFamily="18" charset="0"/>
              </a:rPr>
              <a:t> </a:t>
            </a:r>
            <a:r>
              <a:rPr lang="en-US" sz="2400" b="1" dirty="0" err="1" smtClean="0">
                <a:solidFill>
                  <a:srgbClr val="333399"/>
                </a:solidFill>
                <a:latin typeface="Times New Roman" pitchFamily="18" charset="0"/>
                <a:cs typeface="Times New Roman" pitchFamily="18" charset="0"/>
              </a:rPr>
              <a:t>sống</a:t>
            </a:r>
            <a:endParaRPr lang="en-US" sz="2400" b="1" dirty="0">
              <a:solidFill>
                <a:srgbClr val="333399"/>
              </a:solidFill>
              <a:latin typeface="Times New Roman" pitchFamily="18" charset="0"/>
              <a:cs typeface="Times New Roman" pitchFamily="18" charset="0"/>
            </a:endParaRPr>
          </a:p>
        </p:txBody>
      </p:sp>
      <p:pic>
        <p:nvPicPr>
          <p:cNvPr id="37" name="Shap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1" y="4098581"/>
            <a:ext cx="2229385" cy="168752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3"/>
          <a:stretch>
            <a:fillRect/>
          </a:stretch>
        </p:blipFill>
        <p:spPr>
          <a:xfrm>
            <a:off x="37912" y="506368"/>
            <a:ext cx="2143566" cy="1428689"/>
          </a:xfrm>
          <a:prstGeom prst="rect">
            <a:avLst/>
          </a:prstGeom>
        </p:spPr>
      </p:pic>
    </p:spTree>
    <p:extLst>
      <p:ext uri="{BB962C8B-B14F-4D97-AF65-F5344CB8AC3E}">
        <p14:creationId xmlns:p14="http://schemas.microsoft.com/office/powerpoint/2010/main" val="336859015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cTn>
                              </p:par>
                              <p:par>
                                <p:cTn id="34" presetID="16" presetClass="entr" presetSubtype="21"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barn(inVertical)">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1000"/>
                                        <p:tgtEl>
                                          <p:spTgt spid="48"/>
                                        </p:tgtEl>
                                      </p:cBhvr>
                                    </p:animEffect>
                                    <p:anim calcmode="lin" valueType="num">
                                      <p:cBhvr>
                                        <p:cTn id="42" dur="1000" fill="hold"/>
                                        <p:tgtEl>
                                          <p:spTgt spid="48"/>
                                        </p:tgtEl>
                                        <p:attrNameLst>
                                          <p:attrName>ppt_x</p:attrName>
                                        </p:attrNameLst>
                                      </p:cBhvr>
                                      <p:tavLst>
                                        <p:tav tm="0">
                                          <p:val>
                                            <p:strVal val="#ppt_x"/>
                                          </p:val>
                                        </p:tav>
                                        <p:tav tm="100000">
                                          <p:val>
                                            <p:strVal val="#ppt_x"/>
                                          </p:val>
                                        </p:tav>
                                      </p:tavLst>
                                    </p:anim>
                                    <p:anim calcmode="lin" valueType="num">
                                      <p:cBhvr>
                                        <p:cTn id="43" dur="1000" fill="hold"/>
                                        <p:tgtEl>
                                          <p:spTgt spid="48"/>
                                        </p:tgtEl>
                                        <p:attrNameLst>
                                          <p:attrName>ppt_y</p:attrName>
                                        </p:attrNameLst>
                                      </p:cBhvr>
                                      <p:tavLst>
                                        <p:tav tm="0">
                                          <p:val>
                                            <p:strVal val="#ppt_y+.1"/>
                                          </p:val>
                                        </p:tav>
                                        <p:tav tm="100000">
                                          <p:val>
                                            <p:strVal val="#ppt_y"/>
                                          </p:val>
                                        </p:tav>
                                      </p:tavLst>
                                    </p:anim>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barn(inVertical)">
                                      <p:cBhvr>
                                        <p:cTn id="51" dur="500"/>
                                        <p:tgtEl>
                                          <p:spTgt spid="41"/>
                                        </p:tgtEl>
                                      </p:cBhvr>
                                    </p:animEffect>
                                  </p:childTnLst>
                                </p:cTn>
                              </p:par>
                              <p:par>
                                <p:cTn id="52" presetID="16" presetClass="entr" presetSubtype="21"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barn(inVertical)">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1000"/>
                                        <p:tgtEl>
                                          <p:spTgt spid="53"/>
                                        </p:tgtEl>
                                      </p:cBhvr>
                                    </p:animEffect>
                                    <p:anim calcmode="lin" valueType="num">
                                      <p:cBhvr>
                                        <p:cTn id="60" dur="1000" fill="hold"/>
                                        <p:tgtEl>
                                          <p:spTgt spid="53"/>
                                        </p:tgtEl>
                                        <p:attrNameLst>
                                          <p:attrName>ppt_x</p:attrName>
                                        </p:attrNameLst>
                                      </p:cBhvr>
                                      <p:tavLst>
                                        <p:tav tm="0">
                                          <p:val>
                                            <p:strVal val="#ppt_x"/>
                                          </p:val>
                                        </p:tav>
                                        <p:tav tm="100000">
                                          <p:val>
                                            <p:strVal val="#ppt_x"/>
                                          </p:val>
                                        </p:tav>
                                      </p:tavLst>
                                    </p:anim>
                                    <p:anim calcmode="lin" valueType="num">
                                      <p:cBhvr>
                                        <p:cTn id="61" dur="1000" fill="hold"/>
                                        <p:tgtEl>
                                          <p:spTgt spid="5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barn(inVertical)">
                                      <p:cBhvr>
                                        <p:cTn id="64" dur="500"/>
                                        <p:tgtEl>
                                          <p:spTgt spid="5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barn(inVertical)">
                                      <p:cBhvr>
                                        <p:cTn id="69" dur="500"/>
                                        <p:tgtEl>
                                          <p:spTgt spid="45"/>
                                        </p:tgtEl>
                                      </p:cBhvr>
                                    </p:animEffect>
                                  </p:childTnLst>
                                </p:cTn>
                              </p:par>
                              <p:par>
                                <p:cTn id="70" presetID="16" presetClass="entr" presetSubtype="21" fill="hold"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arn(inVertic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fade">
                                      <p:cBhvr>
                                        <p:cTn id="77" dur="1000"/>
                                        <p:tgtEl>
                                          <p:spTgt spid="55"/>
                                        </p:tgtEl>
                                      </p:cBhvr>
                                    </p:animEffect>
                                    <p:anim calcmode="lin" valueType="num">
                                      <p:cBhvr>
                                        <p:cTn id="78" dur="1000" fill="hold"/>
                                        <p:tgtEl>
                                          <p:spTgt spid="55"/>
                                        </p:tgtEl>
                                        <p:attrNameLst>
                                          <p:attrName>ppt_x</p:attrName>
                                        </p:attrNameLst>
                                      </p:cBhvr>
                                      <p:tavLst>
                                        <p:tav tm="0">
                                          <p:val>
                                            <p:strVal val="#ppt_x"/>
                                          </p:val>
                                        </p:tav>
                                        <p:tav tm="100000">
                                          <p:val>
                                            <p:strVal val="#ppt_x"/>
                                          </p:val>
                                        </p:tav>
                                      </p:tavLst>
                                    </p:anim>
                                    <p:anim calcmode="lin" valueType="num">
                                      <p:cBhvr>
                                        <p:cTn id="79" dur="1000" fill="hold"/>
                                        <p:tgtEl>
                                          <p:spTgt spid="55"/>
                                        </p:tgtEl>
                                        <p:attrNameLst>
                                          <p:attrName>ppt_y</p:attrName>
                                        </p:attrNameLst>
                                      </p:cBhvr>
                                      <p:tavLst>
                                        <p:tav tm="0">
                                          <p:val>
                                            <p:strVal val="#ppt_y+.1"/>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barn(inVertical)">
                                      <p:cBhvr>
                                        <p:cTn id="82" dur="500"/>
                                        <p:tgtEl>
                                          <p:spTgt spid="6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barn(inVertical)">
                                      <p:cBhvr>
                                        <p:cTn id="87" dur="500"/>
                                        <p:tgtEl>
                                          <p:spTgt spid="30"/>
                                        </p:tgtEl>
                                      </p:cBhvr>
                                    </p:animEffect>
                                  </p:childTnLst>
                                </p:cTn>
                              </p:par>
                              <p:par>
                                <p:cTn id="88" presetID="16" presetClass="entr" presetSubtype="21" fill="hold"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barn(inVertical)">
                                      <p:cBhvr>
                                        <p:cTn id="90" dur="500"/>
                                        <p:tgtEl>
                                          <p:spTgt spid="31"/>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barn(inVertical)">
                                      <p:cBhvr>
                                        <p:cTn id="93" dur="500"/>
                                        <p:tgtEl>
                                          <p:spTgt spid="33"/>
                                        </p:tgtEl>
                                      </p:cBhvr>
                                    </p:animEffect>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fade">
                                      <p:cBhvr>
                                        <p:cTn id="98" dur="1000"/>
                                        <p:tgtEl>
                                          <p:spTgt spid="34"/>
                                        </p:tgtEl>
                                      </p:cBhvr>
                                    </p:animEffect>
                                    <p:anim calcmode="lin" valueType="num">
                                      <p:cBhvr>
                                        <p:cTn id="99" dur="1000" fill="hold"/>
                                        <p:tgtEl>
                                          <p:spTgt spid="34"/>
                                        </p:tgtEl>
                                        <p:attrNameLst>
                                          <p:attrName>ppt_x</p:attrName>
                                        </p:attrNameLst>
                                      </p:cBhvr>
                                      <p:tavLst>
                                        <p:tav tm="0">
                                          <p:val>
                                            <p:strVal val="#ppt_x"/>
                                          </p:val>
                                        </p:tav>
                                        <p:tav tm="100000">
                                          <p:val>
                                            <p:strVal val="#ppt_x"/>
                                          </p:val>
                                        </p:tav>
                                      </p:tavLst>
                                    </p:anim>
                                    <p:anim calcmode="lin" valueType="num">
                                      <p:cBhvr>
                                        <p:cTn id="100" dur="1000" fill="hold"/>
                                        <p:tgtEl>
                                          <p:spTgt spid="34"/>
                                        </p:tgtEl>
                                        <p:attrNameLst>
                                          <p:attrName>ppt_y</p:attrName>
                                        </p:attrNameLst>
                                      </p:cBhvr>
                                      <p:tavLst>
                                        <p:tav tm="0">
                                          <p:val>
                                            <p:strVal val="#ppt_y+.1"/>
                                          </p:val>
                                        </p:tav>
                                        <p:tav tm="100000">
                                          <p:val>
                                            <p:strVal val="#ppt_y"/>
                                          </p:val>
                                        </p:tav>
                                      </p:tavLst>
                                    </p:anim>
                                  </p:childTnLst>
                                </p:cTn>
                              </p:par>
                              <p:par>
                                <p:cTn id="101" presetID="16" presetClass="entr" presetSubtype="21" fill="hold" nodeType="with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barn(inVertical)">
                                      <p:cBhvr>
                                        <p:cTn id="103" dur="500"/>
                                        <p:tgtEl>
                                          <p:spTgt spid="36"/>
                                        </p:tgtEl>
                                      </p:cBhvr>
                                    </p:animEffect>
                                  </p:childTnLst>
                                </p:cTn>
                              </p:par>
                              <p:par>
                                <p:cTn id="104" presetID="16" presetClass="entr" presetSubtype="21" fill="hold" nodeType="with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barn(inVertical)">
                                      <p:cBhvr>
                                        <p:cTn id="106" dur="500"/>
                                        <p:tgtEl>
                                          <p:spTgt spid="38"/>
                                        </p:tgtEl>
                                      </p:cBhvr>
                                    </p:animEffect>
                                  </p:childTnLst>
                                </p:cTn>
                              </p:par>
                            </p:childTnLst>
                          </p:cTn>
                        </p:par>
                      </p:childTnLst>
                    </p:cTn>
                  </p:par>
                  <p:par>
                    <p:cTn id="107" fill="hold">
                      <p:stCondLst>
                        <p:cond delay="indefinite"/>
                      </p:stCondLst>
                      <p:childTnLst>
                        <p:par>
                          <p:cTn id="108" fill="hold">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blinds(horizontal)">
                                      <p:cBhvr>
                                        <p:cTn id="111" dur="500"/>
                                        <p:tgtEl>
                                          <p:spTgt spid="54"/>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63"/>
                                        </p:tgtEl>
                                        <p:attrNameLst>
                                          <p:attrName>style.visibility</p:attrName>
                                        </p:attrNameLst>
                                      </p:cBhvr>
                                      <p:to>
                                        <p:strVal val="visible"/>
                                      </p:to>
                                    </p:set>
                                    <p:animEffect transition="in" filter="barn(inVertical)">
                                      <p:cBhvr>
                                        <p:cTn id="116" dur="500"/>
                                        <p:tgtEl>
                                          <p:spTgt spid="63"/>
                                        </p:tgtEl>
                                      </p:cBhvr>
                                    </p:animEffect>
                                  </p:childTnLst>
                                </p:cTn>
                              </p:par>
                              <p:par>
                                <p:cTn id="117" presetID="16" presetClass="entr" presetSubtype="21" fill="hold" grpId="0" nodeType="withEffect">
                                  <p:stCondLst>
                                    <p:cond delay="0"/>
                                  </p:stCondLst>
                                  <p:childTnLst>
                                    <p:set>
                                      <p:cBhvr>
                                        <p:cTn id="118" dur="1" fill="hold">
                                          <p:stCondLst>
                                            <p:cond delay="0"/>
                                          </p:stCondLst>
                                        </p:cTn>
                                        <p:tgtEl>
                                          <p:spTgt spid="64"/>
                                        </p:tgtEl>
                                        <p:attrNameLst>
                                          <p:attrName>style.visibility</p:attrName>
                                        </p:attrNameLst>
                                      </p:cBhvr>
                                      <p:to>
                                        <p:strVal val="visible"/>
                                      </p:to>
                                    </p:set>
                                    <p:animEffect transition="in" filter="barn(inVertical)">
                                      <p:cBhvr>
                                        <p:cTn id="119" dur="500"/>
                                        <p:tgtEl>
                                          <p:spTgt spid="64"/>
                                        </p:tgtEl>
                                      </p:cBhvr>
                                    </p:animEffect>
                                  </p:childTnLst>
                                </p:cTn>
                              </p:par>
                              <p:par>
                                <p:cTn id="120" presetID="16" presetClass="entr" presetSubtype="21" fill="hold" grpId="0" nodeType="withEffect">
                                  <p:stCondLst>
                                    <p:cond delay="0"/>
                                  </p:stCondLst>
                                  <p:childTnLst>
                                    <p:set>
                                      <p:cBhvr>
                                        <p:cTn id="121" dur="1" fill="hold">
                                          <p:stCondLst>
                                            <p:cond delay="0"/>
                                          </p:stCondLst>
                                        </p:cTn>
                                        <p:tgtEl>
                                          <p:spTgt spid="65"/>
                                        </p:tgtEl>
                                        <p:attrNameLst>
                                          <p:attrName>style.visibility</p:attrName>
                                        </p:attrNameLst>
                                      </p:cBhvr>
                                      <p:to>
                                        <p:strVal val="visible"/>
                                      </p:to>
                                    </p:set>
                                    <p:animEffect transition="in" filter="barn(inVertical)">
                                      <p:cBhvr>
                                        <p:cTn id="122" dur="500"/>
                                        <p:tgtEl>
                                          <p:spTgt spid="65"/>
                                        </p:tgtEl>
                                      </p:cBhvr>
                                    </p:animEffect>
                                  </p:childTnLst>
                                </p:cTn>
                              </p:par>
                              <p:par>
                                <p:cTn id="123" presetID="16" presetClass="entr" presetSubtype="21" fill="hold" grpId="0" nodeType="withEffect">
                                  <p:stCondLst>
                                    <p:cond delay="0"/>
                                  </p:stCondLst>
                                  <p:childTnLst>
                                    <p:set>
                                      <p:cBhvr>
                                        <p:cTn id="124" dur="1" fill="hold">
                                          <p:stCondLst>
                                            <p:cond delay="0"/>
                                          </p:stCondLst>
                                        </p:cTn>
                                        <p:tgtEl>
                                          <p:spTgt spid="66"/>
                                        </p:tgtEl>
                                        <p:attrNameLst>
                                          <p:attrName>style.visibility</p:attrName>
                                        </p:attrNameLst>
                                      </p:cBhvr>
                                      <p:to>
                                        <p:strVal val="visible"/>
                                      </p:to>
                                    </p:set>
                                    <p:animEffect transition="in" filter="barn(inVertical)">
                                      <p:cBhvr>
                                        <p:cTn id="125" dur="500"/>
                                        <p:tgtEl>
                                          <p:spTgt spid="66"/>
                                        </p:tgtEl>
                                      </p:cBhvr>
                                    </p:animEffect>
                                  </p:childTnLst>
                                </p:cTn>
                              </p:par>
                            </p:childTnLst>
                          </p:cTn>
                        </p:par>
                      </p:childTnLst>
                    </p:cTn>
                  </p:par>
                  <p:par>
                    <p:cTn id="126" fill="hold">
                      <p:stCondLst>
                        <p:cond delay="indefinite"/>
                      </p:stCondLst>
                      <p:childTnLst>
                        <p:par>
                          <p:cTn id="127" fill="hold">
                            <p:stCondLst>
                              <p:cond delay="0"/>
                            </p:stCondLst>
                            <p:childTnLst>
                              <p:par>
                                <p:cTn id="128" presetID="3" presetClass="entr" presetSubtype="10" fill="hold" grpId="0" nodeType="clickEffect">
                                  <p:stCondLst>
                                    <p:cond delay="0"/>
                                  </p:stCondLst>
                                  <p:childTnLst>
                                    <p:set>
                                      <p:cBhvr>
                                        <p:cTn id="129" dur="1" fill="hold">
                                          <p:stCondLst>
                                            <p:cond delay="0"/>
                                          </p:stCondLst>
                                        </p:cTn>
                                        <p:tgtEl>
                                          <p:spTgt spid="68"/>
                                        </p:tgtEl>
                                        <p:attrNameLst>
                                          <p:attrName>style.visibility</p:attrName>
                                        </p:attrNameLst>
                                      </p:cBhvr>
                                      <p:to>
                                        <p:strVal val="visible"/>
                                      </p:to>
                                    </p:set>
                                    <p:animEffect transition="in" filter="blinds(horizontal)">
                                      <p:cBhvr>
                                        <p:cTn id="13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8" grpId="0" animBg="1"/>
      <p:bldP spid="53" grpId="0" animBg="1"/>
      <p:bldP spid="55" grpId="0" animBg="1"/>
      <p:bldP spid="33" grpId="0"/>
      <p:bldP spid="34" grpId="0" animBg="1"/>
      <p:bldP spid="54" grpId="0"/>
      <p:bldP spid="63" grpId="0"/>
      <p:bldP spid="64" grpId="0"/>
      <p:bldP spid="65" grpId="0"/>
      <p:bldP spid="66" grpId="0"/>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2443734" y="-1346427"/>
            <a:ext cx="6151022" cy="9543333"/>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841296" y="247431"/>
            <a:ext cx="1063853" cy="1355319"/>
          </a:xfrm>
          <a:prstGeom prst="rect">
            <a:avLst/>
          </a:prstGeom>
        </p:spPr>
      </p:pic>
      <p:pic>
        <p:nvPicPr>
          <p:cNvPr id="8" name="Picture 7"/>
          <p:cNvPicPr>
            <a:picLocks noChangeAspect="1"/>
          </p:cNvPicPr>
          <p:nvPr/>
        </p:nvPicPr>
        <p:blipFill>
          <a:blip r:embed="rId6"/>
          <a:stretch>
            <a:fillRect/>
          </a:stretch>
        </p:blipFill>
        <p:spPr>
          <a:xfrm>
            <a:off x="8745051" y="1775835"/>
            <a:ext cx="3853006" cy="4359018"/>
          </a:xfrm>
          <a:prstGeom prst="rect">
            <a:avLst/>
          </a:prstGeom>
        </p:spPr>
      </p:pic>
      <p:pic>
        <p:nvPicPr>
          <p:cNvPr id="9" name="Picture 8" descr="IMG_1582517675295_1582518075254">
            <a:extLst>
              <a:ext uri="{FF2B5EF4-FFF2-40B4-BE49-F238E27FC236}"/>
            </a:extLst>
          </p:cNvPr>
          <p:cNvPicPr>
            <a:picLocks noGrp="1" noChangeAspect="1"/>
          </p:cNvPicPr>
          <p:nvPr isPhoto="1"/>
        </p:nvPicPr>
        <p:blipFill>
          <a:blip r:embed="rId7" cstate="print">
            <a:lum bright="-6000"/>
            <a:extLst>
              <a:ext uri="{28A0092B-C50C-407E-A947-70E740481C1C}">
                <a14:useLocalDpi xmlns:a14="http://schemas.microsoft.com/office/drawing/2010/main" val="0"/>
              </a:ext>
            </a:extLst>
          </a:blip>
          <a:stretch>
            <a:fillRect/>
          </a:stretch>
        </p:blipFill>
        <p:spPr>
          <a:xfrm>
            <a:off x="526483" y="263171"/>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0" name="图片 8" descr="6fc417983c9675ce1b60e983870aeb8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405" y="4727814"/>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2084957" y="2308154"/>
            <a:ext cx="6428644"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marR="0" lvl="1" indent="0" algn="just" defTabSz="91440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altLang="en-US" sz="3600" b="1" i="1"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lập</a:t>
            </a:r>
            <a:r>
              <a:rPr kumimoji="0" lang="en-US" altLang="en-US" sz="3600" b="1" i="1"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altLang="en-US" sz="3600" b="1" i="1"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ự</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lấy</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giải</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quyết</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công</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việc</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lo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liệu</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tạo</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dựng</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cuộc</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sống</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không</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trông</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chờ</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dựa</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dẫm</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phụ</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thuộc</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vào</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altLang="en-US" sz="3600" b="1"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p>
          <a:p>
            <a:pPr marL="342900" marR="0" lvl="0" indent="-342900" defTabSz="914400" eaLnBrk="1" fontAlgn="base" latinLnBrk="0" hangingPunct="1">
              <a:lnSpc>
                <a:spcPct val="100000"/>
              </a:lnSpc>
              <a:spcBef>
                <a:spcPct val="0"/>
              </a:spcBef>
              <a:spcAft>
                <a:spcPct val="0"/>
              </a:spcAft>
              <a:buClrTx/>
              <a:buSzTx/>
              <a:buFontTx/>
              <a:buNone/>
              <a:tabLst/>
              <a:defRPr/>
            </a:pPr>
            <a:endParaRPr kumimoji="0" lang="en-US" altLang="en-US" sz="2000" b="1" i="0" u="none" strike="noStrike" kern="0" cap="none" spc="0" normalizeH="0" baseline="0" noProof="0" dirty="0" smtClean="0">
              <a:ln>
                <a:noFill/>
              </a:ln>
              <a:solidFill>
                <a:srgbClr val="000000"/>
              </a:solidFill>
              <a:effectLst/>
              <a:uLnTx/>
              <a:uFillTx/>
              <a:latin typeface="Arial" panose="020B0604020202020204" pitchFamily="34" charset="0"/>
            </a:endParaRPr>
          </a:p>
        </p:txBody>
      </p:sp>
      <p:pic>
        <p:nvPicPr>
          <p:cNvPr id="12" name="Picture 11"/>
          <p:cNvPicPr>
            <a:picLocks noChangeAspect="1"/>
          </p:cNvPicPr>
          <p:nvPr/>
        </p:nvPicPr>
        <p:blipFill>
          <a:blip r:embed="rId9"/>
          <a:stretch>
            <a:fillRect/>
          </a:stretch>
        </p:blipFill>
        <p:spPr>
          <a:xfrm>
            <a:off x="11009273" y="-27533"/>
            <a:ext cx="1182727" cy="859611"/>
          </a:xfrm>
          <a:prstGeom prst="rect">
            <a:avLst/>
          </a:prstGeom>
        </p:spPr>
      </p:pic>
    </p:spTree>
    <p:extLst>
      <p:ext uri="{BB962C8B-B14F-4D97-AF65-F5344CB8AC3E}">
        <p14:creationId xmlns:p14="http://schemas.microsoft.com/office/powerpoint/2010/main" val="30016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12708 0.14746 L -0.07617 -0.04004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lide(fromBottom)">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5124" y="1259385"/>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481202" y="2054042"/>
            <a:ext cx="7631191"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2. </a:t>
            </a:r>
            <a:r>
              <a:rPr lang="en-US" altLang="zh-CN" sz="48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Biểu</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hiện</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của</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tính</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pic>
        <p:nvPicPr>
          <p:cNvPr id="2" name="Picture 1"/>
          <p:cNvPicPr>
            <a:picLocks noChangeAspect="1"/>
          </p:cNvPicPr>
          <p:nvPr/>
        </p:nvPicPr>
        <p:blipFill>
          <a:blip r:embed="rId12"/>
          <a:stretch>
            <a:fillRect/>
          </a:stretch>
        </p:blipFill>
        <p:spPr>
          <a:xfrm>
            <a:off x="11037875" y="-7276"/>
            <a:ext cx="1182727" cy="859611"/>
          </a:xfrm>
          <a:prstGeom prst="rect">
            <a:avLst/>
          </a:prstGeom>
        </p:spPr>
      </p:pic>
    </p:spTree>
    <p:extLst>
      <p:ext uri="{BB962C8B-B14F-4D97-AF65-F5344CB8AC3E}">
        <p14:creationId xmlns:p14="http://schemas.microsoft.com/office/powerpoint/2010/main" val="1017840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80286" y="6055492"/>
            <a:ext cx="681567" cy="365125"/>
          </a:xfrm>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15</a:t>
            </a:fld>
            <a:endParaRPr lang="en-US" altLang="en-US">
              <a:solidFill>
                <a:srgbClr val="5F5F5F"/>
              </a:solidFill>
              <a:cs typeface="Arial" panose="020B0604020202020204" pitchFamily="34" charset="0"/>
            </a:endParaRPr>
          </a:p>
        </p:txBody>
      </p:sp>
      <p:pic>
        <p:nvPicPr>
          <p:cNvPr id="5" name="Picture 4"/>
          <p:cNvPicPr>
            <a:picLocks noChangeAspect="1"/>
          </p:cNvPicPr>
          <p:nvPr/>
        </p:nvPicPr>
        <p:blipFill>
          <a:blip r:embed="rId2"/>
          <a:stretch>
            <a:fillRect/>
          </a:stretch>
        </p:blipFill>
        <p:spPr>
          <a:xfrm>
            <a:off x="2" y="871583"/>
            <a:ext cx="3209730" cy="2220686"/>
          </a:xfrm>
          <a:prstGeom prst="rect">
            <a:avLst/>
          </a:prstGeom>
        </p:spPr>
      </p:pic>
      <p:pic>
        <p:nvPicPr>
          <p:cNvPr id="6" name="Picture 5"/>
          <p:cNvPicPr>
            <a:picLocks noChangeAspect="1"/>
          </p:cNvPicPr>
          <p:nvPr/>
        </p:nvPicPr>
        <p:blipFill>
          <a:blip r:embed="rId3"/>
          <a:stretch>
            <a:fillRect/>
          </a:stretch>
        </p:blipFill>
        <p:spPr>
          <a:xfrm>
            <a:off x="3512858" y="858935"/>
            <a:ext cx="3488517" cy="2220686"/>
          </a:xfrm>
          <a:prstGeom prst="rect">
            <a:avLst/>
          </a:prstGeom>
        </p:spPr>
      </p:pic>
      <p:pic>
        <p:nvPicPr>
          <p:cNvPr id="7" name="Picture 6"/>
          <p:cNvPicPr>
            <a:picLocks noChangeAspect="1"/>
          </p:cNvPicPr>
          <p:nvPr/>
        </p:nvPicPr>
        <p:blipFill>
          <a:blip r:embed="rId4"/>
          <a:stretch>
            <a:fillRect/>
          </a:stretch>
        </p:blipFill>
        <p:spPr>
          <a:xfrm>
            <a:off x="7225552" y="871583"/>
            <a:ext cx="3672603" cy="2220686"/>
          </a:xfrm>
          <a:prstGeom prst="rect">
            <a:avLst/>
          </a:prstGeom>
        </p:spPr>
      </p:pic>
      <p:pic>
        <p:nvPicPr>
          <p:cNvPr id="8" name="Picture 7"/>
          <p:cNvPicPr>
            <a:picLocks noChangeAspect="1"/>
          </p:cNvPicPr>
          <p:nvPr/>
        </p:nvPicPr>
        <p:blipFill>
          <a:blip r:embed="rId5"/>
          <a:stretch>
            <a:fillRect/>
          </a:stretch>
        </p:blipFill>
        <p:spPr>
          <a:xfrm>
            <a:off x="3509598" y="3900196"/>
            <a:ext cx="3491777" cy="2651814"/>
          </a:xfrm>
          <a:prstGeom prst="rect">
            <a:avLst/>
          </a:prstGeom>
        </p:spPr>
      </p:pic>
      <p:pic>
        <p:nvPicPr>
          <p:cNvPr id="9" name="Picture 8"/>
          <p:cNvPicPr>
            <a:picLocks noChangeAspect="1"/>
          </p:cNvPicPr>
          <p:nvPr/>
        </p:nvPicPr>
        <p:blipFill>
          <a:blip r:embed="rId6"/>
          <a:stretch>
            <a:fillRect/>
          </a:stretch>
        </p:blipFill>
        <p:spPr>
          <a:xfrm>
            <a:off x="7301242" y="3900196"/>
            <a:ext cx="3596914" cy="2588472"/>
          </a:xfrm>
          <a:prstGeom prst="rect">
            <a:avLst/>
          </a:prstGeom>
        </p:spPr>
      </p:pic>
      <p:pic>
        <p:nvPicPr>
          <p:cNvPr id="10" name="Picture 9"/>
          <p:cNvPicPr>
            <a:picLocks noChangeAspect="1"/>
          </p:cNvPicPr>
          <p:nvPr/>
        </p:nvPicPr>
        <p:blipFill>
          <a:blip r:embed="rId7"/>
          <a:stretch>
            <a:fillRect/>
          </a:stretch>
        </p:blipFill>
        <p:spPr>
          <a:xfrm>
            <a:off x="-78808" y="3900196"/>
            <a:ext cx="3288540" cy="2506956"/>
          </a:xfrm>
          <a:prstGeom prst="rect">
            <a:avLst/>
          </a:prstGeom>
        </p:spPr>
      </p:pic>
      <p:sp>
        <p:nvSpPr>
          <p:cNvPr id="11" name="Rectangle 15"/>
          <p:cNvSpPr>
            <a:spLocks noChangeArrowheads="1"/>
          </p:cNvSpPr>
          <p:nvPr/>
        </p:nvSpPr>
        <p:spPr bwMode="auto">
          <a:xfrm>
            <a:off x="319088" y="3179085"/>
            <a:ext cx="2685351" cy="369332"/>
          </a:xfrm>
          <a:prstGeom prst="rect">
            <a:avLst/>
          </a:prstGeom>
          <a:solidFill>
            <a:srgbClr val="FFC000"/>
          </a:solidFill>
          <a:ln>
            <a:noFill/>
          </a:ln>
          <a:extLst/>
        </p:spPr>
        <p:txBody>
          <a:bodyPr wrap="none">
            <a:spAutoFit/>
          </a:bodyPr>
          <a:lstStyle/>
          <a:p>
            <a:pPr defTabSz="914400" fontAlgn="base">
              <a:spcBef>
                <a:spcPct val="0"/>
              </a:spcBef>
              <a:spcAft>
                <a:spcPct val="0"/>
              </a:spcAft>
            </a:pPr>
            <a:r>
              <a:rPr lang="en-US" altLang="en-US" b="1" dirty="0" err="1" smtClean="0">
                <a:solidFill>
                  <a:srgbClr val="000000"/>
                </a:solidFill>
                <a:latin typeface="Arail"/>
                <a:cs typeface="Times New Roman" pitchFamily="18" charset="0"/>
              </a:rPr>
              <a:t>Gấp</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quần</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áo</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gọn</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gàng</a:t>
            </a:r>
            <a:endParaRPr lang="en-US" altLang="en-US" dirty="0">
              <a:solidFill>
                <a:srgbClr val="000000"/>
              </a:solidFill>
              <a:latin typeface="Arail"/>
            </a:endParaRPr>
          </a:p>
        </p:txBody>
      </p:sp>
      <p:sp>
        <p:nvSpPr>
          <p:cNvPr id="12" name="Rectangle 15"/>
          <p:cNvSpPr>
            <a:spLocks noChangeArrowheads="1"/>
          </p:cNvSpPr>
          <p:nvPr/>
        </p:nvSpPr>
        <p:spPr bwMode="auto">
          <a:xfrm>
            <a:off x="3766868" y="3160384"/>
            <a:ext cx="2172390" cy="369332"/>
          </a:xfrm>
          <a:prstGeom prst="rect">
            <a:avLst/>
          </a:prstGeom>
          <a:solidFill>
            <a:srgbClr val="FFC000"/>
          </a:solidFill>
          <a:ln>
            <a:noFill/>
          </a:ln>
          <a:extLst/>
        </p:spPr>
        <p:txBody>
          <a:bodyPr wrap="none">
            <a:spAutoFit/>
          </a:bodyPr>
          <a:lstStyle/>
          <a:p>
            <a:pPr defTabSz="914400" fontAlgn="base">
              <a:spcBef>
                <a:spcPct val="0"/>
              </a:spcBef>
              <a:spcAft>
                <a:spcPct val="0"/>
              </a:spcAft>
            </a:pPr>
            <a:r>
              <a:rPr lang="en-US" altLang="en-US" b="1" dirty="0" err="1" smtClean="0">
                <a:solidFill>
                  <a:srgbClr val="000000"/>
                </a:solidFill>
                <a:latin typeface="Arail"/>
                <a:cs typeface="Times New Roman" pitchFamily="18" charset="0"/>
              </a:rPr>
              <a:t>Dùng</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chân</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để</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viết</a:t>
            </a:r>
            <a:endParaRPr lang="en-US" altLang="en-US" dirty="0">
              <a:solidFill>
                <a:srgbClr val="000000"/>
              </a:solidFill>
              <a:latin typeface="Arail"/>
            </a:endParaRPr>
          </a:p>
        </p:txBody>
      </p:sp>
      <p:sp>
        <p:nvSpPr>
          <p:cNvPr id="13" name="Rectangle 15"/>
          <p:cNvSpPr>
            <a:spLocks noChangeArrowheads="1"/>
          </p:cNvSpPr>
          <p:nvPr/>
        </p:nvSpPr>
        <p:spPr bwMode="auto">
          <a:xfrm>
            <a:off x="7962291" y="3124279"/>
            <a:ext cx="2715863" cy="369332"/>
          </a:xfrm>
          <a:prstGeom prst="rect">
            <a:avLst/>
          </a:prstGeom>
          <a:solidFill>
            <a:srgbClr val="FFC000"/>
          </a:solidFill>
          <a:ln>
            <a:noFill/>
          </a:ln>
          <a:extLst/>
        </p:spPr>
        <p:txBody>
          <a:bodyPr wrap="square">
            <a:spAutoFit/>
          </a:bodyPr>
          <a:lstStyle/>
          <a:p>
            <a:pPr defTabSz="914400" fontAlgn="base">
              <a:spcBef>
                <a:spcPct val="0"/>
              </a:spcBef>
              <a:spcAft>
                <a:spcPct val="0"/>
              </a:spcAft>
            </a:pPr>
            <a:r>
              <a:rPr lang="en-US" altLang="en-US" b="1" dirty="0" smtClean="0">
                <a:solidFill>
                  <a:srgbClr val="000000"/>
                </a:solidFill>
                <a:latin typeface="Arail"/>
                <a:cs typeface="Times New Roman" pitchFamily="18" charset="0"/>
              </a:rPr>
              <a:t>Lau </a:t>
            </a:r>
            <a:r>
              <a:rPr lang="en-US" altLang="en-US" b="1" dirty="0" err="1" smtClean="0">
                <a:solidFill>
                  <a:srgbClr val="000000"/>
                </a:solidFill>
                <a:latin typeface="Arail"/>
                <a:cs typeface="Times New Roman" pitchFamily="18" charset="0"/>
              </a:rPr>
              <a:t>dọn</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nhà</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cửa</a:t>
            </a:r>
            <a:endParaRPr lang="en-US" altLang="en-US" dirty="0">
              <a:solidFill>
                <a:srgbClr val="000000"/>
              </a:solidFill>
              <a:latin typeface="Arail"/>
            </a:endParaRPr>
          </a:p>
        </p:txBody>
      </p:sp>
      <p:sp>
        <p:nvSpPr>
          <p:cNvPr id="14" name="Rectangle 15"/>
          <p:cNvSpPr>
            <a:spLocks noChangeArrowheads="1"/>
          </p:cNvSpPr>
          <p:nvPr/>
        </p:nvSpPr>
        <p:spPr bwMode="auto">
          <a:xfrm>
            <a:off x="138343" y="6488668"/>
            <a:ext cx="2274982" cy="369332"/>
          </a:xfrm>
          <a:prstGeom prst="rect">
            <a:avLst/>
          </a:prstGeom>
          <a:solidFill>
            <a:srgbClr val="FFC000"/>
          </a:solidFill>
          <a:ln>
            <a:noFill/>
          </a:ln>
          <a:extLst/>
        </p:spPr>
        <p:txBody>
          <a:bodyPr wrap="none">
            <a:spAutoFit/>
          </a:bodyPr>
          <a:lstStyle/>
          <a:p>
            <a:pPr defTabSz="914400" fontAlgn="base">
              <a:spcBef>
                <a:spcPct val="0"/>
              </a:spcBef>
              <a:spcAft>
                <a:spcPct val="0"/>
              </a:spcAft>
            </a:pPr>
            <a:r>
              <a:rPr lang="en-US" altLang="en-US" b="1" dirty="0" err="1" smtClean="0">
                <a:solidFill>
                  <a:srgbClr val="000000"/>
                </a:solidFill>
                <a:latin typeface="Arail"/>
                <a:cs typeface="Times New Roman" pitchFamily="18" charset="0"/>
              </a:rPr>
              <a:t>Phải</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để</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mẹ</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gọi</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dậy</a:t>
            </a:r>
            <a:endParaRPr lang="en-US" altLang="en-US" dirty="0">
              <a:solidFill>
                <a:srgbClr val="000000"/>
              </a:solidFill>
              <a:latin typeface="Arail"/>
            </a:endParaRPr>
          </a:p>
        </p:txBody>
      </p:sp>
      <p:sp>
        <p:nvSpPr>
          <p:cNvPr id="15" name="Rectangle 15"/>
          <p:cNvSpPr>
            <a:spLocks noChangeArrowheads="1"/>
          </p:cNvSpPr>
          <p:nvPr/>
        </p:nvSpPr>
        <p:spPr bwMode="auto">
          <a:xfrm>
            <a:off x="3509598" y="6495976"/>
            <a:ext cx="3377848" cy="369332"/>
          </a:xfrm>
          <a:prstGeom prst="rect">
            <a:avLst/>
          </a:prstGeom>
          <a:solidFill>
            <a:srgbClr val="FFC000"/>
          </a:solidFill>
          <a:ln>
            <a:noFill/>
          </a:ln>
          <a:extLst/>
        </p:spPr>
        <p:txBody>
          <a:bodyPr wrap="none">
            <a:spAutoFit/>
          </a:bodyPr>
          <a:lstStyle/>
          <a:p>
            <a:pPr defTabSz="914400" fontAlgn="base">
              <a:spcBef>
                <a:spcPct val="0"/>
              </a:spcBef>
              <a:spcAft>
                <a:spcPct val="0"/>
              </a:spcAft>
            </a:pPr>
            <a:r>
              <a:rPr lang="en-US" altLang="en-US" b="1" dirty="0" err="1" smtClean="0">
                <a:solidFill>
                  <a:srgbClr val="000000"/>
                </a:solidFill>
                <a:latin typeface="Arail"/>
                <a:cs typeface="Times New Roman" pitchFamily="18" charset="0"/>
              </a:rPr>
              <a:t>Mẹ</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phải</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chuẩn</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bị</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trang</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phục</a:t>
            </a:r>
            <a:r>
              <a:rPr lang="en-US" altLang="en-US" b="1" dirty="0" smtClean="0">
                <a:solidFill>
                  <a:srgbClr val="000000"/>
                </a:solidFill>
                <a:latin typeface="Arail"/>
                <a:cs typeface="Times New Roman" pitchFamily="18" charset="0"/>
              </a:rPr>
              <a:t> </a:t>
            </a:r>
            <a:endParaRPr lang="en-US" altLang="en-US" dirty="0">
              <a:solidFill>
                <a:srgbClr val="000000"/>
              </a:solidFill>
              <a:latin typeface="Arail"/>
            </a:endParaRPr>
          </a:p>
        </p:txBody>
      </p:sp>
      <p:sp>
        <p:nvSpPr>
          <p:cNvPr id="16" name="Rectangle 15"/>
          <p:cNvSpPr>
            <a:spLocks noChangeArrowheads="1"/>
          </p:cNvSpPr>
          <p:nvPr/>
        </p:nvSpPr>
        <p:spPr bwMode="auto">
          <a:xfrm>
            <a:off x="7561731" y="6460238"/>
            <a:ext cx="3116423" cy="369332"/>
          </a:xfrm>
          <a:prstGeom prst="rect">
            <a:avLst/>
          </a:prstGeom>
          <a:solidFill>
            <a:srgbClr val="FFC000"/>
          </a:solidFill>
          <a:ln>
            <a:noFill/>
          </a:ln>
          <a:extLst/>
        </p:spPr>
        <p:txBody>
          <a:bodyPr wrap="square">
            <a:spAutoFit/>
          </a:bodyPr>
          <a:lstStyle/>
          <a:p>
            <a:pPr defTabSz="914400" fontAlgn="base">
              <a:spcBef>
                <a:spcPct val="0"/>
              </a:spcBef>
              <a:spcAft>
                <a:spcPct val="0"/>
              </a:spcAft>
            </a:pPr>
            <a:r>
              <a:rPr lang="en-US" altLang="en-US" b="1" dirty="0" err="1" smtClean="0">
                <a:solidFill>
                  <a:srgbClr val="000000"/>
                </a:solidFill>
                <a:latin typeface="Arail"/>
                <a:cs typeface="Times New Roman" pitchFamily="18" charset="0"/>
              </a:rPr>
              <a:t>Nhờ</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bạn</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chép</a:t>
            </a:r>
            <a:r>
              <a:rPr lang="en-US" altLang="en-US" b="1" dirty="0" smtClean="0">
                <a:solidFill>
                  <a:srgbClr val="000000"/>
                </a:solidFill>
                <a:latin typeface="Arail"/>
                <a:cs typeface="Times New Roman" pitchFamily="18" charset="0"/>
              </a:rPr>
              <a:t> </a:t>
            </a:r>
            <a:r>
              <a:rPr lang="en-US" altLang="en-US" b="1" dirty="0" err="1" smtClean="0">
                <a:solidFill>
                  <a:srgbClr val="000000"/>
                </a:solidFill>
                <a:latin typeface="Arail"/>
                <a:cs typeface="Times New Roman" pitchFamily="18" charset="0"/>
              </a:rPr>
              <a:t>bài</a:t>
            </a:r>
            <a:endParaRPr lang="en-US" altLang="en-US" dirty="0">
              <a:solidFill>
                <a:srgbClr val="000000"/>
              </a:solidFill>
              <a:latin typeface="Arail"/>
            </a:endParaRPr>
          </a:p>
        </p:txBody>
      </p:sp>
      <p:sp>
        <p:nvSpPr>
          <p:cNvPr id="17" name="TextBox 16"/>
          <p:cNvSpPr txBox="1">
            <a:spLocks noChangeArrowheads="1"/>
          </p:cNvSpPr>
          <p:nvPr/>
        </p:nvSpPr>
        <p:spPr bwMode="auto">
          <a:xfrm>
            <a:off x="1" y="58208"/>
            <a:ext cx="8944948" cy="738664"/>
          </a:xfrm>
          <a:prstGeom prst="rect">
            <a:avLst/>
          </a:prstGeom>
          <a:solidFill>
            <a:srgbClr val="E5FE8A"/>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lnSpc>
                <a:spcPct val="150000"/>
              </a:lnSpc>
              <a:spcBef>
                <a:spcPct val="0"/>
              </a:spcBef>
              <a:spcAft>
                <a:spcPct val="0"/>
              </a:spcAft>
            </a:pP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Quan</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sát</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hình</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dưới</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đây</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và</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nhận</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xét</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hành</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vi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các</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bạn</a:t>
            </a:r>
            <a:endParaRPr lang="it-IT" sz="2800" dirty="0" smtClean="0">
              <a:latin typeface="Times New Roman" pitchFamily="18" charset="0"/>
              <a:cs typeface="Times New Roman" pitchFamily="18" charset="0"/>
            </a:endParaRPr>
          </a:p>
        </p:txBody>
      </p:sp>
      <p:sp>
        <p:nvSpPr>
          <p:cNvPr id="18" name="Text Box 14"/>
          <p:cNvSpPr txBox="1">
            <a:spLocks noChangeArrowheads="1"/>
          </p:cNvSpPr>
          <p:nvPr/>
        </p:nvSpPr>
        <p:spPr bwMode="auto">
          <a:xfrm>
            <a:off x="10978596" y="1244877"/>
            <a:ext cx="1173823" cy="1015663"/>
          </a:xfrm>
          <a:prstGeom prst="rect">
            <a:avLst/>
          </a:prstGeom>
          <a:solidFill>
            <a:srgbClr val="F4FDA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lang="en-US" altLang="en-US" b="1" kern="0" dirty="0" err="1" smtClean="0">
                <a:solidFill>
                  <a:srgbClr val="FF0000"/>
                </a:solidFill>
              </a:rPr>
              <a:t>Biểu</a:t>
            </a:r>
            <a:r>
              <a:rPr lang="en-US" altLang="en-US" b="1" kern="0" dirty="0" smtClean="0">
                <a:solidFill>
                  <a:srgbClr val="FF0000"/>
                </a:solidFill>
              </a:rPr>
              <a:t> </a:t>
            </a:r>
            <a:r>
              <a:rPr lang="en-US" altLang="en-US" b="1" kern="0" dirty="0" err="1" smtClean="0">
                <a:solidFill>
                  <a:srgbClr val="FF0000"/>
                </a:solidFill>
              </a:rPr>
              <a:t>hiện</a:t>
            </a:r>
            <a:r>
              <a:rPr lang="en-US" altLang="en-US" b="1" kern="0" dirty="0" smtClean="0">
                <a:solidFill>
                  <a:srgbClr val="FF0000"/>
                </a:solidFill>
              </a:rPr>
              <a:t> </a:t>
            </a:r>
            <a:r>
              <a:rPr lang="en-US" altLang="en-US" b="1" kern="0" dirty="0" err="1" smtClean="0">
                <a:solidFill>
                  <a:srgbClr val="FF0000"/>
                </a:solidFill>
              </a:rPr>
              <a:t>của</a:t>
            </a:r>
            <a:r>
              <a:rPr lang="en-US" altLang="en-US" b="1" kern="0" dirty="0" smtClean="0">
                <a:solidFill>
                  <a:srgbClr val="FF0000"/>
                </a:solidFill>
              </a:rPr>
              <a:t> </a:t>
            </a:r>
            <a:r>
              <a:rPr lang="en-US" altLang="en-US" b="1" kern="0" dirty="0" err="1" smtClean="0">
                <a:solidFill>
                  <a:srgbClr val="FF0000"/>
                </a:solidFill>
              </a:rPr>
              <a:t>tự</a:t>
            </a:r>
            <a:r>
              <a:rPr lang="en-US" altLang="en-US" b="1" kern="0" dirty="0" smtClean="0">
                <a:solidFill>
                  <a:srgbClr val="FF0000"/>
                </a:solidFill>
              </a:rPr>
              <a:t> </a:t>
            </a:r>
            <a:r>
              <a:rPr lang="en-US" altLang="en-US" b="1" kern="0" dirty="0" err="1" smtClean="0">
                <a:solidFill>
                  <a:srgbClr val="FF0000"/>
                </a:solidFill>
              </a:rPr>
              <a:t>lập</a:t>
            </a:r>
            <a:endParaRPr kumimoji="0" lang="en-US" altLang="en-US" sz="2000" b="1" i="0" u="none" strike="noStrike" kern="0" cap="none" spc="0" normalizeH="0" baseline="0" noProof="0" dirty="0" smtClean="0">
              <a:ln>
                <a:noFill/>
              </a:ln>
              <a:solidFill>
                <a:srgbClr val="FF0000"/>
              </a:solidFill>
              <a:effectLst/>
              <a:uLnTx/>
              <a:uFillTx/>
              <a:latin typeface="Times New Roman" panose="02020603050405020304" pitchFamily="18" charset="0"/>
            </a:endParaRPr>
          </a:p>
        </p:txBody>
      </p:sp>
      <p:sp>
        <p:nvSpPr>
          <p:cNvPr id="19" name="Text Box 14"/>
          <p:cNvSpPr txBox="1">
            <a:spLocks noChangeArrowheads="1"/>
          </p:cNvSpPr>
          <p:nvPr/>
        </p:nvSpPr>
        <p:spPr bwMode="auto">
          <a:xfrm>
            <a:off x="10978596" y="4401734"/>
            <a:ext cx="1173823" cy="1323439"/>
          </a:xfrm>
          <a:prstGeom prst="rect">
            <a:avLst/>
          </a:prstGeom>
          <a:solidFill>
            <a:srgbClr val="F4FDA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lang="en-US" altLang="en-US" b="1" kern="0" dirty="0" err="1" smtClean="0">
                <a:solidFill>
                  <a:srgbClr val="FF0000"/>
                </a:solidFill>
              </a:rPr>
              <a:t>Biểu</a:t>
            </a:r>
            <a:r>
              <a:rPr lang="en-US" altLang="en-US" b="1" kern="0" dirty="0" smtClean="0">
                <a:solidFill>
                  <a:srgbClr val="FF0000"/>
                </a:solidFill>
              </a:rPr>
              <a:t> </a:t>
            </a:r>
            <a:r>
              <a:rPr lang="en-US" altLang="en-US" b="1" kern="0" dirty="0" err="1" smtClean="0">
                <a:solidFill>
                  <a:srgbClr val="FF0000"/>
                </a:solidFill>
              </a:rPr>
              <a:t>hiện</a:t>
            </a:r>
            <a:r>
              <a:rPr lang="en-US" altLang="en-US" b="1" kern="0" dirty="0" smtClean="0">
                <a:solidFill>
                  <a:srgbClr val="FF0000"/>
                </a:solidFill>
              </a:rPr>
              <a:t> </a:t>
            </a:r>
            <a:r>
              <a:rPr lang="en-US" altLang="en-US" b="1" kern="0" dirty="0" err="1" smtClean="0">
                <a:solidFill>
                  <a:srgbClr val="FF0000"/>
                </a:solidFill>
              </a:rPr>
              <a:t>chưa</a:t>
            </a:r>
            <a:r>
              <a:rPr lang="en-US" altLang="en-US" b="1" kern="0" dirty="0" smtClean="0">
                <a:solidFill>
                  <a:srgbClr val="FF0000"/>
                </a:solidFill>
              </a:rPr>
              <a:t> </a:t>
            </a:r>
            <a:r>
              <a:rPr lang="en-US" altLang="en-US" b="1" kern="0" dirty="0" err="1" smtClean="0">
                <a:solidFill>
                  <a:srgbClr val="FF0000"/>
                </a:solidFill>
              </a:rPr>
              <a:t>tự</a:t>
            </a:r>
            <a:r>
              <a:rPr lang="en-US" altLang="en-US" b="1" kern="0" dirty="0" smtClean="0">
                <a:solidFill>
                  <a:srgbClr val="FF0000"/>
                </a:solidFill>
              </a:rPr>
              <a:t> </a:t>
            </a:r>
            <a:r>
              <a:rPr lang="en-US" altLang="en-US" b="1" kern="0" dirty="0" err="1" smtClean="0">
                <a:solidFill>
                  <a:srgbClr val="FF0000"/>
                </a:solidFill>
              </a:rPr>
              <a:t>lập</a:t>
            </a:r>
            <a:endParaRPr kumimoji="0" lang="en-US" altLang="en-US" sz="2000" b="1" i="0" u="none" strike="noStrike" kern="0" cap="none" spc="0" normalizeH="0" baseline="0" noProof="0" dirty="0" smtClean="0">
              <a:ln>
                <a:noFill/>
              </a:ln>
              <a:solidFill>
                <a:srgbClr val="FF0000"/>
              </a:solidFill>
              <a:effectLst/>
              <a:uLnTx/>
              <a:uFillTx/>
              <a:latin typeface="Times New Roman" panose="02020603050405020304" pitchFamily="18" charset="0"/>
            </a:endParaRPr>
          </a:p>
        </p:txBody>
      </p:sp>
      <p:pic>
        <p:nvPicPr>
          <p:cNvPr id="2" name="Picture 1"/>
          <p:cNvPicPr>
            <a:picLocks noChangeAspect="1"/>
          </p:cNvPicPr>
          <p:nvPr/>
        </p:nvPicPr>
        <p:blipFill>
          <a:blip r:embed="rId8"/>
          <a:stretch>
            <a:fillRect/>
          </a:stretch>
        </p:blipFill>
        <p:spPr>
          <a:xfrm>
            <a:off x="11009273" y="-62739"/>
            <a:ext cx="1182727" cy="859611"/>
          </a:xfrm>
          <a:prstGeom prst="rect">
            <a:avLst/>
          </a:prstGeom>
        </p:spPr>
      </p:pic>
    </p:spTree>
    <p:extLst>
      <p:ext uri="{BB962C8B-B14F-4D97-AF65-F5344CB8AC3E}">
        <p14:creationId xmlns:p14="http://schemas.microsoft.com/office/powerpoint/2010/main" val="93291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16</a:t>
            </a:fld>
            <a:endParaRPr lang="en-US" altLang="en-US">
              <a:solidFill>
                <a:srgbClr val="5F5F5F"/>
              </a:solidFill>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1009273" y="0"/>
            <a:ext cx="1182727" cy="859611"/>
          </a:xfrm>
          <a:prstGeom prst="rect">
            <a:avLst/>
          </a:prstGeom>
        </p:spPr>
      </p:pic>
      <p:pic>
        <p:nvPicPr>
          <p:cNvPr id="6" name="Picture 5"/>
          <p:cNvPicPr>
            <a:picLocks noChangeAspect="1"/>
          </p:cNvPicPr>
          <p:nvPr/>
        </p:nvPicPr>
        <p:blipFill>
          <a:blip r:embed="rId3"/>
          <a:stretch>
            <a:fillRect/>
          </a:stretch>
        </p:blipFill>
        <p:spPr>
          <a:xfrm>
            <a:off x="923027" y="234953"/>
            <a:ext cx="10086246" cy="6172199"/>
          </a:xfrm>
          <a:prstGeom prst="rect">
            <a:avLst/>
          </a:prstGeom>
        </p:spPr>
      </p:pic>
    </p:spTree>
    <p:extLst>
      <p:ext uri="{BB962C8B-B14F-4D97-AF65-F5344CB8AC3E}">
        <p14:creationId xmlns:p14="http://schemas.microsoft.com/office/powerpoint/2010/main" val="1075872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2672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533400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7869" y="540632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567899" y="4776789"/>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456573" y="4786313"/>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3014" y="566943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5129" y="4970684"/>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7244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2"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8100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1148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87374" y="5468139"/>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5"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520" y="491030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6"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09975" y="5449338"/>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7"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7834" y="4899700"/>
            <a:ext cx="141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91733" y="551478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19"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72401" y="518160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20"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878211" y="5243514"/>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22"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315575" y="5166400"/>
            <a:ext cx="102235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2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0600" y="42672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2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096001" y="4343400"/>
            <a:ext cx="66675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25"/>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8682075">
            <a:off x="1600200" y="45720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26"/>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9200" y="39624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5" name="Picture 27"/>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5800" y="37338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28"/>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37955">
            <a:off x="2825751" y="5270501"/>
            <a:ext cx="5762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29"/>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682075">
            <a:off x="10048875" y="4987926"/>
            <a:ext cx="533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8" name="Picture 30"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5814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Picture 3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40386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WordArt 5"/>
          <p:cNvSpPr>
            <a:spLocks noChangeArrowheads="1" noChangeShapeType="1" noTextEdit="1"/>
          </p:cNvSpPr>
          <p:nvPr/>
        </p:nvSpPr>
        <p:spPr bwMode="auto">
          <a:xfrm>
            <a:off x="0" y="143503"/>
            <a:ext cx="11905970" cy="1618223"/>
          </a:xfrm>
          <a:prstGeom prst="rect">
            <a:avLst/>
          </a:prstGeom>
        </p:spPr>
        <p:txBody>
          <a:bodyPr wrap="none" fromWordArt="1">
            <a:prstTxWarp prst="textPlain">
              <a:avLst>
                <a:gd name="adj" fmla="val 49875"/>
              </a:avLst>
            </a:prstTxWarp>
          </a:bodyPr>
          <a:lstStyle/>
          <a:p>
            <a:pPr algn="ctr" defTabSz="914400"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a:t>
            </a:r>
            <a:r>
              <a:rPr lang="vi-VN" sz="3600" b="1" i="1" kern="10" dirty="0" smtClean="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a:t>
            </a:r>
            <a:r>
              <a:rPr lang="en-US" sz="3600" b="1" i="1" kern="10" dirty="0" err="1" smtClean="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Tiếp</a:t>
            </a:r>
            <a:r>
              <a:rPr lang="en-US" sz="3600" b="1" i="1" kern="10" dirty="0" smtClean="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 </a:t>
            </a:r>
            <a:r>
              <a:rPr lang="en-US" sz="3600" b="1" i="1" kern="10" dirty="0" err="1" smtClean="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sức</a:t>
            </a:r>
            <a:r>
              <a:rPr lang="en-US" sz="3600" b="1" i="1" kern="10" dirty="0" smtClean="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 </a:t>
            </a:r>
            <a:r>
              <a:rPr lang="en-US" sz="3600" b="1" i="1" kern="10" dirty="0" err="1" smtClean="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đồng</a:t>
            </a:r>
            <a:r>
              <a:rPr lang="en-US" sz="3600" b="1" i="1" kern="10" dirty="0" smtClean="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 </a:t>
            </a:r>
            <a:r>
              <a:rPr lang="en-US" sz="3600" b="1" i="1" kern="10" dirty="0" err="1" smtClean="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đội</a:t>
            </a:r>
            <a:r>
              <a:rPr lang="vi-VN" sz="3600" b="1" i="1" kern="10" dirty="0" smtClean="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pic>
        <p:nvPicPr>
          <p:cNvPr id="33" name="Picture 32" descr="b00f0a891b96caa050f493ee863d966a.png"/>
          <p:cNvPicPr>
            <a:picLocks noChangeAspect="1"/>
          </p:cNvPicPr>
          <p:nvPr/>
        </p:nvPicPr>
        <p:blipFill>
          <a:blip r:embed="rId14" cstate="print"/>
          <a:srcRect l="24314" t="12427" r="9872" b="3660"/>
          <a:stretch>
            <a:fillRect/>
          </a:stretch>
        </p:blipFill>
        <p:spPr>
          <a:xfrm>
            <a:off x="-66423" y="2733868"/>
            <a:ext cx="1895224" cy="4230811"/>
          </a:xfrm>
          <a:prstGeom prst="rect">
            <a:avLst/>
          </a:prstGeom>
        </p:spPr>
      </p:pic>
      <p:sp>
        <p:nvSpPr>
          <p:cNvPr id="34" name="Text Box 4"/>
          <p:cNvSpPr txBox="1">
            <a:spLocks noChangeArrowheads="1"/>
          </p:cNvSpPr>
          <p:nvPr/>
        </p:nvSpPr>
        <p:spPr bwMode="auto">
          <a:xfrm>
            <a:off x="1797059" y="1675240"/>
            <a:ext cx="10277407"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r>
              <a:rPr lang="en-US" altLang="en-US" b="1" u="sng" dirty="0" err="1" smtClean="0">
                <a:solidFill>
                  <a:srgbClr val="0000FF"/>
                </a:solidFill>
                <a:latin typeface="Times New Roman" panose="02020603050405020304" pitchFamily="18" charset="0"/>
                <a:cs typeface="Times New Roman" panose="02020603050405020304" pitchFamily="18" charset="0"/>
              </a:rPr>
              <a:t>Tổ</a:t>
            </a:r>
            <a:r>
              <a:rPr lang="en-US" altLang="en-US" b="1" u="sng" dirty="0" smtClean="0">
                <a:solidFill>
                  <a:srgbClr val="0000FF"/>
                </a:solidFill>
                <a:latin typeface="Times New Roman" panose="02020603050405020304" pitchFamily="18" charset="0"/>
                <a:cs typeface="Times New Roman" panose="02020603050405020304" pitchFamily="18" charset="0"/>
              </a:rPr>
              <a:t> </a:t>
            </a:r>
            <a:r>
              <a:rPr lang="en-US" altLang="en-US" b="1" u="sng" dirty="0">
                <a:solidFill>
                  <a:srgbClr val="0000FF"/>
                </a:solidFill>
                <a:latin typeface="Times New Roman" panose="02020603050405020304" pitchFamily="18" charset="0"/>
                <a:cs typeface="Times New Roman" panose="02020603050405020304" pitchFamily="18" charset="0"/>
              </a:rPr>
              <a:t>1</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Tìm</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những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việc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thể</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hiện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tính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tự</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lập</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trong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học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tập</a:t>
            </a:r>
            <a:r>
              <a:rPr lang="en-US" altLang="en-US" b="1" dirty="0">
                <a:solidFill>
                  <a:srgbClr val="0000FF"/>
                </a:solidFill>
                <a:latin typeface="Times New Roman" panose="02020603050405020304" pitchFamily="18" charset="0"/>
                <a:cs typeface="Times New Roman" panose="02020603050405020304" pitchFamily="18" charset="0"/>
              </a:rPr>
              <a:t>?</a:t>
            </a:r>
          </a:p>
          <a:p>
            <a:pPr defTabSz="914400" eaLnBrk="1" fontAlgn="base" hangingPunct="1">
              <a:spcBef>
                <a:spcPct val="50000"/>
              </a:spcBef>
              <a:spcAft>
                <a:spcPct val="0"/>
              </a:spcAft>
            </a:pPr>
            <a:r>
              <a:rPr lang="en-US" altLang="en-US" b="1" u="sng" dirty="0" err="1" smtClean="0">
                <a:solidFill>
                  <a:srgbClr val="0000FF"/>
                </a:solidFill>
                <a:latin typeface="Times New Roman" panose="02020603050405020304" pitchFamily="18" charset="0"/>
                <a:cs typeface="Times New Roman" panose="02020603050405020304" pitchFamily="18" charset="0"/>
              </a:rPr>
              <a:t>Tổ</a:t>
            </a:r>
            <a:r>
              <a:rPr lang="en-US" altLang="en-US" b="1" u="sng" dirty="0" smtClean="0">
                <a:solidFill>
                  <a:srgbClr val="0000FF"/>
                </a:solidFill>
                <a:latin typeface="Times New Roman" panose="02020603050405020304" pitchFamily="18" charset="0"/>
                <a:cs typeface="Times New Roman" panose="02020603050405020304" pitchFamily="18" charset="0"/>
              </a:rPr>
              <a:t> </a:t>
            </a:r>
            <a:r>
              <a:rPr lang="en-US" altLang="en-US" b="1" u="sng" dirty="0">
                <a:solidFill>
                  <a:srgbClr val="0000FF"/>
                </a:solidFill>
                <a:latin typeface="Times New Roman" panose="02020603050405020304" pitchFamily="18" charset="0"/>
                <a:cs typeface="Times New Roman" panose="02020603050405020304" pitchFamily="18" charset="0"/>
              </a:rPr>
              <a:t>2</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Tìm</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những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việc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thể</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hiện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tính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tự</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lập</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trong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lao</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động</a:t>
            </a:r>
            <a:r>
              <a:rPr lang="en-US" altLang="en-US" b="1" dirty="0">
                <a:solidFill>
                  <a:srgbClr val="0000FF"/>
                </a:solidFill>
                <a:latin typeface="Times New Roman" panose="02020603050405020304" pitchFamily="18" charset="0"/>
                <a:cs typeface="Times New Roman" panose="02020603050405020304" pitchFamily="18" charset="0"/>
              </a:rPr>
              <a:t>?</a:t>
            </a:r>
          </a:p>
          <a:p>
            <a:pPr defTabSz="914400" eaLnBrk="1" fontAlgn="base" hangingPunct="1">
              <a:spcBef>
                <a:spcPct val="50000"/>
              </a:spcBef>
              <a:spcAft>
                <a:spcPct val="0"/>
              </a:spcAft>
            </a:pPr>
            <a:r>
              <a:rPr lang="en-US" altLang="en-US" b="1" u="sng" dirty="0" err="1" smtClean="0">
                <a:solidFill>
                  <a:srgbClr val="0000FF"/>
                </a:solidFill>
                <a:latin typeface="Times New Roman" panose="02020603050405020304" pitchFamily="18" charset="0"/>
                <a:cs typeface="Times New Roman" panose="02020603050405020304" pitchFamily="18" charset="0"/>
              </a:rPr>
              <a:t>Tổ</a:t>
            </a:r>
            <a:r>
              <a:rPr lang="en-US" altLang="en-US" b="1" u="sng" dirty="0" smtClean="0">
                <a:solidFill>
                  <a:srgbClr val="0000FF"/>
                </a:solidFill>
                <a:latin typeface="Times New Roman" panose="02020603050405020304" pitchFamily="18" charset="0"/>
                <a:cs typeface="Times New Roman" panose="02020603050405020304" pitchFamily="18" charset="0"/>
              </a:rPr>
              <a:t> </a:t>
            </a:r>
            <a:r>
              <a:rPr lang="en-US" altLang="en-US" b="1" u="sng" dirty="0">
                <a:solidFill>
                  <a:srgbClr val="0000FF"/>
                </a:solidFill>
                <a:latin typeface="Times New Roman" panose="02020603050405020304" pitchFamily="18" charset="0"/>
                <a:cs typeface="Times New Roman" panose="02020603050405020304" pitchFamily="18" charset="0"/>
              </a:rPr>
              <a:t>3</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Tìm</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những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việc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thể</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hiện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tính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tự</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lập</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trong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cuộc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sống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hằng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ngày</a:t>
            </a:r>
            <a:r>
              <a:rPr lang="en-US" altLang="en-US" b="1" dirty="0">
                <a:solidFill>
                  <a:srgbClr val="0000FF"/>
                </a:solidFill>
                <a:latin typeface="Times New Roman" panose="02020603050405020304" pitchFamily="18" charset="0"/>
                <a:cs typeface="Times New Roman" panose="02020603050405020304" pitchFamily="18" charset="0"/>
              </a:rPr>
              <a:t>?</a:t>
            </a:r>
          </a:p>
          <a:p>
            <a:pPr defTabSz="914400" eaLnBrk="1" fontAlgn="base" hangingPunct="1">
              <a:spcBef>
                <a:spcPct val="50000"/>
              </a:spcBef>
              <a:spcAft>
                <a:spcPct val="0"/>
              </a:spcAft>
            </a:pPr>
            <a:r>
              <a:rPr lang="en-US" altLang="en-US" b="1" u="sng" dirty="0" err="1" smtClean="0">
                <a:solidFill>
                  <a:srgbClr val="0000FF"/>
                </a:solidFill>
                <a:latin typeface="Times New Roman" panose="02020603050405020304" pitchFamily="18" charset="0"/>
                <a:cs typeface="Times New Roman" panose="02020603050405020304" pitchFamily="18" charset="0"/>
              </a:rPr>
              <a:t>Tổ</a:t>
            </a:r>
            <a:r>
              <a:rPr lang="en-US" altLang="en-US" b="1" u="sng" dirty="0" smtClean="0">
                <a:solidFill>
                  <a:srgbClr val="0000FF"/>
                </a:solidFill>
                <a:latin typeface="Times New Roman" panose="02020603050405020304" pitchFamily="18" charset="0"/>
                <a:cs typeface="Times New Roman" panose="02020603050405020304" pitchFamily="18" charset="0"/>
              </a:rPr>
              <a:t> </a:t>
            </a:r>
            <a:r>
              <a:rPr lang="en-US" altLang="en-US" b="1" u="sng" dirty="0">
                <a:solidFill>
                  <a:srgbClr val="0000FF"/>
                </a:solidFill>
                <a:latin typeface="Times New Roman" panose="02020603050405020304" pitchFamily="18" charset="0"/>
                <a:cs typeface="Times New Roman" panose="02020603050405020304" pitchFamily="18" charset="0"/>
              </a:rPr>
              <a:t>4</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Tìm</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những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biểu</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hiện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trái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với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tính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tự</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lập</a:t>
            </a:r>
            <a:r>
              <a:rPr lang="en-US" altLang="en-US" b="1" dirty="0" smtClean="0">
                <a:solidFill>
                  <a:srgbClr val="0000FF"/>
                </a:solidFill>
                <a:latin typeface="Times New Roman" panose="02020603050405020304" pitchFamily="18" charset="0"/>
                <a:cs typeface="Times New Roman" panose="02020603050405020304" pitchFamily="18" charset="0"/>
              </a:rPr>
              <a:t>?</a:t>
            </a:r>
            <a:endParaRPr lang="en-US" altLang="en-US"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689370"/>
      </p:ext>
    </p:extLst>
  </p:cSld>
  <p:clrMapOvr>
    <a:masterClrMapping/>
  </p:clrMapOvr>
  <p:transition spd="med">
    <p:wheel/>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7"/>
          <p:cNvSpPr txBox="1">
            <a:spLocks noChangeArrowheads="1"/>
          </p:cNvSpPr>
          <p:nvPr/>
        </p:nvSpPr>
        <p:spPr bwMode="auto">
          <a:xfrm>
            <a:off x="2514600" y="457201"/>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vi-VN" altLang="en-US" sz="2800">
              <a:solidFill>
                <a:srgbClr val="000000"/>
              </a:solidFill>
              <a:latin typeface="Tiffany-Heavy" pitchFamily="2" charset="0"/>
            </a:endParaRPr>
          </a:p>
        </p:txBody>
      </p:sp>
      <p:sp>
        <p:nvSpPr>
          <p:cNvPr id="19466" name="Text Box 10"/>
          <p:cNvSpPr txBox="1">
            <a:spLocks noChangeArrowheads="1"/>
          </p:cNvSpPr>
          <p:nvPr/>
        </p:nvSpPr>
        <p:spPr bwMode="auto">
          <a:xfrm>
            <a:off x="27992" y="193537"/>
            <a:ext cx="12512351" cy="523220"/>
          </a:xfrm>
          <a:prstGeom prst="rect">
            <a:avLst/>
          </a:prstGeom>
          <a:solidFill>
            <a:srgbClr val="FFCCFF"/>
          </a:solidFill>
          <a:ln>
            <a:noFill/>
          </a:ln>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sz="2800" b="1" dirty="0" smtClean="0">
                <a:solidFill>
                  <a:srgbClr val="0000FF"/>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Những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việc</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làm</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thể</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hiện</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tính</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tự</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lập</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trong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học</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tập</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lao</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động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và</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công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việc</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hằng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ngày</a:t>
            </a:r>
            <a:r>
              <a:rPr lang="en-US" altLang="en-US" sz="2600" b="1" dirty="0" smtClean="0">
                <a:solidFill>
                  <a:srgbClr val="FF0000"/>
                </a:solidFill>
                <a:latin typeface="Times New Roman" panose="02020603050405020304" pitchFamily="18" charset="0"/>
              </a:rPr>
              <a:t>.</a:t>
            </a:r>
            <a:endParaRPr lang="en-US" altLang="en-US" sz="2600" b="1" dirty="0">
              <a:solidFill>
                <a:srgbClr val="FF0000"/>
              </a:solidFill>
              <a:latin typeface="Times New Roman" panose="02020603050405020304" pitchFamily="18" charset="0"/>
            </a:endParaRPr>
          </a:p>
        </p:txBody>
      </p:sp>
      <p:graphicFrame>
        <p:nvGraphicFramePr>
          <p:cNvPr id="14342" name="Group 6"/>
          <p:cNvGraphicFramePr>
            <a:graphicFrameLocks noGrp="1"/>
          </p:cNvGraphicFramePr>
          <p:nvPr>
            <p:extLst>
              <p:ext uri="{D42A27DB-BD31-4B8C-83A1-F6EECF244321}">
                <p14:modId xmlns:p14="http://schemas.microsoft.com/office/powerpoint/2010/main" val="924774698"/>
              </p:ext>
            </p:extLst>
          </p:nvPr>
        </p:nvGraphicFramePr>
        <p:xfrm>
          <a:off x="83975" y="1411308"/>
          <a:ext cx="11887203" cy="5080000"/>
        </p:xfrm>
        <a:graphic>
          <a:graphicData uri="http://schemas.openxmlformats.org/drawingml/2006/table">
            <a:tbl>
              <a:tblPr/>
              <a:tblGrid>
                <a:gridCol w="3962401"/>
                <a:gridCol w="3962401"/>
                <a:gridCol w="3962401"/>
              </a:tblGrid>
              <a:tr h="1189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006600"/>
                          </a:solidFill>
                          <a:effectLst/>
                          <a:latin typeface="Times New Roman" pitchFamily="18" charset="0"/>
                        </a:rPr>
                        <a:t>Học</a:t>
                      </a:r>
                      <a:r>
                        <a:rPr kumimoji="0" lang="en-US" sz="2800" b="1" i="0" u="none" strike="noStrike" cap="none" normalizeH="0" baseline="0" dirty="0" smtClean="0">
                          <a:ln>
                            <a:noFill/>
                          </a:ln>
                          <a:solidFill>
                            <a:srgbClr val="006600"/>
                          </a:solidFill>
                          <a:effectLst/>
                          <a:latin typeface="Times New Roman" pitchFamily="18" charset="0"/>
                        </a:rPr>
                        <a:t> </a:t>
                      </a:r>
                      <a:r>
                        <a:rPr kumimoji="0" lang="en-US" sz="2800" b="1" i="0" u="none" strike="noStrike" cap="none" normalizeH="0" baseline="0" dirty="0" err="1" smtClean="0">
                          <a:ln>
                            <a:noFill/>
                          </a:ln>
                          <a:solidFill>
                            <a:srgbClr val="006600"/>
                          </a:solidFill>
                          <a:effectLst/>
                          <a:latin typeface="Times New Roman" pitchFamily="18" charset="0"/>
                        </a:rPr>
                        <a:t>tập</a:t>
                      </a:r>
                      <a:endParaRPr kumimoji="0" lang="en-US" sz="2800" b="1" i="0" u="none" strike="noStrike" cap="none" normalizeH="0" baseline="0" dirty="0" smtClean="0">
                        <a:ln>
                          <a:noFill/>
                        </a:ln>
                        <a:solidFill>
                          <a:srgbClr val="0066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6600"/>
                          </a:solidFill>
                          <a:effectLst/>
                          <a:latin typeface="Times New Roman" pitchFamily="18" charset="0"/>
                        </a:rPr>
                        <a:t>Lao </a:t>
                      </a:r>
                      <a:r>
                        <a:rPr kumimoji="0" lang="en-US" sz="2800" b="1" i="0" u="none" strike="noStrike" cap="none" normalizeH="0" baseline="0" dirty="0" err="1" smtClean="0">
                          <a:ln>
                            <a:noFill/>
                          </a:ln>
                          <a:solidFill>
                            <a:srgbClr val="006600"/>
                          </a:solidFill>
                          <a:effectLst/>
                          <a:latin typeface="Times New Roman" pitchFamily="18" charset="0"/>
                        </a:rPr>
                        <a:t>động</a:t>
                      </a:r>
                      <a:endParaRPr kumimoji="0" lang="en-US" sz="2800" b="1" i="0" u="none" strike="noStrike" cap="none" normalizeH="0" baseline="0" dirty="0" smtClean="0">
                        <a:ln>
                          <a:noFill/>
                        </a:ln>
                        <a:solidFill>
                          <a:srgbClr val="0066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006600"/>
                          </a:solidFill>
                          <a:effectLst/>
                          <a:latin typeface="Times New Roman" pitchFamily="18" charset="0"/>
                        </a:rPr>
                        <a:t>Công</a:t>
                      </a:r>
                      <a:r>
                        <a:rPr kumimoji="0" lang="en-US" sz="2800" b="1" i="0" u="none" strike="noStrike" cap="none" normalizeH="0" baseline="0" dirty="0" smtClean="0">
                          <a:ln>
                            <a:noFill/>
                          </a:ln>
                          <a:solidFill>
                            <a:srgbClr val="006600"/>
                          </a:solidFill>
                          <a:effectLst/>
                          <a:latin typeface="Times New Roman" pitchFamily="18" charset="0"/>
                        </a:rPr>
                        <a:t> </a:t>
                      </a:r>
                      <a:r>
                        <a:rPr kumimoji="0" lang="en-US" sz="2800" b="1" i="0" u="none" strike="noStrike" cap="none" normalizeH="0" baseline="0" dirty="0" err="1" smtClean="0">
                          <a:ln>
                            <a:noFill/>
                          </a:ln>
                          <a:solidFill>
                            <a:srgbClr val="006600"/>
                          </a:solidFill>
                          <a:effectLst/>
                          <a:latin typeface="Times New Roman" pitchFamily="18" charset="0"/>
                        </a:rPr>
                        <a:t>việc</a:t>
                      </a:r>
                      <a:r>
                        <a:rPr kumimoji="0" lang="en-US" sz="2800" b="1" i="0" u="none" strike="noStrike" cap="none" normalizeH="0" baseline="0" dirty="0" smtClean="0">
                          <a:ln>
                            <a:noFill/>
                          </a:ln>
                          <a:solidFill>
                            <a:srgbClr val="006600"/>
                          </a:solidFill>
                          <a:effectLst/>
                          <a:latin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006600"/>
                          </a:solidFill>
                          <a:effectLst/>
                          <a:latin typeface="Times New Roman" pitchFamily="18" charset="0"/>
                        </a:rPr>
                        <a:t>hàng</a:t>
                      </a:r>
                      <a:r>
                        <a:rPr kumimoji="0" lang="en-US" sz="2800" b="1" i="0" u="none" strike="noStrike" cap="none" normalizeH="0" baseline="0" dirty="0" smtClean="0">
                          <a:ln>
                            <a:noFill/>
                          </a:ln>
                          <a:solidFill>
                            <a:srgbClr val="006600"/>
                          </a:solidFill>
                          <a:effectLst/>
                          <a:latin typeface="Times New Roman" pitchFamily="18" charset="0"/>
                        </a:rPr>
                        <a:t> </a:t>
                      </a:r>
                      <a:r>
                        <a:rPr kumimoji="0" lang="en-US" sz="2800" b="1" i="0" u="none" strike="noStrike" cap="none" normalizeH="0" baseline="0" dirty="0" err="1" smtClean="0">
                          <a:ln>
                            <a:noFill/>
                          </a:ln>
                          <a:solidFill>
                            <a:srgbClr val="006600"/>
                          </a:solidFill>
                          <a:effectLst/>
                          <a:latin typeface="Times New Roman" pitchFamily="18" charset="0"/>
                        </a:rPr>
                        <a:t>ngày</a:t>
                      </a:r>
                      <a:endParaRPr kumimoji="0" lang="en-US" sz="2800" b="1" i="0" u="none" strike="noStrike" cap="none" normalizeH="0" baseline="0" dirty="0" smtClean="0">
                        <a:ln>
                          <a:noFill/>
                        </a:ln>
                        <a:solidFill>
                          <a:srgbClr val="0066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r>
              <a:tr h="38909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tr>
            </a:tbl>
          </a:graphicData>
        </a:graphic>
      </p:graphicFrame>
      <p:sp>
        <p:nvSpPr>
          <p:cNvPr id="14356" name="Text Box 20"/>
          <p:cNvSpPr txBox="1">
            <a:spLocks noChangeArrowheads="1"/>
          </p:cNvSpPr>
          <p:nvPr/>
        </p:nvSpPr>
        <p:spPr bwMode="auto">
          <a:xfrm>
            <a:off x="177282" y="2730146"/>
            <a:ext cx="367937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1800" dirty="0">
                <a:solidFill>
                  <a:srgbClr val="000000"/>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mình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xe</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đạp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đến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học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bài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và</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làm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bài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tập</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chuẩn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bị</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đồ</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dùng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học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tập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trước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khi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đến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giác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giơ</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tay</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phát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biểu</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xây</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dựng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bài</a:t>
            </a:r>
            <a:r>
              <a:rPr lang="en-US" altLang="en-US" sz="2400" b="1" dirty="0">
                <a:solidFill>
                  <a:srgbClr val="000099"/>
                </a:solidFill>
                <a:latin typeface="Times New Roman" panose="02020603050405020304" pitchFamily="18" charset="0"/>
              </a:rPr>
              <a:t>…</a:t>
            </a:r>
          </a:p>
        </p:txBody>
      </p:sp>
      <p:sp>
        <p:nvSpPr>
          <p:cNvPr id="14357" name="Text Box 21"/>
          <p:cNvSpPr txBox="1">
            <a:spLocks noChangeArrowheads="1"/>
          </p:cNvSpPr>
          <p:nvPr/>
        </p:nvSpPr>
        <p:spPr bwMode="auto">
          <a:xfrm>
            <a:off x="4038600" y="2656891"/>
            <a:ext cx="394840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2400" dirty="0">
                <a:solidFill>
                  <a:srgbClr val="000000"/>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Trực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nhật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Hoàn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thành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tốt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công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việc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lao</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động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trường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giao</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Chăm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sóc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bồn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hoa</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cây</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xanh</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Giữ</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gìn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vệ</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sinh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trường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sạch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sẽ</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Nỗ</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lực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vươn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lên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xóa</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đói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giảm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nghèo</a:t>
            </a:r>
            <a:r>
              <a:rPr lang="en-US" altLang="en-US" sz="2400" b="1" dirty="0">
                <a:solidFill>
                  <a:srgbClr val="000099"/>
                </a:solidFill>
                <a:latin typeface="Times New Roman" panose="02020603050405020304" pitchFamily="18" charset="0"/>
              </a:rPr>
              <a:t>…</a:t>
            </a:r>
          </a:p>
        </p:txBody>
      </p:sp>
      <p:sp>
        <p:nvSpPr>
          <p:cNvPr id="14358" name="Rectangle 22"/>
          <p:cNvSpPr>
            <a:spLocks noChangeArrowheads="1"/>
          </p:cNvSpPr>
          <p:nvPr/>
        </p:nvSpPr>
        <p:spPr bwMode="auto">
          <a:xfrm>
            <a:off x="8028992" y="2730146"/>
            <a:ext cx="378201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18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Chấp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hành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tốt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nội</a:t>
            </a:r>
            <a:r>
              <a:rPr lang="en-US" altLang="en-US" sz="2400" b="1" dirty="0">
                <a:solidFill>
                  <a:srgbClr val="000099"/>
                </a:solidFill>
                <a:latin typeface="Times New Roman" panose="02020603050405020304" pitchFamily="18" charset="0"/>
              </a:rPr>
              <a:t> qui </a:t>
            </a:r>
            <a:r>
              <a:rPr lang="en-US" altLang="en-US" sz="2400" b="1" dirty="0" err="1" smtClean="0">
                <a:solidFill>
                  <a:srgbClr val="000099"/>
                </a:solidFill>
                <a:latin typeface="Times New Roman" panose="02020603050405020304" pitchFamily="18" charset="0"/>
              </a:rPr>
              <a:t>học</a:t>
            </a:r>
            <a:r>
              <a:rPr lang="en-US" altLang="en-US" sz="2400" b="1" dirty="0" smtClean="0">
                <a:solidFill>
                  <a:srgbClr val="000099"/>
                </a:solidFill>
                <a:latin typeface="Times New Roman" panose="02020603050405020304" pitchFamily="18" charset="0"/>
              </a:rPr>
              <a:t> </a:t>
            </a:r>
            <a:r>
              <a:rPr lang="en-US" altLang="en-US" sz="2400" b="1" dirty="0" err="1" smtClean="0">
                <a:solidFill>
                  <a:srgbClr val="000099"/>
                </a:solidFill>
                <a:latin typeface="Times New Roman" panose="02020603050405020304" pitchFamily="18" charset="0"/>
              </a:rPr>
              <a:t>sinh</a:t>
            </a:r>
            <a:r>
              <a:rPr lang="en-US" altLang="en-US" sz="2400" b="1" dirty="0" smtClean="0">
                <a:solidFill>
                  <a:srgbClr val="000099"/>
                </a:solidFill>
                <a:latin typeface="Times New Roman" panose="02020603050405020304" pitchFamily="18" charset="0"/>
              </a:rPr>
              <a:t>.</a:t>
            </a:r>
            <a:endParaRPr lang="en-US" altLang="en-US" sz="2400" b="1" dirty="0">
              <a:solidFill>
                <a:srgbClr val="000099"/>
              </a:solidFill>
              <a:latin typeface="Times New Roman" panose="02020603050405020304" pitchFamily="18" charset="0"/>
            </a:endParaRP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Thực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hiện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tốt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luật</a:t>
            </a:r>
            <a:r>
              <a:rPr lang="en-US" altLang="en-US" sz="2400" b="1" dirty="0">
                <a:solidFill>
                  <a:srgbClr val="000099"/>
                </a:solidFill>
                <a:latin typeface="Times New Roman" panose="02020603050405020304" pitchFamily="18" charset="0"/>
              </a:rPr>
              <a:t> an </a:t>
            </a:r>
            <a:r>
              <a:rPr lang="en-US" altLang="en-US" sz="2400" b="1" dirty="0" err="1">
                <a:solidFill>
                  <a:srgbClr val="000099"/>
                </a:solidFill>
                <a:latin typeface="Times New Roman" panose="02020603050405020304" pitchFamily="18" charset="0"/>
              </a:rPr>
              <a:t>toàn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giao</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thông</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mình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hoàn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thành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nhiệm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vụ</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được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phân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công</a:t>
            </a:r>
            <a:r>
              <a:rPr lang="en-US" altLang="en-US" sz="2400" b="1" dirty="0">
                <a:solidFill>
                  <a:srgbClr val="000099"/>
                </a:solidFill>
                <a:latin typeface="Times New Roman" panose="02020603050405020304" pitchFamily="18" charset="0"/>
              </a:rPr>
              <a:t>…</a:t>
            </a:r>
          </a:p>
        </p:txBody>
      </p:sp>
    </p:spTree>
    <p:extLst>
      <p:ext uri="{BB962C8B-B14F-4D97-AF65-F5344CB8AC3E}">
        <p14:creationId xmlns:p14="http://schemas.microsoft.com/office/powerpoint/2010/main" val="3825102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466">
                                            <p:txEl>
                                              <p:pRg st="0" end="0"/>
                                            </p:txEl>
                                          </p:spTgt>
                                        </p:tgtEl>
                                        <p:attrNameLst>
                                          <p:attrName>style.visibility</p:attrName>
                                        </p:attrNameLst>
                                      </p:cBhvr>
                                      <p:to>
                                        <p:strVal val="visible"/>
                                      </p:to>
                                    </p:set>
                                    <p:animEffect transition="in" filter="box(in)">
                                      <p:cBhvr>
                                        <p:cTn id="7" dur="500"/>
                                        <p:tgtEl>
                                          <p:spTgt spid="194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box(in)">
                                      <p:cBhvr>
                                        <p:cTn id="12" dur="500"/>
                                        <p:tgtEl>
                                          <p:spTgt spid="143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356"/>
                                        </p:tgtEl>
                                        <p:attrNameLst>
                                          <p:attrName>style.visibility</p:attrName>
                                        </p:attrNameLst>
                                      </p:cBhvr>
                                      <p:to>
                                        <p:strVal val="visible"/>
                                      </p:to>
                                    </p:set>
                                    <p:anim calcmode="lin" valueType="num">
                                      <p:cBhvr additive="base">
                                        <p:cTn id="17" dur="500" fill="hold"/>
                                        <p:tgtEl>
                                          <p:spTgt spid="14356"/>
                                        </p:tgtEl>
                                        <p:attrNameLst>
                                          <p:attrName>ppt_x</p:attrName>
                                        </p:attrNameLst>
                                      </p:cBhvr>
                                      <p:tavLst>
                                        <p:tav tm="0">
                                          <p:val>
                                            <p:strVal val="#ppt_x"/>
                                          </p:val>
                                        </p:tav>
                                        <p:tav tm="100000">
                                          <p:val>
                                            <p:strVal val="#ppt_x"/>
                                          </p:val>
                                        </p:tav>
                                      </p:tavLst>
                                    </p:anim>
                                    <p:anim calcmode="lin" valueType="num">
                                      <p:cBhvr additive="base">
                                        <p:cTn id="18" dur="500" fill="hold"/>
                                        <p:tgtEl>
                                          <p:spTgt spid="1435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357"/>
                                        </p:tgtEl>
                                        <p:attrNameLst>
                                          <p:attrName>style.visibility</p:attrName>
                                        </p:attrNameLst>
                                      </p:cBhvr>
                                      <p:to>
                                        <p:strVal val="visible"/>
                                      </p:to>
                                    </p:set>
                                    <p:anim calcmode="lin" valueType="num">
                                      <p:cBhvr additive="base">
                                        <p:cTn id="23" dur="500" fill="hold"/>
                                        <p:tgtEl>
                                          <p:spTgt spid="14357"/>
                                        </p:tgtEl>
                                        <p:attrNameLst>
                                          <p:attrName>ppt_x</p:attrName>
                                        </p:attrNameLst>
                                      </p:cBhvr>
                                      <p:tavLst>
                                        <p:tav tm="0">
                                          <p:val>
                                            <p:strVal val="#ppt_x"/>
                                          </p:val>
                                        </p:tav>
                                        <p:tav tm="100000">
                                          <p:val>
                                            <p:strVal val="#ppt_x"/>
                                          </p:val>
                                        </p:tav>
                                      </p:tavLst>
                                    </p:anim>
                                    <p:anim calcmode="lin" valueType="num">
                                      <p:cBhvr additive="base">
                                        <p:cTn id="24" dur="500" fill="hold"/>
                                        <p:tgtEl>
                                          <p:spTgt spid="1435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358"/>
                                        </p:tgtEl>
                                        <p:attrNameLst>
                                          <p:attrName>style.visibility</p:attrName>
                                        </p:attrNameLst>
                                      </p:cBhvr>
                                      <p:to>
                                        <p:strVal val="visible"/>
                                      </p:to>
                                    </p:set>
                                    <p:anim calcmode="lin" valueType="num">
                                      <p:cBhvr additive="base">
                                        <p:cTn id="29" dur="500" fill="hold"/>
                                        <p:tgtEl>
                                          <p:spTgt spid="14358"/>
                                        </p:tgtEl>
                                        <p:attrNameLst>
                                          <p:attrName>ppt_x</p:attrName>
                                        </p:attrNameLst>
                                      </p:cBhvr>
                                      <p:tavLst>
                                        <p:tav tm="0">
                                          <p:val>
                                            <p:strVal val="#ppt_x"/>
                                          </p:val>
                                        </p:tav>
                                        <p:tav tm="100000">
                                          <p:val>
                                            <p:strVal val="#ppt_x"/>
                                          </p:val>
                                        </p:tav>
                                      </p:tavLst>
                                    </p:anim>
                                    <p:anim calcmode="lin" valueType="num">
                                      <p:cBhvr additive="base">
                                        <p:cTn id="30" dur="500" fill="hold"/>
                                        <p:tgtEl>
                                          <p:spTgt spid="143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 grpId="0"/>
      <p:bldP spid="14357" grpId="0"/>
      <p:bldP spid="1435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94" name="Picture 10" descr="thuv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6999" y="1"/>
            <a:ext cx="5270241"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5" name="Picture 11" descr="QUYEN THAM G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1" y="3559176"/>
            <a:ext cx="599802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7" name="Picture 13" descr="ANd9GcR_NSqiVhIPp-tR9BJg0GzwwP3jPjZKjr_hBYiPG9x28CCvXPF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62364"/>
            <a:ext cx="5122506"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167951" y="111968"/>
            <a:ext cx="6156649" cy="3029241"/>
          </a:xfrm>
          <a:prstGeom prst="rect">
            <a:avLst/>
          </a:prstGeom>
        </p:spPr>
      </p:pic>
    </p:spTree>
    <p:extLst>
      <p:ext uri="{BB962C8B-B14F-4D97-AF65-F5344CB8AC3E}">
        <p14:creationId xmlns:p14="http://schemas.microsoft.com/office/powerpoint/2010/main" val="1244767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nodeType="afterEffect">
                                  <p:stCondLst>
                                    <p:cond delay="0"/>
                                  </p:stCondLst>
                                  <p:childTnLst>
                                    <p:set>
                                      <p:cBhvr>
                                        <p:cTn id="6" dur="1" fill="hold">
                                          <p:stCondLst>
                                            <p:cond delay="0"/>
                                          </p:stCondLst>
                                        </p:cTn>
                                        <p:tgtEl>
                                          <p:spTgt spid="118794"/>
                                        </p:tgtEl>
                                        <p:attrNameLst>
                                          <p:attrName>style.visibility</p:attrName>
                                        </p:attrNameLst>
                                      </p:cBhvr>
                                      <p:to>
                                        <p:strVal val="visible"/>
                                      </p:to>
                                    </p:set>
                                    <p:animEffect transition="in" filter="box(in)">
                                      <p:cBhvr>
                                        <p:cTn id="7" dur="1000"/>
                                        <p:tgtEl>
                                          <p:spTgt spid="118794"/>
                                        </p:tgtEl>
                                      </p:cBhvr>
                                    </p:animEffect>
                                  </p:childTnLst>
                                </p:cTn>
                              </p:par>
                            </p:childTnLst>
                          </p:cTn>
                        </p:par>
                        <p:par>
                          <p:cTn id="8" fill="hold" nodeType="afterGroup">
                            <p:stCondLst>
                              <p:cond delay="1000"/>
                            </p:stCondLst>
                            <p:childTnLst>
                              <p:par>
                                <p:cTn id="9" presetID="4" presetClass="entr" presetSubtype="16" fill="hold" nodeType="afterEffect">
                                  <p:stCondLst>
                                    <p:cond delay="0"/>
                                  </p:stCondLst>
                                  <p:childTnLst>
                                    <p:set>
                                      <p:cBhvr>
                                        <p:cTn id="10" dur="1" fill="hold">
                                          <p:stCondLst>
                                            <p:cond delay="0"/>
                                          </p:stCondLst>
                                        </p:cTn>
                                        <p:tgtEl>
                                          <p:spTgt spid="118795"/>
                                        </p:tgtEl>
                                        <p:attrNameLst>
                                          <p:attrName>style.visibility</p:attrName>
                                        </p:attrNameLst>
                                      </p:cBhvr>
                                      <p:to>
                                        <p:strVal val="visible"/>
                                      </p:to>
                                    </p:set>
                                    <p:animEffect transition="in" filter="box(in)">
                                      <p:cBhvr>
                                        <p:cTn id="11" dur="1000"/>
                                        <p:tgtEl>
                                          <p:spTgt spid="118795"/>
                                        </p:tgtEl>
                                      </p:cBhvr>
                                    </p:animEffect>
                                  </p:childTnLst>
                                </p:cTn>
                              </p:par>
                            </p:childTnLst>
                          </p:cTn>
                        </p:par>
                        <p:par>
                          <p:cTn id="12" fill="hold" nodeType="afterGroup">
                            <p:stCondLst>
                              <p:cond delay="2000"/>
                            </p:stCondLst>
                            <p:childTnLst>
                              <p:par>
                                <p:cTn id="13" presetID="4" presetClass="entr" presetSubtype="16" fill="hold" nodeType="afterEffect">
                                  <p:stCondLst>
                                    <p:cond delay="0"/>
                                  </p:stCondLst>
                                  <p:childTnLst>
                                    <p:set>
                                      <p:cBhvr>
                                        <p:cTn id="14" dur="1" fill="hold">
                                          <p:stCondLst>
                                            <p:cond delay="0"/>
                                          </p:stCondLst>
                                        </p:cTn>
                                        <p:tgtEl>
                                          <p:spTgt spid="118797"/>
                                        </p:tgtEl>
                                        <p:attrNameLst>
                                          <p:attrName>style.visibility</p:attrName>
                                        </p:attrNameLst>
                                      </p:cBhvr>
                                      <p:to>
                                        <p:strVal val="visible"/>
                                      </p:to>
                                    </p:set>
                                    <p:animEffect transition="in" filter="box(in)">
                                      <p:cBhvr>
                                        <p:cTn id="15" dur="1000"/>
                                        <p:tgtEl>
                                          <p:spTgt spid="118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589778" y="1131042"/>
            <a:ext cx="8040688"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I.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Khởi</a:t>
            </a: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động</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9144095" y="279896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pic>
        <p:nvPicPr>
          <p:cNvPr id="2" name="Picture 1"/>
          <p:cNvPicPr>
            <a:picLocks noChangeAspect="1"/>
          </p:cNvPicPr>
          <p:nvPr/>
        </p:nvPicPr>
        <p:blipFill>
          <a:blip r:embed="rId7"/>
          <a:stretch>
            <a:fillRect/>
          </a:stretch>
        </p:blipFill>
        <p:spPr>
          <a:xfrm>
            <a:off x="11007306" y="0"/>
            <a:ext cx="1184694" cy="1242204"/>
          </a:xfrm>
          <a:prstGeom prst="rect">
            <a:avLst/>
          </a:prstGeom>
        </p:spPr>
      </p:pic>
    </p:spTree>
    <p:extLst>
      <p:ext uri="{BB962C8B-B14F-4D97-AF65-F5344CB8AC3E}">
        <p14:creationId xmlns:p14="http://schemas.microsoft.com/office/powerpoint/2010/main" val="3285439001"/>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8381" y="-1"/>
            <a:ext cx="5549946" cy="3461657"/>
          </a:xfrm>
          <a:prstGeom prst="rect">
            <a:avLst/>
          </a:prstGeom>
        </p:spPr>
      </p:pic>
      <p:pic>
        <p:nvPicPr>
          <p:cNvPr id="7" name="Picture 2" descr="Hình ảnh có thể có: 27 người, bao gồm Nguyễn Di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3111" y="0"/>
            <a:ext cx="5759363" cy="34616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ình ảnh có thể có: Bùi Thị Oanh và Vũ Thị Ánh Tuyế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381" y="3648269"/>
            <a:ext cx="5549946" cy="31444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6333111" y="3648269"/>
            <a:ext cx="5759363" cy="3144417"/>
          </a:xfrm>
          <a:prstGeom prst="rect">
            <a:avLst/>
          </a:prstGeom>
        </p:spPr>
      </p:pic>
    </p:spTree>
    <p:extLst>
      <p:ext uri="{BB962C8B-B14F-4D97-AF65-F5344CB8AC3E}">
        <p14:creationId xmlns:p14="http://schemas.microsoft.com/office/powerpoint/2010/main" val="3050413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8" name="Picture 10" descr="rua ch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0" y="54722"/>
            <a:ext cx="511006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2" descr="Imag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96" y="3429000"/>
            <a:ext cx="604390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3" descr="lamvi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244850"/>
            <a:ext cx="4177004"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0" name="Picture 12" descr="t6"/>
          <p:cNvPicPr>
            <a:picLocks noChangeAspect="1" noChangeArrowheads="1"/>
          </p:cNvPicPr>
          <p:nvPr/>
        </p:nvPicPr>
        <p:blipFill>
          <a:blip r:embed="rId5">
            <a:extLst>
              <a:ext uri="{28A0092B-C50C-407E-A947-70E740481C1C}">
                <a14:useLocalDpi xmlns:a14="http://schemas.microsoft.com/office/drawing/2010/main" val="0"/>
              </a:ext>
            </a:extLst>
          </a:blip>
          <a:srcRect l="8955" t="18321"/>
          <a:stretch>
            <a:fillRect/>
          </a:stretch>
        </p:blipFill>
        <p:spPr bwMode="auto">
          <a:xfrm>
            <a:off x="6374363" y="187325"/>
            <a:ext cx="5400869"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856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9818"/>
                                        </p:tgtEl>
                                        <p:attrNameLst>
                                          <p:attrName>style.visibility</p:attrName>
                                        </p:attrNameLst>
                                      </p:cBhvr>
                                      <p:to>
                                        <p:strVal val="visible"/>
                                      </p:to>
                                    </p:set>
                                    <p:animEffect transition="in" filter="blinds(horizontal)">
                                      <p:cBhvr>
                                        <p:cTn id="7" dur="500"/>
                                        <p:tgtEl>
                                          <p:spTgt spid="119818"/>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119820"/>
                                        </p:tgtEl>
                                        <p:attrNameLst>
                                          <p:attrName>style.visibility</p:attrName>
                                        </p:attrNameLst>
                                      </p:cBhvr>
                                      <p:to>
                                        <p:strVal val="visible"/>
                                      </p:to>
                                    </p:set>
                                    <p:animEffect transition="in" filter="box(in)">
                                      <p:cBhvr>
                                        <p:cTn id="11" dur="1000"/>
                                        <p:tgtEl>
                                          <p:spTgt spid="119820"/>
                                        </p:tgtEl>
                                      </p:cBhvr>
                                    </p:animEffect>
                                  </p:childTnLst>
                                </p:cTn>
                              </p:par>
                            </p:childTnLst>
                          </p:cTn>
                        </p:par>
                        <p:par>
                          <p:cTn id="12" fill="hold" nodeType="afterGroup">
                            <p:stCondLst>
                              <p:cond delay="1500"/>
                            </p:stCondLst>
                            <p:childTnLst>
                              <p:par>
                                <p:cTn id="13" presetID="5" presetClass="entr" presetSubtype="10" fill="hold" nodeType="afterEffect">
                                  <p:stCondLst>
                                    <p:cond delay="0"/>
                                  </p:stCondLst>
                                  <p:childTnLst>
                                    <p:set>
                                      <p:cBhvr>
                                        <p:cTn id="14" dur="1" fill="hold">
                                          <p:stCondLst>
                                            <p:cond delay="0"/>
                                          </p:stCondLst>
                                        </p:cTn>
                                        <p:tgtEl>
                                          <p:spTgt spid="119810"/>
                                        </p:tgtEl>
                                        <p:attrNameLst>
                                          <p:attrName>style.visibility</p:attrName>
                                        </p:attrNameLst>
                                      </p:cBhvr>
                                      <p:to>
                                        <p:strVal val="visible"/>
                                      </p:to>
                                    </p:set>
                                    <p:animEffect transition="in" filter="checkerboard(across)">
                                      <p:cBhvr>
                                        <p:cTn id="15" dur="1000"/>
                                        <p:tgtEl>
                                          <p:spTgt spid="119810"/>
                                        </p:tgtEl>
                                      </p:cBhvr>
                                    </p:animEffect>
                                  </p:childTnLst>
                                </p:cTn>
                              </p:par>
                            </p:childTnLst>
                          </p:cTn>
                        </p:par>
                        <p:par>
                          <p:cTn id="16" fill="hold" nodeType="afterGroup">
                            <p:stCondLst>
                              <p:cond delay="2500"/>
                            </p:stCondLst>
                            <p:childTnLst>
                              <p:par>
                                <p:cTn id="17" presetID="5" presetClass="entr" presetSubtype="10" fill="hold" nodeType="afterEffect">
                                  <p:stCondLst>
                                    <p:cond delay="0"/>
                                  </p:stCondLst>
                                  <p:childTnLst>
                                    <p:set>
                                      <p:cBhvr>
                                        <p:cTn id="18" dur="1" fill="hold">
                                          <p:stCondLst>
                                            <p:cond delay="0"/>
                                          </p:stCondLst>
                                        </p:cTn>
                                        <p:tgtEl>
                                          <p:spTgt spid="119811"/>
                                        </p:tgtEl>
                                        <p:attrNameLst>
                                          <p:attrName>style.visibility</p:attrName>
                                        </p:attrNameLst>
                                      </p:cBhvr>
                                      <p:to>
                                        <p:strVal val="visible"/>
                                      </p:to>
                                    </p:set>
                                    <p:animEffect transition="in" filter="checkerboard(across)">
                                      <p:cBhvr>
                                        <p:cTn id="19" dur="1000"/>
                                        <p:tgtEl>
                                          <p:spTgt spid="119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8781">
            <a:off x="9046383" y="29293"/>
            <a:ext cx="1063853" cy="1355319"/>
          </a:xfrm>
          <a:prstGeom prst="rect">
            <a:avLst/>
          </a:prstGeom>
        </p:spPr>
      </p:pic>
      <p:pic>
        <p:nvPicPr>
          <p:cNvPr id="8" name="Picture 7"/>
          <p:cNvPicPr>
            <a:picLocks noChangeAspect="1"/>
          </p:cNvPicPr>
          <p:nvPr/>
        </p:nvPicPr>
        <p:blipFill>
          <a:blip r:embed="rId4"/>
          <a:stretch>
            <a:fillRect/>
          </a:stretch>
        </p:blipFill>
        <p:spPr>
          <a:xfrm>
            <a:off x="8513601" y="2131907"/>
            <a:ext cx="3853006" cy="4359018"/>
          </a:xfrm>
          <a:prstGeom prst="rect">
            <a:avLst/>
          </a:prstGeom>
        </p:spPr>
      </p:pic>
      <p:pic>
        <p:nvPicPr>
          <p:cNvPr id="9" name="Picture 8" descr="IMG_1582517675295_1582518075254">
            <a:extLst>
              <a:ext uri="{FF2B5EF4-FFF2-40B4-BE49-F238E27FC236}"/>
            </a:extLst>
          </p:cNvPr>
          <p:cNvPicPr>
            <a:picLocks noGrp="1" noChangeAspect="1"/>
          </p:cNvPicPr>
          <p:nvPr isPhoto="1"/>
        </p:nvPicPr>
        <p:blipFill>
          <a:blip r:embed="rId5" cstate="print">
            <a:lum bright="-6000"/>
            <a:extLst>
              <a:ext uri="{28A0092B-C50C-407E-A947-70E740481C1C}">
                <a14:useLocalDpi xmlns:a14="http://schemas.microsoft.com/office/drawing/2010/main" val="0"/>
              </a:ext>
            </a:extLst>
          </a:blip>
          <a:stretch>
            <a:fillRect/>
          </a:stretch>
        </p:blipFill>
        <p:spPr>
          <a:xfrm>
            <a:off x="10017753" y="303335"/>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0"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519" y="4867774"/>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A_图片 18">
            <a:extLst>
              <a:ext uri="{FF2B5EF4-FFF2-40B4-BE49-F238E27FC236}">
                <a16:creationId xmlns:a16="http://schemas.microsoft.com/office/drawing/2014/main" xmlns="" id="{FD287BA2-EE39-472E-A38A-837C2F28472C}"/>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rot="15948133">
            <a:off x="2520891" y="-1853976"/>
            <a:ext cx="5264630" cy="9500816"/>
          </a:xfrm>
          <a:prstGeom prst="rect">
            <a:avLst/>
          </a:prstGeom>
        </p:spPr>
      </p:pic>
      <p:sp>
        <p:nvSpPr>
          <p:cNvPr id="2" name="Rectangle 1"/>
          <p:cNvSpPr/>
          <p:nvPr/>
        </p:nvSpPr>
        <p:spPr>
          <a:xfrm>
            <a:off x="1978025" y="925090"/>
            <a:ext cx="7436498" cy="3945696"/>
          </a:xfrm>
          <a:prstGeom prst="rect">
            <a:avLst/>
          </a:prstGeom>
        </p:spPr>
        <p:txBody>
          <a:bodyPr wrap="square">
            <a:spAutoFit/>
          </a:bodyPr>
          <a:lstStyle/>
          <a:p>
            <a:pPr>
              <a:lnSpc>
                <a:spcPct val="115000"/>
              </a:lnSpc>
              <a:spcAft>
                <a:spcPts val="1000"/>
              </a:spcAft>
            </a:pPr>
            <a:r>
              <a:rPr lang="en-US" sz="2800" b="1" dirty="0">
                <a:solidFill>
                  <a:srgbClr val="FF0000"/>
                </a:solidFill>
                <a:latin typeface="Times" panose="02020603050405020304" pitchFamily="18" charset="0"/>
                <a:ea typeface="Arial" panose="020B0604020202020204" pitchFamily="34" charset="0"/>
                <a:cs typeface="Times" panose="02020603050405020304" pitchFamily="18" charset="0"/>
              </a:rPr>
              <a:t>*</a:t>
            </a:r>
            <a:r>
              <a:rPr lang="en-US" sz="2800" b="1" dirty="0" err="1">
                <a:solidFill>
                  <a:srgbClr val="FF0000"/>
                </a:solidFill>
                <a:latin typeface="Times" panose="02020603050405020304" pitchFamily="18" charset="0"/>
                <a:ea typeface="Arial" panose="020B0604020202020204" pitchFamily="34" charset="0"/>
                <a:cs typeface="Times" panose="02020603050405020304" pitchFamily="18" charset="0"/>
              </a:rPr>
              <a:t>Biểu</a:t>
            </a:r>
            <a:r>
              <a:rPr lang="en-US" sz="2800" b="1"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b="1" dirty="0" err="1">
                <a:solidFill>
                  <a:srgbClr val="FF0000"/>
                </a:solidFill>
                <a:latin typeface="Times" panose="02020603050405020304" pitchFamily="18" charset="0"/>
                <a:ea typeface="Arial" panose="020B0604020202020204" pitchFamily="34" charset="0"/>
                <a:cs typeface="Times" panose="02020603050405020304" pitchFamily="18" charset="0"/>
              </a:rPr>
              <a:t>hiện</a:t>
            </a:r>
            <a:r>
              <a:rPr lang="en-US" sz="2800" b="1" dirty="0">
                <a:solidFill>
                  <a:srgbClr val="FF0000"/>
                </a:solidFill>
                <a:latin typeface="Times" panose="02020603050405020304" pitchFamily="18" charset="0"/>
                <a:ea typeface="Arial" panose="020B0604020202020204" pitchFamily="34" charset="0"/>
                <a:cs typeface="Times" panose="02020603050405020304" pitchFamily="18" charset="0"/>
              </a:rPr>
              <a:t>:</a:t>
            </a:r>
          </a:p>
          <a:p>
            <a:pPr>
              <a:lnSpc>
                <a:spcPct val="115000"/>
              </a:lnSpc>
              <a:spcAft>
                <a:spcPts val="1000"/>
              </a:spcAft>
            </a:pP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Là</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sự</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tự</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tin,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bản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lĩnh</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cá</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nhân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dám</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đương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đầu</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với</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những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khó</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khăn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thử</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thách</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a:t>
            </a:r>
          </a:p>
          <a:p>
            <a:pPr>
              <a:lnSpc>
                <a:spcPct val="115000"/>
              </a:lnSpc>
              <a:spcAft>
                <a:spcPts val="1000"/>
              </a:spcAft>
            </a:pP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Có</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ý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chí</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nỗ</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lực</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phấn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đấu</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vươn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lên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trong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cuộc</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sống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a:t>
            </a:r>
          </a:p>
          <a:p>
            <a:pPr>
              <a:lnSpc>
                <a:spcPct val="115000"/>
              </a:lnSpc>
              <a:spcAft>
                <a:spcPts val="1000"/>
              </a:spcAft>
            </a:pP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Không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trông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chờ</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dựa</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dẫm</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ỷ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lại</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phụ</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thuộc</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vào</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người</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khác</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a:t>
            </a:r>
            <a:endParaRPr lang="en-US" sz="2800" dirty="0">
              <a:solidFill>
                <a:srgbClr val="FF0000"/>
              </a:solidFill>
              <a:effectLst/>
              <a:latin typeface="Times" panose="02020603050405020304" pitchFamily="18" charset="0"/>
              <a:ea typeface="Arial" panose="020B0604020202020204" pitchFamily="34" charset="0"/>
              <a:cs typeface="Times" panose="02020603050405020304" pitchFamily="18" charset="0"/>
            </a:endParaRPr>
          </a:p>
        </p:txBody>
      </p:sp>
    </p:spTree>
    <p:extLst>
      <p:ext uri="{BB962C8B-B14F-4D97-AF65-F5344CB8AC3E}">
        <p14:creationId xmlns:p14="http://schemas.microsoft.com/office/powerpoint/2010/main" val="148130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42" presetClass="path" presetSubtype="0" fill="hold" nodeType="withEffect">
                                  <p:stCondLst>
                                    <p:cond delay="0"/>
                                  </p:stCondLst>
                                  <p:childTnLst>
                                    <p:animMotion origin="layout" path="M -0.12709 0.14745 L -0.07617 -0.04005 " pathEditMode="relative" rAng="0" ptsTypes="AA">
                                      <p:cBhvr>
                                        <p:cTn id="14" dur="750" fill="hold"/>
                                        <p:tgtEl>
                                          <p:spTgt spid="7"/>
                                        </p:tgtEl>
                                        <p:attrNameLst>
                                          <p:attrName>ppt_x</p:attrName>
                                          <p:attrName>ppt_y</p:attrName>
                                        </p:attrNameLst>
                                      </p:cBhvr>
                                      <p:rCtr x="2539" y="-9375"/>
                                    </p:animMotion>
                                  </p:childTnLst>
                                </p:cTn>
                              </p:par>
                            </p:childTnLst>
                          </p:cTn>
                        </p:par>
                        <p:par>
                          <p:cTn id="15" fill="hold">
                            <p:stCondLst>
                              <p:cond delay="750"/>
                            </p:stCondLst>
                            <p:childTnLst>
                              <p:par>
                                <p:cTn id="16" presetID="37"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900" decel="100000" fill="hold"/>
                                        <p:tgtEl>
                                          <p:spTgt spid="1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3084593" y="1013785"/>
            <a:ext cx="7197663"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114050" y="43244"/>
            <a:ext cx="4820816" cy="2931598"/>
            <a:chOff x="0" y="57"/>
            <a:chExt cx="2688" cy="1812"/>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91" y="1127"/>
              <a:ext cx="2474" cy="742"/>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600" dirty="0" smtClean="0">
                  <a:solidFill>
                    <a:srgbClr val="FF3300"/>
                  </a:solidFill>
                  <a:latin typeface="Times New Roman" panose="02020603050405020304" pitchFamily="18" charset="0"/>
                </a:rPr>
                <a:t>       TÔI LÀ.... </a:t>
              </a:r>
            </a:p>
            <a:p>
              <a:pPr defTabSz="914400" eaLnBrk="1" fontAlgn="base" hangingPunct="1">
                <a:spcBef>
                  <a:spcPct val="0"/>
                </a:spcBef>
                <a:spcAft>
                  <a:spcPct val="0"/>
                </a:spcAft>
              </a:pPr>
              <a:r>
                <a:rPr lang="en-US" altLang="en-US" sz="3600" dirty="0" smtClean="0">
                  <a:solidFill>
                    <a:srgbClr val="FF3300"/>
                  </a:solidFill>
                  <a:latin typeface="Times New Roman" panose="02020603050405020304" pitchFamily="18" charset="0"/>
                </a:rPr>
                <a:t>PHÓNG VIÊN NHÍ</a:t>
              </a:r>
              <a:endParaRPr lang="en-US" altLang="en-US" sz="3600" dirty="0">
                <a:solidFill>
                  <a:srgbClr val="FF3300"/>
                </a:solidFill>
                <a:latin typeface="Times New Roman" panose="02020603050405020304" pitchFamily="18" charset="0"/>
              </a:endParaRPr>
            </a:p>
          </p:txBody>
        </p:sp>
      </p:grpSp>
      <p:sp>
        <p:nvSpPr>
          <p:cNvPr id="37899" name="Text Box 11"/>
          <p:cNvSpPr txBox="1">
            <a:spLocks noChangeArrowheads="1"/>
          </p:cNvSpPr>
          <p:nvPr/>
        </p:nvSpPr>
        <p:spPr bwMode="auto">
          <a:xfrm>
            <a:off x="4324282" y="2570809"/>
            <a:ext cx="555787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buFontTx/>
              <a:buNone/>
            </a:pPr>
            <a:r>
              <a:rPr lang="en-US" altLang="en-US" sz="3200" dirty="0" err="1" smtClean="0">
                <a:solidFill>
                  <a:srgbClr val="0000FF"/>
                </a:solidFill>
                <a:latin typeface="Times New Roman" panose="02020603050405020304" pitchFamily="18" charset="0"/>
                <a:cs typeface="Times New Roman" panose="02020603050405020304" pitchFamily="18" charset="0"/>
              </a:rPr>
              <a:t>Hãy</a:t>
            </a:r>
            <a:r>
              <a:rPr lang="en-US" altLang="en-US" sz="3200" dirty="0" smtClean="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kể</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một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số</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tấm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gương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về</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tự</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lập</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trong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cuộc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sống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hàng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ngày</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mà</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em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smtClean="0">
                <a:solidFill>
                  <a:srgbClr val="0000FF"/>
                </a:solidFill>
                <a:latin typeface="Times New Roman" panose="02020603050405020304" pitchFamily="18" charset="0"/>
                <a:cs typeface="Times New Roman" panose="02020603050405020304" pitchFamily="18" charset="0"/>
              </a:rPr>
              <a:t>biết</a:t>
            </a:r>
            <a:endParaRPr lang="en-US" altLang="en-US" sz="3200" dirty="0">
              <a:solidFill>
                <a:srgbClr val="0000FF"/>
              </a:solidFill>
              <a:latin typeface="Times New Roman" panose="02020603050405020304" pitchFamily="18" charset="0"/>
              <a:cs typeface="Times New Roman" panose="02020603050405020304" pitchFamily="18" charset="0"/>
            </a:endParaRPr>
          </a:p>
          <a:p>
            <a:pPr algn="ctr" eaLnBrk="1" hangingPunct="1">
              <a:buFontTx/>
              <a:buNone/>
            </a:pPr>
            <a:r>
              <a:rPr lang="en-US" altLang="en-US" sz="3200" dirty="0" smtClean="0">
                <a:solidFill>
                  <a:srgbClr val="0000FF"/>
                </a:solidFill>
                <a:latin typeface="Times New Roman" panose="02020603050405020304" pitchFamily="18" charset="0"/>
                <a:cs typeface="Times New Roman" panose="02020603050405020304" pitchFamily="18" charset="0"/>
              </a:rPr>
              <a:t>(</a:t>
            </a:r>
            <a:r>
              <a:rPr lang="en-US" altLang="en-US" sz="3200" dirty="0" err="1" smtClean="0">
                <a:solidFill>
                  <a:srgbClr val="0000FF"/>
                </a:solidFill>
                <a:latin typeface="Times New Roman" panose="02020603050405020304" pitchFamily="18" charset="0"/>
                <a:cs typeface="Times New Roman" panose="02020603050405020304" pitchFamily="18" charset="0"/>
              </a:rPr>
              <a:t>có</a:t>
            </a:r>
            <a:r>
              <a:rPr lang="en-US" altLang="en-US" sz="3200" dirty="0" smtClean="0">
                <a:solidFill>
                  <a:srgbClr val="0000FF"/>
                </a:solidFill>
                <a:latin typeface="Times New Roman" panose="02020603050405020304" pitchFamily="18" charset="0"/>
                <a:cs typeface="Times New Roman" panose="02020603050405020304" pitchFamily="18" charset="0"/>
              </a:rPr>
              <a:t> </a:t>
            </a:r>
            <a:r>
              <a:rPr lang="en-US" altLang="en-US" sz="3200" dirty="0" err="1" smtClean="0">
                <a:solidFill>
                  <a:srgbClr val="0000FF"/>
                </a:solidFill>
                <a:latin typeface="Times New Roman" panose="02020603050405020304" pitchFamily="18" charset="0"/>
                <a:cs typeface="Times New Roman" panose="02020603050405020304" pitchFamily="18" charset="0"/>
              </a:rPr>
              <a:t>thể</a:t>
            </a:r>
            <a:r>
              <a:rPr lang="en-US" altLang="en-US" sz="3200" dirty="0" smtClean="0">
                <a:solidFill>
                  <a:srgbClr val="0000FF"/>
                </a:solidFill>
                <a:latin typeface="Times New Roman" panose="02020603050405020304" pitchFamily="18" charset="0"/>
                <a:cs typeface="Times New Roman" panose="02020603050405020304" pitchFamily="18" charset="0"/>
              </a:rPr>
              <a:t> </a:t>
            </a:r>
            <a:r>
              <a:rPr lang="en-US" altLang="en-US" sz="3200" dirty="0" err="1" smtClean="0">
                <a:solidFill>
                  <a:srgbClr val="0000FF"/>
                </a:solidFill>
                <a:latin typeface="Times New Roman" panose="02020603050405020304" pitchFamily="18" charset="0"/>
                <a:cs typeface="Times New Roman" panose="02020603050405020304" pitchFamily="18" charset="0"/>
              </a:rPr>
              <a:t>kể</a:t>
            </a:r>
            <a:r>
              <a:rPr lang="en-US" altLang="en-US" sz="3200" dirty="0" smtClean="0">
                <a:solidFill>
                  <a:srgbClr val="0000FF"/>
                </a:solidFill>
                <a:latin typeface="Times New Roman" panose="02020603050405020304" pitchFamily="18" charset="0"/>
                <a:cs typeface="Times New Roman" panose="02020603050405020304" pitchFamily="18" charset="0"/>
              </a:rPr>
              <a:t> </a:t>
            </a:r>
            <a:r>
              <a:rPr lang="en-US" altLang="en-US" sz="3200" dirty="0" err="1" smtClean="0">
                <a:solidFill>
                  <a:srgbClr val="0000FF"/>
                </a:solidFill>
                <a:latin typeface="Times New Roman" panose="02020603050405020304" pitchFamily="18" charset="0"/>
                <a:cs typeface="Times New Roman" panose="02020603050405020304" pitchFamily="18" charset="0"/>
              </a:rPr>
              <a:t>chuyện</a:t>
            </a:r>
            <a:r>
              <a:rPr lang="en-US" altLang="en-US" sz="3200" dirty="0" smtClean="0">
                <a:solidFill>
                  <a:srgbClr val="0000FF"/>
                </a:solidFill>
                <a:latin typeface="Times New Roman" panose="02020603050405020304" pitchFamily="18" charset="0"/>
                <a:cs typeface="Times New Roman" panose="02020603050405020304" pitchFamily="18" charset="0"/>
              </a:rPr>
              <a:t>, </a:t>
            </a:r>
            <a:r>
              <a:rPr lang="en-US" altLang="en-US" sz="3200" dirty="0" err="1" smtClean="0">
                <a:solidFill>
                  <a:srgbClr val="0000FF"/>
                </a:solidFill>
                <a:latin typeface="Times New Roman" panose="02020603050405020304" pitchFamily="18" charset="0"/>
                <a:cs typeface="Times New Roman" panose="02020603050405020304" pitchFamily="18" charset="0"/>
              </a:rPr>
              <a:t>chiếu</a:t>
            </a:r>
            <a:r>
              <a:rPr lang="en-US" altLang="en-US" sz="3200" dirty="0" smtClean="0">
                <a:solidFill>
                  <a:srgbClr val="0000FF"/>
                </a:solidFill>
                <a:latin typeface="Times New Roman" panose="02020603050405020304" pitchFamily="18" charset="0"/>
                <a:cs typeface="Times New Roman" panose="02020603050405020304" pitchFamily="18" charset="0"/>
              </a:rPr>
              <a:t> clip, </a:t>
            </a:r>
            <a:r>
              <a:rPr lang="en-US" altLang="en-US" sz="3200" dirty="0" err="1" smtClean="0">
                <a:solidFill>
                  <a:srgbClr val="0000FF"/>
                </a:solidFill>
                <a:latin typeface="Times New Roman" panose="02020603050405020304" pitchFamily="18" charset="0"/>
                <a:cs typeface="Times New Roman" panose="02020603050405020304" pitchFamily="18" charset="0"/>
              </a:rPr>
              <a:t>dựng</a:t>
            </a:r>
            <a:r>
              <a:rPr lang="en-US" altLang="en-US" sz="3200" dirty="0" smtClean="0">
                <a:solidFill>
                  <a:srgbClr val="0000FF"/>
                </a:solidFill>
                <a:latin typeface="Times New Roman" panose="02020603050405020304" pitchFamily="18" charset="0"/>
                <a:cs typeface="Times New Roman" panose="02020603050405020304" pitchFamily="18" charset="0"/>
              </a:rPr>
              <a:t> </a:t>
            </a:r>
            <a:r>
              <a:rPr lang="en-US" altLang="en-US" sz="3200" dirty="0" err="1" smtClean="0">
                <a:solidFill>
                  <a:srgbClr val="0000FF"/>
                </a:solidFill>
                <a:latin typeface="Times New Roman" panose="02020603050405020304" pitchFamily="18" charset="0"/>
                <a:cs typeface="Times New Roman" panose="02020603050405020304" pitchFamily="18" charset="0"/>
              </a:rPr>
              <a:t>hoạt</a:t>
            </a:r>
            <a:r>
              <a:rPr lang="en-US" altLang="en-US" sz="3200" dirty="0" smtClean="0">
                <a:solidFill>
                  <a:srgbClr val="0000FF"/>
                </a:solidFill>
                <a:latin typeface="Times New Roman" panose="02020603050405020304" pitchFamily="18" charset="0"/>
                <a:cs typeface="Times New Roman" panose="02020603050405020304" pitchFamily="18" charset="0"/>
              </a:rPr>
              <a:t> </a:t>
            </a:r>
            <a:r>
              <a:rPr lang="en-US" altLang="en-US" sz="3200" dirty="0" err="1" smtClean="0">
                <a:solidFill>
                  <a:srgbClr val="0000FF"/>
                </a:solidFill>
                <a:latin typeface="Times New Roman" panose="02020603050405020304" pitchFamily="18" charset="0"/>
                <a:cs typeface="Times New Roman" panose="02020603050405020304" pitchFamily="18" charset="0"/>
              </a:rPr>
              <a:t>cảnh</a:t>
            </a:r>
            <a:r>
              <a:rPr lang="en-US" altLang="en-US" sz="3200" dirty="0" smtClean="0">
                <a:solidFill>
                  <a:srgbClr val="0000FF"/>
                </a:solidFill>
                <a:latin typeface="Times New Roman" panose="02020603050405020304" pitchFamily="18" charset="0"/>
                <a:cs typeface="Times New Roman" panose="02020603050405020304" pitchFamily="18" charset="0"/>
              </a:rPr>
              <a:t>...)</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pic>
        <p:nvPicPr>
          <p:cNvPr id="12" name="Picture 11" descr="IMG_1582517675295_1582518075254">
            <a:extLst>
              <a:ext uri="{FF2B5EF4-FFF2-40B4-BE49-F238E27FC236}"/>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0142376" y="237930"/>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descr="22858PICdbgea5Gz679dY_PIC201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3707" y="4840524"/>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
        <p:nvSpPr>
          <p:cNvPr id="16" name="AutoShape 3"/>
          <p:cNvSpPr>
            <a:spLocks noChangeArrowheads="1"/>
          </p:cNvSpPr>
          <p:nvPr/>
        </p:nvSpPr>
        <p:spPr bwMode="gray">
          <a:xfrm>
            <a:off x="3994199" y="43244"/>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spTree>
    <p:extLst>
      <p:ext uri="{BB962C8B-B14F-4D97-AF65-F5344CB8AC3E}">
        <p14:creationId xmlns:p14="http://schemas.microsoft.com/office/powerpoint/2010/main" val="380997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899">
                                            <p:txEl>
                                              <p:pRg st="1" end="1"/>
                                            </p:txEl>
                                          </p:spTgt>
                                        </p:tgtEl>
                                        <p:attrNameLst>
                                          <p:attrName>style.visibility</p:attrName>
                                        </p:attrNameLst>
                                      </p:cBhvr>
                                      <p:to>
                                        <p:strVal val="visible"/>
                                      </p:to>
                                    </p:set>
                                    <p:animEffect transition="in" filter="fade">
                                      <p:cBhvr>
                                        <p:cTn id="21" dur="1000"/>
                                        <p:tgtEl>
                                          <p:spTgt spid="37899">
                                            <p:txEl>
                                              <p:pRg st="1" end="1"/>
                                            </p:txEl>
                                          </p:spTgt>
                                        </p:tgtEl>
                                      </p:cBhvr>
                                    </p:animEffect>
                                    <p:anim calcmode="lin" valueType="num">
                                      <p:cBhvr>
                                        <p:cTn id="22" dur="1000" fill="hold"/>
                                        <p:tgtEl>
                                          <p:spTgt spid="3789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78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par>
                          <p:cTn id="29" fill="hold">
                            <p:stCondLst>
                              <p:cond delay="500"/>
                            </p:stCondLst>
                            <p:childTnLst>
                              <p:par>
                                <p:cTn id="30" presetID="37"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900" decel="100000" fill="hold"/>
                                        <p:tgtEl>
                                          <p:spTgt spid="14"/>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ky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440" y="153955"/>
            <a:ext cx="4906347"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751" y="153955"/>
            <a:ext cx="4738396"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4"/>
          <p:cNvSpPr txBox="1">
            <a:spLocks noChangeArrowheads="1"/>
          </p:cNvSpPr>
          <p:nvPr/>
        </p:nvSpPr>
        <p:spPr bwMode="auto">
          <a:xfrm>
            <a:off x="2362200" y="6278563"/>
            <a:ext cx="716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sz="2400" b="1">
                <a:solidFill>
                  <a:srgbClr val="0000FF"/>
                </a:solidFill>
              </a:rPr>
              <a:t>Thầy giáo Nguyễn Ngọc Ký</a:t>
            </a:r>
          </a:p>
        </p:txBody>
      </p:sp>
      <p:pic>
        <p:nvPicPr>
          <p:cNvPr id="29701" name="Picture 5" descr="21509chui-thu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9018" y="3109913"/>
            <a:ext cx="3575180"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thayky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563" y="3094038"/>
            <a:ext cx="401527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descr="thayky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7355" y="3109913"/>
            <a:ext cx="368248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570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idx="1"/>
          </p:nvPr>
        </p:nvSpPr>
        <p:spPr>
          <a:xfrm>
            <a:off x="0" y="4897438"/>
            <a:ext cx="12192000" cy="1960562"/>
          </a:xfrm>
          <a:solidFill>
            <a:srgbClr val="D3F652"/>
          </a:solidFill>
        </p:spPr>
        <p:txBody>
          <a:bodyPr/>
          <a:lstStyle/>
          <a:p>
            <a:pPr algn="just" eaLnBrk="1" hangingPunct="1">
              <a:lnSpc>
                <a:spcPct val="100000"/>
              </a:lnSpc>
              <a:buFontTx/>
              <a:buNone/>
            </a:pPr>
            <a:r>
              <a:rPr lang="en-US" altLang="en-US" sz="2800" dirty="0">
                <a:solidFill>
                  <a:srgbClr val="0000FF"/>
                </a:solidFill>
              </a:rPr>
              <a:t>	</a:t>
            </a:r>
            <a:r>
              <a:rPr lang="en-US" altLang="en-US" sz="2800" b="1" dirty="0" err="1">
                <a:solidFill>
                  <a:srgbClr val="0000FF"/>
                </a:solidFill>
                <a:latin typeface="Times New Roman" panose="02020603050405020304" pitchFamily="18" charset="0"/>
                <a:cs typeface="Times New Roman" panose="02020603050405020304" pitchFamily="18" charset="0"/>
              </a:rPr>
              <a:t>Những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vận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động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tham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thể</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dục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thể</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thao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dành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khuyết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tật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bị</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mù</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đôi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mắt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bị</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mất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một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bộ</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phận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cơ</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thể</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mình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nhưng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với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tính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lập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họ</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vượt</a:t>
            </a:r>
            <a:r>
              <a:rPr lang="en-US" altLang="en-US" sz="2800" b="1" dirty="0">
                <a:solidFill>
                  <a:srgbClr val="0000FF"/>
                </a:solidFill>
                <a:latin typeface="Times New Roman" panose="02020603050405020304" pitchFamily="18" charset="0"/>
                <a:cs typeface="Times New Roman" panose="02020603050405020304" pitchFamily="18" charset="0"/>
              </a:rPr>
              <a:t> qua </a:t>
            </a:r>
            <a:r>
              <a:rPr lang="en-US" altLang="en-US" sz="2800" b="1" dirty="0" err="1">
                <a:solidFill>
                  <a:srgbClr val="0000FF"/>
                </a:solidFill>
                <a:latin typeface="Times New Roman" panose="02020603050405020304" pitchFamily="18" charset="0"/>
                <a:cs typeface="Times New Roman" panose="02020603050405020304" pitchFamily="18" charset="0"/>
              </a:rPr>
              <a:t>những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trận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đấu</a:t>
            </a:r>
            <a:r>
              <a:rPr lang="en-US" altLang="en-US" sz="2800" b="1" dirty="0">
                <a:solidFill>
                  <a:srgbClr val="0000FF"/>
                </a:solidFill>
                <a:latin typeface="Times New Roman" panose="02020603050405020304" pitchFamily="18" charset="0"/>
                <a:cs typeface="Times New Roman" panose="02020603050405020304" pitchFamily="18" charset="0"/>
              </a:rPr>
              <a:t> gay go </a:t>
            </a:r>
            <a:r>
              <a:rPr lang="en-US" altLang="en-US" sz="2800" b="1" dirty="0" err="1">
                <a:solidFill>
                  <a:srgbClr val="0000FF"/>
                </a:solidFill>
                <a:latin typeface="Times New Roman" panose="02020603050405020304" pitchFamily="18" charset="0"/>
                <a:cs typeface="Times New Roman" panose="02020603050405020304" pitchFamily="18" charset="0"/>
              </a:rPr>
              <a:t>đem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vinh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quang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về</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nước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nhà</a:t>
            </a:r>
            <a:r>
              <a:rPr lang="en-US" altLang="en-US" sz="2800" b="1" dirty="0" smtClean="0">
                <a:solidFill>
                  <a:srgbClr val="0000FF"/>
                </a:solidFill>
                <a:latin typeface="Times New Roman" panose="02020603050405020304" pitchFamily="18" charset="0"/>
                <a:cs typeface="Times New Roman" panose="02020603050405020304" pitchFamily="18" charset="0"/>
              </a:rPr>
              <a:t>…</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pic>
        <p:nvPicPr>
          <p:cNvPr id="201731" name="Picture 3" descr="06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
            <a:ext cx="419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2" name="Picture 4" descr="vietnam_40014120_14485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28600"/>
            <a:ext cx="3962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511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201732"/>
                                        </p:tgtEl>
                                        <p:attrNameLst>
                                          <p:attrName>style.visibility</p:attrName>
                                        </p:attrNameLst>
                                      </p:cBhvr>
                                      <p:to>
                                        <p:strVal val="visible"/>
                                      </p:to>
                                    </p:set>
                                    <p:animEffect transition="in" filter="wheel(4)">
                                      <p:cBhvr>
                                        <p:cTn id="7" dur="2000"/>
                                        <p:tgtEl>
                                          <p:spTgt spid="201732"/>
                                        </p:tgtEl>
                                      </p:cBhvr>
                                    </p:animEffect>
                                  </p:childTnLst>
                                </p:cTn>
                              </p:par>
                              <p:par>
                                <p:cTn id="8" presetID="21" presetClass="entr" presetSubtype="4" fill="hold" nodeType="withEffect">
                                  <p:stCondLst>
                                    <p:cond delay="0"/>
                                  </p:stCondLst>
                                  <p:childTnLst>
                                    <p:set>
                                      <p:cBhvr>
                                        <p:cTn id="9" dur="1" fill="hold">
                                          <p:stCondLst>
                                            <p:cond delay="0"/>
                                          </p:stCondLst>
                                        </p:cTn>
                                        <p:tgtEl>
                                          <p:spTgt spid="201731"/>
                                        </p:tgtEl>
                                        <p:attrNameLst>
                                          <p:attrName>style.visibility</p:attrName>
                                        </p:attrNameLst>
                                      </p:cBhvr>
                                      <p:to>
                                        <p:strVal val="visible"/>
                                      </p:to>
                                    </p:set>
                                    <p:animEffect transition="in" filter="wheel(4)">
                                      <p:cBhvr>
                                        <p:cTn id="10" dur="2000"/>
                                        <p:tgtEl>
                                          <p:spTgt spid="20173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201730">
                                            <p:bg/>
                                          </p:spTgt>
                                        </p:tgtEl>
                                        <p:attrNameLst>
                                          <p:attrName>style.visibility</p:attrName>
                                        </p:attrNameLst>
                                      </p:cBhvr>
                                      <p:to>
                                        <p:strVal val="visible"/>
                                      </p:to>
                                    </p:set>
                                    <p:animEffect transition="in" filter="slide(fromBottom)">
                                      <p:cBhvr>
                                        <p:cTn id="15" dur="500"/>
                                        <p:tgtEl>
                                          <p:spTgt spid="201730">
                                            <p:bg/>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201730">
                                            <p:txEl>
                                              <p:pRg st="0" end="0"/>
                                            </p:txEl>
                                          </p:spTgt>
                                        </p:tgtEl>
                                        <p:attrNameLst>
                                          <p:attrName>style.visibility</p:attrName>
                                        </p:attrNameLst>
                                      </p:cBhvr>
                                      <p:to>
                                        <p:strVal val="visible"/>
                                      </p:to>
                                    </p:set>
                                    <p:animEffect transition="in" filter="slide(fromBottom)">
                                      <p:cBhvr>
                                        <p:cTn id="20" dur="500"/>
                                        <p:tgtEl>
                                          <p:spTgt spid="2017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26</a:t>
            </a:fld>
            <a:endParaRPr lang="en-US" sz="1865">
              <a:solidFill>
                <a:prstClr val="black">
                  <a:tint val="75000"/>
                </a:prstClr>
              </a:solidFill>
              <a:cs typeface="Arial" panose="020B0604020202020204" pitchFamily="34" charset="0"/>
            </a:endParaRPr>
          </a:p>
        </p:txBody>
      </p:sp>
      <p:pic>
        <p:nvPicPr>
          <p:cNvPr id="5" name="Picture 4" descr="22858PICdbgea5Gz679dY_PIC2018.png">
            <a:extLst>
              <a:ext uri="{FF2B5EF4-FFF2-40B4-BE49-F238E27FC236}">
                <a16:creationId xmlns:a16="http://schemas.microsoft.com/office/drawing/2014/main" xmlns="" id="{08802915-9823-4C5A-AB88-21979EA1E72B}"/>
              </a:ext>
            </a:extLst>
          </p:cNvPr>
          <p:cNvPicPr>
            <a:picLocks noChangeAspect="1"/>
          </p:cNvPicPr>
          <p:nvPr/>
        </p:nvPicPr>
        <p:blipFill>
          <a:blip r:embed="rId3" cstate="print"/>
          <a:stretch>
            <a:fillRect/>
          </a:stretch>
        </p:blipFill>
        <p:spPr>
          <a:xfrm>
            <a:off x="-784871" y="2091946"/>
            <a:ext cx="4920343" cy="4746334"/>
          </a:xfrm>
          <a:prstGeom prst="rect">
            <a:avLst/>
          </a:prstGeom>
        </p:spPr>
      </p:pic>
      <p:pic>
        <p:nvPicPr>
          <p:cNvPr id="6" name="PA_图片 18">
            <a:extLst>
              <a:ext uri="{FF2B5EF4-FFF2-40B4-BE49-F238E27FC236}">
                <a16:creationId xmlns:a16="http://schemas.microsoft.com/office/drawing/2014/main" xmlns="" id="{FD287BA2-EE39-472E-A38A-837C2F28472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rot="16200000">
            <a:off x="1784042" y="-1784042"/>
            <a:ext cx="2190946" cy="5759030"/>
          </a:xfrm>
          <a:prstGeom prst="rect">
            <a:avLst/>
          </a:prstGeom>
        </p:spPr>
      </p:pic>
      <p:sp>
        <p:nvSpPr>
          <p:cNvPr id="7" name="TextBox 6">
            <a:extLst>
              <a:ext uri="{FF2B5EF4-FFF2-40B4-BE49-F238E27FC236}">
                <a16:creationId xmlns:a16="http://schemas.microsoft.com/office/drawing/2014/main" xmlns="" id="{FEF26557-35AB-463F-8934-58DC6E5F9829}"/>
              </a:ext>
            </a:extLst>
          </p:cNvPr>
          <p:cNvSpPr txBox="1"/>
          <p:nvPr/>
        </p:nvSpPr>
        <p:spPr>
          <a:xfrm>
            <a:off x="249949" y="527193"/>
            <a:ext cx="5016118" cy="1384995"/>
          </a:xfrm>
          <a:prstGeom prst="rect">
            <a:avLst/>
          </a:prstGeom>
          <a:noFill/>
        </p:spPr>
        <p:txBody>
          <a:bodyPr wrap="square" rtlCol="0">
            <a:spAutoFit/>
          </a:bodyPr>
          <a:lstStyle/>
          <a:p>
            <a:pPr algn="ctr" defTabSz="914400"/>
            <a:r>
              <a:rPr lang="en-US" sz="2800" b="1" dirty="0" err="1" smtClean="0">
                <a:solidFill>
                  <a:srgbClr val="FF0000"/>
                </a:solidFill>
                <a:latin typeface="Times New Roman" panose="02020603050405020304" pitchFamily="18" charset="0"/>
                <a:cs typeface="Times New Roman" panose="02020603050405020304" pitchFamily="18" charset="0"/>
              </a:rPr>
              <a:t>Thảo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luận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cặp</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đôi</a:t>
            </a:r>
            <a:r>
              <a:rPr lang="en-US" sz="2800" b="1" dirty="0" smtClean="0">
                <a:solidFill>
                  <a:srgbClr val="FF0000"/>
                </a:solidFill>
                <a:latin typeface="Times New Roman" panose="02020603050405020304" pitchFamily="18" charset="0"/>
                <a:cs typeface="Times New Roman" panose="02020603050405020304" pitchFamily="18" charset="0"/>
              </a:rPr>
              <a:t>:</a:t>
            </a:r>
          </a:p>
          <a:p>
            <a:pPr algn="ctr" defTabSz="914400"/>
            <a:r>
              <a:rPr lang="en-US" sz="2800" b="1" dirty="0" err="1" smtClean="0">
                <a:solidFill>
                  <a:prstClr val="black"/>
                </a:solidFill>
                <a:latin typeface="Times New Roman" panose="02020603050405020304" pitchFamily="18" charset="0"/>
                <a:cs typeface="Times New Roman" panose="02020603050405020304" pitchFamily="18" charset="0"/>
              </a:rPr>
              <a:t>Điểm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khác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biệt</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giữa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người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tự</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lập</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và</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người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không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tự</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lập</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là</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gì</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SG" sz="2800" b="1" dirty="0">
              <a:solidFill>
                <a:prstClr val="black"/>
              </a:solidFill>
              <a:latin typeface="Times New Roman" panose="02020603050405020304" pitchFamily="18" charset="0"/>
              <a:cs typeface="Times New Roman" panose="02020603050405020304" pitchFamily="18" charset="0"/>
            </a:endParaRPr>
          </a:p>
        </p:txBody>
      </p:sp>
      <p:pic>
        <p:nvPicPr>
          <p:cNvPr id="8" name="图片 5">
            <a:extLst>
              <a:ext uri="{FF2B5EF4-FFF2-40B4-BE49-F238E27FC236}">
                <a16:creationId xmlns:a16="http://schemas.microsoft.com/office/drawing/2014/main" xmlns="" id="{C92E4828-A184-465C-9FEC-D87C284C4416}"/>
              </a:ext>
            </a:extLst>
          </p:cNvPr>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3151904" y="1972026"/>
            <a:ext cx="2270247" cy="4749282"/>
          </a:xfrm>
          <a:prstGeom prst="rect">
            <a:avLst/>
          </a:prstGeom>
        </p:spPr>
      </p:pic>
      <p:sp>
        <p:nvSpPr>
          <p:cNvPr id="11" name="Text Box 2"/>
          <p:cNvSpPr txBox="1">
            <a:spLocks noChangeArrowheads="1"/>
          </p:cNvSpPr>
          <p:nvPr/>
        </p:nvSpPr>
        <p:spPr bwMode="auto">
          <a:xfrm>
            <a:off x="5223150" y="1972026"/>
            <a:ext cx="3237516" cy="4585871"/>
          </a:xfrm>
          <a:prstGeom prst="rect">
            <a:avLst/>
          </a:prstGeom>
          <a:solidFill>
            <a:srgbClr val="BBF7E7"/>
          </a:solidFill>
          <a:ln>
            <a:noFill/>
          </a:ln>
          <a:effec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b="1" dirty="0">
                <a:solidFill>
                  <a:srgbClr val="0000FF"/>
                </a:solidFill>
                <a:latin typeface="VNI-Times" pitchFamily="2" charset="0"/>
              </a:rPr>
              <a:t>- </a:t>
            </a:r>
            <a:r>
              <a:rPr lang="en-US" altLang="en-US" b="1" dirty="0" err="1">
                <a:solidFill>
                  <a:srgbClr val="0000FF"/>
                </a:solidFill>
                <a:latin typeface="Times New Roman" panose="02020603050405020304" pitchFamily="18" charset="0"/>
              </a:rPr>
              <a:t>Tự</a:t>
            </a:r>
            <a:r>
              <a:rPr lang="en-US" altLang="en-US" b="1" dirty="0">
                <a:solidFill>
                  <a:srgbClr val="0000FF"/>
                </a:solidFill>
                <a:latin typeface="Times New Roman" panose="02020603050405020304" pitchFamily="18" charset="0"/>
              </a:rPr>
              <a:t> tin, </a:t>
            </a:r>
            <a:r>
              <a:rPr lang="en-US" altLang="en-US" b="1" dirty="0" err="1">
                <a:solidFill>
                  <a:srgbClr val="0000FF"/>
                </a:solidFill>
                <a:latin typeface="Times New Roman" panose="02020603050405020304" pitchFamily="18" charset="0"/>
              </a:rPr>
              <a:t>bản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lĩnh</a:t>
            </a:r>
            <a:endParaRPr lang="en-US" altLang="en-US" b="1" dirty="0">
              <a:solidFill>
                <a:srgbClr val="0000FF"/>
              </a:solidFill>
              <a:latin typeface="Times New Roman" panose="02020603050405020304" pitchFamily="18" charset="0"/>
            </a:endParaRPr>
          </a:p>
          <a:p>
            <a:pPr defTabSz="914400" eaLnBrk="1" fontAlgn="base" hangingPunct="1">
              <a:spcBef>
                <a:spcPct val="0"/>
              </a:spcBef>
              <a:spcAft>
                <a:spcPct val="0"/>
              </a:spcAft>
            </a:pP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Đương</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đầu</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khó</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khăn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thử</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thách</a:t>
            </a:r>
            <a:r>
              <a:rPr lang="en-US" altLang="en-US" b="1" dirty="0">
                <a:solidFill>
                  <a:srgbClr val="0000FF"/>
                </a:solidFill>
                <a:latin typeface="Times New Roman" panose="02020603050405020304" pitchFamily="18" charset="0"/>
              </a:rPr>
              <a:t>.</a:t>
            </a:r>
          </a:p>
          <a:p>
            <a:pPr defTabSz="914400" eaLnBrk="1" fontAlgn="base" hangingPunct="1">
              <a:spcBef>
                <a:spcPct val="0"/>
              </a:spcBef>
              <a:spcAft>
                <a:spcPct val="0"/>
              </a:spcAft>
              <a:buFontTx/>
              <a:buChar char="-"/>
            </a:pPr>
            <a:r>
              <a:rPr lang="en-US" altLang="en-US" b="1" dirty="0">
                <a:solidFill>
                  <a:srgbClr val="0000FF"/>
                </a:solidFill>
                <a:latin typeface="Times New Roman" panose="02020603050405020304" pitchFamily="18" charset="0"/>
              </a:rPr>
              <a:t>Ý </a:t>
            </a:r>
            <a:r>
              <a:rPr lang="en-US" altLang="en-US" b="1" dirty="0" err="1">
                <a:solidFill>
                  <a:srgbClr val="0000FF"/>
                </a:solidFill>
                <a:latin typeface="Times New Roman" panose="02020603050405020304" pitchFamily="18" charset="0"/>
              </a:rPr>
              <a:t>chí</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nỗ</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lực</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vươn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lên</a:t>
            </a:r>
            <a:r>
              <a:rPr lang="en-US" altLang="en-US" b="1" dirty="0">
                <a:solidFill>
                  <a:srgbClr val="0000FF"/>
                </a:solidFill>
                <a:latin typeface="Times New Roman" panose="02020603050405020304" pitchFamily="18" charset="0"/>
              </a:rPr>
              <a:t>.</a:t>
            </a:r>
          </a:p>
          <a:p>
            <a:pPr defTabSz="914400" eaLnBrk="1" fontAlgn="base" hangingPunct="1">
              <a:spcBef>
                <a:spcPct val="0"/>
              </a:spcBef>
              <a:spcAft>
                <a:spcPct val="0"/>
              </a:spcAft>
            </a:pPr>
            <a:endParaRPr lang="en-US" altLang="en-US" b="1" dirty="0">
              <a:solidFill>
                <a:srgbClr val="0000FF"/>
              </a:solidFill>
              <a:latin typeface="Times New Roman" panose="02020603050405020304" pitchFamily="18" charset="0"/>
            </a:endParaRPr>
          </a:p>
          <a:p>
            <a:pPr defTabSz="914400" eaLnBrk="1" fontAlgn="base" hangingPunct="1">
              <a:spcBef>
                <a:spcPct val="0"/>
              </a:spcBef>
              <a:spcAft>
                <a:spcPct val="0"/>
              </a:spcAft>
              <a:buFont typeface="Wingdings" panose="05000000000000000000" pitchFamily="2" charset="2"/>
              <a:buChar char="Ø"/>
            </a:pP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Thành</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công</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được</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mọi</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người</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quí</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trọ</a:t>
            </a:r>
            <a:r>
              <a:rPr lang="en-US" altLang="en-US" sz="3600" b="1" dirty="0" err="1">
                <a:solidFill>
                  <a:srgbClr val="FF0000"/>
                </a:solidFill>
                <a:latin typeface="Times New Roman" panose="02020603050405020304" pitchFamily="18" charset="0"/>
              </a:rPr>
              <a:t>ng</a:t>
            </a:r>
            <a:endParaRPr lang="en-US" altLang="en-US" sz="3600" b="1" dirty="0">
              <a:solidFill>
                <a:srgbClr val="FF0000"/>
              </a:solidFill>
              <a:latin typeface="Times New Roman" panose="02020603050405020304" pitchFamily="18" charset="0"/>
            </a:endParaRPr>
          </a:p>
        </p:txBody>
      </p:sp>
      <p:sp>
        <p:nvSpPr>
          <p:cNvPr id="12" name="Text Box 3"/>
          <p:cNvSpPr txBox="1">
            <a:spLocks noChangeArrowheads="1"/>
          </p:cNvSpPr>
          <p:nvPr/>
        </p:nvSpPr>
        <p:spPr bwMode="auto">
          <a:xfrm>
            <a:off x="6460805" y="830425"/>
            <a:ext cx="1600200" cy="65087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sz="3600" b="1">
                <a:solidFill>
                  <a:srgbClr val="FF3300"/>
                </a:solidFill>
              </a:rPr>
              <a:t>Tự lập</a:t>
            </a:r>
          </a:p>
        </p:txBody>
      </p:sp>
      <p:sp>
        <p:nvSpPr>
          <p:cNvPr id="13" name="Line 4"/>
          <p:cNvSpPr>
            <a:spLocks noChangeShapeType="1"/>
          </p:cNvSpPr>
          <p:nvPr/>
        </p:nvSpPr>
        <p:spPr bwMode="auto">
          <a:xfrm flipH="1">
            <a:off x="8440448" y="793103"/>
            <a:ext cx="20217" cy="5745811"/>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defTabSz="914400" fontAlgn="base">
              <a:spcBef>
                <a:spcPct val="50000"/>
              </a:spcBef>
              <a:spcAft>
                <a:spcPct val="0"/>
              </a:spcAft>
            </a:pPr>
            <a:endParaRPr lang="en-US" sz="3200">
              <a:solidFill>
                <a:srgbClr val="000000"/>
              </a:solidFill>
            </a:endParaRPr>
          </a:p>
        </p:txBody>
      </p:sp>
      <p:sp>
        <p:nvSpPr>
          <p:cNvPr id="14" name="Rectangle 5"/>
          <p:cNvSpPr>
            <a:spLocks noChangeArrowheads="1"/>
          </p:cNvSpPr>
          <p:nvPr/>
        </p:nvSpPr>
        <p:spPr bwMode="auto">
          <a:xfrm>
            <a:off x="8473590" y="1972026"/>
            <a:ext cx="3718410" cy="4524315"/>
          </a:xfrm>
          <a:prstGeom prst="rect">
            <a:avLst/>
          </a:prstGeom>
          <a:solidFill>
            <a:srgbClr val="D3F652"/>
          </a:solidFill>
          <a:ln>
            <a:noFill/>
          </a:ln>
          <a:effectLst/>
        </p:spPr>
        <p:txBody>
          <a:bodyPr wrap="square" anchor="ct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b="1" dirty="0">
                <a:solidFill>
                  <a:srgbClr val="0000FF"/>
                </a:solidFill>
                <a:latin typeface="VNI-Times" pitchFamily="2" charset="0"/>
              </a:rPr>
              <a:t>- </a:t>
            </a:r>
            <a:r>
              <a:rPr lang="en-US" altLang="en-US" b="1" dirty="0" err="1">
                <a:solidFill>
                  <a:srgbClr val="0000FF"/>
                </a:solidFill>
                <a:latin typeface="Times New Roman" panose="02020603050405020304" pitchFamily="18" charset="0"/>
              </a:rPr>
              <a:t>Nhút</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nhát</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không</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bản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lĩnh</a:t>
            </a:r>
            <a:r>
              <a:rPr lang="en-US" altLang="en-US" b="1" dirty="0">
                <a:solidFill>
                  <a:srgbClr val="0000FF"/>
                </a:solidFill>
                <a:latin typeface="Times New Roman" panose="02020603050405020304" pitchFamily="18" charset="0"/>
              </a:rPr>
              <a:t>.</a:t>
            </a:r>
          </a:p>
          <a:p>
            <a:pPr defTabSz="914400" eaLnBrk="1" fontAlgn="base" hangingPunct="1">
              <a:spcBef>
                <a:spcPct val="0"/>
              </a:spcBef>
              <a:spcAft>
                <a:spcPct val="0"/>
              </a:spcAft>
            </a:pPr>
            <a:r>
              <a:rPr lang="en-US" altLang="en-US" b="1" dirty="0">
                <a:solidFill>
                  <a:srgbClr val="0000FF"/>
                </a:solidFill>
                <a:latin typeface="Times New Roman" panose="02020603050405020304" pitchFamily="18" charset="0"/>
              </a:rPr>
              <a:t>- Lo </a:t>
            </a:r>
            <a:r>
              <a:rPr lang="en-US" altLang="en-US" b="1" dirty="0" err="1">
                <a:solidFill>
                  <a:srgbClr val="0000FF"/>
                </a:solidFill>
                <a:latin typeface="Times New Roman" panose="02020603050405020304" pitchFamily="18" charset="0"/>
              </a:rPr>
              <a:t>sợ</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ngại</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khó</a:t>
            </a:r>
            <a:r>
              <a:rPr lang="en-US" altLang="en-US" b="1" dirty="0">
                <a:solidFill>
                  <a:srgbClr val="0000FF"/>
                </a:solidFill>
                <a:latin typeface="Times New Roman" panose="02020603050405020304" pitchFamily="18" charset="0"/>
              </a:rPr>
              <a:t>.</a:t>
            </a:r>
            <a:endParaRPr lang="en-US" altLang="en-US" b="1" dirty="0">
              <a:solidFill>
                <a:srgbClr val="0000FF"/>
              </a:solidFill>
              <a:latin typeface="VNI-Juni" pitchFamily="2" charset="0"/>
            </a:endParaRPr>
          </a:p>
          <a:p>
            <a:pPr defTabSz="914400" eaLnBrk="1" fontAlgn="base" hangingPunct="1">
              <a:spcBef>
                <a:spcPct val="0"/>
              </a:spcBef>
              <a:spcAft>
                <a:spcPct val="0"/>
              </a:spcAft>
            </a:pPr>
            <a:r>
              <a:rPr lang="en-US" altLang="en-US" b="1" dirty="0">
                <a:solidFill>
                  <a:srgbClr val="0000FF"/>
                </a:solidFill>
                <a:latin typeface="Times New Roman" panose="02020603050405020304" pitchFamily="18" charset="0"/>
              </a:rPr>
              <a:t>- Ỷ </a:t>
            </a:r>
            <a:r>
              <a:rPr lang="en-US" altLang="en-US" b="1" dirty="0" err="1">
                <a:solidFill>
                  <a:srgbClr val="0000FF"/>
                </a:solidFill>
                <a:latin typeface="Times New Roman" panose="02020603050405020304" pitchFamily="18" charset="0"/>
              </a:rPr>
              <a:t>lại</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dựa</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dẫm</a:t>
            </a:r>
            <a:r>
              <a:rPr lang="en-US" altLang="en-US" b="1" dirty="0">
                <a:solidFill>
                  <a:srgbClr val="0000FF"/>
                </a:solidFill>
                <a:latin typeface="Times New Roman" panose="02020603050405020304" pitchFamily="18" charset="0"/>
              </a:rPr>
              <a:t>.</a:t>
            </a:r>
            <a:r>
              <a:rPr lang="en-US" altLang="en-US" b="1" dirty="0">
                <a:solidFill>
                  <a:srgbClr val="0000FF"/>
                </a:solidFill>
                <a:latin typeface="VNI-Juni" pitchFamily="2" charset="0"/>
              </a:rPr>
              <a:t> </a:t>
            </a:r>
          </a:p>
          <a:p>
            <a:pPr marL="457200" indent="-457200" defTabSz="914400" eaLnBrk="1" fontAlgn="base" hangingPunct="1">
              <a:spcBef>
                <a:spcPct val="0"/>
              </a:spcBef>
              <a:spcAft>
                <a:spcPct val="0"/>
              </a:spcAft>
              <a:buFontTx/>
              <a:buChar char="-"/>
            </a:pPr>
            <a:r>
              <a:rPr lang="en-US" altLang="en-US" b="1" dirty="0" err="1" smtClean="0">
                <a:solidFill>
                  <a:srgbClr val="0000FF"/>
                </a:solidFill>
                <a:latin typeface="Times New Roman" panose="02020603050405020304" pitchFamily="18" charset="0"/>
              </a:rPr>
              <a:t>Phụ</a:t>
            </a:r>
            <a:r>
              <a:rPr lang="en-US" altLang="en-US" b="1" dirty="0" smtClean="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thuộc</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vào</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người</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khác</a:t>
            </a:r>
            <a:r>
              <a:rPr lang="en-US" altLang="en-US" b="1" dirty="0" smtClean="0">
                <a:solidFill>
                  <a:srgbClr val="0000FF"/>
                </a:solidFill>
                <a:latin typeface="Times New Roman" panose="02020603050405020304" pitchFamily="18" charset="0"/>
              </a:rPr>
              <a:t>.</a:t>
            </a:r>
          </a:p>
          <a:p>
            <a:pPr marL="457200" indent="-457200" defTabSz="914400" eaLnBrk="1" fontAlgn="base" hangingPunct="1">
              <a:spcBef>
                <a:spcPct val="0"/>
              </a:spcBef>
              <a:spcAft>
                <a:spcPct val="0"/>
              </a:spcAft>
              <a:buFontTx/>
              <a:buChar char="-"/>
            </a:pPr>
            <a:endParaRPr lang="en-US" altLang="en-US" b="1" dirty="0">
              <a:solidFill>
                <a:srgbClr val="0000FF"/>
              </a:solidFill>
              <a:latin typeface="Times New Roman" panose="02020603050405020304" pitchFamily="18" charset="0"/>
            </a:endParaRPr>
          </a:p>
          <a:p>
            <a:pPr defTabSz="914400" eaLnBrk="1" fontAlgn="base" hangingPunct="1">
              <a:spcBef>
                <a:spcPct val="0"/>
              </a:spcBef>
              <a:spcAft>
                <a:spcPct val="0"/>
              </a:spcAft>
              <a:buFont typeface="Wingdings" panose="05000000000000000000" pitchFamily="2" charset="2"/>
              <a:buChar char="Ø"/>
            </a:pPr>
            <a:r>
              <a:rPr lang="en-US" altLang="en-US" b="1" dirty="0">
                <a:solidFill>
                  <a:srgbClr val="FF0000"/>
                </a:solidFill>
                <a:latin typeface="Times New Roman" panose="02020603050405020304" pitchFamily="18" charset="0"/>
                <a:sym typeface="Wingdings" panose="05000000000000000000" pitchFamily="2" charset="2"/>
              </a:rPr>
              <a:t> </a:t>
            </a:r>
            <a:r>
              <a:rPr lang="en-US" altLang="en-US" b="1" dirty="0" err="1">
                <a:solidFill>
                  <a:srgbClr val="FF0000"/>
                </a:solidFill>
                <a:latin typeface="Times New Roman" panose="02020603050405020304" pitchFamily="18" charset="0"/>
                <a:sym typeface="Wingdings" panose="05000000000000000000" pitchFamily="2" charset="2"/>
              </a:rPr>
              <a:t>Thất</a:t>
            </a:r>
            <a:r>
              <a:rPr lang="en-US" altLang="en-US" b="1" dirty="0">
                <a:solidFill>
                  <a:srgbClr val="FF0000"/>
                </a:solidFill>
                <a:latin typeface="Times New Roman" panose="02020603050405020304" pitchFamily="18" charset="0"/>
                <a:sym typeface="Wingdings" panose="05000000000000000000" pitchFamily="2" charset="2"/>
              </a:rPr>
              <a:t> </a:t>
            </a:r>
            <a:r>
              <a:rPr lang="en-US" altLang="en-US" b="1" dirty="0" err="1">
                <a:solidFill>
                  <a:srgbClr val="FF0000"/>
                </a:solidFill>
                <a:latin typeface="Times New Roman" panose="02020603050405020304" pitchFamily="18" charset="0"/>
                <a:sym typeface="Wingdings" panose="05000000000000000000" pitchFamily="2" charset="2"/>
              </a:rPr>
              <a:t>bại</a:t>
            </a:r>
            <a:r>
              <a:rPr lang="en-US" altLang="en-US" b="1" dirty="0">
                <a:solidFill>
                  <a:srgbClr val="FF0000"/>
                </a:solidFill>
                <a:latin typeface="Times New Roman" panose="02020603050405020304" pitchFamily="18" charset="0"/>
                <a:sym typeface="Wingdings" panose="05000000000000000000" pitchFamily="2" charset="2"/>
              </a:rPr>
              <a:t>, </a:t>
            </a:r>
            <a:r>
              <a:rPr lang="en-US" altLang="en-US" b="1" dirty="0" err="1">
                <a:solidFill>
                  <a:srgbClr val="FF0000"/>
                </a:solidFill>
                <a:latin typeface="Times New Roman" panose="02020603050405020304" pitchFamily="18" charset="0"/>
                <a:sym typeface="Wingdings" panose="05000000000000000000" pitchFamily="2" charset="2"/>
              </a:rPr>
              <a:t>bị</a:t>
            </a:r>
            <a:r>
              <a:rPr lang="en-US" altLang="en-US" b="1" dirty="0">
                <a:solidFill>
                  <a:srgbClr val="FF0000"/>
                </a:solidFill>
                <a:latin typeface="Times New Roman" panose="02020603050405020304" pitchFamily="18" charset="0"/>
                <a:sym typeface="Wingdings" panose="05000000000000000000" pitchFamily="2" charset="2"/>
              </a:rPr>
              <a:t> </a:t>
            </a:r>
            <a:r>
              <a:rPr lang="en-US" altLang="en-US" b="1" dirty="0" err="1">
                <a:solidFill>
                  <a:srgbClr val="FF0000"/>
                </a:solidFill>
                <a:latin typeface="Times New Roman" panose="02020603050405020304" pitchFamily="18" charset="0"/>
                <a:sym typeface="Wingdings" panose="05000000000000000000" pitchFamily="2" charset="2"/>
              </a:rPr>
              <a:t>xem</a:t>
            </a:r>
            <a:r>
              <a:rPr lang="en-US" altLang="en-US" b="1" dirty="0">
                <a:solidFill>
                  <a:srgbClr val="FF0000"/>
                </a:solidFill>
                <a:latin typeface="Times New Roman" panose="02020603050405020304" pitchFamily="18" charset="0"/>
                <a:sym typeface="Wingdings" panose="05000000000000000000" pitchFamily="2" charset="2"/>
              </a:rPr>
              <a:t> </a:t>
            </a:r>
            <a:r>
              <a:rPr lang="en-US" altLang="en-US" b="1" dirty="0" err="1">
                <a:solidFill>
                  <a:srgbClr val="FF0000"/>
                </a:solidFill>
                <a:latin typeface="Times New Roman" panose="02020603050405020304" pitchFamily="18" charset="0"/>
                <a:sym typeface="Wingdings" panose="05000000000000000000" pitchFamily="2" charset="2"/>
              </a:rPr>
              <a:t>thường</a:t>
            </a:r>
            <a:r>
              <a:rPr lang="en-US" altLang="en-US" b="1" dirty="0">
                <a:solidFill>
                  <a:srgbClr val="FF0000"/>
                </a:solidFill>
                <a:latin typeface="Times New Roman" panose="02020603050405020304" pitchFamily="18" charset="0"/>
                <a:sym typeface="Wingdings" panose="05000000000000000000" pitchFamily="2" charset="2"/>
              </a:rPr>
              <a:t>.</a:t>
            </a:r>
          </a:p>
        </p:txBody>
      </p:sp>
      <p:sp>
        <p:nvSpPr>
          <p:cNvPr id="15" name="Text Box 6"/>
          <p:cNvSpPr txBox="1">
            <a:spLocks noChangeArrowheads="1"/>
          </p:cNvSpPr>
          <p:nvPr/>
        </p:nvSpPr>
        <p:spPr bwMode="auto">
          <a:xfrm>
            <a:off x="8692067" y="793103"/>
            <a:ext cx="3048000" cy="65087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sz="3600" b="1">
                <a:solidFill>
                  <a:srgbClr val="FF3300"/>
                </a:solidFill>
              </a:rPr>
              <a:t>Không tự lập</a:t>
            </a:r>
          </a:p>
        </p:txBody>
      </p:sp>
    </p:spTree>
    <p:extLst>
      <p:ext uri="{BB962C8B-B14F-4D97-AF65-F5344CB8AC3E}">
        <p14:creationId xmlns:p14="http://schemas.microsoft.com/office/powerpoint/2010/main" val="160937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22" presetClass="entr" presetSubtype="4" fill="hold" nodeType="with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ox(in)">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ox(i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slide(fromBottom)">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heckerboard(across)">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a:extLst>
              <a:ext uri="{FF2B5EF4-FFF2-40B4-BE49-F238E27FC236}">
                <a16:creationId xmlns:a16="http://schemas.microsoft.com/office/drawing/2014/main" xmlns="" id="{08802915-9823-4C5A-AB88-21979EA1E72B}"/>
              </a:ext>
            </a:extLst>
          </p:cNvPr>
          <p:cNvPicPr>
            <a:picLocks noChangeAspect="1"/>
          </p:cNvPicPr>
          <p:nvPr/>
        </p:nvPicPr>
        <p:blipFill>
          <a:blip r:embed="rId3" cstate="print"/>
          <a:stretch>
            <a:fillRect/>
          </a:stretch>
        </p:blipFill>
        <p:spPr>
          <a:xfrm>
            <a:off x="1171614" y="2076308"/>
            <a:ext cx="4920343" cy="4920343"/>
          </a:xfrm>
          <a:prstGeom prst="rect">
            <a:avLst/>
          </a:prstGeom>
        </p:spPr>
      </p:pic>
      <p:pic>
        <p:nvPicPr>
          <p:cNvPr id="3" name="PA_图片 18">
            <a:extLst>
              <a:ext uri="{FF2B5EF4-FFF2-40B4-BE49-F238E27FC236}">
                <a16:creationId xmlns:a16="http://schemas.microsoft.com/office/drawing/2014/main" xmlns="" id="{FD287BA2-EE39-472E-A38A-837C2F28472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rot="15833613">
            <a:off x="1805301" y="-1722191"/>
            <a:ext cx="2546266" cy="5814020"/>
          </a:xfrm>
          <a:prstGeom prst="rect">
            <a:avLst/>
          </a:prstGeom>
        </p:spPr>
      </p:pic>
      <p:sp>
        <p:nvSpPr>
          <p:cNvPr id="4" name="TextBox 3">
            <a:extLst>
              <a:ext uri="{FF2B5EF4-FFF2-40B4-BE49-F238E27FC236}">
                <a16:creationId xmlns:a16="http://schemas.microsoft.com/office/drawing/2014/main" xmlns="" id="{FEF26557-35AB-463F-8934-58DC6E5F9829}"/>
              </a:ext>
            </a:extLst>
          </p:cNvPr>
          <p:cNvSpPr txBox="1"/>
          <p:nvPr/>
        </p:nvSpPr>
        <p:spPr>
          <a:xfrm rot="21320319">
            <a:off x="428895" y="573340"/>
            <a:ext cx="4901771" cy="1384995"/>
          </a:xfrm>
          <a:prstGeom prst="rect">
            <a:avLst/>
          </a:prstGeom>
          <a:noFill/>
        </p:spPr>
        <p:txBody>
          <a:bodyPr wrap="square" rtlCol="0">
            <a:spAutoFit/>
          </a:bodyPr>
          <a:lstStyle/>
          <a:p>
            <a:pPr algn="ctr" defTabSz="914400"/>
            <a:r>
              <a:rPr lang="en-US" sz="2800" b="1" dirty="0" err="1" smtClean="0">
                <a:solidFill>
                  <a:prstClr val="black"/>
                </a:solidFill>
                <a:latin typeface="Times New Roman" panose="02020603050405020304" pitchFamily="18" charset="0"/>
                <a:cs typeface="Times New Roman" panose="02020603050405020304" pitchFamily="18" charset="0"/>
              </a:rPr>
              <a:t>Từ</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những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tấm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gương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kể</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trên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hãy</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cho</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biết</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tự</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lập</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có</a:t>
            </a:r>
            <a:r>
              <a:rPr lang="en-US" sz="2800" b="1" dirty="0" smtClean="0">
                <a:solidFill>
                  <a:prstClr val="black"/>
                </a:solidFill>
                <a:latin typeface="Times New Roman" panose="02020603050405020304" pitchFamily="18" charset="0"/>
                <a:cs typeface="Times New Roman" panose="02020603050405020304" pitchFamily="18" charset="0"/>
              </a:rPr>
              <a:t> ý </a:t>
            </a:r>
            <a:r>
              <a:rPr lang="en-US" sz="2800" b="1" dirty="0" err="1" smtClean="0">
                <a:solidFill>
                  <a:prstClr val="black"/>
                </a:solidFill>
                <a:latin typeface="Times New Roman" panose="02020603050405020304" pitchFamily="18" charset="0"/>
                <a:cs typeface="Times New Roman" panose="02020603050405020304" pitchFamily="18" charset="0"/>
              </a:rPr>
              <a:t>nghĩa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như</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thế</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nào</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trong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cuộc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sống</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SG" sz="2800" b="1" dirty="0">
              <a:solidFill>
                <a:prstClr val="black"/>
              </a:solidFill>
              <a:latin typeface="Times New Roman" panose="02020603050405020304" pitchFamily="18" charset="0"/>
              <a:cs typeface="Times New Roman" panose="02020603050405020304" pitchFamily="18" charset="0"/>
            </a:endParaRPr>
          </a:p>
        </p:txBody>
      </p:sp>
      <p:pic>
        <p:nvPicPr>
          <p:cNvPr id="5" name="图片 5">
            <a:extLst>
              <a:ext uri="{FF2B5EF4-FFF2-40B4-BE49-F238E27FC236}">
                <a16:creationId xmlns:a16="http://schemas.microsoft.com/office/drawing/2014/main" xmlns="" id="{C92E4828-A184-465C-9FEC-D87C284C4416}"/>
              </a:ext>
            </a:extLst>
          </p:cNvPr>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5160459" y="1956761"/>
            <a:ext cx="2730475" cy="4878002"/>
          </a:xfrm>
          <a:prstGeom prst="rect">
            <a:avLst/>
          </a:prstGeom>
        </p:spPr>
      </p:pic>
      <p:pic>
        <p:nvPicPr>
          <p:cNvPr id="6" name="图片 1">
            <a:extLst>
              <a:ext uri="{FF2B5EF4-FFF2-40B4-BE49-F238E27FC236}">
                <a16:creationId xmlns:a16="http://schemas.microsoft.com/office/drawing/2014/main" xmlns="" id="{30E5B401-103C-46B3-8F47-61F7C11E11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0" y="0"/>
            <a:ext cx="4572000" cy="6858000"/>
          </a:xfrm>
          <a:prstGeom prst="rect">
            <a:avLst/>
          </a:prstGeom>
          <a:solidFill>
            <a:srgbClr val="FFE79B"/>
          </a:solidFill>
        </p:spPr>
      </p:pic>
      <p:sp>
        <p:nvSpPr>
          <p:cNvPr id="7" name="Text Box 12">
            <a:extLst>
              <a:ext uri="{FF2B5EF4-FFF2-40B4-BE49-F238E27FC236}">
                <a16:creationId xmlns:a16="http://schemas.microsoft.com/office/drawing/2014/main" xmlns="" id="{EE67C848-B35A-448F-AB99-DDFEC6D186FD}"/>
              </a:ext>
            </a:extLst>
          </p:cNvPr>
          <p:cNvSpPr txBox="1">
            <a:spLocks noChangeArrowheads="1"/>
          </p:cNvSpPr>
          <p:nvPr/>
        </p:nvSpPr>
        <p:spPr bwMode="auto">
          <a:xfrm>
            <a:off x="8106114" y="582210"/>
            <a:ext cx="4120444" cy="500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nSpc>
                <a:spcPct val="115000"/>
              </a:lnSpc>
              <a:spcAft>
                <a:spcPts val="1000"/>
              </a:spcAft>
            </a:pPr>
            <a:r>
              <a:rPr lang="en-US" sz="3200" dirty="0">
                <a:ea typeface="Arial" panose="020B0604020202020204" pitchFamily="34" charset="0"/>
                <a:cs typeface="Times New Roman" panose="02020603050405020304" pitchFamily="18" charset="0"/>
              </a:rPr>
              <a:t>*Ý </a:t>
            </a:r>
            <a:r>
              <a:rPr lang="en-US" sz="3200" dirty="0" err="1">
                <a:ea typeface="Arial" panose="020B0604020202020204" pitchFamily="34" charset="0"/>
                <a:cs typeface="Times New Roman" panose="02020603050405020304" pitchFamily="18" charset="0"/>
              </a:rPr>
              <a:t>nghĩa</a:t>
            </a:r>
            <a:r>
              <a:rPr lang="en-US" sz="3200" dirty="0">
                <a:ea typeface="Arial" panose="020B0604020202020204" pitchFamily="34" charset="0"/>
                <a:cs typeface="Times New Roman" panose="02020603050405020304" pitchFamily="18" charset="0"/>
              </a:rPr>
              <a:t>:</a:t>
            </a:r>
            <a:endParaRPr lang="en-US" sz="3200" dirty="0">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000"/>
              </a:spcAft>
            </a:pPr>
            <a:r>
              <a:rPr lang="en-US" sz="3200" dirty="0">
                <a:ea typeface="Arial" panose="020B0604020202020204" pitchFamily="34" charset="0"/>
                <a:cs typeface="Times New Roman" panose="02020603050405020304" pitchFamily="18" charset="0"/>
              </a:rPr>
              <a:t>-</a:t>
            </a:r>
            <a:r>
              <a:rPr lang="en-US" sz="3200" dirty="0" err="1">
                <a:ea typeface="Arial" panose="020B0604020202020204" pitchFamily="34" charset="0"/>
                <a:cs typeface="Times New Roman" panose="02020603050405020304" pitchFamily="18" charset="0"/>
              </a:rPr>
              <a:t>Giúp</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chúng</a:t>
            </a:r>
            <a:r>
              <a:rPr lang="en-US" sz="3200" dirty="0">
                <a:ea typeface="Arial" panose="020B0604020202020204" pitchFamily="34" charset="0"/>
                <a:cs typeface="Times New Roman" panose="02020603050405020304" pitchFamily="18" charset="0"/>
              </a:rPr>
              <a:t> ta </a:t>
            </a:r>
            <a:r>
              <a:rPr lang="en-US" sz="3200" dirty="0" err="1">
                <a:ea typeface="Arial" panose="020B0604020202020204" pitchFamily="34" charset="0"/>
                <a:cs typeface="Times New Roman" panose="02020603050405020304" pitchFamily="18" charset="0"/>
              </a:rPr>
              <a:t>tự</a:t>
            </a:r>
            <a:r>
              <a:rPr lang="en-US" sz="3200" dirty="0">
                <a:ea typeface="Arial" panose="020B0604020202020204" pitchFamily="34" charset="0"/>
                <a:cs typeface="Times New Roman" panose="02020603050405020304" pitchFamily="18" charset="0"/>
              </a:rPr>
              <a:t> tin, </a:t>
            </a:r>
            <a:r>
              <a:rPr lang="en-US" sz="3200" dirty="0" err="1">
                <a:ea typeface="Arial" panose="020B0604020202020204" pitchFamily="34" charset="0"/>
                <a:cs typeface="Times New Roman" panose="02020603050405020304" pitchFamily="18" charset="0"/>
              </a:rPr>
              <a:t>có</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bản</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lĩnh</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cá</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nhân</a:t>
            </a:r>
            <a:r>
              <a:rPr lang="en-US" sz="3200" dirty="0">
                <a:ea typeface="Arial" panose="020B0604020202020204" pitchFamily="34" charset="0"/>
                <a:cs typeface="Times New Roman" panose="02020603050405020304" pitchFamily="18" charset="0"/>
              </a:rPr>
              <a:t>.</a:t>
            </a:r>
            <a:endParaRPr lang="en-US" sz="3200" dirty="0">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000"/>
              </a:spcAft>
            </a:pPr>
            <a:r>
              <a:rPr lang="en-US" sz="3200" dirty="0">
                <a:ea typeface="Arial" panose="020B0604020202020204" pitchFamily="34" charset="0"/>
                <a:cs typeface="Times New Roman" panose="02020603050405020304" pitchFamily="18" charset="0"/>
              </a:rPr>
              <a:t>-</a:t>
            </a:r>
            <a:r>
              <a:rPr lang="en-US" sz="3200" dirty="0" err="1">
                <a:ea typeface="Arial" panose="020B0604020202020204" pitchFamily="34" charset="0"/>
                <a:cs typeface="Times New Roman" panose="02020603050405020304" pitchFamily="18" charset="0"/>
              </a:rPr>
              <a:t>Giúp</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chúng</a:t>
            </a:r>
            <a:r>
              <a:rPr lang="en-US" sz="3200" dirty="0">
                <a:ea typeface="Arial" panose="020B0604020202020204" pitchFamily="34" charset="0"/>
                <a:cs typeface="Times New Roman" panose="02020603050405020304" pitchFamily="18" charset="0"/>
              </a:rPr>
              <a:t> ta </a:t>
            </a:r>
            <a:r>
              <a:rPr lang="en-US" sz="3200" dirty="0" err="1">
                <a:ea typeface="Arial" panose="020B0604020202020204" pitchFamily="34" charset="0"/>
                <a:cs typeface="Times New Roman" panose="02020603050405020304" pitchFamily="18" charset="0"/>
              </a:rPr>
              <a:t>thành</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công</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trong</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cuộc</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sống</a:t>
            </a:r>
            <a:r>
              <a:rPr lang="en-US" sz="3200" dirty="0">
                <a:ea typeface="Arial" panose="020B0604020202020204" pitchFamily="34" charset="0"/>
                <a:cs typeface="Times New Roman" panose="02020603050405020304" pitchFamily="18" charset="0"/>
              </a:rPr>
              <a:t>.</a:t>
            </a:r>
            <a:endParaRPr lang="en-US" sz="3200" dirty="0">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000"/>
              </a:spcAft>
            </a:pPr>
            <a:r>
              <a:rPr lang="en-US" sz="3200" dirty="0">
                <a:ea typeface="Arial" panose="020B0604020202020204" pitchFamily="34" charset="0"/>
                <a:cs typeface="Times New Roman" panose="02020603050405020304" pitchFamily="18" charset="0"/>
              </a:rPr>
              <a:t>-</a:t>
            </a:r>
            <a:r>
              <a:rPr lang="en-US" sz="3200" dirty="0" err="1">
                <a:ea typeface="Arial" panose="020B0604020202020204" pitchFamily="34" charset="0"/>
                <a:cs typeface="Times New Roman" panose="02020603050405020304" pitchFamily="18" charset="0"/>
              </a:rPr>
              <a:t>Xứng</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đáng</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được</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người</a:t>
            </a:r>
            <a:r>
              <a:rPr lang="en-US" sz="3200" dirty="0">
                <a:ea typeface="Arial" panose="020B0604020202020204" pitchFamily="34" charset="0"/>
                <a:cs typeface="Times New Roman" panose="02020603050405020304" pitchFamily="18" charset="0"/>
              </a:rPr>
              <a:t> </a:t>
            </a:r>
            <a:r>
              <a:rPr lang="en-US" sz="3200" dirty="0" err="1" smtClean="0">
                <a:ea typeface="Arial" panose="020B0604020202020204" pitchFamily="34" charset="0"/>
                <a:cs typeface="Times New Roman" panose="02020603050405020304" pitchFamily="18" charset="0"/>
              </a:rPr>
              <a:t>khác</a:t>
            </a:r>
            <a:r>
              <a:rPr lang="en-US" sz="3200" dirty="0" smtClean="0">
                <a:ea typeface="Arial" panose="020B0604020202020204" pitchFamily="34" charset="0"/>
                <a:cs typeface="Times New Roman" panose="02020603050405020304" pitchFamily="18" charset="0"/>
              </a:rPr>
              <a:t> </a:t>
            </a:r>
            <a:r>
              <a:rPr lang="en-US" sz="3200" dirty="0" err="1" smtClean="0">
                <a:ea typeface="Arial" panose="020B0604020202020204" pitchFamily="34" charset="0"/>
                <a:cs typeface="Times New Roman" panose="02020603050405020304" pitchFamily="18" charset="0"/>
              </a:rPr>
              <a:t>yêu</a:t>
            </a:r>
            <a:r>
              <a:rPr lang="en-US" sz="3200" dirty="0" smtClean="0">
                <a:ea typeface="Arial" panose="020B0604020202020204" pitchFamily="34" charset="0"/>
                <a:cs typeface="Times New Roman" panose="02020603050405020304" pitchFamily="18" charset="0"/>
              </a:rPr>
              <a:t> </a:t>
            </a:r>
            <a:r>
              <a:rPr lang="en-US" sz="3200" dirty="0" err="1" smtClean="0">
                <a:ea typeface="Arial" panose="020B0604020202020204" pitchFamily="34" charset="0"/>
                <a:cs typeface="Times New Roman" panose="02020603050405020304" pitchFamily="18" charset="0"/>
              </a:rPr>
              <a:t>mến</a:t>
            </a:r>
            <a:r>
              <a:rPr lang="en-US" sz="3200" dirty="0" smtClean="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kính</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trọng</a:t>
            </a:r>
            <a:r>
              <a:rPr lang="en-US" sz="3200" dirty="0">
                <a:ea typeface="Arial" panose="020B0604020202020204" pitchFamily="34" charset="0"/>
                <a:cs typeface="Times New Roman" panose="02020603050405020304" pitchFamily="18" charset="0"/>
              </a:rPr>
              <a:t>.</a:t>
            </a:r>
            <a:endParaRPr lang="en-US" sz="32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2714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22" presetClass="entr" presetSubtype="4"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a:extLst>
              <a:ext uri="{FF2B5EF4-FFF2-40B4-BE49-F238E27FC236}">
                <a16:creationId xmlns:a16="http://schemas.microsoft.com/office/drawing/2014/main" xmlns="" id="{08802915-9823-4C5A-AB88-21979EA1E72B}"/>
              </a:ext>
            </a:extLst>
          </p:cNvPr>
          <p:cNvPicPr>
            <a:picLocks noChangeAspect="1"/>
          </p:cNvPicPr>
          <p:nvPr/>
        </p:nvPicPr>
        <p:blipFill>
          <a:blip r:embed="rId3" cstate="print"/>
          <a:stretch>
            <a:fillRect/>
          </a:stretch>
        </p:blipFill>
        <p:spPr>
          <a:xfrm>
            <a:off x="1171614" y="2076308"/>
            <a:ext cx="4920343" cy="4920343"/>
          </a:xfrm>
          <a:prstGeom prst="rect">
            <a:avLst/>
          </a:prstGeom>
        </p:spPr>
      </p:pic>
      <p:pic>
        <p:nvPicPr>
          <p:cNvPr id="3" name="PA_图片 18">
            <a:extLst>
              <a:ext uri="{FF2B5EF4-FFF2-40B4-BE49-F238E27FC236}">
                <a16:creationId xmlns:a16="http://schemas.microsoft.com/office/drawing/2014/main" xmlns="" id="{FD287BA2-EE39-472E-A38A-837C2F28472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rot="15833613">
            <a:off x="1805301" y="-1722191"/>
            <a:ext cx="2546266" cy="5814020"/>
          </a:xfrm>
          <a:prstGeom prst="rect">
            <a:avLst/>
          </a:prstGeom>
        </p:spPr>
      </p:pic>
      <p:sp>
        <p:nvSpPr>
          <p:cNvPr id="4" name="TextBox 3">
            <a:extLst>
              <a:ext uri="{FF2B5EF4-FFF2-40B4-BE49-F238E27FC236}">
                <a16:creationId xmlns:a16="http://schemas.microsoft.com/office/drawing/2014/main" xmlns="" id="{FEF26557-35AB-463F-8934-58DC6E5F9829}"/>
              </a:ext>
            </a:extLst>
          </p:cNvPr>
          <p:cNvSpPr txBox="1"/>
          <p:nvPr/>
        </p:nvSpPr>
        <p:spPr>
          <a:xfrm rot="21320319">
            <a:off x="428895" y="573340"/>
            <a:ext cx="4901771" cy="1384995"/>
          </a:xfrm>
          <a:prstGeom prst="rect">
            <a:avLst/>
          </a:prstGeom>
          <a:noFill/>
        </p:spPr>
        <p:txBody>
          <a:bodyPr wrap="square" rtlCol="0">
            <a:spAutoFit/>
          </a:bodyPr>
          <a:lstStyle/>
          <a:p>
            <a:pPr algn="ctr" defTabSz="914400"/>
            <a:r>
              <a:rPr lang="en-US" sz="2800" b="1" dirty="0" err="1" smtClean="0">
                <a:solidFill>
                  <a:prstClr val="black"/>
                </a:solidFill>
                <a:latin typeface="Times New Roman" panose="02020603050405020304" pitchFamily="18" charset="0"/>
                <a:cs typeface="Times New Roman" panose="02020603050405020304" pitchFamily="18" charset="0"/>
              </a:rPr>
              <a:t>Em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hãy</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đánh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giá</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khả</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năng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tự</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lập</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của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bản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thân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Đề</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xuất</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cách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rèn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luyện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tính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tự</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lập</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SG" sz="2800" b="1" dirty="0">
              <a:solidFill>
                <a:prstClr val="black"/>
              </a:solidFill>
              <a:latin typeface="Times New Roman" panose="02020603050405020304" pitchFamily="18" charset="0"/>
              <a:cs typeface="Times New Roman" panose="02020603050405020304" pitchFamily="18" charset="0"/>
            </a:endParaRPr>
          </a:p>
        </p:txBody>
      </p:sp>
      <p:pic>
        <p:nvPicPr>
          <p:cNvPr id="5" name="图片 5">
            <a:extLst>
              <a:ext uri="{FF2B5EF4-FFF2-40B4-BE49-F238E27FC236}">
                <a16:creationId xmlns:a16="http://schemas.microsoft.com/office/drawing/2014/main" xmlns="" id="{C92E4828-A184-465C-9FEC-D87C284C4416}"/>
              </a:ext>
            </a:extLst>
          </p:cNvPr>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5160459" y="1956761"/>
            <a:ext cx="2730475" cy="4878002"/>
          </a:xfrm>
          <a:prstGeom prst="rect">
            <a:avLst/>
          </a:prstGeom>
        </p:spPr>
      </p:pic>
      <p:pic>
        <p:nvPicPr>
          <p:cNvPr id="6" name="图片 1">
            <a:extLst>
              <a:ext uri="{FF2B5EF4-FFF2-40B4-BE49-F238E27FC236}">
                <a16:creationId xmlns:a16="http://schemas.microsoft.com/office/drawing/2014/main" xmlns="" id="{30E5B401-103C-46B3-8F47-61F7C11E11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0" y="0"/>
            <a:ext cx="4572000" cy="6858000"/>
          </a:xfrm>
          <a:prstGeom prst="rect">
            <a:avLst/>
          </a:prstGeom>
          <a:solidFill>
            <a:srgbClr val="FFCCFF"/>
          </a:solidFill>
        </p:spPr>
      </p:pic>
      <p:sp>
        <p:nvSpPr>
          <p:cNvPr id="7" name="Text Box 12">
            <a:extLst>
              <a:ext uri="{FF2B5EF4-FFF2-40B4-BE49-F238E27FC236}">
                <a16:creationId xmlns:a16="http://schemas.microsoft.com/office/drawing/2014/main" xmlns="" id="{EE67C848-B35A-448F-AB99-DDFEC6D186FD}"/>
              </a:ext>
            </a:extLst>
          </p:cNvPr>
          <p:cNvSpPr txBox="1">
            <a:spLocks noChangeArrowheads="1"/>
          </p:cNvSpPr>
          <p:nvPr/>
        </p:nvSpPr>
        <p:spPr bwMode="auto">
          <a:xfrm>
            <a:off x="8106114" y="582210"/>
            <a:ext cx="4120444"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sz="3200" dirty="0"/>
              <a:t>*</a:t>
            </a:r>
            <a:r>
              <a:rPr lang="en-US" sz="3200" dirty="0" err="1"/>
              <a:t>Cách</a:t>
            </a:r>
            <a:r>
              <a:rPr lang="en-US" sz="3200" dirty="0"/>
              <a:t> </a:t>
            </a:r>
            <a:r>
              <a:rPr lang="en-US" sz="3200" dirty="0" err="1"/>
              <a:t>rèn</a:t>
            </a:r>
            <a:r>
              <a:rPr lang="en-US" sz="3200" dirty="0"/>
              <a:t> </a:t>
            </a:r>
            <a:r>
              <a:rPr lang="en-US" sz="3200" dirty="0" err="1"/>
              <a:t>luyện</a:t>
            </a:r>
            <a:r>
              <a:rPr lang="en-US" sz="3200" dirty="0"/>
              <a:t>: </a:t>
            </a:r>
          </a:p>
          <a:p>
            <a:r>
              <a:rPr lang="en-US" sz="3200" dirty="0"/>
              <a:t>- </a:t>
            </a:r>
            <a:r>
              <a:rPr lang="en-US" sz="3200" dirty="0" err="1"/>
              <a:t>Chúng</a:t>
            </a:r>
            <a:r>
              <a:rPr lang="en-US" sz="3200" dirty="0"/>
              <a:t> ta </a:t>
            </a:r>
            <a:r>
              <a:rPr lang="en-US" sz="3200" dirty="0" err="1"/>
              <a:t>cần</a:t>
            </a:r>
            <a:r>
              <a:rPr lang="en-US" sz="3200" dirty="0"/>
              <a:t> </a:t>
            </a:r>
            <a:r>
              <a:rPr lang="en-US" sz="3200" dirty="0" err="1"/>
              <a:t>chủ</a:t>
            </a:r>
            <a:r>
              <a:rPr lang="en-US" sz="3200" dirty="0"/>
              <a:t> </a:t>
            </a:r>
            <a:r>
              <a:rPr lang="en-US" sz="3200" dirty="0" err="1"/>
              <a:t>động</a:t>
            </a:r>
            <a:r>
              <a:rPr lang="en-US" sz="3200" dirty="0"/>
              <a:t> </a:t>
            </a:r>
            <a:r>
              <a:rPr lang="en-US" sz="3200" dirty="0" err="1"/>
              <a:t>làm</a:t>
            </a:r>
            <a:r>
              <a:rPr lang="en-US" sz="3200" dirty="0"/>
              <a:t> </a:t>
            </a:r>
            <a:r>
              <a:rPr lang="en-US" sz="3200" dirty="0" err="1"/>
              <a:t>việc</a:t>
            </a:r>
            <a:r>
              <a:rPr lang="en-US" sz="3200" dirty="0"/>
              <a:t>.</a:t>
            </a:r>
          </a:p>
          <a:p>
            <a:r>
              <a:rPr lang="en-US" sz="3200" dirty="0"/>
              <a:t>- </a:t>
            </a:r>
            <a:r>
              <a:rPr lang="en-US" sz="3200" dirty="0" err="1"/>
              <a:t>Tự</a:t>
            </a:r>
            <a:r>
              <a:rPr lang="en-US" sz="3200" dirty="0"/>
              <a:t> tin </a:t>
            </a:r>
            <a:r>
              <a:rPr lang="en-US" sz="3200" dirty="0" err="1"/>
              <a:t>và</a:t>
            </a:r>
            <a:r>
              <a:rPr lang="en-US" sz="3200" dirty="0"/>
              <a:t> </a:t>
            </a:r>
            <a:r>
              <a:rPr lang="en-US" sz="3200" dirty="0" err="1"/>
              <a:t>quyết</a:t>
            </a:r>
            <a:r>
              <a:rPr lang="en-US" sz="3200" dirty="0"/>
              <a:t> </a:t>
            </a:r>
            <a:r>
              <a:rPr lang="en-US" sz="3200" dirty="0" err="1"/>
              <a:t>tâm</a:t>
            </a:r>
            <a:r>
              <a:rPr lang="en-US" sz="3200" dirty="0"/>
              <a:t> </a:t>
            </a:r>
            <a:r>
              <a:rPr lang="en-US" sz="3200" dirty="0" err="1"/>
              <a:t>khi</a:t>
            </a:r>
            <a:r>
              <a:rPr lang="en-US" sz="3200" dirty="0"/>
              <a:t> </a:t>
            </a:r>
            <a:r>
              <a:rPr lang="en-US" sz="3200" dirty="0" err="1"/>
              <a:t>thực</a:t>
            </a:r>
            <a:r>
              <a:rPr lang="en-US" sz="3200" dirty="0"/>
              <a:t> </a:t>
            </a:r>
            <a:r>
              <a:rPr lang="en-US" sz="3200" dirty="0" err="1"/>
              <a:t>hiện</a:t>
            </a:r>
            <a:r>
              <a:rPr lang="en-US" sz="3200" dirty="0"/>
              <a:t> </a:t>
            </a:r>
            <a:r>
              <a:rPr lang="en-US" sz="3200" dirty="0" err="1"/>
              <a:t>hành</a:t>
            </a:r>
            <a:r>
              <a:rPr lang="en-US" sz="3200" dirty="0"/>
              <a:t> </a:t>
            </a:r>
            <a:r>
              <a:rPr lang="en-US" sz="3200" dirty="0" err="1"/>
              <a:t>động</a:t>
            </a:r>
            <a:r>
              <a:rPr lang="en-US" sz="3200" dirty="0"/>
              <a:t>.</a:t>
            </a:r>
          </a:p>
          <a:p>
            <a:r>
              <a:rPr lang="en-US" sz="3200" dirty="0"/>
              <a:t>- </a:t>
            </a:r>
            <a:r>
              <a:rPr lang="en-US" sz="3200" dirty="0" err="1"/>
              <a:t>Học</a:t>
            </a:r>
            <a:r>
              <a:rPr lang="en-US" sz="3200" dirty="0"/>
              <a:t> </a:t>
            </a:r>
            <a:r>
              <a:rPr lang="en-US" sz="3200" dirty="0" err="1"/>
              <a:t>sinh</a:t>
            </a:r>
            <a:r>
              <a:rPr lang="en-US" sz="3200" dirty="0"/>
              <a:t> </a:t>
            </a:r>
            <a:r>
              <a:rPr lang="en-US" sz="3200" dirty="0" err="1"/>
              <a:t>rèn</a:t>
            </a:r>
            <a:r>
              <a:rPr lang="en-US" sz="3200" dirty="0"/>
              <a:t> </a:t>
            </a:r>
            <a:r>
              <a:rPr lang="en-US" sz="3200" dirty="0" err="1"/>
              <a:t>luyện</a:t>
            </a:r>
            <a:r>
              <a:rPr lang="en-US" sz="3200" dirty="0"/>
              <a:t> </a:t>
            </a:r>
            <a:r>
              <a:rPr lang="en-US" sz="3200" dirty="0" err="1"/>
              <a:t>tính</a:t>
            </a:r>
            <a:r>
              <a:rPr lang="en-US" sz="3200" dirty="0"/>
              <a:t> </a:t>
            </a:r>
            <a:r>
              <a:rPr lang="en-US" sz="3200" dirty="0" err="1"/>
              <a:t>tự</a:t>
            </a:r>
            <a:r>
              <a:rPr lang="en-US" sz="3200" dirty="0"/>
              <a:t> </a:t>
            </a:r>
            <a:r>
              <a:rPr lang="en-US" sz="3200" dirty="0" err="1"/>
              <a:t>lập</a:t>
            </a:r>
            <a:r>
              <a:rPr lang="en-US" sz="3200" dirty="0"/>
              <a:t> </a:t>
            </a:r>
            <a:r>
              <a:rPr lang="en-US" sz="3200" dirty="0" err="1"/>
              <a:t>trong</a:t>
            </a:r>
            <a:r>
              <a:rPr lang="en-US" sz="3200" dirty="0"/>
              <a:t> </a:t>
            </a:r>
            <a:r>
              <a:rPr lang="en-US" sz="3200" dirty="0" err="1"/>
              <a:t>học</a:t>
            </a:r>
            <a:r>
              <a:rPr lang="en-US" sz="3200" dirty="0"/>
              <a:t> </a:t>
            </a:r>
            <a:r>
              <a:rPr lang="en-US" sz="3200" dirty="0" err="1"/>
              <a:t>tập</a:t>
            </a:r>
            <a:r>
              <a:rPr lang="en-US" sz="3200" dirty="0"/>
              <a:t>, </a:t>
            </a:r>
            <a:r>
              <a:rPr lang="en-US" sz="3200" dirty="0" err="1"/>
              <a:t>công</a:t>
            </a:r>
            <a:r>
              <a:rPr lang="en-US" sz="3200" dirty="0"/>
              <a:t> </a:t>
            </a:r>
            <a:r>
              <a:rPr lang="en-US" sz="3200" dirty="0" err="1"/>
              <a:t>việc</a:t>
            </a:r>
            <a:r>
              <a:rPr lang="en-US" sz="3200" dirty="0"/>
              <a:t> </a:t>
            </a:r>
            <a:r>
              <a:rPr lang="en-US" sz="3200" dirty="0" err="1"/>
              <a:t>và</a:t>
            </a:r>
            <a:r>
              <a:rPr lang="en-US" sz="3200" dirty="0"/>
              <a:t> </a:t>
            </a:r>
            <a:r>
              <a:rPr lang="en-US" sz="3200" dirty="0" err="1"/>
              <a:t>sinh</a:t>
            </a:r>
            <a:r>
              <a:rPr lang="en-US" sz="3200" dirty="0"/>
              <a:t> </a:t>
            </a:r>
            <a:r>
              <a:rPr lang="en-US" sz="3200" dirty="0" err="1"/>
              <a:t>hoạt</a:t>
            </a:r>
            <a:r>
              <a:rPr lang="en-US" sz="3200" dirty="0"/>
              <a:t> </a:t>
            </a:r>
            <a:r>
              <a:rPr lang="en-US" sz="3200" dirty="0" err="1"/>
              <a:t>hằng</a:t>
            </a:r>
            <a:r>
              <a:rPr lang="en-US" sz="3200" dirty="0"/>
              <a:t> </a:t>
            </a:r>
            <a:r>
              <a:rPr lang="en-US" sz="3200" dirty="0" err="1"/>
              <a:t>ngày</a:t>
            </a:r>
            <a:r>
              <a:rPr lang="en-US" sz="3200" dirty="0"/>
              <a:t>.</a:t>
            </a:r>
          </a:p>
        </p:txBody>
      </p:sp>
    </p:spTree>
    <p:extLst>
      <p:ext uri="{BB962C8B-B14F-4D97-AF65-F5344CB8AC3E}">
        <p14:creationId xmlns:p14="http://schemas.microsoft.com/office/powerpoint/2010/main" val="101702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22" presetClass="entr" presetSubtype="4"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617664" y="922233"/>
            <a:ext cx="6507569"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III.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Luyện</a:t>
            </a: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tập</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3843890585"/>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F555D12-FE7E-4E01-B9C5-69BB02011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38" y="-108331"/>
            <a:ext cx="6955255" cy="2201815"/>
          </a:xfrm>
          <a:prstGeom prst="rect">
            <a:avLst/>
          </a:prstGeom>
        </p:spPr>
      </p:pic>
      <p:sp>
        <p:nvSpPr>
          <p:cNvPr id="4" name="TextBox 3">
            <a:extLst>
              <a:ext uri="{FF2B5EF4-FFF2-40B4-BE49-F238E27FC236}">
                <a16:creationId xmlns="" xmlns:a16="http://schemas.microsoft.com/office/drawing/2014/main" id="{7353F471-5DBF-4595-A952-DCBCE6D1E82B}"/>
              </a:ext>
            </a:extLst>
          </p:cNvPr>
          <p:cNvSpPr txBox="1"/>
          <p:nvPr/>
        </p:nvSpPr>
        <p:spPr>
          <a:xfrm>
            <a:off x="1067490" y="77561"/>
            <a:ext cx="6505603" cy="1569660"/>
          </a:xfrm>
          <a:prstGeom prst="rect">
            <a:avLst/>
          </a:prstGeom>
          <a:noFill/>
        </p:spPr>
        <p:txBody>
          <a:bodyPr wrap="square" rtlCol="0">
            <a:spAutoFit/>
          </a:bodyPr>
          <a:lstStyle/>
          <a:p>
            <a:pPr algn="ctr" defTabSz="914400"/>
            <a:r>
              <a:rPr lang="en-SG" sz="4800" b="1" dirty="0" smtClean="0">
                <a:solidFill>
                  <a:srgbClr val="FF0000"/>
                </a:solidFill>
                <a:latin typeface="SVN-Vanilla Daisy Pro" panose="00000500000000000000" pitchFamily="2" charset="0"/>
                <a:cs typeface="Times New Roman" panose="02020603050405020304" pitchFamily="18" charset="0"/>
              </a:rPr>
              <a:t>TRÒ CHƠI:</a:t>
            </a:r>
          </a:p>
          <a:p>
            <a:pPr algn="ctr" defTabSz="914400"/>
            <a:r>
              <a:rPr lang="en-SG" sz="4800" b="1" dirty="0" smtClean="0">
                <a:solidFill>
                  <a:srgbClr val="FF0000"/>
                </a:solidFill>
                <a:latin typeface="SVN-Vanilla Daisy Pro" panose="00000500000000000000" pitchFamily="2" charset="0"/>
                <a:cs typeface="Times New Roman" panose="02020603050405020304" pitchFamily="18" charset="0"/>
              </a:rPr>
              <a:t>ĐUỔI HÌNH BẮT CHỮ</a:t>
            </a:r>
            <a:endParaRPr lang="en-SG" sz="4800" b="1" dirty="0">
              <a:solidFill>
                <a:srgbClr val="FF0000"/>
              </a:solidFill>
              <a:latin typeface="SVN-Vanilla Daisy Pro" panose="00000500000000000000" pitchFamily="2" charset="0"/>
              <a:cs typeface="Times New Roman" panose="02020603050405020304" pitchFamily="18" charset="0"/>
            </a:endParaRPr>
          </a:p>
        </p:txBody>
      </p:sp>
      <p:sp>
        <p:nvSpPr>
          <p:cNvPr id="10" name="Explosion 2 9"/>
          <p:cNvSpPr/>
          <p:nvPr/>
        </p:nvSpPr>
        <p:spPr>
          <a:xfrm>
            <a:off x="7120128" y="-152369"/>
            <a:ext cx="4838738" cy="2744926"/>
          </a:xfrm>
          <a:prstGeom prst="irregularSeal2">
            <a:avLst/>
          </a:prstGeom>
          <a:solidFill>
            <a:srgbClr val="5FCBEF"/>
          </a:solidFill>
          <a:ln w="19050" cap="rnd" cmpd="sng" algn="ctr">
            <a:solidFill>
              <a:srgbClr val="5FCBE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0" cap="none" spc="0" normalizeH="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ảnh</a:t>
            </a:r>
            <a:r>
              <a:rPr kumimoji="0" lang="en-US" sz="2800" b="1" i="0" u="none" strike="noStrike" kern="0" cap="none" spc="0" normalizeH="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gợi</a:t>
            </a:r>
            <a:r>
              <a:rPr lang="en-US" sz="2800" b="1" kern="0" dirty="0" smtClean="0">
                <a:solidFill>
                  <a:srgbClr val="FFFF00"/>
                </a:solidFill>
                <a:latin typeface="Times New Roman" panose="02020603050405020304" pitchFamily="18" charset="0"/>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em</a:t>
            </a:r>
            <a:r>
              <a:rPr lang="en-US" sz="2800" b="1" kern="0" dirty="0" smtClean="0">
                <a:solidFill>
                  <a:srgbClr val="FFFF00"/>
                </a:solidFill>
                <a:latin typeface="Times New Roman" panose="02020603050405020304" pitchFamily="18" charset="0"/>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nhớ</a:t>
            </a:r>
            <a:r>
              <a:rPr lang="en-US" sz="2800" b="1" kern="0" dirty="0" smtClean="0">
                <a:solidFill>
                  <a:srgbClr val="FFFF00"/>
                </a:solidFill>
                <a:latin typeface="Times New Roman" panose="02020603050405020304" pitchFamily="18" charset="0"/>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đến</a:t>
            </a:r>
            <a:r>
              <a:rPr kumimoji="0" lang="en-US" sz="2800" b="1" i="0" u="none" strike="noStrike" kern="0" cap="none" spc="0" normalizeH="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0" cap="none" spc="0" normalizeH="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thơ</a:t>
            </a:r>
            <a:r>
              <a:rPr kumimoji="0" lang="en-US" sz="2800" b="1" i="0" u="none" strike="noStrike" kern="0" cap="none" spc="0" normalizeH="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0" cap="none" spc="0" normalizeH="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11"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322" y="3654325"/>
            <a:ext cx="2086149" cy="32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9528" y="3306785"/>
            <a:ext cx="2579338" cy="334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150683" y="-55173"/>
            <a:ext cx="1798508" cy="2095500"/>
          </a:xfrm>
          <a:prstGeom prst="rect">
            <a:avLst/>
          </a:prstGeom>
        </p:spPr>
      </p:pic>
      <p:pic>
        <p:nvPicPr>
          <p:cNvPr id="14" name="Picture 13"/>
          <p:cNvPicPr>
            <a:picLocks noChangeAspect="1"/>
          </p:cNvPicPr>
          <p:nvPr/>
        </p:nvPicPr>
        <p:blipFill>
          <a:blip r:embed="rId6"/>
          <a:stretch>
            <a:fillRect/>
          </a:stretch>
        </p:blipFill>
        <p:spPr>
          <a:xfrm>
            <a:off x="10969244" y="0"/>
            <a:ext cx="1184694" cy="1242204"/>
          </a:xfrm>
          <a:prstGeom prst="rect">
            <a:avLst/>
          </a:prstGeom>
        </p:spPr>
      </p:pic>
      <p:pic>
        <p:nvPicPr>
          <p:cNvPr id="15" name="Picture 2" descr="Hình dáng bàn tay tiết lộ vận mệ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116" y="2310141"/>
            <a:ext cx="2617324" cy="23346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8"/>
          <a:stretch>
            <a:fillRect/>
          </a:stretch>
        </p:blipFill>
        <p:spPr>
          <a:xfrm>
            <a:off x="6702669" y="2361448"/>
            <a:ext cx="2776997" cy="2262734"/>
          </a:xfrm>
          <a:prstGeom prst="rect">
            <a:avLst/>
          </a:prstGeom>
        </p:spPr>
      </p:pic>
      <p:pic>
        <p:nvPicPr>
          <p:cNvPr id="1026" name="Picture 2" descr="Nói về tác dụng của lao động sáng tạo, nhà thơ Hoàng Trung Thông có viết:  Bàn tay ta làm nên tất cả. Có sức người sỏi đá cũng thành cơm. (Bà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7719" y="2346355"/>
            <a:ext cx="2571750" cy="2262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1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900" decel="100000" fill="hold"/>
                                        <p:tgtEl>
                                          <p:spTgt spid="1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8" presetID="6"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16" descr="ce1ed7f935192fceca30dfb2bcebe602"/>
          <p:cNvPicPr>
            <a:picLocks noChangeAspect="1"/>
          </p:cNvPicPr>
          <p:nvPr/>
        </p:nvPicPr>
        <p:blipFill>
          <a:blip r:embed="rId2"/>
          <a:srcRect l="11188" t="20367" r="10619" b="19944"/>
          <a:stretch>
            <a:fillRect/>
          </a:stretch>
        </p:blipFill>
        <p:spPr>
          <a:xfrm>
            <a:off x="103147" y="1691574"/>
            <a:ext cx="3522171" cy="2509765"/>
          </a:xfrm>
          <a:prstGeom prst="rect">
            <a:avLst/>
          </a:prstGeom>
        </p:spPr>
      </p:pic>
      <p:sp>
        <p:nvSpPr>
          <p:cNvPr id="77" name="Rectangle 76"/>
          <p:cNvSpPr/>
          <p:nvPr/>
        </p:nvSpPr>
        <p:spPr>
          <a:xfrm>
            <a:off x="3816737" y="6472405"/>
            <a:ext cx="5820526" cy="271139"/>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6" name="Rectangle 75"/>
          <p:cNvSpPr/>
          <p:nvPr/>
        </p:nvSpPr>
        <p:spPr>
          <a:xfrm>
            <a:off x="4083221" y="5695546"/>
            <a:ext cx="5162987" cy="312618"/>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3" name="Rectangle 72"/>
          <p:cNvSpPr/>
          <p:nvPr/>
        </p:nvSpPr>
        <p:spPr>
          <a:xfrm>
            <a:off x="4667105" y="3841903"/>
            <a:ext cx="5949174" cy="359436"/>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4" name="Rectangle 73"/>
          <p:cNvSpPr/>
          <p:nvPr/>
        </p:nvSpPr>
        <p:spPr>
          <a:xfrm>
            <a:off x="4799861" y="4564059"/>
            <a:ext cx="5910546" cy="359436"/>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5" name="Rectangle 74"/>
          <p:cNvSpPr/>
          <p:nvPr/>
        </p:nvSpPr>
        <p:spPr>
          <a:xfrm>
            <a:off x="4441025" y="5232340"/>
            <a:ext cx="6175254" cy="338439"/>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0" name="Rectangle 69"/>
          <p:cNvSpPr/>
          <p:nvPr/>
        </p:nvSpPr>
        <p:spPr>
          <a:xfrm>
            <a:off x="4441026" y="1122628"/>
            <a:ext cx="7399520" cy="457872"/>
          </a:xfrm>
          <a:prstGeom prst="rect">
            <a:avLst/>
          </a:prstGeom>
          <a:solidFill>
            <a:srgbClr val="D3D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1" name="Rectangle 70"/>
          <p:cNvSpPr/>
          <p:nvPr/>
        </p:nvSpPr>
        <p:spPr>
          <a:xfrm>
            <a:off x="4667105" y="2121061"/>
            <a:ext cx="7173441" cy="457872"/>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2" name="Rectangle 71"/>
          <p:cNvSpPr/>
          <p:nvPr/>
        </p:nvSpPr>
        <p:spPr>
          <a:xfrm>
            <a:off x="4446687" y="2931207"/>
            <a:ext cx="7393859" cy="457872"/>
          </a:xfrm>
          <a:prstGeom prst="rect">
            <a:avLst/>
          </a:prstGeom>
          <a:solidFill>
            <a:srgbClr val="D3D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9" name="Rectangle 68"/>
          <p:cNvSpPr/>
          <p:nvPr/>
        </p:nvSpPr>
        <p:spPr>
          <a:xfrm>
            <a:off x="4296260" y="413739"/>
            <a:ext cx="7544286" cy="624384"/>
          </a:xfrm>
          <a:prstGeom prst="rect">
            <a:avLst/>
          </a:prstGeom>
          <a:solidFill>
            <a:srgbClr val="D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nvGrpSpPr>
          <p:cNvPr id="27" name="Group 26"/>
          <p:cNvGrpSpPr/>
          <p:nvPr/>
        </p:nvGrpSpPr>
        <p:grpSpPr>
          <a:xfrm>
            <a:off x="3824933" y="166806"/>
            <a:ext cx="8015613" cy="782027"/>
            <a:chOff x="752110" y="541866"/>
            <a:chExt cx="7301111" cy="1083733"/>
          </a:xfrm>
          <a:solidFill>
            <a:srgbClr val="C9A4E4"/>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pic>
        <p:nvPicPr>
          <p:cNvPr id="68" name="Picture 6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909" y="2289975"/>
            <a:ext cx="2487968" cy="1350513"/>
          </a:xfrm>
          <a:prstGeom prst="rect">
            <a:avLst/>
          </a:prstGeom>
          <a:noFill/>
        </p:spPr>
      </p:pic>
      <p:grpSp>
        <p:nvGrpSpPr>
          <p:cNvPr id="64" name="Group 63"/>
          <p:cNvGrpSpPr/>
          <p:nvPr/>
        </p:nvGrpSpPr>
        <p:grpSpPr>
          <a:xfrm>
            <a:off x="3446414" y="6315264"/>
            <a:ext cx="6076806" cy="511887"/>
            <a:chOff x="752110" y="541866"/>
            <a:chExt cx="7301111" cy="1083733"/>
          </a:xfrm>
          <a:noFill/>
          <a:scene3d>
            <a:camera prst="orthographicFront"/>
            <a:lightRig rig="threePt" dir="t">
              <a:rot lat="0" lon="0" rev="7500000"/>
            </a:lightRig>
          </a:scene3d>
        </p:grpSpPr>
        <p:sp>
          <p:nvSpPr>
            <p:cNvPr id="65" name="Rectangle 64"/>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TextBox 65"/>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grpSp>
        <p:nvGrpSpPr>
          <p:cNvPr id="60" name="Group 59"/>
          <p:cNvGrpSpPr/>
          <p:nvPr/>
        </p:nvGrpSpPr>
        <p:grpSpPr>
          <a:xfrm>
            <a:off x="3638041" y="5773157"/>
            <a:ext cx="5608167" cy="374593"/>
            <a:chOff x="752110" y="541866"/>
            <a:chExt cx="7301111" cy="1083733"/>
          </a:xfrm>
          <a:noFill/>
          <a:scene3d>
            <a:camera prst="orthographicFront"/>
            <a:lightRig rig="threePt" dir="t">
              <a:rot lat="0" lon="0" rev="7500000"/>
            </a:lightRig>
          </a:scene3d>
        </p:grpSpPr>
        <p:sp>
          <p:nvSpPr>
            <p:cNvPr id="61" name="Rectangle 60"/>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2" name="TextBox 61"/>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63" name="TextBox 62"/>
          <p:cNvSpPr txBox="1"/>
          <p:nvPr/>
        </p:nvSpPr>
        <p:spPr>
          <a:xfrm>
            <a:off x="3968648" y="5668240"/>
            <a:ext cx="5437224"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Chúng</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cần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67" name="TextBox 66"/>
          <p:cNvSpPr txBox="1"/>
          <p:nvPr/>
        </p:nvSpPr>
        <p:spPr>
          <a:xfrm>
            <a:off x="3790286" y="6363484"/>
            <a:ext cx="5947022" cy="461665"/>
          </a:xfrm>
          <a:prstGeom prst="rect">
            <a:avLst/>
          </a:prstGeom>
          <a:noFill/>
          <a:ln w="12700">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quyết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48" name="Group 47"/>
          <p:cNvGrpSpPr/>
          <p:nvPr/>
        </p:nvGrpSpPr>
        <p:grpSpPr>
          <a:xfrm>
            <a:off x="4610403" y="4471362"/>
            <a:ext cx="6156614" cy="466366"/>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51" name="TextBox 50"/>
          <p:cNvSpPr txBox="1"/>
          <p:nvPr/>
        </p:nvSpPr>
        <p:spPr>
          <a:xfrm>
            <a:off x="4706801" y="4431078"/>
            <a:ext cx="5754211"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Giúp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chúng</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52" name="Group 51"/>
          <p:cNvGrpSpPr/>
          <p:nvPr/>
        </p:nvGrpSpPr>
        <p:grpSpPr>
          <a:xfrm>
            <a:off x="4492387" y="5049644"/>
            <a:ext cx="6274630" cy="425192"/>
            <a:chOff x="752110" y="541866"/>
            <a:chExt cx="7301111" cy="1083733"/>
          </a:xfrm>
          <a:noFill/>
          <a:scene3d>
            <a:camera prst="orthographicFront"/>
            <a:lightRig rig="threePt" dir="t">
              <a:rot lat="0" lon="0" rev="7500000"/>
            </a:lightRig>
          </a:scene3d>
        </p:grpSpPr>
        <p:sp>
          <p:nvSpPr>
            <p:cNvPr id="53" name="Rectangle 5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4" name="TextBox 5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55" name="TextBox 54"/>
          <p:cNvSpPr txBox="1"/>
          <p:nvPr/>
        </p:nvSpPr>
        <p:spPr>
          <a:xfrm>
            <a:off x="4458829" y="5061142"/>
            <a:ext cx="6317090"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Xứng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yêu</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mến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kính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trọng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56" name="Group 55"/>
          <p:cNvGrpSpPr/>
          <p:nvPr/>
        </p:nvGrpSpPr>
        <p:grpSpPr>
          <a:xfrm>
            <a:off x="4493395" y="3773204"/>
            <a:ext cx="6217012" cy="561270"/>
            <a:chOff x="752110" y="541866"/>
            <a:chExt cx="7301111" cy="1083733"/>
          </a:xfrm>
          <a:noFill/>
          <a:scene3d>
            <a:camera prst="orthographicFront"/>
            <a:lightRig rig="threePt" dir="t">
              <a:rot lat="0" lon="0" rev="7500000"/>
            </a:lightRig>
          </a:scene3d>
        </p:grpSpPr>
        <p:sp>
          <p:nvSpPr>
            <p:cNvPr id="57" name="Rectangle 56"/>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8" name="TextBox 57"/>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59" name="TextBox 58"/>
          <p:cNvSpPr txBox="1"/>
          <p:nvPr/>
        </p:nvSpPr>
        <p:spPr>
          <a:xfrm>
            <a:off x="4799861" y="3795274"/>
            <a:ext cx="5425677"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Giúp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chúng</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lĩnh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p:txBody>
      </p:sp>
      <p:grpSp>
        <p:nvGrpSpPr>
          <p:cNvPr id="42" name="Group 41"/>
          <p:cNvGrpSpPr/>
          <p:nvPr/>
        </p:nvGrpSpPr>
        <p:grpSpPr>
          <a:xfrm>
            <a:off x="4493395" y="2887268"/>
            <a:ext cx="7676169" cy="720235"/>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45" name="TextBox 44"/>
          <p:cNvSpPr txBox="1"/>
          <p:nvPr/>
        </p:nvSpPr>
        <p:spPr>
          <a:xfrm>
            <a:off x="4610403" y="2828473"/>
            <a:ext cx="7581597"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chờ</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dựa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dẫm</a:t>
            </a:r>
            <a:r>
              <a:rPr lang="en-US" sz="2400" dirty="0">
                <a:solidFill>
                  <a:prstClr val="black"/>
                </a:solidFill>
                <a:latin typeface="Times New Roman" panose="02020603050405020304" pitchFamily="18" charset="0"/>
                <a:cs typeface="Times New Roman" panose="02020603050405020304" pitchFamily="18" charset="0"/>
              </a:rPr>
              <a:t>, ỷ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39" name="Rectangle 38"/>
          <p:cNvSpPr/>
          <p:nvPr/>
        </p:nvSpPr>
        <p:spPr>
          <a:xfrm>
            <a:off x="4804204" y="2056238"/>
            <a:ext cx="7036342" cy="705659"/>
          </a:xfrm>
          <a:prstGeom prst="rect">
            <a:avLst/>
          </a:prstGeom>
          <a:solidFill>
            <a:srgbClr val="FFCCFF"/>
          </a:solidFill>
          <a:ln w="12700">
            <a:solidFill>
              <a:schemeClr val="tx1">
                <a:lumMod val="95000"/>
                <a:lumOff val="5000"/>
              </a:schemeClr>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1" name="TextBox 40"/>
          <p:cNvSpPr txBox="1"/>
          <p:nvPr/>
        </p:nvSpPr>
        <p:spPr>
          <a:xfrm>
            <a:off x="4875510" y="1983987"/>
            <a:ext cx="6965036"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ý </a:t>
            </a:r>
            <a:r>
              <a:rPr lang="en-US" sz="2400" dirty="0" err="1">
                <a:solidFill>
                  <a:prstClr val="black"/>
                </a:solidFill>
                <a:latin typeface="Times New Roman" panose="02020603050405020304" pitchFamily="18" charset="0"/>
                <a:cs typeface="Times New Roman" panose="02020603050405020304" pitchFamily="18" charset="0"/>
              </a:rPr>
              <a:t>chí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nỗ</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phấn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đấu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vươn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35" name="Block Arc 34"/>
          <p:cNvSpPr/>
          <p:nvPr/>
        </p:nvSpPr>
        <p:spPr>
          <a:xfrm>
            <a:off x="-1503430" y="-20991"/>
            <a:ext cx="5784815"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2463771" y="5147017"/>
            <a:ext cx="1495976" cy="1608340"/>
          </a:xfrm>
          <a:prstGeom prst="ellipse">
            <a:avLst/>
          </a:prstGeom>
          <a:solidFill>
            <a:srgbClr val="FDDC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3399980" y="3640488"/>
            <a:ext cx="1333083" cy="1582939"/>
          </a:xfrm>
          <a:prstGeom prst="ellipse">
            <a:avLst/>
          </a:prstGeom>
          <a:solidFill>
            <a:srgbClr val="E0F5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nvGrpSpPr>
          <p:cNvPr id="23" name="Group 22"/>
          <p:cNvGrpSpPr/>
          <p:nvPr/>
        </p:nvGrpSpPr>
        <p:grpSpPr>
          <a:xfrm>
            <a:off x="4417514" y="1173431"/>
            <a:ext cx="7423032" cy="706389"/>
            <a:chOff x="752110" y="541866"/>
            <a:chExt cx="7301111" cy="1083733"/>
          </a:xfrm>
          <a:noFill/>
          <a:scene3d>
            <a:camera prst="orthographicFront"/>
            <a:lightRig rig="threePt" dir="t">
              <a:rot lat="0" lon="0" rev="7500000"/>
            </a:lightRig>
          </a:scene3d>
        </p:grpSpPr>
        <p:sp>
          <p:nvSpPr>
            <p:cNvPr id="24" name="Rectangle 23"/>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5" name="TextBox 24"/>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26" name="Oval 25"/>
          <p:cNvSpPr/>
          <p:nvPr/>
        </p:nvSpPr>
        <p:spPr>
          <a:xfrm>
            <a:off x="3469831" y="1647731"/>
            <a:ext cx="140567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598556" y="77268"/>
            <a:ext cx="1518254"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717585" y="2394645"/>
            <a:ext cx="2797087" cy="1015663"/>
          </a:xfrm>
          <a:prstGeom prst="rect">
            <a:avLst/>
          </a:prstGeom>
          <a:noFill/>
        </p:spPr>
        <p:txBody>
          <a:bodyPr wrap="square" rtlCol="0">
            <a:spAutoFit/>
          </a:bodyPr>
          <a:lstStyle/>
          <a:p>
            <a:pPr defTabSz="914400"/>
            <a:r>
              <a:rPr lang="en-US" sz="6000" b="1" dirty="0" smtClean="0">
                <a:solidFill>
                  <a:prstClr val="black"/>
                </a:solidFill>
                <a:latin typeface="#9Slide03 Arima Madurai Black" panose="00000A00000000000000" pitchFamily="2" charset="0"/>
                <a:cs typeface="#9Slide03 Arima Madurai Black" panose="00000A00000000000000" pitchFamily="2" charset="0"/>
              </a:rPr>
              <a:t>TỰ LẬP</a:t>
            </a:r>
            <a:endParaRPr lang="en-US" sz="6000" b="1" dirty="0">
              <a:solidFill>
                <a:prstClr val="black"/>
              </a:solidFill>
              <a:latin typeface="#9Slide03 Arima Madurai Black" panose="00000A00000000000000" pitchFamily="2" charset="0"/>
              <a:cs typeface="#9Slide03 Arima Madurai Black" panose="00000A00000000000000" pitchFamily="2" charset="0"/>
            </a:endParaRPr>
          </a:p>
        </p:txBody>
      </p:sp>
      <p:sp>
        <p:nvSpPr>
          <p:cNvPr id="15" name="TextBox 14"/>
          <p:cNvSpPr txBox="1"/>
          <p:nvPr/>
        </p:nvSpPr>
        <p:spPr>
          <a:xfrm>
            <a:off x="4062711" y="138183"/>
            <a:ext cx="7777835" cy="830997"/>
          </a:xfrm>
          <a:prstGeom prst="rect">
            <a:avLst/>
          </a:prstGeom>
          <a:noFill/>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bằng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năng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mình</a:t>
            </a:r>
            <a:r>
              <a:rPr lang="en-US" sz="2400" dirty="0" smtClean="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692116" y="1932511"/>
            <a:ext cx="1063520" cy="954107"/>
          </a:xfrm>
          <a:prstGeom prst="rect">
            <a:avLst/>
          </a:prstGeom>
          <a:noFill/>
        </p:spPr>
        <p:txBody>
          <a:bodyPr wrap="square" rtlCol="0">
            <a:spAutoFit/>
          </a:bodyPr>
          <a:lstStyle/>
          <a:p>
            <a:pPr defTabSz="914400"/>
            <a:r>
              <a:rPr lang="en-US" sz="2800" b="1" dirty="0" err="1">
                <a:solidFill>
                  <a:prstClr val="black"/>
                </a:solidFill>
                <a:latin typeface="Times New Roman" panose="02020603050405020304" pitchFamily="18" charset="0"/>
                <a:cs typeface="Times New Roman" panose="02020603050405020304" pitchFamily="18" charset="0"/>
              </a:rPr>
              <a:t>Biểu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hiện</a:t>
            </a:r>
            <a:r>
              <a:rPr lang="en-US" sz="2800" b="1" dirty="0">
                <a:solidFill>
                  <a:prstClr val="black"/>
                </a:solidFill>
                <a:latin typeface="Times New Roman" panose="02020603050405020304" pitchFamily="18" charset="0"/>
                <a:cs typeface="Times New Roman" panose="02020603050405020304" pitchFamily="18" charset="0"/>
              </a:rPr>
              <a:t>:</a:t>
            </a:r>
          </a:p>
        </p:txBody>
      </p:sp>
      <p:sp>
        <p:nvSpPr>
          <p:cNvPr id="36" name="TextBox 35"/>
          <p:cNvSpPr txBox="1"/>
          <p:nvPr/>
        </p:nvSpPr>
        <p:spPr>
          <a:xfrm>
            <a:off x="2965185" y="266482"/>
            <a:ext cx="1151624" cy="954107"/>
          </a:xfrm>
          <a:prstGeom prst="rect">
            <a:avLst/>
          </a:prstGeom>
          <a:noFill/>
        </p:spPr>
        <p:txBody>
          <a:bodyPr wrap="square" rtlCol="0">
            <a:spAutoFit/>
          </a:bodyPr>
          <a:lstStyle/>
          <a:p>
            <a:pPr defTabSz="914400"/>
            <a:r>
              <a:rPr lang="en-US" sz="2800" b="1" dirty="0" err="1">
                <a:solidFill>
                  <a:prstClr val="black"/>
                </a:solidFill>
                <a:latin typeface="Times New Roman" panose="02020603050405020304" pitchFamily="18" charset="0"/>
                <a:cs typeface="Times New Roman" panose="02020603050405020304" pitchFamily="18" charset="0"/>
              </a:rPr>
              <a:t>Khái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niệm</a:t>
            </a:r>
            <a:r>
              <a:rPr lang="en-US" sz="2800" b="1" dirty="0">
                <a:solidFill>
                  <a:prstClr val="black"/>
                </a:solidFill>
                <a:latin typeface="Times New Roman" panose="02020603050405020304" pitchFamily="18" charset="0"/>
                <a:cs typeface="Times New Roman" panose="02020603050405020304" pitchFamily="18" charset="0"/>
              </a:rPr>
              <a:t>: </a:t>
            </a:r>
          </a:p>
        </p:txBody>
      </p:sp>
      <p:sp>
        <p:nvSpPr>
          <p:cNvPr id="37" name="TextBox 36"/>
          <p:cNvSpPr txBox="1"/>
          <p:nvPr/>
        </p:nvSpPr>
        <p:spPr>
          <a:xfrm>
            <a:off x="4624270" y="1128787"/>
            <a:ext cx="7216276" cy="830997"/>
          </a:xfrm>
          <a:prstGeom prst="rect">
            <a:avLst/>
          </a:prstGeom>
          <a:solidFill>
            <a:srgbClr val="FFCCFF"/>
          </a:solid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lĩnh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dám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thách</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46" name="TextBox 45"/>
          <p:cNvSpPr txBox="1"/>
          <p:nvPr/>
        </p:nvSpPr>
        <p:spPr>
          <a:xfrm>
            <a:off x="3310720" y="4150608"/>
            <a:ext cx="1612178" cy="523220"/>
          </a:xfrm>
          <a:prstGeom prst="rect">
            <a:avLst/>
          </a:prstGeom>
          <a:noFill/>
        </p:spPr>
        <p:txBody>
          <a:bodyPr wrap="square" rtlCol="0">
            <a:spAutoFit/>
          </a:bodyPr>
          <a:lstStyle/>
          <a:p>
            <a:pPr defTabSz="914400"/>
            <a:r>
              <a:rPr lang="en-US" sz="2800" b="1" dirty="0" smtClean="0">
                <a:solidFill>
                  <a:prstClr val="black"/>
                </a:solidFill>
                <a:latin typeface="Times New Roman" panose="02020603050405020304" pitchFamily="18" charset="0"/>
                <a:cs typeface="Times New Roman" panose="02020603050405020304" pitchFamily="18" charset="0"/>
              </a:rPr>
              <a:t>Ý </a:t>
            </a:r>
            <a:r>
              <a:rPr lang="en-US" sz="2800" b="1" dirty="0" err="1" smtClean="0">
                <a:solidFill>
                  <a:prstClr val="black"/>
                </a:solidFill>
                <a:latin typeface="Times New Roman" panose="02020603050405020304" pitchFamily="18" charset="0"/>
                <a:cs typeface="Times New Roman" panose="02020603050405020304" pitchFamily="18" charset="0"/>
              </a:rPr>
              <a:t>nghĩa</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47" name="TextBox 46"/>
          <p:cNvSpPr txBox="1"/>
          <p:nvPr/>
        </p:nvSpPr>
        <p:spPr>
          <a:xfrm>
            <a:off x="2598555" y="5267955"/>
            <a:ext cx="1533363" cy="1384995"/>
          </a:xfrm>
          <a:prstGeom prst="rect">
            <a:avLst/>
          </a:prstGeom>
          <a:noFill/>
        </p:spPr>
        <p:txBody>
          <a:bodyPr wrap="square" rtlCol="0">
            <a:spAutoFit/>
          </a:bodyPr>
          <a:lstStyle/>
          <a:p>
            <a:pPr defTabSz="914400"/>
            <a:r>
              <a:rPr lang="en-US" sz="2800" b="1" dirty="0" err="1">
                <a:solidFill>
                  <a:prstClr val="black"/>
                </a:solidFill>
                <a:latin typeface="Times New Roman" panose="02020603050405020304" pitchFamily="18" charset="0"/>
                <a:cs typeface="Times New Roman" panose="02020603050405020304" pitchFamily="18" charset="0"/>
              </a:rPr>
              <a:t>Cách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rèn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luyện</a:t>
            </a:r>
            <a:r>
              <a:rPr lang="en-US" sz="2800" b="1" dirty="0">
                <a:solidFill>
                  <a:prstClr val="black"/>
                </a:solidFill>
                <a:latin typeface="Times New Roman" panose="02020603050405020304" pitchFamily="18" charset="0"/>
                <a:cs typeface="Times New Roman" panose="02020603050405020304" pitchFamily="18" charset="0"/>
              </a:rPr>
              <a:t>: </a:t>
            </a:r>
          </a:p>
        </p:txBody>
      </p:sp>
      <p:pic>
        <p:nvPicPr>
          <p:cNvPr id="78"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16278" y="5414838"/>
            <a:ext cx="1573939" cy="143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79"/>
          <p:cNvPicPr>
            <a:picLocks noChangeAspect="1"/>
          </p:cNvPicPr>
          <p:nvPr/>
        </p:nvPicPr>
        <p:blipFill>
          <a:blip r:embed="rId5"/>
          <a:stretch>
            <a:fillRect/>
          </a:stretch>
        </p:blipFill>
        <p:spPr>
          <a:xfrm>
            <a:off x="868540" y="3363244"/>
            <a:ext cx="2096645" cy="1294789"/>
          </a:xfrm>
          <a:prstGeom prst="rect">
            <a:avLst/>
          </a:prstGeom>
        </p:spPr>
      </p:pic>
      <p:pic>
        <p:nvPicPr>
          <p:cNvPr id="2" name="Picture 1"/>
          <p:cNvPicPr>
            <a:picLocks noChangeAspect="1"/>
          </p:cNvPicPr>
          <p:nvPr/>
        </p:nvPicPr>
        <p:blipFill>
          <a:blip r:embed="rId6"/>
          <a:stretch>
            <a:fillRect/>
          </a:stretch>
        </p:blipFill>
        <p:spPr>
          <a:xfrm>
            <a:off x="465114" y="110510"/>
            <a:ext cx="1767993" cy="1621677"/>
          </a:xfrm>
          <a:prstGeom prst="rect">
            <a:avLst/>
          </a:prstGeom>
        </p:spPr>
      </p:pic>
    </p:spTree>
    <p:extLst>
      <p:ext uri="{BB962C8B-B14F-4D97-AF65-F5344CB8AC3E}">
        <p14:creationId xmlns:p14="http://schemas.microsoft.com/office/powerpoint/2010/main" val="276683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2000"/>
                                        <p:tgtEl>
                                          <p:spTgt spid="69"/>
                                        </p:tgtEl>
                                      </p:cBhvr>
                                    </p:animEffect>
                                    <p:anim calcmode="lin" valueType="num">
                                      <p:cBhvr>
                                        <p:cTn id="36" dur="2000" fill="hold"/>
                                        <p:tgtEl>
                                          <p:spTgt spid="69"/>
                                        </p:tgtEl>
                                        <p:attrNameLst>
                                          <p:attrName>ppt_w</p:attrName>
                                        </p:attrNameLst>
                                      </p:cBhvr>
                                      <p:tavLst>
                                        <p:tav tm="0" fmla="#ppt_w*sin(2.5*pi*$)">
                                          <p:val>
                                            <p:fltVal val="0"/>
                                          </p:val>
                                        </p:tav>
                                        <p:tav tm="100000">
                                          <p:val>
                                            <p:fltVal val="1"/>
                                          </p:val>
                                        </p:tav>
                                      </p:tavLst>
                                    </p:anim>
                                    <p:anim calcmode="lin" valueType="num">
                                      <p:cBhvr>
                                        <p:cTn id="37" dur="2000" fill="hold"/>
                                        <p:tgtEl>
                                          <p:spTgt spid="69"/>
                                        </p:tgtEl>
                                        <p:attrNameLst>
                                          <p:attrName>ppt_h</p:attrName>
                                        </p:attrNameLst>
                                      </p:cBhvr>
                                      <p:tavLst>
                                        <p:tav tm="0">
                                          <p:val>
                                            <p:strVal val="#ppt_h"/>
                                          </p:val>
                                        </p:tav>
                                        <p:tav tm="100000">
                                          <p:val>
                                            <p:strVal val="#ppt_h"/>
                                          </p:val>
                                        </p:tav>
                                      </p:tavLst>
                                    </p:anim>
                                  </p:childTnLst>
                                </p:cTn>
                              </p:par>
                              <p:par>
                                <p:cTn id="38" presetID="45"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2000"/>
                                        <p:tgtEl>
                                          <p:spTgt spid="27"/>
                                        </p:tgtEl>
                                      </p:cBhvr>
                                    </p:animEffect>
                                    <p:anim calcmode="lin" valueType="num">
                                      <p:cBhvr>
                                        <p:cTn id="41" dur="2000" fill="hold"/>
                                        <p:tgtEl>
                                          <p:spTgt spid="27"/>
                                        </p:tgtEl>
                                        <p:attrNameLst>
                                          <p:attrName>ppt_w</p:attrName>
                                        </p:attrNameLst>
                                      </p:cBhvr>
                                      <p:tavLst>
                                        <p:tav tm="0" fmla="#ppt_w*sin(2.5*pi*$)">
                                          <p:val>
                                            <p:fltVal val="0"/>
                                          </p:val>
                                        </p:tav>
                                        <p:tav tm="100000">
                                          <p:val>
                                            <p:fltVal val="1"/>
                                          </p:val>
                                        </p:tav>
                                      </p:tavLst>
                                    </p:anim>
                                    <p:anim calcmode="lin" valueType="num">
                                      <p:cBhvr>
                                        <p:cTn id="42"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2000"/>
                                        <p:tgtEl>
                                          <p:spTgt spid="37"/>
                                        </p:tgtEl>
                                      </p:cBhvr>
                                    </p:animEffect>
                                    <p:anim calcmode="lin" valueType="num">
                                      <p:cBhvr>
                                        <p:cTn id="56" dur="2000" fill="hold"/>
                                        <p:tgtEl>
                                          <p:spTgt spid="37"/>
                                        </p:tgtEl>
                                        <p:attrNameLst>
                                          <p:attrName>ppt_w</p:attrName>
                                        </p:attrNameLst>
                                      </p:cBhvr>
                                      <p:tavLst>
                                        <p:tav tm="0" fmla="#ppt_w*sin(2.5*pi*$)">
                                          <p:val>
                                            <p:fltVal val="0"/>
                                          </p:val>
                                        </p:tav>
                                        <p:tav tm="100000">
                                          <p:val>
                                            <p:fltVal val="1"/>
                                          </p:val>
                                        </p:tav>
                                      </p:tavLst>
                                    </p:anim>
                                    <p:anim calcmode="lin" valueType="num">
                                      <p:cBhvr>
                                        <p:cTn id="57" dur="2000" fill="hold"/>
                                        <p:tgtEl>
                                          <p:spTgt spid="37"/>
                                        </p:tgtEl>
                                        <p:attrNameLst>
                                          <p:attrName>ppt_h</p:attrName>
                                        </p:attrNameLst>
                                      </p:cBhvr>
                                      <p:tavLst>
                                        <p:tav tm="0">
                                          <p:val>
                                            <p:strVal val="#ppt_h"/>
                                          </p:val>
                                        </p:tav>
                                        <p:tav tm="100000">
                                          <p:val>
                                            <p:strVal val="#ppt_h"/>
                                          </p:val>
                                        </p:tav>
                                      </p:tavLst>
                                    </p:anim>
                                  </p:childTnLst>
                                </p:cTn>
                              </p:par>
                              <p:par>
                                <p:cTn id="58" presetID="45" presetClass="entr" presetSubtype="0" fill="hold" grpId="0"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2000"/>
                                        <p:tgtEl>
                                          <p:spTgt spid="70"/>
                                        </p:tgtEl>
                                      </p:cBhvr>
                                    </p:animEffect>
                                    <p:anim calcmode="lin" valueType="num">
                                      <p:cBhvr>
                                        <p:cTn id="61" dur="2000" fill="hold"/>
                                        <p:tgtEl>
                                          <p:spTgt spid="70"/>
                                        </p:tgtEl>
                                        <p:attrNameLst>
                                          <p:attrName>ppt_w</p:attrName>
                                        </p:attrNameLst>
                                      </p:cBhvr>
                                      <p:tavLst>
                                        <p:tav tm="0" fmla="#ppt_w*sin(2.5*pi*$)">
                                          <p:val>
                                            <p:fltVal val="0"/>
                                          </p:val>
                                        </p:tav>
                                        <p:tav tm="100000">
                                          <p:val>
                                            <p:fltVal val="1"/>
                                          </p:val>
                                        </p:tav>
                                      </p:tavLst>
                                    </p:anim>
                                    <p:anim calcmode="lin" valueType="num">
                                      <p:cBhvr>
                                        <p:cTn id="62" dur="2000" fill="hold"/>
                                        <p:tgtEl>
                                          <p:spTgt spid="70"/>
                                        </p:tgtEl>
                                        <p:attrNameLst>
                                          <p:attrName>ppt_h</p:attrName>
                                        </p:attrNameLst>
                                      </p:cBhvr>
                                      <p:tavLst>
                                        <p:tav tm="0">
                                          <p:val>
                                            <p:strVal val="#ppt_h"/>
                                          </p:val>
                                        </p:tav>
                                        <p:tav tm="100000">
                                          <p:val>
                                            <p:strVal val="#ppt_h"/>
                                          </p:val>
                                        </p:tav>
                                      </p:tavLst>
                                    </p:anim>
                                  </p:childTnLst>
                                </p:cTn>
                              </p:par>
                              <p:par>
                                <p:cTn id="63" presetID="45" presetClass="entr" presetSubtype="0"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2000"/>
                                        <p:tgtEl>
                                          <p:spTgt spid="23"/>
                                        </p:tgtEl>
                                      </p:cBhvr>
                                    </p:animEffect>
                                    <p:anim calcmode="lin" valueType="num">
                                      <p:cBhvr>
                                        <p:cTn id="66" dur="2000" fill="hold"/>
                                        <p:tgtEl>
                                          <p:spTgt spid="23"/>
                                        </p:tgtEl>
                                        <p:attrNameLst>
                                          <p:attrName>ppt_w</p:attrName>
                                        </p:attrNameLst>
                                      </p:cBhvr>
                                      <p:tavLst>
                                        <p:tav tm="0" fmla="#ppt_w*sin(2.5*pi*$)">
                                          <p:val>
                                            <p:fltVal val="0"/>
                                          </p:val>
                                        </p:tav>
                                        <p:tav tm="100000">
                                          <p:val>
                                            <p:fltVal val="1"/>
                                          </p:val>
                                        </p:tav>
                                      </p:tavLst>
                                    </p:anim>
                                    <p:anim calcmode="lin" valueType="num">
                                      <p:cBhvr>
                                        <p:cTn id="67" dur="2000" fill="hold"/>
                                        <p:tgtEl>
                                          <p:spTgt spid="23"/>
                                        </p:tgtEl>
                                        <p:attrNameLst>
                                          <p:attrName>ppt_h</p:attrName>
                                        </p:attrNameLst>
                                      </p:cBhvr>
                                      <p:tavLst>
                                        <p:tav tm="0">
                                          <p:val>
                                            <p:strVal val="#ppt_h"/>
                                          </p:val>
                                        </p:tav>
                                        <p:tav tm="100000">
                                          <p:val>
                                            <p:strVal val="#ppt_h"/>
                                          </p:val>
                                        </p:tav>
                                      </p:tavLst>
                                    </p:anim>
                                  </p:childTnLst>
                                </p:cTn>
                              </p:par>
                              <p:par>
                                <p:cTn id="68" presetID="45" presetClass="entr" presetSubtype="0"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2000"/>
                                        <p:tgtEl>
                                          <p:spTgt spid="41"/>
                                        </p:tgtEl>
                                      </p:cBhvr>
                                    </p:animEffect>
                                    <p:anim calcmode="lin" valueType="num">
                                      <p:cBhvr>
                                        <p:cTn id="71" dur="2000" fill="hold"/>
                                        <p:tgtEl>
                                          <p:spTgt spid="41"/>
                                        </p:tgtEl>
                                        <p:attrNameLst>
                                          <p:attrName>ppt_w</p:attrName>
                                        </p:attrNameLst>
                                      </p:cBhvr>
                                      <p:tavLst>
                                        <p:tav tm="0" fmla="#ppt_w*sin(2.5*pi*$)">
                                          <p:val>
                                            <p:fltVal val="0"/>
                                          </p:val>
                                        </p:tav>
                                        <p:tav tm="100000">
                                          <p:val>
                                            <p:fltVal val="1"/>
                                          </p:val>
                                        </p:tav>
                                      </p:tavLst>
                                    </p:anim>
                                    <p:anim calcmode="lin" valueType="num">
                                      <p:cBhvr>
                                        <p:cTn id="72" dur="2000" fill="hold"/>
                                        <p:tgtEl>
                                          <p:spTgt spid="41"/>
                                        </p:tgtEl>
                                        <p:attrNameLst>
                                          <p:attrName>ppt_h</p:attrName>
                                        </p:attrNameLst>
                                      </p:cBhvr>
                                      <p:tavLst>
                                        <p:tav tm="0">
                                          <p:val>
                                            <p:strVal val="#ppt_h"/>
                                          </p:val>
                                        </p:tav>
                                        <p:tav tm="100000">
                                          <p:val>
                                            <p:strVal val="#ppt_h"/>
                                          </p:val>
                                        </p:tav>
                                      </p:tavLst>
                                    </p:anim>
                                  </p:childTnLst>
                                </p:cTn>
                              </p:par>
                              <p:par>
                                <p:cTn id="73" presetID="45" presetClass="entr" presetSubtype="0"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fade">
                                      <p:cBhvr>
                                        <p:cTn id="75" dur="2000"/>
                                        <p:tgtEl>
                                          <p:spTgt spid="71"/>
                                        </p:tgtEl>
                                      </p:cBhvr>
                                    </p:animEffect>
                                    <p:anim calcmode="lin" valueType="num">
                                      <p:cBhvr>
                                        <p:cTn id="76" dur="2000" fill="hold"/>
                                        <p:tgtEl>
                                          <p:spTgt spid="71"/>
                                        </p:tgtEl>
                                        <p:attrNameLst>
                                          <p:attrName>ppt_w</p:attrName>
                                        </p:attrNameLst>
                                      </p:cBhvr>
                                      <p:tavLst>
                                        <p:tav tm="0" fmla="#ppt_w*sin(2.5*pi*$)">
                                          <p:val>
                                            <p:fltVal val="0"/>
                                          </p:val>
                                        </p:tav>
                                        <p:tav tm="100000">
                                          <p:val>
                                            <p:fltVal val="1"/>
                                          </p:val>
                                        </p:tav>
                                      </p:tavLst>
                                    </p:anim>
                                    <p:anim calcmode="lin" valueType="num">
                                      <p:cBhvr>
                                        <p:cTn id="77" dur="2000" fill="hold"/>
                                        <p:tgtEl>
                                          <p:spTgt spid="71"/>
                                        </p:tgtEl>
                                        <p:attrNameLst>
                                          <p:attrName>ppt_h</p:attrName>
                                        </p:attrNameLst>
                                      </p:cBhvr>
                                      <p:tavLst>
                                        <p:tav tm="0">
                                          <p:val>
                                            <p:strVal val="#ppt_h"/>
                                          </p:val>
                                        </p:tav>
                                        <p:tav tm="100000">
                                          <p:val>
                                            <p:strVal val="#ppt_h"/>
                                          </p:val>
                                        </p:tav>
                                      </p:tavLst>
                                    </p:anim>
                                  </p:childTnLst>
                                </p:cTn>
                              </p:par>
                              <p:par>
                                <p:cTn id="78" presetID="45" presetClass="entr" presetSubtype="0" fill="hold" nodeType="with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2000"/>
                                        <p:tgtEl>
                                          <p:spTgt spid="39"/>
                                        </p:tgtEl>
                                      </p:cBhvr>
                                    </p:animEffect>
                                    <p:anim calcmode="lin" valueType="num">
                                      <p:cBhvr>
                                        <p:cTn id="81" dur="2000" fill="hold"/>
                                        <p:tgtEl>
                                          <p:spTgt spid="39"/>
                                        </p:tgtEl>
                                        <p:attrNameLst>
                                          <p:attrName>ppt_w</p:attrName>
                                        </p:attrNameLst>
                                      </p:cBhvr>
                                      <p:tavLst>
                                        <p:tav tm="0" fmla="#ppt_w*sin(2.5*pi*$)">
                                          <p:val>
                                            <p:fltVal val="0"/>
                                          </p:val>
                                        </p:tav>
                                        <p:tav tm="100000">
                                          <p:val>
                                            <p:fltVal val="1"/>
                                          </p:val>
                                        </p:tav>
                                      </p:tavLst>
                                    </p:anim>
                                    <p:anim calcmode="lin" valueType="num">
                                      <p:cBhvr>
                                        <p:cTn id="82" dur="2000" fill="hold"/>
                                        <p:tgtEl>
                                          <p:spTgt spid="39"/>
                                        </p:tgtEl>
                                        <p:attrNameLst>
                                          <p:attrName>ppt_h</p:attrName>
                                        </p:attrNameLst>
                                      </p:cBhvr>
                                      <p:tavLst>
                                        <p:tav tm="0">
                                          <p:val>
                                            <p:strVal val="#ppt_h"/>
                                          </p:val>
                                        </p:tav>
                                        <p:tav tm="100000">
                                          <p:val>
                                            <p:strVal val="#ppt_h"/>
                                          </p:val>
                                        </p:tav>
                                      </p:tavLst>
                                    </p:anim>
                                  </p:childTnLst>
                                </p:cTn>
                              </p:par>
                              <p:par>
                                <p:cTn id="83" presetID="45" presetClass="entr" presetSubtype="0"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2000"/>
                                        <p:tgtEl>
                                          <p:spTgt spid="45"/>
                                        </p:tgtEl>
                                      </p:cBhvr>
                                    </p:animEffect>
                                    <p:anim calcmode="lin" valueType="num">
                                      <p:cBhvr>
                                        <p:cTn id="86" dur="2000" fill="hold"/>
                                        <p:tgtEl>
                                          <p:spTgt spid="45"/>
                                        </p:tgtEl>
                                        <p:attrNameLst>
                                          <p:attrName>ppt_w</p:attrName>
                                        </p:attrNameLst>
                                      </p:cBhvr>
                                      <p:tavLst>
                                        <p:tav tm="0" fmla="#ppt_w*sin(2.5*pi*$)">
                                          <p:val>
                                            <p:fltVal val="0"/>
                                          </p:val>
                                        </p:tav>
                                        <p:tav tm="100000">
                                          <p:val>
                                            <p:fltVal val="1"/>
                                          </p:val>
                                        </p:tav>
                                      </p:tavLst>
                                    </p:anim>
                                    <p:anim calcmode="lin" valueType="num">
                                      <p:cBhvr>
                                        <p:cTn id="87" dur="2000" fill="hold"/>
                                        <p:tgtEl>
                                          <p:spTgt spid="45"/>
                                        </p:tgtEl>
                                        <p:attrNameLst>
                                          <p:attrName>ppt_h</p:attrName>
                                        </p:attrNameLst>
                                      </p:cBhvr>
                                      <p:tavLst>
                                        <p:tav tm="0">
                                          <p:val>
                                            <p:strVal val="#ppt_h"/>
                                          </p:val>
                                        </p:tav>
                                        <p:tav tm="100000">
                                          <p:val>
                                            <p:strVal val="#ppt_h"/>
                                          </p:val>
                                        </p:tav>
                                      </p:tavLst>
                                    </p:anim>
                                  </p:childTnLst>
                                </p:cTn>
                              </p:par>
                              <p:par>
                                <p:cTn id="88" presetID="45" presetClass="entr" presetSubtype="0" fill="hold" grpId="0" nodeType="withEffect">
                                  <p:stCondLst>
                                    <p:cond delay="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2000"/>
                                        <p:tgtEl>
                                          <p:spTgt spid="72"/>
                                        </p:tgtEl>
                                      </p:cBhvr>
                                    </p:animEffect>
                                    <p:anim calcmode="lin" valueType="num">
                                      <p:cBhvr>
                                        <p:cTn id="91" dur="2000" fill="hold"/>
                                        <p:tgtEl>
                                          <p:spTgt spid="72"/>
                                        </p:tgtEl>
                                        <p:attrNameLst>
                                          <p:attrName>ppt_w</p:attrName>
                                        </p:attrNameLst>
                                      </p:cBhvr>
                                      <p:tavLst>
                                        <p:tav tm="0" fmla="#ppt_w*sin(2.5*pi*$)">
                                          <p:val>
                                            <p:fltVal val="0"/>
                                          </p:val>
                                        </p:tav>
                                        <p:tav tm="100000">
                                          <p:val>
                                            <p:fltVal val="1"/>
                                          </p:val>
                                        </p:tav>
                                      </p:tavLst>
                                    </p:anim>
                                    <p:anim calcmode="lin" valueType="num">
                                      <p:cBhvr>
                                        <p:cTn id="92" dur="2000" fill="hold"/>
                                        <p:tgtEl>
                                          <p:spTgt spid="72"/>
                                        </p:tgtEl>
                                        <p:attrNameLst>
                                          <p:attrName>ppt_h</p:attrName>
                                        </p:attrNameLst>
                                      </p:cBhvr>
                                      <p:tavLst>
                                        <p:tav tm="0">
                                          <p:val>
                                            <p:strVal val="#ppt_h"/>
                                          </p:val>
                                        </p:tav>
                                        <p:tav tm="100000">
                                          <p:val>
                                            <p:strVal val="#ppt_h"/>
                                          </p:val>
                                        </p:tav>
                                      </p:tavLst>
                                    </p:anim>
                                  </p:childTnLst>
                                </p:cTn>
                              </p:par>
                              <p:par>
                                <p:cTn id="93" presetID="45" presetClass="entr" presetSubtype="0" fill="hold" nodeType="with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2000"/>
                                        <p:tgtEl>
                                          <p:spTgt spid="42"/>
                                        </p:tgtEl>
                                      </p:cBhvr>
                                    </p:animEffect>
                                    <p:anim calcmode="lin" valueType="num">
                                      <p:cBhvr>
                                        <p:cTn id="96" dur="2000" fill="hold"/>
                                        <p:tgtEl>
                                          <p:spTgt spid="42"/>
                                        </p:tgtEl>
                                        <p:attrNameLst>
                                          <p:attrName>ppt_w</p:attrName>
                                        </p:attrNameLst>
                                      </p:cBhvr>
                                      <p:tavLst>
                                        <p:tav tm="0" fmla="#ppt_w*sin(2.5*pi*$)">
                                          <p:val>
                                            <p:fltVal val="0"/>
                                          </p:val>
                                        </p:tav>
                                        <p:tav tm="100000">
                                          <p:val>
                                            <p:fltVal val="1"/>
                                          </p:val>
                                        </p:tav>
                                      </p:tavLst>
                                    </p:anim>
                                    <p:anim calcmode="lin" valueType="num">
                                      <p:cBhvr>
                                        <p:cTn id="97" dur="2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barn(inVertical)">
                                      <p:cBhvr>
                                        <p:cTn id="102" dur="500"/>
                                        <p:tgtEl>
                                          <p:spTgt spid="22"/>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barn(inVertical)">
                                      <p:cBhvr>
                                        <p:cTn id="105" dur="500"/>
                                        <p:tgtEl>
                                          <p:spTgt spid="46"/>
                                        </p:tgtEl>
                                      </p:cBhvr>
                                    </p:animEffect>
                                  </p:childTnLst>
                                </p:cTn>
                              </p:par>
                            </p:childTnLst>
                          </p:cTn>
                        </p:par>
                      </p:childTnLst>
                    </p:cTn>
                  </p:par>
                  <p:par>
                    <p:cTn id="106" fill="hold">
                      <p:stCondLst>
                        <p:cond delay="indefinite"/>
                      </p:stCondLst>
                      <p:childTnLst>
                        <p:par>
                          <p:cTn id="107" fill="hold">
                            <p:stCondLst>
                              <p:cond delay="0"/>
                            </p:stCondLst>
                            <p:childTnLst>
                              <p:par>
                                <p:cTn id="108" presetID="45" presetClass="entr" presetSubtype="0" fill="hold" nodeType="click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fade">
                                      <p:cBhvr>
                                        <p:cTn id="110" dur="2000"/>
                                        <p:tgtEl>
                                          <p:spTgt spid="56"/>
                                        </p:tgtEl>
                                      </p:cBhvr>
                                    </p:animEffect>
                                    <p:anim calcmode="lin" valueType="num">
                                      <p:cBhvr>
                                        <p:cTn id="111" dur="2000" fill="hold"/>
                                        <p:tgtEl>
                                          <p:spTgt spid="56"/>
                                        </p:tgtEl>
                                        <p:attrNameLst>
                                          <p:attrName>ppt_w</p:attrName>
                                        </p:attrNameLst>
                                      </p:cBhvr>
                                      <p:tavLst>
                                        <p:tav tm="0" fmla="#ppt_w*sin(2.5*pi*$)">
                                          <p:val>
                                            <p:fltVal val="0"/>
                                          </p:val>
                                        </p:tav>
                                        <p:tav tm="100000">
                                          <p:val>
                                            <p:fltVal val="1"/>
                                          </p:val>
                                        </p:tav>
                                      </p:tavLst>
                                    </p:anim>
                                    <p:anim calcmode="lin" valueType="num">
                                      <p:cBhvr>
                                        <p:cTn id="112" dur="2000" fill="hold"/>
                                        <p:tgtEl>
                                          <p:spTgt spid="56"/>
                                        </p:tgtEl>
                                        <p:attrNameLst>
                                          <p:attrName>ppt_h</p:attrName>
                                        </p:attrNameLst>
                                      </p:cBhvr>
                                      <p:tavLst>
                                        <p:tav tm="0">
                                          <p:val>
                                            <p:strVal val="#ppt_h"/>
                                          </p:val>
                                        </p:tav>
                                        <p:tav tm="100000">
                                          <p:val>
                                            <p:strVal val="#ppt_h"/>
                                          </p:val>
                                        </p:tav>
                                      </p:tavLst>
                                    </p:anim>
                                  </p:childTnLst>
                                </p:cTn>
                              </p:par>
                              <p:par>
                                <p:cTn id="113" presetID="45" presetClass="entr" presetSubtype="0"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animEffect transition="in" filter="fade">
                                      <p:cBhvr>
                                        <p:cTn id="115" dur="2000"/>
                                        <p:tgtEl>
                                          <p:spTgt spid="59"/>
                                        </p:tgtEl>
                                      </p:cBhvr>
                                    </p:animEffect>
                                    <p:anim calcmode="lin" valueType="num">
                                      <p:cBhvr>
                                        <p:cTn id="116" dur="2000" fill="hold"/>
                                        <p:tgtEl>
                                          <p:spTgt spid="59"/>
                                        </p:tgtEl>
                                        <p:attrNameLst>
                                          <p:attrName>ppt_w</p:attrName>
                                        </p:attrNameLst>
                                      </p:cBhvr>
                                      <p:tavLst>
                                        <p:tav tm="0" fmla="#ppt_w*sin(2.5*pi*$)">
                                          <p:val>
                                            <p:fltVal val="0"/>
                                          </p:val>
                                        </p:tav>
                                        <p:tav tm="100000">
                                          <p:val>
                                            <p:fltVal val="1"/>
                                          </p:val>
                                        </p:tav>
                                      </p:tavLst>
                                    </p:anim>
                                    <p:anim calcmode="lin" valueType="num">
                                      <p:cBhvr>
                                        <p:cTn id="117" dur="2000" fill="hold"/>
                                        <p:tgtEl>
                                          <p:spTgt spid="59"/>
                                        </p:tgtEl>
                                        <p:attrNameLst>
                                          <p:attrName>ppt_h</p:attrName>
                                        </p:attrNameLst>
                                      </p:cBhvr>
                                      <p:tavLst>
                                        <p:tav tm="0">
                                          <p:val>
                                            <p:strVal val="#ppt_h"/>
                                          </p:val>
                                        </p:tav>
                                        <p:tav tm="100000">
                                          <p:val>
                                            <p:strVal val="#ppt_h"/>
                                          </p:val>
                                        </p:tav>
                                      </p:tavLst>
                                    </p:anim>
                                  </p:childTnLst>
                                </p:cTn>
                              </p:par>
                              <p:par>
                                <p:cTn id="118" presetID="45" presetClass="entr" presetSubtype="0" fill="hold" grpId="0" nodeType="withEffect">
                                  <p:stCondLst>
                                    <p:cond delay="0"/>
                                  </p:stCondLst>
                                  <p:childTnLst>
                                    <p:set>
                                      <p:cBhvr>
                                        <p:cTn id="119" dur="1" fill="hold">
                                          <p:stCondLst>
                                            <p:cond delay="0"/>
                                          </p:stCondLst>
                                        </p:cTn>
                                        <p:tgtEl>
                                          <p:spTgt spid="73"/>
                                        </p:tgtEl>
                                        <p:attrNameLst>
                                          <p:attrName>style.visibility</p:attrName>
                                        </p:attrNameLst>
                                      </p:cBhvr>
                                      <p:to>
                                        <p:strVal val="visible"/>
                                      </p:to>
                                    </p:set>
                                    <p:animEffect transition="in" filter="fade">
                                      <p:cBhvr>
                                        <p:cTn id="120" dur="2000"/>
                                        <p:tgtEl>
                                          <p:spTgt spid="73"/>
                                        </p:tgtEl>
                                      </p:cBhvr>
                                    </p:animEffect>
                                    <p:anim calcmode="lin" valueType="num">
                                      <p:cBhvr>
                                        <p:cTn id="121" dur="2000" fill="hold"/>
                                        <p:tgtEl>
                                          <p:spTgt spid="73"/>
                                        </p:tgtEl>
                                        <p:attrNameLst>
                                          <p:attrName>ppt_w</p:attrName>
                                        </p:attrNameLst>
                                      </p:cBhvr>
                                      <p:tavLst>
                                        <p:tav tm="0" fmla="#ppt_w*sin(2.5*pi*$)">
                                          <p:val>
                                            <p:fltVal val="0"/>
                                          </p:val>
                                        </p:tav>
                                        <p:tav tm="100000">
                                          <p:val>
                                            <p:fltVal val="1"/>
                                          </p:val>
                                        </p:tav>
                                      </p:tavLst>
                                    </p:anim>
                                    <p:anim calcmode="lin" valueType="num">
                                      <p:cBhvr>
                                        <p:cTn id="122" dur="2000" fill="hold"/>
                                        <p:tgtEl>
                                          <p:spTgt spid="73"/>
                                        </p:tgtEl>
                                        <p:attrNameLst>
                                          <p:attrName>ppt_h</p:attrName>
                                        </p:attrNameLst>
                                      </p:cBhvr>
                                      <p:tavLst>
                                        <p:tav tm="0">
                                          <p:val>
                                            <p:strVal val="#ppt_h"/>
                                          </p:val>
                                        </p:tav>
                                        <p:tav tm="100000">
                                          <p:val>
                                            <p:strVal val="#ppt_h"/>
                                          </p:val>
                                        </p:tav>
                                      </p:tavLst>
                                    </p:anim>
                                  </p:childTnLst>
                                </p:cTn>
                              </p:par>
                              <p:par>
                                <p:cTn id="123" presetID="45" presetClass="entr" presetSubtype="0" fill="hold" nodeType="with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fade">
                                      <p:cBhvr>
                                        <p:cTn id="125" dur="2000"/>
                                        <p:tgtEl>
                                          <p:spTgt spid="48"/>
                                        </p:tgtEl>
                                      </p:cBhvr>
                                    </p:animEffect>
                                    <p:anim calcmode="lin" valueType="num">
                                      <p:cBhvr>
                                        <p:cTn id="126" dur="2000" fill="hold"/>
                                        <p:tgtEl>
                                          <p:spTgt spid="48"/>
                                        </p:tgtEl>
                                        <p:attrNameLst>
                                          <p:attrName>ppt_w</p:attrName>
                                        </p:attrNameLst>
                                      </p:cBhvr>
                                      <p:tavLst>
                                        <p:tav tm="0" fmla="#ppt_w*sin(2.5*pi*$)">
                                          <p:val>
                                            <p:fltVal val="0"/>
                                          </p:val>
                                        </p:tav>
                                        <p:tav tm="100000">
                                          <p:val>
                                            <p:fltVal val="1"/>
                                          </p:val>
                                        </p:tav>
                                      </p:tavLst>
                                    </p:anim>
                                    <p:anim calcmode="lin" valueType="num">
                                      <p:cBhvr>
                                        <p:cTn id="127" dur="2000" fill="hold"/>
                                        <p:tgtEl>
                                          <p:spTgt spid="48"/>
                                        </p:tgtEl>
                                        <p:attrNameLst>
                                          <p:attrName>ppt_h</p:attrName>
                                        </p:attrNameLst>
                                      </p:cBhvr>
                                      <p:tavLst>
                                        <p:tav tm="0">
                                          <p:val>
                                            <p:strVal val="#ppt_h"/>
                                          </p:val>
                                        </p:tav>
                                        <p:tav tm="100000">
                                          <p:val>
                                            <p:strVal val="#ppt_h"/>
                                          </p:val>
                                        </p:tav>
                                      </p:tavLst>
                                    </p:anim>
                                  </p:childTnLst>
                                </p:cTn>
                              </p:par>
                              <p:par>
                                <p:cTn id="128" presetID="45" presetClass="entr" presetSubtype="0" fill="hold" grpId="0" nodeType="withEffect">
                                  <p:stCondLst>
                                    <p:cond delay="0"/>
                                  </p:stCondLst>
                                  <p:childTnLst>
                                    <p:set>
                                      <p:cBhvr>
                                        <p:cTn id="129" dur="1" fill="hold">
                                          <p:stCondLst>
                                            <p:cond delay="0"/>
                                          </p:stCondLst>
                                        </p:cTn>
                                        <p:tgtEl>
                                          <p:spTgt spid="74"/>
                                        </p:tgtEl>
                                        <p:attrNameLst>
                                          <p:attrName>style.visibility</p:attrName>
                                        </p:attrNameLst>
                                      </p:cBhvr>
                                      <p:to>
                                        <p:strVal val="visible"/>
                                      </p:to>
                                    </p:set>
                                    <p:animEffect transition="in" filter="fade">
                                      <p:cBhvr>
                                        <p:cTn id="130" dur="2000"/>
                                        <p:tgtEl>
                                          <p:spTgt spid="74"/>
                                        </p:tgtEl>
                                      </p:cBhvr>
                                    </p:animEffect>
                                    <p:anim calcmode="lin" valueType="num">
                                      <p:cBhvr>
                                        <p:cTn id="131" dur="2000" fill="hold"/>
                                        <p:tgtEl>
                                          <p:spTgt spid="74"/>
                                        </p:tgtEl>
                                        <p:attrNameLst>
                                          <p:attrName>ppt_w</p:attrName>
                                        </p:attrNameLst>
                                      </p:cBhvr>
                                      <p:tavLst>
                                        <p:tav tm="0" fmla="#ppt_w*sin(2.5*pi*$)">
                                          <p:val>
                                            <p:fltVal val="0"/>
                                          </p:val>
                                        </p:tav>
                                        <p:tav tm="100000">
                                          <p:val>
                                            <p:fltVal val="1"/>
                                          </p:val>
                                        </p:tav>
                                      </p:tavLst>
                                    </p:anim>
                                    <p:anim calcmode="lin" valueType="num">
                                      <p:cBhvr>
                                        <p:cTn id="132" dur="2000" fill="hold"/>
                                        <p:tgtEl>
                                          <p:spTgt spid="74"/>
                                        </p:tgtEl>
                                        <p:attrNameLst>
                                          <p:attrName>ppt_h</p:attrName>
                                        </p:attrNameLst>
                                      </p:cBhvr>
                                      <p:tavLst>
                                        <p:tav tm="0">
                                          <p:val>
                                            <p:strVal val="#ppt_h"/>
                                          </p:val>
                                        </p:tav>
                                        <p:tav tm="100000">
                                          <p:val>
                                            <p:strVal val="#ppt_h"/>
                                          </p:val>
                                        </p:tav>
                                      </p:tavLst>
                                    </p:anim>
                                  </p:childTnLst>
                                </p:cTn>
                              </p:par>
                              <p:par>
                                <p:cTn id="133" presetID="45" presetClass="entr" presetSubtype="0" fill="hold" grpId="0" nodeType="withEffect">
                                  <p:stCondLst>
                                    <p:cond delay="0"/>
                                  </p:stCondLst>
                                  <p:childTnLst>
                                    <p:set>
                                      <p:cBhvr>
                                        <p:cTn id="134" dur="1" fill="hold">
                                          <p:stCondLst>
                                            <p:cond delay="0"/>
                                          </p:stCondLst>
                                        </p:cTn>
                                        <p:tgtEl>
                                          <p:spTgt spid="51"/>
                                        </p:tgtEl>
                                        <p:attrNameLst>
                                          <p:attrName>style.visibility</p:attrName>
                                        </p:attrNameLst>
                                      </p:cBhvr>
                                      <p:to>
                                        <p:strVal val="visible"/>
                                      </p:to>
                                    </p:set>
                                    <p:animEffect transition="in" filter="fade">
                                      <p:cBhvr>
                                        <p:cTn id="135" dur="2000"/>
                                        <p:tgtEl>
                                          <p:spTgt spid="51"/>
                                        </p:tgtEl>
                                      </p:cBhvr>
                                    </p:animEffect>
                                    <p:anim calcmode="lin" valueType="num">
                                      <p:cBhvr>
                                        <p:cTn id="136" dur="2000" fill="hold"/>
                                        <p:tgtEl>
                                          <p:spTgt spid="51"/>
                                        </p:tgtEl>
                                        <p:attrNameLst>
                                          <p:attrName>ppt_w</p:attrName>
                                        </p:attrNameLst>
                                      </p:cBhvr>
                                      <p:tavLst>
                                        <p:tav tm="0" fmla="#ppt_w*sin(2.5*pi*$)">
                                          <p:val>
                                            <p:fltVal val="0"/>
                                          </p:val>
                                        </p:tav>
                                        <p:tav tm="100000">
                                          <p:val>
                                            <p:fltVal val="1"/>
                                          </p:val>
                                        </p:tav>
                                      </p:tavLst>
                                    </p:anim>
                                    <p:anim calcmode="lin" valueType="num">
                                      <p:cBhvr>
                                        <p:cTn id="137" dur="2000" fill="hold"/>
                                        <p:tgtEl>
                                          <p:spTgt spid="51"/>
                                        </p:tgtEl>
                                        <p:attrNameLst>
                                          <p:attrName>ppt_h</p:attrName>
                                        </p:attrNameLst>
                                      </p:cBhvr>
                                      <p:tavLst>
                                        <p:tav tm="0">
                                          <p:val>
                                            <p:strVal val="#ppt_h"/>
                                          </p:val>
                                        </p:tav>
                                        <p:tav tm="100000">
                                          <p:val>
                                            <p:strVal val="#ppt_h"/>
                                          </p:val>
                                        </p:tav>
                                      </p:tavLst>
                                    </p:anim>
                                  </p:childTnLst>
                                </p:cTn>
                              </p:par>
                              <p:par>
                                <p:cTn id="138" presetID="45" presetClass="entr" presetSubtype="0" fill="hold" grpId="0" nodeType="withEffect">
                                  <p:stCondLst>
                                    <p:cond delay="0"/>
                                  </p:stCondLst>
                                  <p:childTnLst>
                                    <p:set>
                                      <p:cBhvr>
                                        <p:cTn id="139" dur="1" fill="hold">
                                          <p:stCondLst>
                                            <p:cond delay="0"/>
                                          </p:stCondLst>
                                        </p:cTn>
                                        <p:tgtEl>
                                          <p:spTgt spid="55"/>
                                        </p:tgtEl>
                                        <p:attrNameLst>
                                          <p:attrName>style.visibility</p:attrName>
                                        </p:attrNameLst>
                                      </p:cBhvr>
                                      <p:to>
                                        <p:strVal val="visible"/>
                                      </p:to>
                                    </p:set>
                                    <p:animEffect transition="in" filter="fade">
                                      <p:cBhvr>
                                        <p:cTn id="140" dur="2000"/>
                                        <p:tgtEl>
                                          <p:spTgt spid="55"/>
                                        </p:tgtEl>
                                      </p:cBhvr>
                                    </p:animEffect>
                                    <p:anim calcmode="lin" valueType="num">
                                      <p:cBhvr>
                                        <p:cTn id="141" dur="2000" fill="hold"/>
                                        <p:tgtEl>
                                          <p:spTgt spid="55"/>
                                        </p:tgtEl>
                                        <p:attrNameLst>
                                          <p:attrName>ppt_w</p:attrName>
                                        </p:attrNameLst>
                                      </p:cBhvr>
                                      <p:tavLst>
                                        <p:tav tm="0" fmla="#ppt_w*sin(2.5*pi*$)">
                                          <p:val>
                                            <p:fltVal val="0"/>
                                          </p:val>
                                        </p:tav>
                                        <p:tav tm="100000">
                                          <p:val>
                                            <p:fltVal val="1"/>
                                          </p:val>
                                        </p:tav>
                                      </p:tavLst>
                                    </p:anim>
                                    <p:anim calcmode="lin" valueType="num">
                                      <p:cBhvr>
                                        <p:cTn id="142" dur="2000" fill="hold"/>
                                        <p:tgtEl>
                                          <p:spTgt spid="55"/>
                                        </p:tgtEl>
                                        <p:attrNameLst>
                                          <p:attrName>ppt_h</p:attrName>
                                        </p:attrNameLst>
                                      </p:cBhvr>
                                      <p:tavLst>
                                        <p:tav tm="0">
                                          <p:val>
                                            <p:strVal val="#ppt_h"/>
                                          </p:val>
                                        </p:tav>
                                        <p:tav tm="100000">
                                          <p:val>
                                            <p:strVal val="#ppt_h"/>
                                          </p:val>
                                        </p:tav>
                                      </p:tavLst>
                                    </p:anim>
                                  </p:childTnLst>
                                </p:cTn>
                              </p:par>
                              <p:par>
                                <p:cTn id="143" presetID="45" presetClass="entr" presetSubtype="0" fill="hold" grpId="0" nodeType="withEffect">
                                  <p:stCondLst>
                                    <p:cond delay="0"/>
                                  </p:stCondLst>
                                  <p:childTnLst>
                                    <p:set>
                                      <p:cBhvr>
                                        <p:cTn id="144" dur="1" fill="hold">
                                          <p:stCondLst>
                                            <p:cond delay="0"/>
                                          </p:stCondLst>
                                        </p:cTn>
                                        <p:tgtEl>
                                          <p:spTgt spid="75"/>
                                        </p:tgtEl>
                                        <p:attrNameLst>
                                          <p:attrName>style.visibility</p:attrName>
                                        </p:attrNameLst>
                                      </p:cBhvr>
                                      <p:to>
                                        <p:strVal val="visible"/>
                                      </p:to>
                                    </p:set>
                                    <p:animEffect transition="in" filter="fade">
                                      <p:cBhvr>
                                        <p:cTn id="145" dur="2000"/>
                                        <p:tgtEl>
                                          <p:spTgt spid="75"/>
                                        </p:tgtEl>
                                      </p:cBhvr>
                                    </p:animEffect>
                                    <p:anim calcmode="lin" valueType="num">
                                      <p:cBhvr>
                                        <p:cTn id="146" dur="2000" fill="hold"/>
                                        <p:tgtEl>
                                          <p:spTgt spid="75"/>
                                        </p:tgtEl>
                                        <p:attrNameLst>
                                          <p:attrName>ppt_w</p:attrName>
                                        </p:attrNameLst>
                                      </p:cBhvr>
                                      <p:tavLst>
                                        <p:tav tm="0" fmla="#ppt_w*sin(2.5*pi*$)">
                                          <p:val>
                                            <p:fltVal val="0"/>
                                          </p:val>
                                        </p:tav>
                                        <p:tav tm="100000">
                                          <p:val>
                                            <p:fltVal val="1"/>
                                          </p:val>
                                        </p:tav>
                                      </p:tavLst>
                                    </p:anim>
                                    <p:anim calcmode="lin" valueType="num">
                                      <p:cBhvr>
                                        <p:cTn id="147" dur="2000" fill="hold"/>
                                        <p:tgtEl>
                                          <p:spTgt spid="75"/>
                                        </p:tgtEl>
                                        <p:attrNameLst>
                                          <p:attrName>ppt_h</p:attrName>
                                        </p:attrNameLst>
                                      </p:cBhvr>
                                      <p:tavLst>
                                        <p:tav tm="0">
                                          <p:val>
                                            <p:strVal val="#ppt_h"/>
                                          </p:val>
                                        </p:tav>
                                        <p:tav tm="100000">
                                          <p:val>
                                            <p:strVal val="#ppt_h"/>
                                          </p:val>
                                        </p:tav>
                                      </p:tavLst>
                                    </p:anim>
                                  </p:childTnLst>
                                </p:cTn>
                              </p:par>
                              <p:par>
                                <p:cTn id="148" presetID="45" presetClass="entr" presetSubtype="0" fill="hold" nodeType="withEffect">
                                  <p:stCondLst>
                                    <p:cond delay="0"/>
                                  </p:stCondLst>
                                  <p:childTnLst>
                                    <p:set>
                                      <p:cBhvr>
                                        <p:cTn id="149" dur="1" fill="hold">
                                          <p:stCondLst>
                                            <p:cond delay="0"/>
                                          </p:stCondLst>
                                        </p:cTn>
                                        <p:tgtEl>
                                          <p:spTgt spid="52"/>
                                        </p:tgtEl>
                                        <p:attrNameLst>
                                          <p:attrName>style.visibility</p:attrName>
                                        </p:attrNameLst>
                                      </p:cBhvr>
                                      <p:to>
                                        <p:strVal val="visible"/>
                                      </p:to>
                                    </p:set>
                                    <p:animEffect transition="in" filter="fade">
                                      <p:cBhvr>
                                        <p:cTn id="150" dur="2000"/>
                                        <p:tgtEl>
                                          <p:spTgt spid="52"/>
                                        </p:tgtEl>
                                      </p:cBhvr>
                                    </p:animEffect>
                                    <p:anim calcmode="lin" valueType="num">
                                      <p:cBhvr>
                                        <p:cTn id="151" dur="2000" fill="hold"/>
                                        <p:tgtEl>
                                          <p:spTgt spid="52"/>
                                        </p:tgtEl>
                                        <p:attrNameLst>
                                          <p:attrName>ppt_w</p:attrName>
                                        </p:attrNameLst>
                                      </p:cBhvr>
                                      <p:tavLst>
                                        <p:tav tm="0" fmla="#ppt_w*sin(2.5*pi*$)">
                                          <p:val>
                                            <p:fltVal val="0"/>
                                          </p:val>
                                        </p:tav>
                                        <p:tav tm="100000">
                                          <p:val>
                                            <p:fltVal val="1"/>
                                          </p:val>
                                        </p:tav>
                                      </p:tavLst>
                                    </p:anim>
                                    <p:anim calcmode="lin" valueType="num">
                                      <p:cBhvr>
                                        <p:cTn id="152" dur="20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grpId="0" nodeType="clickEffect">
                                  <p:stCondLst>
                                    <p:cond delay="0"/>
                                  </p:stCondLst>
                                  <p:childTnLst>
                                    <p:set>
                                      <p:cBhvr>
                                        <p:cTn id="156" dur="1" fill="hold">
                                          <p:stCondLst>
                                            <p:cond delay="0"/>
                                          </p:stCondLst>
                                        </p:cTn>
                                        <p:tgtEl>
                                          <p:spTgt spid="47"/>
                                        </p:tgtEl>
                                        <p:attrNameLst>
                                          <p:attrName>style.visibility</p:attrName>
                                        </p:attrNameLst>
                                      </p:cBhvr>
                                      <p:to>
                                        <p:strVal val="visible"/>
                                      </p:to>
                                    </p:set>
                                    <p:animEffect transition="in" filter="barn(inVertical)">
                                      <p:cBhvr>
                                        <p:cTn id="157" dur="500"/>
                                        <p:tgtEl>
                                          <p:spTgt spid="47"/>
                                        </p:tgtEl>
                                      </p:cBhvr>
                                    </p:animEffect>
                                  </p:childTnLst>
                                </p:cTn>
                              </p:par>
                              <p:par>
                                <p:cTn id="158" presetID="16" presetClass="entr" presetSubtype="21" fill="hold" nodeType="withEffect">
                                  <p:stCondLst>
                                    <p:cond delay="0"/>
                                  </p:stCondLst>
                                  <p:childTnLst>
                                    <p:set>
                                      <p:cBhvr>
                                        <p:cTn id="159" dur="1" fill="hold">
                                          <p:stCondLst>
                                            <p:cond delay="0"/>
                                          </p:stCondLst>
                                        </p:cTn>
                                        <p:tgtEl>
                                          <p:spTgt spid="11"/>
                                        </p:tgtEl>
                                        <p:attrNameLst>
                                          <p:attrName>style.visibility</p:attrName>
                                        </p:attrNameLst>
                                      </p:cBhvr>
                                      <p:to>
                                        <p:strVal val="visible"/>
                                      </p:to>
                                    </p:set>
                                    <p:animEffect transition="in" filter="barn(inVertical)">
                                      <p:cBhvr>
                                        <p:cTn id="160" dur="500"/>
                                        <p:tgtEl>
                                          <p:spTgt spid="11"/>
                                        </p:tgtEl>
                                      </p:cBhvr>
                                    </p:animEffect>
                                  </p:childTnLst>
                                </p:cTn>
                              </p:par>
                            </p:childTnLst>
                          </p:cTn>
                        </p:par>
                      </p:childTnLst>
                    </p:cTn>
                  </p:par>
                  <p:par>
                    <p:cTn id="161" fill="hold">
                      <p:stCondLst>
                        <p:cond delay="indefinite"/>
                      </p:stCondLst>
                      <p:childTnLst>
                        <p:par>
                          <p:cTn id="162" fill="hold">
                            <p:stCondLst>
                              <p:cond delay="0"/>
                            </p:stCondLst>
                            <p:childTnLst>
                              <p:par>
                                <p:cTn id="163" presetID="45" presetClass="entr" presetSubtype="0" fill="hold" grpId="0" nodeType="clickEffect">
                                  <p:stCondLst>
                                    <p:cond delay="0"/>
                                  </p:stCondLst>
                                  <p:childTnLst>
                                    <p:set>
                                      <p:cBhvr>
                                        <p:cTn id="164" dur="1" fill="hold">
                                          <p:stCondLst>
                                            <p:cond delay="0"/>
                                          </p:stCondLst>
                                        </p:cTn>
                                        <p:tgtEl>
                                          <p:spTgt spid="63"/>
                                        </p:tgtEl>
                                        <p:attrNameLst>
                                          <p:attrName>style.visibility</p:attrName>
                                        </p:attrNameLst>
                                      </p:cBhvr>
                                      <p:to>
                                        <p:strVal val="visible"/>
                                      </p:to>
                                    </p:set>
                                    <p:animEffect transition="in" filter="fade">
                                      <p:cBhvr>
                                        <p:cTn id="165" dur="2000"/>
                                        <p:tgtEl>
                                          <p:spTgt spid="63"/>
                                        </p:tgtEl>
                                      </p:cBhvr>
                                    </p:animEffect>
                                    <p:anim calcmode="lin" valueType="num">
                                      <p:cBhvr>
                                        <p:cTn id="166" dur="2000" fill="hold"/>
                                        <p:tgtEl>
                                          <p:spTgt spid="63"/>
                                        </p:tgtEl>
                                        <p:attrNameLst>
                                          <p:attrName>ppt_w</p:attrName>
                                        </p:attrNameLst>
                                      </p:cBhvr>
                                      <p:tavLst>
                                        <p:tav tm="0" fmla="#ppt_w*sin(2.5*pi*$)">
                                          <p:val>
                                            <p:fltVal val="0"/>
                                          </p:val>
                                        </p:tav>
                                        <p:tav tm="100000">
                                          <p:val>
                                            <p:fltVal val="1"/>
                                          </p:val>
                                        </p:tav>
                                      </p:tavLst>
                                    </p:anim>
                                    <p:anim calcmode="lin" valueType="num">
                                      <p:cBhvr>
                                        <p:cTn id="167" dur="2000" fill="hold"/>
                                        <p:tgtEl>
                                          <p:spTgt spid="63"/>
                                        </p:tgtEl>
                                        <p:attrNameLst>
                                          <p:attrName>ppt_h</p:attrName>
                                        </p:attrNameLst>
                                      </p:cBhvr>
                                      <p:tavLst>
                                        <p:tav tm="0">
                                          <p:val>
                                            <p:strVal val="#ppt_h"/>
                                          </p:val>
                                        </p:tav>
                                        <p:tav tm="100000">
                                          <p:val>
                                            <p:strVal val="#ppt_h"/>
                                          </p:val>
                                        </p:tav>
                                      </p:tavLst>
                                    </p:anim>
                                  </p:childTnLst>
                                </p:cTn>
                              </p:par>
                              <p:par>
                                <p:cTn id="168" presetID="45" presetClass="entr" presetSubtype="0" fill="hold" nodeType="withEffect">
                                  <p:stCondLst>
                                    <p:cond delay="0"/>
                                  </p:stCondLst>
                                  <p:childTnLst>
                                    <p:set>
                                      <p:cBhvr>
                                        <p:cTn id="169" dur="1" fill="hold">
                                          <p:stCondLst>
                                            <p:cond delay="0"/>
                                          </p:stCondLst>
                                        </p:cTn>
                                        <p:tgtEl>
                                          <p:spTgt spid="60"/>
                                        </p:tgtEl>
                                        <p:attrNameLst>
                                          <p:attrName>style.visibility</p:attrName>
                                        </p:attrNameLst>
                                      </p:cBhvr>
                                      <p:to>
                                        <p:strVal val="visible"/>
                                      </p:to>
                                    </p:set>
                                    <p:animEffect transition="in" filter="fade">
                                      <p:cBhvr>
                                        <p:cTn id="170" dur="2000"/>
                                        <p:tgtEl>
                                          <p:spTgt spid="60"/>
                                        </p:tgtEl>
                                      </p:cBhvr>
                                    </p:animEffect>
                                    <p:anim calcmode="lin" valueType="num">
                                      <p:cBhvr>
                                        <p:cTn id="171" dur="2000" fill="hold"/>
                                        <p:tgtEl>
                                          <p:spTgt spid="60"/>
                                        </p:tgtEl>
                                        <p:attrNameLst>
                                          <p:attrName>ppt_w</p:attrName>
                                        </p:attrNameLst>
                                      </p:cBhvr>
                                      <p:tavLst>
                                        <p:tav tm="0" fmla="#ppt_w*sin(2.5*pi*$)">
                                          <p:val>
                                            <p:fltVal val="0"/>
                                          </p:val>
                                        </p:tav>
                                        <p:tav tm="100000">
                                          <p:val>
                                            <p:fltVal val="1"/>
                                          </p:val>
                                        </p:tav>
                                      </p:tavLst>
                                    </p:anim>
                                    <p:anim calcmode="lin" valueType="num">
                                      <p:cBhvr>
                                        <p:cTn id="172" dur="2000" fill="hold"/>
                                        <p:tgtEl>
                                          <p:spTgt spid="60"/>
                                        </p:tgtEl>
                                        <p:attrNameLst>
                                          <p:attrName>ppt_h</p:attrName>
                                        </p:attrNameLst>
                                      </p:cBhvr>
                                      <p:tavLst>
                                        <p:tav tm="0">
                                          <p:val>
                                            <p:strVal val="#ppt_h"/>
                                          </p:val>
                                        </p:tav>
                                        <p:tav tm="100000">
                                          <p:val>
                                            <p:strVal val="#ppt_h"/>
                                          </p:val>
                                        </p:tav>
                                      </p:tavLst>
                                    </p:anim>
                                  </p:childTnLst>
                                </p:cTn>
                              </p:par>
                              <p:par>
                                <p:cTn id="173" presetID="45" presetClass="entr" presetSubtype="0" fill="hold" grpId="0" nodeType="withEffect">
                                  <p:stCondLst>
                                    <p:cond delay="0"/>
                                  </p:stCondLst>
                                  <p:childTnLst>
                                    <p:set>
                                      <p:cBhvr>
                                        <p:cTn id="174" dur="1" fill="hold">
                                          <p:stCondLst>
                                            <p:cond delay="0"/>
                                          </p:stCondLst>
                                        </p:cTn>
                                        <p:tgtEl>
                                          <p:spTgt spid="76"/>
                                        </p:tgtEl>
                                        <p:attrNameLst>
                                          <p:attrName>style.visibility</p:attrName>
                                        </p:attrNameLst>
                                      </p:cBhvr>
                                      <p:to>
                                        <p:strVal val="visible"/>
                                      </p:to>
                                    </p:set>
                                    <p:animEffect transition="in" filter="fade">
                                      <p:cBhvr>
                                        <p:cTn id="175" dur="2000"/>
                                        <p:tgtEl>
                                          <p:spTgt spid="76"/>
                                        </p:tgtEl>
                                      </p:cBhvr>
                                    </p:animEffect>
                                    <p:anim calcmode="lin" valueType="num">
                                      <p:cBhvr>
                                        <p:cTn id="176" dur="2000" fill="hold"/>
                                        <p:tgtEl>
                                          <p:spTgt spid="76"/>
                                        </p:tgtEl>
                                        <p:attrNameLst>
                                          <p:attrName>ppt_w</p:attrName>
                                        </p:attrNameLst>
                                      </p:cBhvr>
                                      <p:tavLst>
                                        <p:tav tm="0" fmla="#ppt_w*sin(2.5*pi*$)">
                                          <p:val>
                                            <p:fltVal val="0"/>
                                          </p:val>
                                        </p:tav>
                                        <p:tav tm="100000">
                                          <p:val>
                                            <p:fltVal val="1"/>
                                          </p:val>
                                        </p:tav>
                                      </p:tavLst>
                                    </p:anim>
                                    <p:anim calcmode="lin" valueType="num">
                                      <p:cBhvr>
                                        <p:cTn id="177" dur="2000" fill="hold"/>
                                        <p:tgtEl>
                                          <p:spTgt spid="76"/>
                                        </p:tgtEl>
                                        <p:attrNameLst>
                                          <p:attrName>ppt_h</p:attrName>
                                        </p:attrNameLst>
                                      </p:cBhvr>
                                      <p:tavLst>
                                        <p:tav tm="0">
                                          <p:val>
                                            <p:strVal val="#ppt_h"/>
                                          </p:val>
                                        </p:tav>
                                        <p:tav tm="100000">
                                          <p:val>
                                            <p:strVal val="#ppt_h"/>
                                          </p:val>
                                        </p:tav>
                                      </p:tavLst>
                                    </p:anim>
                                  </p:childTnLst>
                                </p:cTn>
                              </p:par>
                              <p:par>
                                <p:cTn id="178" presetID="45" presetClass="entr" presetSubtype="0" fill="hold" nodeType="withEffect">
                                  <p:stCondLst>
                                    <p:cond delay="0"/>
                                  </p:stCondLst>
                                  <p:childTnLst>
                                    <p:set>
                                      <p:cBhvr>
                                        <p:cTn id="179" dur="1" fill="hold">
                                          <p:stCondLst>
                                            <p:cond delay="0"/>
                                          </p:stCondLst>
                                        </p:cTn>
                                        <p:tgtEl>
                                          <p:spTgt spid="64"/>
                                        </p:tgtEl>
                                        <p:attrNameLst>
                                          <p:attrName>style.visibility</p:attrName>
                                        </p:attrNameLst>
                                      </p:cBhvr>
                                      <p:to>
                                        <p:strVal val="visible"/>
                                      </p:to>
                                    </p:set>
                                    <p:animEffect transition="in" filter="fade">
                                      <p:cBhvr>
                                        <p:cTn id="180" dur="2000"/>
                                        <p:tgtEl>
                                          <p:spTgt spid="64"/>
                                        </p:tgtEl>
                                      </p:cBhvr>
                                    </p:animEffect>
                                    <p:anim calcmode="lin" valueType="num">
                                      <p:cBhvr>
                                        <p:cTn id="181" dur="2000" fill="hold"/>
                                        <p:tgtEl>
                                          <p:spTgt spid="64"/>
                                        </p:tgtEl>
                                        <p:attrNameLst>
                                          <p:attrName>ppt_w</p:attrName>
                                        </p:attrNameLst>
                                      </p:cBhvr>
                                      <p:tavLst>
                                        <p:tav tm="0" fmla="#ppt_w*sin(2.5*pi*$)">
                                          <p:val>
                                            <p:fltVal val="0"/>
                                          </p:val>
                                        </p:tav>
                                        <p:tav tm="100000">
                                          <p:val>
                                            <p:fltVal val="1"/>
                                          </p:val>
                                        </p:tav>
                                      </p:tavLst>
                                    </p:anim>
                                    <p:anim calcmode="lin" valueType="num">
                                      <p:cBhvr>
                                        <p:cTn id="182" dur="2000" fill="hold"/>
                                        <p:tgtEl>
                                          <p:spTgt spid="64"/>
                                        </p:tgtEl>
                                        <p:attrNameLst>
                                          <p:attrName>ppt_h</p:attrName>
                                        </p:attrNameLst>
                                      </p:cBhvr>
                                      <p:tavLst>
                                        <p:tav tm="0">
                                          <p:val>
                                            <p:strVal val="#ppt_h"/>
                                          </p:val>
                                        </p:tav>
                                        <p:tav tm="100000">
                                          <p:val>
                                            <p:strVal val="#ppt_h"/>
                                          </p:val>
                                        </p:tav>
                                      </p:tavLst>
                                    </p:anim>
                                  </p:childTnLst>
                                </p:cTn>
                              </p:par>
                              <p:par>
                                <p:cTn id="183" presetID="45" presetClass="entr" presetSubtype="0" fill="hold" grpId="0" nodeType="withEffect">
                                  <p:stCondLst>
                                    <p:cond delay="0"/>
                                  </p:stCondLst>
                                  <p:childTnLst>
                                    <p:set>
                                      <p:cBhvr>
                                        <p:cTn id="184" dur="1" fill="hold">
                                          <p:stCondLst>
                                            <p:cond delay="0"/>
                                          </p:stCondLst>
                                        </p:cTn>
                                        <p:tgtEl>
                                          <p:spTgt spid="77"/>
                                        </p:tgtEl>
                                        <p:attrNameLst>
                                          <p:attrName>style.visibility</p:attrName>
                                        </p:attrNameLst>
                                      </p:cBhvr>
                                      <p:to>
                                        <p:strVal val="visible"/>
                                      </p:to>
                                    </p:set>
                                    <p:animEffect transition="in" filter="fade">
                                      <p:cBhvr>
                                        <p:cTn id="185" dur="2000"/>
                                        <p:tgtEl>
                                          <p:spTgt spid="77"/>
                                        </p:tgtEl>
                                      </p:cBhvr>
                                    </p:animEffect>
                                    <p:anim calcmode="lin" valueType="num">
                                      <p:cBhvr>
                                        <p:cTn id="186" dur="2000" fill="hold"/>
                                        <p:tgtEl>
                                          <p:spTgt spid="77"/>
                                        </p:tgtEl>
                                        <p:attrNameLst>
                                          <p:attrName>ppt_w</p:attrName>
                                        </p:attrNameLst>
                                      </p:cBhvr>
                                      <p:tavLst>
                                        <p:tav tm="0" fmla="#ppt_w*sin(2.5*pi*$)">
                                          <p:val>
                                            <p:fltVal val="0"/>
                                          </p:val>
                                        </p:tav>
                                        <p:tav tm="100000">
                                          <p:val>
                                            <p:fltVal val="1"/>
                                          </p:val>
                                        </p:tav>
                                      </p:tavLst>
                                    </p:anim>
                                    <p:anim calcmode="lin" valueType="num">
                                      <p:cBhvr>
                                        <p:cTn id="187" dur="2000" fill="hold"/>
                                        <p:tgtEl>
                                          <p:spTgt spid="77"/>
                                        </p:tgtEl>
                                        <p:attrNameLst>
                                          <p:attrName>ppt_h</p:attrName>
                                        </p:attrNameLst>
                                      </p:cBhvr>
                                      <p:tavLst>
                                        <p:tav tm="0">
                                          <p:val>
                                            <p:strVal val="#ppt_h"/>
                                          </p:val>
                                        </p:tav>
                                        <p:tav tm="100000">
                                          <p:val>
                                            <p:strVal val="#ppt_h"/>
                                          </p:val>
                                        </p:tav>
                                      </p:tavLst>
                                    </p:anim>
                                  </p:childTnLst>
                                </p:cTn>
                              </p:par>
                              <p:par>
                                <p:cTn id="188" presetID="45" presetClass="entr" presetSubtype="0" fill="hold" grpId="0" nodeType="withEffect">
                                  <p:stCondLst>
                                    <p:cond delay="0"/>
                                  </p:stCondLst>
                                  <p:childTnLst>
                                    <p:set>
                                      <p:cBhvr>
                                        <p:cTn id="189" dur="1" fill="hold">
                                          <p:stCondLst>
                                            <p:cond delay="0"/>
                                          </p:stCondLst>
                                        </p:cTn>
                                        <p:tgtEl>
                                          <p:spTgt spid="67"/>
                                        </p:tgtEl>
                                        <p:attrNameLst>
                                          <p:attrName>style.visibility</p:attrName>
                                        </p:attrNameLst>
                                      </p:cBhvr>
                                      <p:to>
                                        <p:strVal val="visible"/>
                                      </p:to>
                                    </p:set>
                                    <p:animEffect transition="in" filter="fade">
                                      <p:cBhvr>
                                        <p:cTn id="190" dur="2000"/>
                                        <p:tgtEl>
                                          <p:spTgt spid="67"/>
                                        </p:tgtEl>
                                      </p:cBhvr>
                                    </p:animEffect>
                                    <p:anim calcmode="lin" valueType="num">
                                      <p:cBhvr>
                                        <p:cTn id="191" dur="2000" fill="hold"/>
                                        <p:tgtEl>
                                          <p:spTgt spid="67"/>
                                        </p:tgtEl>
                                        <p:attrNameLst>
                                          <p:attrName>ppt_w</p:attrName>
                                        </p:attrNameLst>
                                      </p:cBhvr>
                                      <p:tavLst>
                                        <p:tav tm="0" fmla="#ppt_w*sin(2.5*pi*$)">
                                          <p:val>
                                            <p:fltVal val="0"/>
                                          </p:val>
                                        </p:tav>
                                        <p:tav tm="100000">
                                          <p:val>
                                            <p:fltVal val="1"/>
                                          </p:val>
                                        </p:tav>
                                      </p:tavLst>
                                    </p:anim>
                                    <p:anim calcmode="lin" valueType="num">
                                      <p:cBhvr>
                                        <p:cTn id="192" dur="2000" fill="hold"/>
                                        <p:tgtEl>
                                          <p:spTgt spid="67"/>
                                        </p:tgtEl>
                                        <p:attrNameLst>
                                          <p:attrName>ppt_h</p:attrName>
                                        </p:attrNameLst>
                                      </p:cBhvr>
                                      <p:tavLst>
                                        <p:tav tm="0">
                                          <p:val>
                                            <p:strVal val="#ppt_h"/>
                                          </p:val>
                                        </p:tav>
                                        <p:tav tm="100000">
                                          <p:val>
                                            <p:strVal val="#ppt_h"/>
                                          </p:val>
                                        </p:tav>
                                      </p:tavLst>
                                    </p:anim>
                                  </p:childTnLst>
                                </p:cTn>
                              </p:par>
                            </p:childTnLst>
                          </p:cTn>
                        </p:par>
                        <p:par>
                          <p:cTn id="193" fill="hold">
                            <p:stCondLst>
                              <p:cond delay="2000"/>
                            </p:stCondLst>
                            <p:childTnLst>
                              <p:par>
                                <p:cTn id="194" presetID="37" presetClass="entr" presetSubtype="0" fill="hold" nodeType="afterEffect">
                                  <p:stCondLst>
                                    <p:cond delay="0"/>
                                  </p:stCondLst>
                                  <p:childTnLst>
                                    <p:set>
                                      <p:cBhvr>
                                        <p:cTn id="195" dur="1" fill="hold">
                                          <p:stCondLst>
                                            <p:cond delay="0"/>
                                          </p:stCondLst>
                                        </p:cTn>
                                        <p:tgtEl>
                                          <p:spTgt spid="78"/>
                                        </p:tgtEl>
                                        <p:attrNameLst>
                                          <p:attrName>style.visibility</p:attrName>
                                        </p:attrNameLst>
                                      </p:cBhvr>
                                      <p:to>
                                        <p:strVal val="visible"/>
                                      </p:to>
                                    </p:set>
                                    <p:animEffect transition="in" filter="fade">
                                      <p:cBhvr>
                                        <p:cTn id="196" dur="1000"/>
                                        <p:tgtEl>
                                          <p:spTgt spid="78"/>
                                        </p:tgtEl>
                                      </p:cBhvr>
                                    </p:animEffect>
                                    <p:anim calcmode="lin" valueType="num">
                                      <p:cBhvr>
                                        <p:cTn id="197" dur="1000" fill="hold"/>
                                        <p:tgtEl>
                                          <p:spTgt spid="78"/>
                                        </p:tgtEl>
                                        <p:attrNameLst>
                                          <p:attrName>ppt_x</p:attrName>
                                        </p:attrNameLst>
                                      </p:cBhvr>
                                      <p:tavLst>
                                        <p:tav tm="0">
                                          <p:val>
                                            <p:strVal val="#ppt_x"/>
                                          </p:val>
                                        </p:tav>
                                        <p:tav tm="100000">
                                          <p:val>
                                            <p:strVal val="#ppt_x"/>
                                          </p:val>
                                        </p:tav>
                                      </p:tavLst>
                                    </p:anim>
                                    <p:anim calcmode="lin" valueType="num">
                                      <p:cBhvr>
                                        <p:cTn id="198" dur="900" decel="100000" fill="hold"/>
                                        <p:tgtEl>
                                          <p:spTgt spid="78"/>
                                        </p:tgtEl>
                                        <p:attrNameLst>
                                          <p:attrName>ppt_y</p:attrName>
                                        </p:attrNameLst>
                                      </p:cBhvr>
                                      <p:tavLst>
                                        <p:tav tm="0">
                                          <p:val>
                                            <p:strVal val="#ppt_y+1"/>
                                          </p:val>
                                        </p:tav>
                                        <p:tav tm="100000">
                                          <p:val>
                                            <p:strVal val="#ppt_y-.03"/>
                                          </p:val>
                                        </p:tav>
                                      </p:tavLst>
                                    </p:anim>
                                    <p:anim calcmode="lin" valueType="num">
                                      <p:cBhvr>
                                        <p:cTn id="199" dur="100" accel="100000" fill="hold">
                                          <p:stCondLst>
                                            <p:cond delay="900"/>
                                          </p:stCondLst>
                                        </p:cTn>
                                        <p:tgtEl>
                                          <p:spTgt spid="78"/>
                                        </p:tgtEl>
                                        <p:attrNameLst>
                                          <p:attrName>ppt_y</p:attrName>
                                        </p:attrNameLst>
                                      </p:cBhvr>
                                      <p:tavLst>
                                        <p:tav tm="0">
                                          <p:val>
                                            <p:strVal val="#ppt_y-.03"/>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6" presetClass="entr" presetSubtype="16" fill="hold" nodeType="clickEffect">
                                  <p:stCondLst>
                                    <p:cond delay="0"/>
                                  </p:stCondLst>
                                  <p:childTnLst>
                                    <p:set>
                                      <p:cBhvr>
                                        <p:cTn id="203" dur="1" fill="hold">
                                          <p:stCondLst>
                                            <p:cond delay="0"/>
                                          </p:stCondLst>
                                        </p:cTn>
                                        <p:tgtEl>
                                          <p:spTgt spid="79"/>
                                        </p:tgtEl>
                                        <p:attrNameLst>
                                          <p:attrName>style.visibility</p:attrName>
                                        </p:attrNameLst>
                                      </p:cBhvr>
                                      <p:to>
                                        <p:strVal val="visible"/>
                                      </p:to>
                                    </p:set>
                                    <p:animEffect transition="in" filter="circle(in)">
                                      <p:cBhvr>
                                        <p:cTn id="204"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6" grpId="0" animBg="1"/>
      <p:bldP spid="73" grpId="0" animBg="1"/>
      <p:bldP spid="74" grpId="0" animBg="1"/>
      <p:bldP spid="75" grpId="0" animBg="1"/>
      <p:bldP spid="70" grpId="0" animBg="1"/>
      <p:bldP spid="71" grpId="0" animBg="1"/>
      <p:bldP spid="72" grpId="0" animBg="1"/>
      <p:bldP spid="69" grpId="0" animBg="1"/>
      <p:bldP spid="63" grpId="0"/>
      <p:bldP spid="67" grpId="0"/>
      <p:bldP spid="51" grpId="0"/>
      <p:bldP spid="55" grpId="0"/>
      <p:bldP spid="59" grpId="0"/>
      <p:bldP spid="45" grpId="0"/>
      <p:bldP spid="41" grpId="0"/>
      <p:bldP spid="6" grpId="0"/>
      <p:bldP spid="15" grpId="0"/>
      <p:bldP spid="16" grpId="0"/>
      <p:bldP spid="36" grpId="0"/>
      <p:bldP spid="37" grpId="0" animBg="1"/>
      <p:bldP spid="46" grpId="0"/>
      <p:bldP spid="4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 y="516551"/>
            <a:ext cx="12191999" cy="461665"/>
          </a:xfrm>
          <a:prstGeom prst="rect">
            <a:avLst/>
          </a:prstGeom>
          <a:solidFill>
            <a:srgbClr val="FFE79B"/>
          </a:solidFill>
          <a:ln>
            <a:no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Em</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hãy</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quan</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sát</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bảng</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kế</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hoạch</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hoạt</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động</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trong</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hè</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và</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nhận</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xét</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về</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tính</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tự</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lập</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bạn</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Hoa</a:t>
            </a:r>
            <a:endParaRPr lang="it-IT" sz="2400" dirty="0" smtClean="0">
              <a:solidFill>
                <a:srgbClr val="FF0000"/>
              </a:solidFill>
              <a:latin typeface="Times New Roman" pitchFamily="18" charset="0"/>
              <a:cs typeface="Times New Roman" pitchFamily="18" charset="0"/>
            </a:endParaRPr>
          </a:p>
        </p:txBody>
      </p:sp>
      <p:sp>
        <p:nvSpPr>
          <p:cNvPr id="3" name="TextBox 2"/>
          <p:cNvSpPr txBox="1">
            <a:spLocks noChangeArrowheads="1"/>
          </p:cNvSpPr>
          <p:nvPr/>
        </p:nvSpPr>
        <p:spPr bwMode="auto">
          <a:xfrm>
            <a:off x="1807061" y="962827"/>
            <a:ext cx="90087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en-US" sz="2400" dirty="0" smtClean="0">
                <a:latin typeface="Times New Roman" panose="02020603050405020304" pitchFamily="18" charset="0"/>
                <a:ea typeface="Microsoft YaHei" panose="020B0503020204020204" pitchFamily="34" charset="-122"/>
                <a:cs typeface="Times New Roman" panose="02020603050405020304" pitchFamily="18" charset="0"/>
              </a:rPr>
              <a:t>BẢNG</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KẾ HOẠCH HOẠT ĐỘNG TRONG HÈ</a:t>
            </a:r>
            <a:endParaRPr lang="it-IT" sz="2800" dirty="0" smtClean="0">
              <a:latin typeface="Times New Roman" pitchFamily="18" charset="0"/>
              <a:cs typeface="Times New Roman" pitchFamily="18" charset="0"/>
            </a:endParaRPr>
          </a:p>
        </p:txBody>
      </p:sp>
      <p:graphicFrame>
        <p:nvGraphicFramePr>
          <p:cNvPr id="4" name="Table 3"/>
          <p:cNvGraphicFramePr>
            <a:graphicFrameLocks noGrp="1"/>
          </p:cNvGraphicFramePr>
          <p:nvPr/>
        </p:nvGraphicFramePr>
        <p:xfrm>
          <a:off x="96417" y="1424492"/>
          <a:ext cx="11999166" cy="4145280"/>
        </p:xfrm>
        <a:graphic>
          <a:graphicData uri="http://schemas.openxmlformats.org/drawingml/2006/table">
            <a:tbl>
              <a:tblPr firstRow="1" bandRow="1">
                <a:tableStyleId>{5C22544A-7EE6-4342-B048-85BDC9FD1C3A}</a:tableStyleId>
              </a:tblPr>
              <a:tblGrid>
                <a:gridCol w="2351314"/>
                <a:gridCol w="3144417"/>
                <a:gridCol w="3230937"/>
                <a:gridCol w="3272498"/>
              </a:tblGrid>
              <a:tr h="370840">
                <a:tc>
                  <a:txBody>
                    <a:bodyPr/>
                    <a:lstStyle/>
                    <a:p>
                      <a:r>
                        <a:rPr lang="en-US" sz="2200" dirty="0" err="1" smtClean="0">
                          <a:latin typeface="Times" panose="02020603050405020304" pitchFamily="18" charset="0"/>
                          <a:cs typeface="Times" panose="02020603050405020304" pitchFamily="18" charset="0"/>
                        </a:rPr>
                        <a:t>Lĩnh</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vực</a:t>
                      </a:r>
                      <a:endParaRPr lang="en-US" sz="2200" dirty="0">
                        <a:latin typeface="Times" panose="02020603050405020304" pitchFamily="18" charset="0"/>
                        <a:cs typeface="Times" panose="02020603050405020304" pitchFamily="18" charset="0"/>
                      </a:endParaRPr>
                    </a:p>
                  </a:txBody>
                  <a:tcPr/>
                </a:tc>
                <a:tc>
                  <a:txBody>
                    <a:bodyPr/>
                    <a:lstStyle/>
                    <a:p>
                      <a:r>
                        <a:rPr lang="en-US" sz="2200" dirty="0" err="1" smtClean="0">
                          <a:latin typeface="Times" panose="02020603050405020304" pitchFamily="18" charset="0"/>
                          <a:cs typeface="Times" panose="02020603050405020304" pitchFamily="18" charset="0"/>
                        </a:rPr>
                        <a:t>Nội</a:t>
                      </a:r>
                      <a:r>
                        <a:rPr lang="en-US" sz="2200" baseline="0" dirty="0" smtClean="0">
                          <a:latin typeface="Times" panose="02020603050405020304" pitchFamily="18" charset="0"/>
                          <a:cs typeface="Times" panose="02020603050405020304" pitchFamily="18" charset="0"/>
                        </a:rPr>
                        <a:t> dung </a:t>
                      </a:r>
                      <a:r>
                        <a:rPr lang="en-US" sz="2200" baseline="0" dirty="0" err="1" smtClean="0">
                          <a:latin typeface="Times" panose="02020603050405020304" pitchFamily="18" charset="0"/>
                          <a:cs typeface="Times" panose="02020603050405020304" pitchFamily="18" charset="0"/>
                        </a:rPr>
                        <a:t>công</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việc</a:t>
                      </a:r>
                      <a:endParaRPr lang="en-US" sz="2200" dirty="0">
                        <a:latin typeface="Times" panose="02020603050405020304" pitchFamily="18" charset="0"/>
                        <a:cs typeface="Times" panose="02020603050405020304" pitchFamily="18" charset="0"/>
                      </a:endParaRPr>
                    </a:p>
                  </a:txBody>
                  <a:tcPr>
                    <a:solidFill>
                      <a:srgbClr val="0BE5CB"/>
                    </a:solidFill>
                  </a:tcPr>
                </a:tc>
                <a:tc>
                  <a:txBody>
                    <a:bodyPr/>
                    <a:lstStyle/>
                    <a:p>
                      <a:r>
                        <a:rPr lang="en-US" sz="2200" dirty="0" err="1" smtClean="0">
                          <a:latin typeface="Times" panose="02020603050405020304" pitchFamily="18" charset="0"/>
                          <a:cs typeface="Times" panose="02020603050405020304" pitchFamily="18" charset="0"/>
                        </a:rPr>
                        <a:t>Biện</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pháp</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thực</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hiện</a:t>
                      </a:r>
                      <a:endParaRPr lang="en-US" sz="2200" dirty="0">
                        <a:latin typeface="Times" panose="02020603050405020304" pitchFamily="18" charset="0"/>
                        <a:cs typeface="Times" panose="02020603050405020304" pitchFamily="18" charset="0"/>
                      </a:endParaRPr>
                    </a:p>
                  </a:txBody>
                  <a:tcPr>
                    <a:solidFill>
                      <a:srgbClr val="0BE5CB"/>
                    </a:solidFill>
                  </a:tcPr>
                </a:tc>
                <a:tc>
                  <a:txBody>
                    <a:bodyPr/>
                    <a:lstStyle/>
                    <a:p>
                      <a:r>
                        <a:rPr lang="en-US" sz="2200" dirty="0" err="1" smtClean="0">
                          <a:latin typeface="Times" panose="02020603050405020304" pitchFamily="18" charset="0"/>
                          <a:cs typeface="Times" panose="02020603050405020304" pitchFamily="18" charset="0"/>
                        </a:rPr>
                        <a:t>Kết</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quả</a:t>
                      </a:r>
                      <a:endParaRPr lang="en-US" sz="2200" dirty="0">
                        <a:latin typeface="Times" panose="02020603050405020304" pitchFamily="18" charset="0"/>
                        <a:cs typeface="Times" panose="02020603050405020304" pitchFamily="18" charset="0"/>
                      </a:endParaRPr>
                    </a:p>
                  </a:txBody>
                  <a:tcPr>
                    <a:solidFill>
                      <a:srgbClr val="0BE5CB"/>
                    </a:solidFill>
                  </a:tcPr>
                </a:tc>
              </a:tr>
              <a:tr h="370840">
                <a:tc>
                  <a:txBody>
                    <a:bodyPr/>
                    <a:lstStyle/>
                    <a:p>
                      <a:r>
                        <a:rPr lang="en-US" sz="2200" b="1" dirty="0" smtClean="0">
                          <a:solidFill>
                            <a:srgbClr val="FF0000"/>
                          </a:solidFill>
                          <a:latin typeface="Times" panose="02020603050405020304" pitchFamily="18" charset="0"/>
                          <a:cs typeface="Times" panose="02020603050405020304" pitchFamily="18" charset="0"/>
                        </a:rPr>
                        <a:t>     </a:t>
                      </a:r>
                      <a:r>
                        <a:rPr lang="en-US" sz="2200" b="1" dirty="0" err="1" smtClean="0">
                          <a:solidFill>
                            <a:srgbClr val="FF0000"/>
                          </a:solidFill>
                          <a:latin typeface="Times" panose="02020603050405020304" pitchFamily="18" charset="0"/>
                          <a:cs typeface="Times" panose="02020603050405020304" pitchFamily="18" charset="0"/>
                        </a:rPr>
                        <a:t>Học</a:t>
                      </a:r>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tập</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a:t>
                      </a:r>
                      <a:r>
                        <a:rPr lang="en-US" sz="2200" dirty="0" err="1" smtClean="0">
                          <a:solidFill>
                            <a:srgbClr val="0000FF"/>
                          </a:solidFill>
                          <a:latin typeface="Times" panose="02020603050405020304" pitchFamily="18" charset="0"/>
                          <a:cs typeface="Times" panose="02020603050405020304" pitchFamily="18" charset="0"/>
                        </a:rPr>
                        <a:t>Học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tiếng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Anh</a:t>
                      </a:r>
                      <a:endParaRPr lang="en-US" sz="2200" baseline="0" dirty="0" smtClean="0">
                        <a:solidFill>
                          <a:srgbClr val="0000FF"/>
                        </a:solidFill>
                        <a:latin typeface="Times" panose="02020603050405020304" pitchFamily="18" charset="0"/>
                        <a:cs typeface="Times" panose="02020603050405020304" pitchFamily="18" charset="0"/>
                      </a:endParaRPr>
                    </a:p>
                    <a:p>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Làm</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bài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tập</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hè</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tc>
                  <a:txBody>
                    <a:bodyPr/>
                    <a:lstStyle/>
                    <a:p>
                      <a:pPr marL="342900" indent="-342900">
                        <a:buFontTx/>
                        <a:buChar char="-"/>
                      </a:pPr>
                      <a:r>
                        <a:rPr lang="en-US" sz="2200" dirty="0" err="1" smtClean="0">
                          <a:solidFill>
                            <a:srgbClr val="0000FF"/>
                          </a:solidFill>
                          <a:latin typeface="Times" panose="02020603050405020304" pitchFamily="18" charset="0"/>
                          <a:cs typeface="Times" panose="02020603050405020304" pitchFamily="18" charset="0"/>
                        </a:rPr>
                        <a:t>Học</a:t>
                      </a:r>
                      <a:r>
                        <a:rPr lang="en-US" sz="2200" baseline="0" dirty="0" smtClean="0">
                          <a:solidFill>
                            <a:srgbClr val="0000FF"/>
                          </a:solidFill>
                          <a:latin typeface="Times" panose="02020603050405020304" pitchFamily="18" charset="0"/>
                          <a:cs typeface="Times" panose="02020603050405020304" pitchFamily="18" charset="0"/>
                        </a:rPr>
                        <a:t> 5-7 </a:t>
                      </a:r>
                      <a:r>
                        <a:rPr lang="en-US" sz="2200" baseline="0" dirty="0" err="1" smtClean="0">
                          <a:solidFill>
                            <a:srgbClr val="0000FF"/>
                          </a:solidFill>
                          <a:latin typeface="Times" panose="02020603050405020304" pitchFamily="18" charset="0"/>
                          <a:cs typeface="Times" panose="02020603050405020304" pitchFamily="18" charset="0"/>
                        </a:rPr>
                        <a:t>từ</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mới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mỗi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ngày</a:t>
                      </a:r>
                      <a:endParaRPr lang="en-US" sz="2200" baseline="0" dirty="0" smtClean="0">
                        <a:solidFill>
                          <a:srgbClr val="0000FF"/>
                        </a:solidFill>
                        <a:latin typeface="Times" panose="02020603050405020304" pitchFamily="18" charset="0"/>
                        <a:cs typeface="Times" panose="02020603050405020304" pitchFamily="18" charset="0"/>
                      </a:endParaRPr>
                    </a:p>
                    <a:p>
                      <a:pPr marL="342900" indent="-342900">
                        <a:buFontTx/>
                        <a:buChar char="-"/>
                      </a:pPr>
                      <a:r>
                        <a:rPr lang="en-US" sz="2200" baseline="0" dirty="0" err="1" smtClean="0">
                          <a:solidFill>
                            <a:srgbClr val="0000FF"/>
                          </a:solidFill>
                          <a:latin typeface="Times" panose="02020603050405020304" pitchFamily="18" charset="0"/>
                          <a:cs typeface="Times" panose="02020603050405020304" pitchFamily="18" charset="0"/>
                        </a:rPr>
                        <a:t>Học</a:t>
                      </a:r>
                      <a:r>
                        <a:rPr lang="en-US" sz="2200" baseline="0" dirty="0" smtClean="0">
                          <a:solidFill>
                            <a:srgbClr val="0000FF"/>
                          </a:solidFill>
                          <a:latin typeface="Times" panose="02020603050405020304" pitchFamily="18" charset="0"/>
                          <a:cs typeface="Times" panose="02020603050405020304" pitchFamily="18" charset="0"/>
                        </a:rPr>
                        <a:t> 2-3 </a:t>
                      </a:r>
                      <a:r>
                        <a:rPr lang="en-US" sz="2200" baseline="0" dirty="0" err="1" smtClean="0">
                          <a:solidFill>
                            <a:srgbClr val="0000FF"/>
                          </a:solidFill>
                          <a:latin typeface="Times" panose="02020603050405020304" pitchFamily="18" charset="0"/>
                          <a:cs typeface="Times" panose="02020603050405020304" pitchFamily="18" charset="0"/>
                        </a:rPr>
                        <a:t>môn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mỗi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ngày</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tc>
                  <a:txBody>
                    <a:bodyPr/>
                    <a:lstStyle/>
                    <a:p>
                      <a:pPr marL="342900" indent="-342900">
                        <a:buFontTx/>
                        <a:buChar char="-"/>
                      </a:pPr>
                      <a:r>
                        <a:rPr lang="en-US" sz="2200" dirty="0" err="1" smtClean="0">
                          <a:solidFill>
                            <a:srgbClr val="0000FF"/>
                          </a:solidFill>
                          <a:latin typeface="Times" panose="02020603050405020304" pitchFamily="18" charset="0"/>
                          <a:cs typeface="Times" panose="02020603050405020304" pitchFamily="18" charset="0"/>
                        </a:rPr>
                        <a:t>Thuộc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được</a:t>
                      </a:r>
                      <a:r>
                        <a:rPr lang="en-US" sz="2200" baseline="0" dirty="0" smtClean="0">
                          <a:solidFill>
                            <a:srgbClr val="0000FF"/>
                          </a:solidFill>
                          <a:latin typeface="Times" panose="02020603050405020304" pitchFamily="18" charset="0"/>
                          <a:cs typeface="Times" panose="02020603050405020304" pitchFamily="18" charset="0"/>
                        </a:rPr>
                        <a:t> 100 </a:t>
                      </a:r>
                      <a:r>
                        <a:rPr lang="en-US" sz="2200" baseline="0" dirty="0" err="1" smtClean="0">
                          <a:solidFill>
                            <a:srgbClr val="0000FF"/>
                          </a:solidFill>
                          <a:latin typeface="Times" panose="02020603050405020304" pitchFamily="18" charset="0"/>
                          <a:cs typeface="Times" panose="02020603050405020304" pitchFamily="18" charset="0"/>
                        </a:rPr>
                        <a:t>từ</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mới</a:t>
                      </a:r>
                      <a:endParaRPr lang="en-US" sz="2200" baseline="0" dirty="0" smtClean="0">
                        <a:solidFill>
                          <a:srgbClr val="0000FF"/>
                        </a:solidFill>
                        <a:latin typeface="Times" panose="02020603050405020304" pitchFamily="18" charset="0"/>
                        <a:cs typeface="Times" panose="02020603050405020304" pitchFamily="18" charset="0"/>
                      </a:endParaRPr>
                    </a:p>
                    <a:p>
                      <a:pPr marL="342900" indent="-342900">
                        <a:buFontTx/>
                        <a:buChar char="-"/>
                      </a:pPr>
                      <a:r>
                        <a:rPr lang="en-US" sz="2200" baseline="0" dirty="0" err="1" smtClean="0">
                          <a:solidFill>
                            <a:srgbClr val="0000FF"/>
                          </a:solidFill>
                          <a:latin typeface="Times" panose="02020603050405020304" pitchFamily="18" charset="0"/>
                          <a:cs typeface="Times" panose="02020603050405020304" pitchFamily="18" charset="0"/>
                        </a:rPr>
                        <a:t>Hoàn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thành</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bài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tập</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hè</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tr>
              <a:tr h="370840">
                <a:tc>
                  <a:txBody>
                    <a:bodyPr/>
                    <a:lstStyle/>
                    <a:p>
                      <a:r>
                        <a:rPr lang="en-US" sz="2200" b="1" dirty="0" smtClean="0">
                          <a:solidFill>
                            <a:srgbClr val="FF0000"/>
                          </a:solidFill>
                          <a:latin typeface="Times" panose="02020603050405020304" pitchFamily="18" charset="0"/>
                          <a:cs typeface="Times" panose="02020603050405020304" pitchFamily="18" charset="0"/>
                        </a:rPr>
                        <a:t>    Lao </a:t>
                      </a:r>
                      <a:r>
                        <a:rPr lang="en-US" sz="2200" b="1" dirty="0" err="1" smtClean="0">
                          <a:solidFill>
                            <a:srgbClr val="FF0000"/>
                          </a:solidFill>
                          <a:latin typeface="Times" panose="02020603050405020304" pitchFamily="18" charset="0"/>
                          <a:cs typeface="Times" panose="02020603050405020304" pitchFamily="18" charset="0"/>
                        </a:rPr>
                        <a:t>động</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pPr marL="0" indent="0">
                        <a:buFontTx/>
                        <a:buNone/>
                      </a:pPr>
                      <a:r>
                        <a:rPr lang="en-US" sz="2200" dirty="0" smtClean="0">
                          <a:solidFill>
                            <a:srgbClr val="0000FF"/>
                          </a:solidFill>
                          <a:latin typeface="Times" panose="02020603050405020304" pitchFamily="18" charset="0"/>
                          <a:cs typeface="Times" panose="02020603050405020304" pitchFamily="18" charset="0"/>
                        </a:rPr>
                        <a:t>-</a:t>
                      </a:r>
                      <a:r>
                        <a:rPr lang="en-US" sz="2200" baseline="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Dọn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dẹp</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nhà</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cửa</a:t>
                      </a:r>
                      <a:endParaRPr lang="en-US" sz="2200" baseline="0" dirty="0" smtClean="0">
                        <a:solidFill>
                          <a:srgbClr val="0000FF"/>
                        </a:solidFill>
                        <a:latin typeface="Times" panose="02020603050405020304" pitchFamily="18" charset="0"/>
                        <a:cs typeface="Times" panose="02020603050405020304" pitchFamily="18" charset="0"/>
                      </a:endParaRPr>
                    </a:p>
                    <a:p>
                      <a:pPr marL="0" indent="0">
                        <a:buFontTx/>
                        <a:buNone/>
                      </a:pP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Chăm</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sóc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vườn</a:t>
                      </a:r>
                      <a:r>
                        <a:rPr lang="en-US" sz="2200" baseline="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cây</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của</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bà</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nội</a:t>
                      </a:r>
                      <a:r>
                        <a:rPr lang="en-US" sz="2200" baseline="0" dirty="0" smtClean="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tc>
                  <a:txBody>
                    <a:bodyPr/>
                    <a:lstStyle/>
                    <a:p>
                      <a:pPr marL="342900" indent="-342900">
                        <a:buFontTx/>
                        <a:buChar char="-"/>
                      </a:pPr>
                      <a:r>
                        <a:rPr lang="en-US" sz="2200" dirty="0" err="1" smtClean="0">
                          <a:solidFill>
                            <a:srgbClr val="0000FF"/>
                          </a:solidFill>
                          <a:latin typeface="Times" panose="02020603050405020304" pitchFamily="18" charset="0"/>
                          <a:cs typeface="Times" panose="02020603050405020304" pitchFamily="18" charset="0"/>
                        </a:rPr>
                        <a:t>Quét</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nhà</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mỗi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ngày</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tự</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rửa</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chén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bát</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sau</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khi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ăn</a:t>
                      </a:r>
                      <a:r>
                        <a:rPr lang="en-US" sz="2200" baseline="0" dirty="0" smtClean="0">
                          <a:solidFill>
                            <a:srgbClr val="0000FF"/>
                          </a:solidFill>
                          <a:latin typeface="Times" panose="02020603050405020304" pitchFamily="18" charset="0"/>
                          <a:cs typeface="Times" panose="02020603050405020304" pitchFamily="18" charset="0"/>
                        </a:rPr>
                        <a:t>.</a:t>
                      </a:r>
                    </a:p>
                    <a:p>
                      <a:pPr marL="342900" indent="-342900">
                        <a:buFontTx/>
                        <a:buChar char="-"/>
                      </a:pPr>
                      <a:r>
                        <a:rPr lang="en-US" sz="2200" baseline="0" dirty="0" err="1" smtClean="0">
                          <a:solidFill>
                            <a:srgbClr val="0000FF"/>
                          </a:solidFill>
                          <a:latin typeface="Times" panose="02020603050405020304" pitchFamily="18" charset="0"/>
                          <a:cs typeface="Times" panose="02020603050405020304" pitchFamily="18" charset="0"/>
                        </a:rPr>
                        <a:t>Tưới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cây</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hằng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ngày</a:t>
                      </a:r>
                      <a:r>
                        <a:rPr lang="en-US" sz="2200" baseline="0" dirty="0" smtClean="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tc>
                  <a:txBody>
                    <a:bodyPr/>
                    <a:lstStyle/>
                    <a:p>
                      <a:pPr marL="342900" indent="-342900">
                        <a:buFontTx/>
                        <a:buChar char="-"/>
                      </a:pPr>
                      <a:r>
                        <a:rPr lang="en-US" sz="2200" dirty="0" err="1" smtClean="0">
                          <a:solidFill>
                            <a:srgbClr val="0000FF"/>
                          </a:solidFill>
                          <a:latin typeface="Times" panose="02020603050405020304" pitchFamily="18" charset="0"/>
                          <a:cs typeface="Times" panose="02020603050405020304" pitchFamily="18" charset="0"/>
                        </a:rPr>
                        <a:t>Đôi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lúc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quên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không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quét</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nhà</a:t>
                      </a:r>
                      <a:r>
                        <a:rPr lang="en-US" sz="2200" baseline="0" dirty="0" smtClean="0">
                          <a:solidFill>
                            <a:srgbClr val="0000FF"/>
                          </a:solidFill>
                          <a:latin typeface="Times" panose="02020603050405020304" pitchFamily="18" charset="0"/>
                          <a:cs typeface="Times" panose="02020603050405020304" pitchFamily="18" charset="0"/>
                        </a:rPr>
                        <a:t>.</a:t>
                      </a:r>
                    </a:p>
                    <a:p>
                      <a:pPr marL="342900" indent="-342900">
                        <a:buFontTx/>
                        <a:buChar char="-"/>
                      </a:pPr>
                      <a:r>
                        <a:rPr lang="en-US" sz="2200" baseline="0" dirty="0" err="1" smtClean="0">
                          <a:solidFill>
                            <a:srgbClr val="0000FF"/>
                          </a:solidFill>
                          <a:latin typeface="Times" panose="02020603050405020304" pitchFamily="18" charset="0"/>
                          <a:cs typeface="Times" panose="02020603050405020304" pitchFamily="18" charset="0"/>
                        </a:rPr>
                        <a:t>Vườn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cây</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xanh</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tốt</a:t>
                      </a:r>
                      <a:r>
                        <a:rPr lang="en-US" sz="2200" baseline="0" dirty="0" smtClean="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tr>
              <a:tr h="370840">
                <a:tc>
                  <a:txBody>
                    <a:bodyPr/>
                    <a:lstStyle/>
                    <a:p>
                      <a:r>
                        <a:rPr lang="en-US" sz="2200" b="1" dirty="0" smtClean="0">
                          <a:solidFill>
                            <a:srgbClr val="FF0000"/>
                          </a:solidFill>
                          <a:latin typeface="Times" panose="02020603050405020304" pitchFamily="18" charset="0"/>
                          <a:cs typeface="Times" panose="02020603050405020304" pitchFamily="18" charset="0"/>
                        </a:rPr>
                        <a:t>     </a:t>
                      </a:r>
                      <a:r>
                        <a:rPr lang="en-US" sz="2200" b="1" dirty="0" err="1" smtClean="0">
                          <a:solidFill>
                            <a:srgbClr val="FF0000"/>
                          </a:solidFill>
                          <a:latin typeface="Times" panose="02020603050405020304" pitchFamily="18" charset="0"/>
                          <a:cs typeface="Times" panose="02020603050405020304" pitchFamily="18" charset="0"/>
                        </a:rPr>
                        <a:t>Sinh</a:t>
                      </a:r>
                      <a:r>
                        <a:rPr lang="en-US" sz="2200" b="1" dirty="0" smtClean="0">
                          <a:solidFill>
                            <a:srgbClr val="FF0000"/>
                          </a:solidFill>
                          <a:latin typeface="Times" panose="02020603050405020304" pitchFamily="18" charset="0"/>
                          <a:cs typeface="Times" panose="02020603050405020304" pitchFamily="18" charset="0"/>
                        </a:rPr>
                        <a:t> </a:t>
                      </a:r>
                      <a:r>
                        <a:rPr lang="en-US" sz="2200" b="1" dirty="0" err="1" smtClean="0">
                          <a:solidFill>
                            <a:srgbClr val="FF0000"/>
                          </a:solidFill>
                          <a:latin typeface="Times" panose="02020603050405020304" pitchFamily="18" charset="0"/>
                          <a:cs typeface="Times" panose="02020603050405020304" pitchFamily="18" charset="0"/>
                        </a:rPr>
                        <a:t>hoạt</a:t>
                      </a:r>
                      <a:r>
                        <a:rPr lang="en-US" sz="2200" b="1" baseline="0" dirty="0" smtClean="0">
                          <a:solidFill>
                            <a:srgbClr val="FF0000"/>
                          </a:solidFill>
                          <a:latin typeface="Times" panose="02020603050405020304" pitchFamily="18" charset="0"/>
                          <a:cs typeface="Times" panose="02020603050405020304" pitchFamily="18" charset="0"/>
                        </a:rPr>
                        <a:t> </a:t>
                      </a:r>
                    </a:p>
                    <a:p>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hằng</a:t>
                      </a:r>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ngày</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Rèn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luyện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sức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khỏe</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Chạy</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bộ</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trong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công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viên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mỗi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ngày</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Chỉ</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thực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hiện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được</a:t>
                      </a:r>
                      <a:r>
                        <a:rPr lang="en-US" sz="2200" baseline="0" dirty="0" smtClean="0">
                          <a:solidFill>
                            <a:srgbClr val="0000FF"/>
                          </a:solidFill>
                          <a:latin typeface="Times" panose="02020603050405020304" pitchFamily="18" charset="0"/>
                          <a:cs typeface="Times" panose="02020603050405020304" pitchFamily="18" charset="0"/>
                        </a:rPr>
                        <a:t> 2 </a:t>
                      </a:r>
                      <a:r>
                        <a:rPr lang="en-US" sz="2200" baseline="0" dirty="0" err="1" smtClean="0">
                          <a:solidFill>
                            <a:srgbClr val="0000FF"/>
                          </a:solidFill>
                          <a:latin typeface="Times" panose="02020603050405020304" pitchFamily="18" charset="0"/>
                          <a:cs typeface="Times" panose="02020603050405020304" pitchFamily="18" charset="0"/>
                        </a:rPr>
                        <a:t>tuần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đầu</a:t>
                      </a:r>
                      <a:r>
                        <a:rPr lang="en-US" sz="2200" baseline="0" dirty="0" smtClean="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tr>
              <a:tr h="370840">
                <a:tc>
                  <a:txBody>
                    <a:bodyPr/>
                    <a:lstStyle/>
                    <a:p>
                      <a:r>
                        <a:rPr lang="en-US" sz="2200" b="1" dirty="0" smtClean="0">
                          <a:solidFill>
                            <a:srgbClr val="FF0000"/>
                          </a:solidFill>
                          <a:latin typeface="Times" panose="02020603050405020304" pitchFamily="18" charset="0"/>
                          <a:cs typeface="Times" panose="02020603050405020304" pitchFamily="18" charset="0"/>
                        </a:rPr>
                        <a:t>  </a:t>
                      </a:r>
                      <a:r>
                        <a:rPr lang="en-US" sz="2200" b="1" dirty="0" err="1" smtClean="0">
                          <a:solidFill>
                            <a:srgbClr val="FF0000"/>
                          </a:solidFill>
                          <a:latin typeface="Times" panose="02020603050405020304" pitchFamily="18" charset="0"/>
                          <a:cs typeface="Times" panose="02020603050405020304" pitchFamily="18" charset="0"/>
                        </a:rPr>
                        <a:t>Hoạt</a:t>
                      </a:r>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động</a:t>
                      </a:r>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tập</a:t>
                      </a:r>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thể</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Tham</a:t>
                      </a:r>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gia</a:t>
                      </a:r>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hoạt</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động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tập</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thể</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Đăng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kí</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tham</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gia</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sinh</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hoạt</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Đội</a:t>
                      </a:r>
                      <a:r>
                        <a:rPr lang="en-US" sz="2200" baseline="0" dirty="0" smtClean="0">
                          <a:solidFill>
                            <a:srgbClr val="0000FF"/>
                          </a:solidFill>
                          <a:latin typeface="Times" panose="02020603050405020304" pitchFamily="18" charset="0"/>
                          <a:cs typeface="Times" panose="02020603050405020304" pitchFamily="18" charset="0"/>
                        </a:rPr>
                        <a:t> ở </a:t>
                      </a:r>
                      <a:r>
                        <a:rPr lang="en-US" sz="2200" baseline="0" dirty="0" err="1" smtClean="0">
                          <a:solidFill>
                            <a:srgbClr val="0000FF"/>
                          </a:solidFill>
                          <a:latin typeface="Times" panose="02020603050405020304" pitchFamily="18" charset="0"/>
                          <a:cs typeface="Times" panose="02020603050405020304" pitchFamily="18" charset="0"/>
                        </a:rPr>
                        <a:t>phường</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Có</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thêm</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được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nhiều</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bạn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mới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múa</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đẹp</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hơn</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tr>
            </a:tbl>
          </a:graphicData>
        </a:graphic>
      </p:graphicFrame>
      <p:sp>
        <p:nvSpPr>
          <p:cNvPr id="5" name="TextBox 2"/>
          <p:cNvSpPr txBox="1">
            <a:spLocks noChangeArrowheads="1"/>
          </p:cNvSpPr>
          <p:nvPr/>
        </p:nvSpPr>
        <p:spPr bwMode="auto">
          <a:xfrm>
            <a:off x="3467819" y="8720"/>
            <a:ext cx="4934309" cy="523220"/>
          </a:xfrm>
          <a:prstGeom prst="rect">
            <a:avLst/>
          </a:prstGeom>
          <a:solidFill>
            <a:srgbClr val="BBF7E7"/>
          </a:solidFill>
          <a:ln w="57150">
            <a:solidFill>
              <a:srgbClr val="FF0000"/>
            </a:solid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2800" b="1" dirty="0" smtClean="0">
                <a:solidFill>
                  <a:srgbClr val="FF0000"/>
                </a:solidFill>
                <a:latin typeface="Times New Roman" panose="02020603050405020304" pitchFamily="18" charset="0"/>
                <a:cs typeface="Times New Roman" panose="02020603050405020304" pitchFamily="18" charset="0"/>
              </a:rPr>
              <a:t>PHIẾU BÀI TẬP</a:t>
            </a:r>
          </a:p>
        </p:txBody>
      </p:sp>
      <p:sp>
        <p:nvSpPr>
          <p:cNvPr id="6" name="Rectangle 5"/>
          <p:cNvSpPr/>
          <p:nvPr/>
        </p:nvSpPr>
        <p:spPr>
          <a:xfrm>
            <a:off x="0" y="5594068"/>
            <a:ext cx="12192000" cy="1384995"/>
          </a:xfrm>
          <a:prstGeom prst="rect">
            <a:avLst/>
          </a:prstGeom>
          <a:solidFill>
            <a:srgbClr val="FFE79B"/>
          </a:solidFill>
          <a:ln w="38100">
            <a:solidFill>
              <a:srgbClr val="FF0000"/>
            </a:solidFill>
          </a:ln>
        </p:spPr>
        <p:txBody>
          <a:bodyPr wrap="square">
            <a:spAutoFit/>
          </a:bodyPr>
          <a:lstStyle/>
          <a:p>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é</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ủ</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ạ</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5F5F5F"/>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361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 y="516551"/>
            <a:ext cx="12191999" cy="461665"/>
          </a:xfrm>
          <a:prstGeom prst="rect">
            <a:avLst/>
          </a:prstGeom>
          <a:solidFill>
            <a:srgbClr val="FFE79B"/>
          </a:solidFill>
          <a:ln>
            <a:no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Em</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hãy</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quan</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sát</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bảng</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kế</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hoạch</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hoạt</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động</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trong</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hè</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và</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nhận</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xét</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về</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tính</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tự</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lập</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bạn</a:t>
            </a:r>
            <a:r>
              <a:rPr lang="en-US" altLang="en-US" sz="2400"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Hoa</a:t>
            </a:r>
            <a:endParaRPr lang="it-IT" sz="2400" dirty="0" smtClean="0">
              <a:solidFill>
                <a:srgbClr val="FF0000"/>
              </a:solidFill>
              <a:latin typeface="Times New Roman" pitchFamily="18" charset="0"/>
              <a:cs typeface="Times New Roman" pitchFamily="18" charset="0"/>
            </a:endParaRPr>
          </a:p>
        </p:txBody>
      </p:sp>
      <p:sp>
        <p:nvSpPr>
          <p:cNvPr id="3" name="TextBox 2"/>
          <p:cNvSpPr txBox="1">
            <a:spLocks noChangeArrowheads="1"/>
          </p:cNvSpPr>
          <p:nvPr/>
        </p:nvSpPr>
        <p:spPr bwMode="auto">
          <a:xfrm>
            <a:off x="1807061" y="962827"/>
            <a:ext cx="90087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en-US" sz="2400" dirty="0" smtClean="0">
                <a:latin typeface="Times New Roman" panose="02020603050405020304" pitchFamily="18" charset="0"/>
                <a:ea typeface="Microsoft YaHei" panose="020B0503020204020204" pitchFamily="34" charset="-122"/>
                <a:cs typeface="Times New Roman" panose="02020603050405020304" pitchFamily="18" charset="0"/>
              </a:rPr>
              <a:t>BẢNG</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KẾ HOẠCH HOẠT ĐỘNG TRONG HÈ</a:t>
            </a:r>
            <a:endParaRPr lang="it-IT" sz="2800" dirty="0" smtClean="0">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985855471"/>
              </p:ext>
            </p:extLst>
          </p:nvPr>
        </p:nvGraphicFramePr>
        <p:xfrm>
          <a:off x="96417" y="1424492"/>
          <a:ext cx="11999166" cy="4145280"/>
        </p:xfrm>
        <a:graphic>
          <a:graphicData uri="http://schemas.openxmlformats.org/drawingml/2006/table">
            <a:tbl>
              <a:tblPr firstRow="1" bandRow="1">
                <a:tableStyleId>{5C22544A-7EE6-4342-B048-85BDC9FD1C3A}</a:tableStyleId>
              </a:tblPr>
              <a:tblGrid>
                <a:gridCol w="2351314"/>
                <a:gridCol w="3144417"/>
                <a:gridCol w="3230937"/>
                <a:gridCol w="3272498"/>
              </a:tblGrid>
              <a:tr h="370840">
                <a:tc>
                  <a:txBody>
                    <a:bodyPr/>
                    <a:lstStyle/>
                    <a:p>
                      <a:r>
                        <a:rPr lang="en-US" sz="2200" dirty="0" err="1" smtClean="0">
                          <a:latin typeface="Times" panose="02020603050405020304" pitchFamily="18" charset="0"/>
                          <a:cs typeface="Times" panose="02020603050405020304" pitchFamily="18" charset="0"/>
                        </a:rPr>
                        <a:t>Lĩnh</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vực</a:t>
                      </a:r>
                      <a:endParaRPr lang="en-US" sz="2200" dirty="0">
                        <a:latin typeface="Times" panose="02020603050405020304" pitchFamily="18" charset="0"/>
                        <a:cs typeface="Times" panose="02020603050405020304" pitchFamily="18" charset="0"/>
                      </a:endParaRPr>
                    </a:p>
                  </a:txBody>
                  <a:tcPr/>
                </a:tc>
                <a:tc>
                  <a:txBody>
                    <a:bodyPr/>
                    <a:lstStyle/>
                    <a:p>
                      <a:r>
                        <a:rPr lang="en-US" sz="2200" dirty="0" err="1" smtClean="0">
                          <a:latin typeface="Times" panose="02020603050405020304" pitchFamily="18" charset="0"/>
                          <a:cs typeface="Times" panose="02020603050405020304" pitchFamily="18" charset="0"/>
                        </a:rPr>
                        <a:t>Nội</a:t>
                      </a:r>
                      <a:r>
                        <a:rPr lang="en-US" sz="2200" baseline="0" dirty="0" smtClean="0">
                          <a:latin typeface="Times" panose="02020603050405020304" pitchFamily="18" charset="0"/>
                          <a:cs typeface="Times" panose="02020603050405020304" pitchFamily="18" charset="0"/>
                        </a:rPr>
                        <a:t> dung </a:t>
                      </a:r>
                      <a:r>
                        <a:rPr lang="en-US" sz="2200" baseline="0" dirty="0" err="1" smtClean="0">
                          <a:latin typeface="Times" panose="02020603050405020304" pitchFamily="18" charset="0"/>
                          <a:cs typeface="Times" panose="02020603050405020304" pitchFamily="18" charset="0"/>
                        </a:rPr>
                        <a:t>công</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việc</a:t>
                      </a:r>
                      <a:endParaRPr lang="en-US" sz="2200" dirty="0">
                        <a:latin typeface="Times" panose="02020603050405020304" pitchFamily="18" charset="0"/>
                        <a:cs typeface="Times" panose="02020603050405020304" pitchFamily="18" charset="0"/>
                      </a:endParaRPr>
                    </a:p>
                  </a:txBody>
                  <a:tcPr>
                    <a:solidFill>
                      <a:srgbClr val="0BE5CB"/>
                    </a:solidFill>
                  </a:tcPr>
                </a:tc>
                <a:tc>
                  <a:txBody>
                    <a:bodyPr/>
                    <a:lstStyle/>
                    <a:p>
                      <a:r>
                        <a:rPr lang="en-US" sz="2200" dirty="0" err="1" smtClean="0">
                          <a:latin typeface="Times" panose="02020603050405020304" pitchFamily="18" charset="0"/>
                          <a:cs typeface="Times" panose="02020603050405020304" pitchFamily="18" charset="0"/>
                        </a:rPr>
                        <a:t>Biện</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pháp</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thực</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hiện</a:t>
                      </a:r>
                      <a:endParaRPr lang="en-US" sz="2200" dirty="0">
                        <a:latin typeface="Times" panose="02020603050405020304" pitchFamily="18" charset="0"/>
                        <a:cs typeface="Times" panose="02020603050405020304" pitchFamily="18" charset="0"/>
                      </a:endParaRPr>
                    </a:p>
                  </a:txBody>
                  <a:tcPr>
                    <a:solidFill>
                      <a:srgbClr val="0BE5CB"/>
                    </a:solidFill>
                  </a:tcPr>
                </a:tc>
                <a:tc>
                  <a:txBody>
                    <a:bodyPr/>
                    <a:lstStyle/>
                    <a:p>
                      <a:r>
                        <a:rPr lang="en-US" sz="2200" dirty="0" err="1" smtClean="0">
                          <a:latin typeface="Times" panose="02020603050405020304" pitchFamily="18" charset="0"/>
                          <a:cs typeface="Times" panose="02020603050405020304" pitchFamily="18" charset="0"/>
                        </a:rPr>
                        <a:t>Kết</a:t>
                      </a:r>
                      <a:r>
                        <a:rPr lang="en-US" sz="2200" baseline="0" dirty="0" smtClean="0">
                          <a:latin typeface="Times" panose="02020603050405020304" pitchFamily="18" charset="0"/>
                          <a:cs typeface="Times" panose="02020603050405020304" pitchFamily="18" charset="0"/>
                        </a:rPr>
                        <a:t> </a:t>
                      </a:r>
                      <a:r>
                        <a:rPr lang="en-US" sz="2200" baseline="0" dirty="0" err="1" smtClean="0">
                          <a:latin typeface="Times" panose="02020603050405020304" pitchFamily="18" charset="0"/>
                          <a:cs typeface="Times" panose="02020603050405020304" pitchFamily="18" charset="0"/>
                        </a:rPr>
                        <a:t>quả</a:t>
                      </a:r>
                      <a:endParaRPr lang="en-US" sz="2200" dirty="0">
                        <a:latin typeface="Times" panose="02020603050405020304" pitchFamily="18" charset="0"/>
                        <a:cs typeface="Times" panose="02020603050405020304" pitchFamily="18" charset="0"/>
                      </a:endParaRPr>
                    </a:p>
                  </a:txBody>
                  <a:tcPr>
                    <a:solidFill>
                      <a:srgbClr val="0BE5CB"/>
                    </a:solidFill>
                  </a:tcPr>
                </a:tc>
              </a:tr>
              <a:tr h="370840">
                <a:tc>
                  <a:txBody>
                    <a:bodyPr/>
                    <a:lstStyle/>
                    <a:p>
                      <a:r>
                        <a:rPr lang="en-US" sz="2200" b="1" dirty="0" smtClean="0">
                          <a:solidFill>
                            <a:srgbClr val="FF0000"/>
                          </a:solidFill>
                          <a:latin typeface="Times" panose="02020603050405020304" pitchFamily="18" charset="0"/>
                          <a:cs typeface="Times" panose="02020603050405020304" pitchFamily="18" charset="0"/>
                        </a:rPr>
                        <a:t>     </a:t>
                      </a:r>
                      <a:r>
                        <a:rPr lang="en-US" sz="2200" b="1" dirty="0" err="1" smtClean="0">
                          <a:solidFill>
                            <a:srgbClr val="FF0000"/>
                          </a:solidFill>
                          <a:latin typeface="Times" panose="02020603050405020304" pitchFamily="18" charset="0"/>
                          <a:cs typeface="Times" panose="02020603050405020304" pitchFamily="18" charset="0"/>
                        </a:rPr>
                        <a:t>Học</a:t>
                      </a:r>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tập</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a:t>
                      </a:r>
                      <a:r>
                        <a:rPr lang="en-US" sz="2200" dirty="0" err="1" smtClean="0">
                          <a:solidFill>
                            <a:srgbClr val="0000FF"/>
                          </a:solidFill>
                          <a:latin typeface="Times" panose="02020603050405020304" pitchFamily="18" charset="0"/>
                          <a:cs typeface="Times" panose="02020603050405020304" pitchFamily="18" charset="0"/>
                        </a:rPr>
                        <a:t>Học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tiếng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Anh</a:t>
                      </a:r>
                      <a:endParaRPr lang="en-US" sz="2200" baseline="0" dirty="0" smtClean="0">
                        <a:solidFill>
                          <a:srgbClr val="0000FF"/>
                        </a:solidFill>
                        <a:latin typeface="Times" panose="02020603050405020304" pitchFamily="18" charset="0"/>
                        <a:cs typeface="Times" panose="02020603050405020304" pitchFamily="18" charset="0"/>
                      </a:endParaRPr>
                    </a:p>
                    <a:p>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Làm</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bài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tập</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hè</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tc>
                  <a:txBody>
                    <a:bodyPr/>
                    <a:lstStyle/>
                    <a:p>
                      <a:pPr marL="342900" indent="-342900">
                        <a:buFontTx/>
                        <a:buChar char="-"/>
                      </a:pPr>
                      <a:r>
                        <a:rPr lang="en-US" sz="2200" dirty="0" err="1" smtClean="0">
                          <a:solidFill>
                            <a:srgbClr val="0000FF"/>
                          </a:solidFill>
                          <a:latin typeface="Times" panose="02020603050405020304" pitchFamily="18" charset="0"/>
                          <a:cs typeface="Times" panose="02020603050405020304" pitchFamily="18" charset="0"/>
                        </a:rPr>
                        <a:t>Học</a:t>
                      </a:r>
                      <a:r>
                        <a:rPr lang="en-US" sz="2200" baseline="0" dirty="0" smtClean="0">
                          <a:solidFill>
                            <a:srgbClr val="0000FF"/>
                          </a:solidFill>
                          <a:latin typeface="Times" panose="02020603050405020304" pitchFamily="18" charset="0"/>
                          <a:cs typeface="Times" panose="02020603050405020304" pitchFamily="18" charset="0"/>
                        </a:rPr>
                        <a:t> 5-7 </a:t>
                      </a:r>
                      <a:r>
                        <a:rPr lang="en-US" sz="2200" baseline="0" dirty="0" err="1" smtClean="0">
                          <a:solidFill>
                            <a:srgbClr val="0000FF"/>
                          </a:solidFill>
                          <a:latin typeface="Times" panose="02020603050405020304" pitchFamily="18" charset="0"/>
                          <a:cs typeface="Times" panose="02020603050405020304" pitchFamily="18" charset="0"/>
                        </a:rPr>
                        <a:t>từ</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mới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mỗi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ngày</a:t>
                      </a:r>
                      <a:endParaRPr lang="en-US" sz="2200" baseline="0" dirty="0" smtClean="0">
                        <a:solidFill>
                          <a:srgbClr val="0000FF"/>
                        </a:solidFill>
                        <a:latin typeface="Times" panose="02020603050405020304" pitchFamily="18" charset="0"/>
                        <a:cs typeface="Times" panose="02020603050405020304" pitchFamily="18" charset="0"/>
                      </a:endParaRPr>
                    </a:p>
                    <a:p>
                      <a:pPr marL="342900" indent="-342900">
                        <a:buFontTx/>
                        <a:buChar char="-"/>
                      </a:pPr>
                      <a:r>
                        <a:rPr lang="en-US" sz="2200" baseline="0" dirty="0" err="1" smtClean="0">
                          <a:solidFill>
                            <a:srgbClr val="0000FF"/>
                          </a:solidFill>
                          <a:latin typeface="Times" panose="02020603050405020304" pitchFamily="18" charset="0"/>
                          <a:cs typeface="Times" panose="02020603050405020304" pitchFamily="18" charset="0"/>
                        </a:rPr>
                        <a:t>Học</a:t>
                      </a:r>
                      <a:r>
                        <a:rPr lang="en-US" sz="2200" baseline="0" dirty="0" smtClean="0">
                          <a:solidFill>
                            <a:srgbClr val="0000FF"/>
                          </a:solidFill>
                          <a:latin typeface="Times" panose="02020603050405020304" pitchFamily="18" charset="0"/>
                          <a:cs typeface="Times" panose="02020603050405020304" pitchFamily="18" charset="0"/>
                        </a:rPr>
                        <a:t> 2-3 </a:t>
                      </a:r>
                      <a:r>
                        <a:rPr lang="en-US" sz="2200" baseline="0" dirty="0" err="1" smtClean="0">
                          <a:solidFill>
                            <a:srgbClr val="0000FF"/>
                          </a:solidFill>
                          <a:latin typeface="Times" panose="02020603050405020304" pitchFamily="18" charset="0"/>
                          <a:cs typeface="Times" panose="02020603050405020304" pitchFamily="18" charset="0"/>
                        </a:rPr>
                        <a:t>môn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mỗi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ngày</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tc>
                  <a:txBody>
                    <a:bodyPr/>
                    <a:lstStyle/>
                    <a:p>
                      <a:pPr marL="342900" indent="-342900">
                        <a:buFontTx/>
                        <a:buChar char="-"/>
                      </a:pPr>
                      <a:r>
                        <a:rPr lang="en-US" sz="2200" dirty="0" err="1" smtClean="0">
                          <a:solidFill>
                            <a:srgbClr val="0000FF"/>
                          </a:solidFill>
                          <a:latin typeface="Times" panose="02020603050405020304" pitchFamily="18" charset="0"/>
                          <a:cs typeface="Times" panose="02020603050405020304" pitchFamily="18" charset="0"/>
                        </a:rPr>
                        <a:t>Thuộc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được</a:t>
                      </a:r>
                      <a:r>
                        <a:rPr lang="en-US" sz="2200" baseline="0" dirty="0" smtClean="0">
                          <a:solidFill>
                            <a:srgbClr val="0000FF"/>
                          </a:solidFill>
                          <a:latin typeface="Times" panose="02020603050405020304" pitchFamily="18" charset="0"/>
                          <a:cs typeface="Times" panose="02020603050405020304" pitchFamily="18" charset="0"/>
                        </a:rPr>
                        <a:t> 100 </a:t>
                      </a:r>
                      <a:r>
                        <a:rPr lang="en-US" sz="2200" baseline="0" dirty="0" err="1" smtClean="0">
                          <a:solidFill>
                            <a:srgbClr val="0000FF"/>
                          </a:solidFill>
                          <a:latin typeface="Times" panose="02020603050405020304" pitchFamily="18" charset="0"/>
                          <a:cs typeface="Times" panose="02020603050405020304" pitchFamily="18" charset="0"/>
                        </a:rPr>
                        <a:t>từ</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mới</a:t>
                      </a:r>
                      <a:endParaRPr lang="en-US" sz="2200" baseline="0" dirty="0" smtClean="0">
                        <a:solidFill>
                          <a:srgbClr val="0000FF"/>
                        </a:solidFill>
                        <a:latin typeface="Times" panose="02020603050405020304" pitchFamily="18" charset="0"/>
                        <a:cs typeface="Times" panose="02020603050405020304" pitchFamily="18" charset="0"/>
                      </a:endParaRPr>
                    </a:p>
                    <a:p>
                      <a:pPr marL="342900" indent="-342900">
                        <a:buFontTx/>
                        <a:buChar char="-"/>
                      </a:pPr>
                      <a:r>
                        <a:rPr lang="en-US" sz="2200" baseline="0" dirty="0" err="1" smtClean="0">
                          <a:solidFill>
                            <a:srgbClr val="0000FF"/>
                          </a:solidFill>
                          <a:latin typeface="Times" panose="02020603050405020304" pitchFamily="18" charset="0"/>
                          <a:cs typeface="Times" panose="02020603050405020304" pitchFamily="18" charset="0"/>
                        </a:rPr>
                        <a:t>Hoàn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thành</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bài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tập</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hè</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tr>
              <a:tr h="370840">
                <a:tc>
                  <a:txBody>
                    <a:bodyPr/>
                    <a:lstStyle/>
                    <a:p>
                      <a:r>
                        <a:rPr lang="en-US" sz="2200" b="1" dirty="0" smtClean="0">
                          <a:solidFill>
                            <a:srgbClr val="FF0000"/>
                          </a:solidFill>
                          <a:latin typeface="Times" panose="02020603050405020304" pitchFamily="18" charset="0"/>
                          <a:cs typeface="Times" panose="02020603050405020304" pitchFamily="18" charset="0"/>
                        </a:rPr>
                        <a:t>    Lao </a:t>
                      </a:r>
                      <a:r>
                        <a:rPr lang="en-US" sz="2200" b="1" dirty="0" err="1" smtClean="0">
                          <a:solidFill>
                            <a:srgbClr val="FF0000"/>
                          </a:solidFill>
                          <a:latin typeface="Times" panose="02020603050405020304" pitchFamily="18" charset="0"/>
                          <a:cs typeface="Times" panose="02020603050405020304" pitchFamily="18" charset="0"/>
                        </a:rPr>
                        <a:t>động</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pPr marL="0" indent="0">
                        <a:buFontTx/>
                        <a:buNone/>
                      </a:pPr>
                      <a:r>
                        <a:rPr lang="en-US" sz="2200" dirty="0" smtClean="0">
                          <a:solidFill>
                            <a:srgbClr val="0000FF"/>
                          </a:solidFill>
                          <a:latin typeface="Times" panose="02020603050405020304" pitchFamily="18" charset="0"/>
                          <a:cs typeface="Times" panose="02020603050405020304" pitchFamily="18" charset="0"/>
                        </a:rPr>
                        <a:t>-</a:t>
                      </a:r>
                      <a:r>
                        <a:rPr lang="en-US" sz="2200" baseline="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Dọn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dẹp</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nhà</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cửa</a:t>
                      </a:r>
                      <a:endParaRPr lang="en-US" sz="2200" baseline="0" dirty="0" smtClean="0">
                        <a:solidFill>
                          <a:srgbClr val="0000FF"/>
                        </a:solidFill>
                        <a:latin typeface="Times" panose="02020603050405020304" pitchFamily="18" charset="0"/>
                        <a:cs typeface="Times" panose="02020603050405020304" pitchFamily="18" charset="0"/>
                      </a:endParaRPr>
                    </a:p>
                    <a:p>
                      <a:pPr marL="0" indent="0">
                        <a:buFontTx/>
                        <a:buNone/>
                      </a:pP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Chăm</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sóc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vườn</a:t>
                      </a:r>
                      <a:r>
                        <a:rPr lang="en-US" sz="2200" baseline="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cây</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của</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bà</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nội</a:t>
                      </a:r>
                      <a:r>
                        <a:rPr lang="en-US" sz="2200" baseline="0" dirty="0" smtClean="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tc>
                  <a:txBody>
                    <a:bodyPr/>
                    <a:lstStyle/>
                    <a:p>
                      <a:pPr marL="342900" indent="-342900">
                        <a:buFontTx/>
                        <a:buChar char="-"/>
                      </a:pPr>
                      <a:r>
                        <a:rPr lang="en-US" sz="2200" dirty="0" err="1" smtClean="0">
                          <a:solidFill>
                            <a:srgbClr val="0000FF"/>
                          </a:solidFill>
                          <a:latin typeface="Times" panose="02020603050405020304" pitchFamily="18" charset="0"/>
                          <a:cs typeface="Times" panose="02020603050405020304" pitchFamily="18" charset="0"/>
                        </a:rPr>
                        <a:t>Quét</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nhà</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mỗi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ngày</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tự</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rửa</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chén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bát</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sau</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khi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ăn</a:t>
                      </a:r>
                      <a:r>
                        <a:rPr lang="en-US" sz="2200" baseline="0" dirty="0" smtClean="0">
                          <a:solidFill>
                            <a:srgbClr val="0000FF"/>
                          </a:solidFill>
                          <a:latin typeface="Times" panose="02020603050405020304" pitchFamily="18" charset="0"/>
                          <a:cs typeface="Times" panose="02020603050405020304" pitchFamily="18" charset="0"/>
                        </a:rPr>
                        <a:t>.</a:t>
                      </a:r>
                    </a:p>
                    <a:p>
                      <a:pPr marL="342900" indent="-342900">
                        <a:buFontTx/>
                        <a:buChar char="-"/>
                      </a:pPr>
                      <a:r>
                        <a:rPr lang="en-US" sz="2200" baseline="0" dirty="0" err="1" smtClean="0">
                          <a:solidFill>
                            <a:srgbClr val="0000FF"/>
                          </a:solidFill>
                          <a:latin typeface="Times" panose="02020603050405020304" pitchFamily="18" charset="0"/>
                          <a:cs typeface="Times" panose="02020603050405020304" pitchFamily="18" charset="0"/>
                        </a:rPr>
                        <a:t>Tưới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cây</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hằng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ngày</a:t>
                      </a:r>
                      <a:r>
                        <a:rPr lang="en-US" sz="2200" baseline="0" dirty="0" smtClean="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tc>
                  <a:txBody>
                    <a:bodyPr/>
                    <a:lstStyle/>
                    <a:p>
                      <a:pPr marL="342900" indent="-342900">
                        <a:buFontTx/>
                        <a:buChar char="-"/>
                      </a:pPr>
                      <a:r>
                        <a:rPr lang="en-US" sz="2200" dirty="0" err="1" smtClean="0">
                          <a:solidFill>
                            <a:srgbClr val="0000FF"/>
                          </a:solidFill>
                          <a:latin typeface="Times" panose="02020603050405020304" pitchFamily="18" charset="0"/>
                          <a:cs typeface="Times" panose="02020603050405020304" pitchFamily="18" charset="0"/>
                        </a:rPr>
                        <a:t>Đôi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lúc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quên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không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quét</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nhà</a:t>
                      </a:r>
                      <a:r>
                        <a:rPr lang="en-US" sz="2200" baseline="0" dirty="0" smtClean="0">
                          <a:solidFill>
                            <a:srgbClr val="0000FF"/>
                          </a:solidFill>
                          <a:latin typeface="Times" panose="02020603050405020304" pitchFamily="18" charset="0"/>
                          <a:cs typeface="Times" panose="02020603050405020304" pitchFamily="18" charset="0"/>
                        </a:rPr>
                        <a:t>.</a:t>
                      </a:r>
                    </a:p>
                    <a:p>
                      <a:pPr marL="342900" indent="-342900">
                        <a:buFontTx/>
                        <a:buChar char="-"/>
                      </a:pPr>
                      <a:r>
                        <a:rPr lang="en-US" sz="2200" baseline="0" dirty="0" err="1" smtClean="0">
                          <a:solidFill>
                            <a:srgbClr val="0000FF"/>
                          </a:solidFill>
                          <a:latin typeface="Times" panose="02020603050405020304" pitchFamily="18" charset="0"/>
                          <a:cs typeface="Times" panose="02020603050405020304" pitchFamily="18" charset="0"/>
                        </a:rPr>
                        <a:t>Vườn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cây</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xanh</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tốt</a:t>
                      </a:r>
                      <a:r>
                        <a:rPr lang="en-US" sz="2200" baseline="0" dirty="0" smtClean="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tr>
              <a:tr h="370840">
                <a:tc>
                  <a:txBody>
                    <a:bodyPr/>
                    <a:lstStyle/>
                    <a:p>
                      <a:r>
                        <a:rPr lang="en-US" sz="2200" b="1" dirty="0" smtClean="0">
                          <a:solidFill>
                            <a:srgbClr val="FF0000"/>
                          </a:solidFill>
                          <a:latin typeface="Times" panose="02020603050405020304" pitchFamily="18" charset="0"/>
                          <a:cs typeface="Times" panose="02020603050405020304" pitchFamily="18" charset="0"/>
                        </a:rPr>
                        <a:t>     </a:t>
                      </a:r>
                      <a:r>
                        <a:rPr lang="en-US" sz="2200" b="1" dirty="0" err="1" smtClean="0">
                          <a:solidFill>
                            <a:srgbClr val="FF0000"/>
                          </a:solidFill>
                          <a:latin typeface="Times" panose="02020603050405020304" pitchFamily="18" charset="0"/>
                          <a:cs typeface="Times" panose="02020603050405020304" pitchFamily="18" charset="0"/>
                        </a:rPr>
                        <a:t>Sinh</a:t>
                      </a:r>
                      <a:r>
                        <a:rPr lang="en-US" sz="2200" b="1" dirty="0" smtClean="0">
                          <a:solidFill>
                            <a:srgbClr val="FF0000"/>
                          </a:solidFill>
                          <a:latin typeface="Times" panose="02020603050405020304" pitchFamily="18" charset="0"/>
                          <a:cs typeface="Times" panose="02020603050405020304" pitchFamily="18" charset="0"/>
                        </a:rPr>
                        <a:t> </a:t>
                      </a:r>
                      <a:r>
                        <a:rPr lang="en-US" sz="2200" b="1" dirty="0" err="1" smtClean="0">
                          <a:solidFill>
                            <a:srgbClr val="FF0000"/>
                          </a:solidFill>
                          <a:latin typeface="Times" panose="02020603050405020304" pitchFamily="18" charset="0"/>
                          <a:cs typeface="Times" panose="02020603050405020304" pitchFamily="18" charset="0"/>
                        </a:rPr>
                        <a:t>hoạt</a:t>
                      </a:r>
                      <a:r>
                        <a:rPr lang="en-US" sz="2200" b="1" baseline="0" dirty="0" smtClean="0">
                          <a:solidFill>
                            <a:srgbClr val="FF0000"/>
                          </a:solidFill>
                          <a:latin typeface="Times" panose="02020603050405020304" pitchFamily="18" charset="0"/>
                          <a:cs typeface="Times" panose="02020603050405020304" pitchFamily="18" charset="0"/>
                        </a:rPr>
                        <a:t> </a:t>
                      </a:r>
                    </a:p>
                    <a:p>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hằng</a:t>
                      </a:r>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ngày</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Rèn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luyện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sức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khỏe</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Chạy</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bộ</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trong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công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viên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mỗi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ngày</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Chỉ</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thực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hiện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được</a:t>
                      </a:r>
                      <a:r>
                        <a:rPr lang="en-US" sz="2200" baseline="0" dirty="0" smtClean="0">
                          <a:solidFill>
                            <a:srgbClr val="0000FF"/>
                          </a:solidFill>
                          <a:latin typeface="Times" panose="02020603050405020304" pitchFamily="18" charset="0"/>
                          <a:cs typeface="Times" panose="02020603050405020304" pitchFamily="18" charset="0"/>
                        </a:rPr>
                        <a:t> 2 </a:t>
                      </a:r>
                      <a:r>
                        <a:rPr lang="en-US" sz="2200" baseline="0" dirty="0" err="1" smtClean="0">
                          <a:solidFill>
                            <a:srgbClr val="0000FF"/>
                          </a:solidFill>
                          <a:latin typeface="Times" panose="02020603050405020304" pitchFamily="18" charset="0"/>
                          <a:cs typeface="Times" panose="02020603050405020304" pitchFamily="18" charset="0"/>
                        </a:rPr>
                        <a:t>tuần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đầu</a:t>
                      </a:r>
                      <a:r>
                        <a:rPr lang="en-US" sz="2200" baseline="0" dirty="0" smtClean="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tr>
              <a:tr h="370840">
                <a:tc>
                  <a:txBody>
                    <a:bodyPr/>
                    <a:lstStyle/>
                    <a:p>
                      <a:r>
                        <a:rPr lang="en-US" sz="2200" b="1" dirty="0" smtClean="0">
                          <a:solidFill>
                            <a:srgbClr val="FF0000"/>
                          </a:solidFill>
                          <a:latin typeface="Times" panose="02020603050405020304" pitchFamily="18" charset="0"/>
                          <a:cs typeface="Times" panose="02020603050405020304" pitchFamily="18" charset="0"/>
                        </a:rPr>
                        <a:t>  </a:t>
                      </a:r>
                      <a:r>
                        <a:rPr lang="en-US" sz="2200" b="1" dirty="0" err="1" smtClean="0">
                          <a:solidFill>
                            <a:srgbClr val="FF0000"/>
                          </a:solidFill>
                          <a:latin typeface="Times" panose="02020603050405020304" pitchFamily="18" charset="0"/>
                          <a:cs typeface="Times" panose="02020603050405020304" pitchFamily="18" charset="0"/>
                        </a:rPr>
                        <a:t>Hoạt</a:t>
                      </a:r>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động</a:t>
                      </a:r>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tập</a:t>
                      </a:r>
                      <a:r>
                        <a:rPr lang="en-US" sz="2200" b="1" baseline="0" dirty="0" smtClean="0">
                          <a:solidFill>
                            <a:srgbClr val="FF0000"/>
                          </a:solidFill>
                          <a:latin typeface="Times" panose="02020603050405020304" pitchFamily="18" charset="0"/>
                          <a:cs typeface="Times" panose="02020603050405020304" pitchFamily="18" charset="0"/>
                        </a:rPr>
                        <a:t> </a:t>
                      </a:r>
                      <a:r>
                        <a:rPr lang="en-US" sz="2200" b="1" baseline="0" dirty="0" err="1" smtClean="0">
                          <a:solidFill>
                            <a:srgbClr val="FF0000"/>
                          </a:solidFill>
                          <a:latin typeface="Times" panose="02020603050405020304" pitchFamily="18" charset="0"/>
                          <a:cs typeface="Times" panose="02020603050405020304" pitchFamily="18" charset="0"/>
                        </a:rPr>
                        <a:t>thể</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Tham</a:t>
                      </a:r>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gia</a:t>
                      </a:r>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hoạt</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động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tập</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thể</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Đăng</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kí</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tham</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gia</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sinh</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hoạt</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Đội</a:t>
                      </a:r>
                      <a:r>
                        <a:rPr lang="en-US" sz="2200" baseline="0" dirty="0" smtClean="0">
                          <a:solidFill>
                            <a:srgbClr val="0000FF"/>
                          </a:solidFill>
                          <a:latin typeface="Times" panose="02020603050405020304" pitchFamily="18" charset="0"/>
                          <a:cs typeface="Times" panose="02020603050405020304" pitchFamily="18" charset="0"/>
                        </a:rPr>
                        <a:t> ở </a:t>
                      </a:r>
                      <a:r>
                        <a:rPr lang="en-US" sz="2200" baseline="0" dirty="0" err="1" smtClean="0">
                          <a:solidFill>
                            <a:srgbClr val="0000FF"/>
                          </a:solidFill>
                          <a:latin typeface="Times" panose="02020603050405020304" pitchFamily="18" charset="0"/>
                          <a:cs typeface="Times" panose="02020603050405020304" pitchFamily="18" charset="0"/>
                        </a:rPr>
                        <a:t>phường</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tc>
                  <a:txBody>
                    <a:bodyPr/>
                    <a:lstStyle/>
                    <a:p>
                      <a:r>
                        <a:rPr lang="en-US" sz="2200" dirty="0" smtClean="0">
                          <a:solidFill>
                            <a:srgbClr val="0000FF"/>
                          </a:solidFill>
                          <a:latin typeface="Times" panose="02020603050405020304" pitchFamily="18" charset="0"/>
                          <a:cs typeface="Times" panose="02020603050405020304" pitchFamily="18" charset="0"/>
                        </a:rPr>
                        <a:t>- </a:t>
                      </a:r>
                      <a:r>
                        <a:rPr lang="en-US" sz="2200" dirty="0" err="1" smtClean="0">
                          <a:solidFill>
                            <a:srgbClr val="0000FF"/>
                          </a:solidFill>
                          <a:latin typeface="Times" panose="02020603050405020304" pitchFamily="18" charset="0"/>
                          <a:cs typeface="Times" panose="02020603050405020304" pitchFamily="18" charset="0"/>
                        </a:rPr>
                        <a:t>Có</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thêm</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được</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nhiều</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bạn</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mới</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múa</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đẹp</a:t>
                      </a:r>
                      <a:r>
                        <a:rPr lang="en-US" sz="2200" baseline="0" dirty="0" smtClean="0">
                          <a:solidFill>
                            <a:srgbClr val="0000FF"/>
                          </a:solidFill>
                          <a:latin typeface="Times" panose="02020603050405020304" pitchFamily="18" charset="0"/>
                          <a:cs typeface="Times" panose="02020603050405020304" pitchFamily="18" charset="0"/>
                        </a:rPr>
                        <a:t> </a:t>
                      </a:r>
                      <a:r>
                        <a:rPr lang="en-US" sz="2200" baseline="0" dirty="0" err="1" smtClean="0">
                          <a:solidFill>
                            <a:srgbClr val="0000FF"/>
                          </a:solidFill>
                          <a:latin typeface="Times" panose="02020603050405020304" pitchFamily="18" charset="0"/>
                          <a:cs typeface="Times" panose="02020603050405020304" pitchFamily="18" charset="0"/>
                        </a:rPr>
                        <a:t>hơn</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tr>
            </a:tbl>
          </a:graphicData>
        </a:graphic>
      </p:graphicFrame>
      <p:sp>
        <p:nvSpPr>
          <p:cNvPr id="5" name="TextBox 2"/>
          <p:cNvSpPr txBox="1">
            <a:spLocks noChangeArrowheads="1"/>
          </p:cNvSpPr>
          <p:nvPr/>
        </p:nvSpPr>
        <p:spPr bwMode="auto">
          <a:xfrm>
            <a:off x="3467819" y="8720"/>
            <a:ext cx="4934309" cy="523220"/>
          </a:xfrm>
          <a:prstGeom prst="rect">
            <a:avLst/>
          </a:prstGeom>
          <a:solidFill>
            <a:srgbClr val="BBF7E7"/>
          </a:solidFill>
          <a:ln w="57150">
            <a:solidFill>
              <a:srgbClr val="FF0000"/>
            </a:solid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2800" b="1" dirty="0" smtClean="0">
                <a:solidFill>
                  <a:srgbClr val="FF0000"/>
                </a:solidFill>
                <a:latin typeface="Times New Roman" panose="02020603050405020304" pitchFamily="18" charset="0"/>
                <a:cs typeface="Times New Roman" panose="02020603050405020304" pitchFamily="18" charset="0"/>
              </a:rPr>
              <a:t>PHIẾU BÀI TẬP</a:t>
            </a:r>
          </a:p>
        </p:txBody>
      </p:sp>
      <p:sp>
        <p:nvSpPr>
          <p:cNvPr id="6" name="Rectangle 5"/>
          <p:cNvSpPr/>
          <p:nvPr/>
        </p:nvSpPr>
        <p:spPr>
          <a:xfrm>
            <a:off x="0" y="5594068"/>
            <a:ext cx="12192000" cy="1384995"/>
          </a:xfrm>
          <a:prstGeom prst="rect">
            <a:avLst/>
          </a:prstGeom>
          <a:solidFill>
            <a:srgbClr val="FFE79B"/>
          </a:solidFill>
          <a:ln w="38100">
            <a:solidFill>
              <a:srgbClr val="FF0000"/>
            </a:solidFill>
          </a:ln>
        </p:spPr>
        <p:txBody>
          <a:bodyPr wrap="square">
            <a:spAutoFit/>
          </a:bodyPr>
          <a:lstStyle/>
          <a:p>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é</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ủ</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ạ</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ườ</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ấ</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đủ</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558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603503" y="0"/>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smtClean="0">
              <a:latin typeface="Times New Roman" pitchFamily="18" charset="0"/>
              <a:cs typeface="Times New Roman" pitchFamily="18" charset="0"/>
            </a:endParaRP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50" y="-226377"/>
            <a:ext cx="3933063" cy="1976754"/>
          </a:xfrm>
          <a:prstGeom prst="rect">
            <a:avLst/>
          </a:prstGeom>
        </p:spPr>
      </p:pic>
      <p:pic>
        <p:nvPicPr>
          <p:cNvPr id="6"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91" y="0"/>
            <a:ext cx="1590675" cy="1524000"/>
          </a:xfrm>
          <a:prstGeom prst="rect">
            <a:avLst/>
          </a:prstGeom>
        </p:spPr>
      </p:pic>
      <p:sp>
        <p:nvSpPr>
          <p:cNvPr id="7" name="Rectangle 6"/>
          <p:cNvSpPr/>
          <p:nvPr/>
        </p:nvSpPr>
        <p:spPr>
          <a:xfrm>
            <a:off x="172237" y="417314"/>
            <a:ext cx="3316224" cy="707886"/>
          </a:xfrm>
          <a:prstGeom prst="rect">
            <a:avLst/>
          </a:prstGeom>
        </p:spPr>
        <p:txBody>
          <a:bodyPr wrap="square">
            <a:spAutoFit/>
          </a:bodyPr>
          <a:lstStyle/>
          <a:p>
            <a:pPr algn="ctr"/>
            <a:r>
              <a:rPr lang="en-US" sz="2000" b="1" dirty="0" smtClean="0">
                <a:solidFill>
                  <a:srgbClr val="FF0000"/>
                </a:solidFill>
                <a:latin typeface="Times" panose="02020603050405020304" pitchFamily="18" charset="0"/>
                <a:ea typeface="微软雅黑"/>
                <a:cs typeface="Times" panose="02020603050405020304" pitchFamily="18" charset="0"/>
              </a:rPr>
              <a:t>AI THÔNG MINH HƠN HỌC SINH LỚP 6</a:t>
            </a:r>
            <a:endParaRPr lang="en-US" sz="2000" b="1" dirty="0">
              <a:solidFill>
                <a:srgbClr val="FF0000"/>
              </a:solidFill>
              <a:latin typeface="Times" panose="02020603050405020304" pitchFamily="18" charset="0"/>
              <a:ea typeface="微软雅黑"/>
              <a:cs typeface="Times" panose="02020603050405020304" pitchFamily="18" charset="0"/>
            </a:endParaRPr>
          </a:p>
        </p:txBody>
      </p:sp>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877" t="53352" r="11679"/>
          <a:stretch/>
        </p:blipFill>
        <p:spPr bwMode="auto">
          <a:xfrm>
            <a:off x="1555382" y="3509582"/>
            <a:ext cx="9569980"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410760" y="1313252"/>
            <a:ext cx="4760557" cy="2133600"/>
          </a:xfrm>
          <a:prstGeom prst="cloudCallout">
            <a:avLst>
              <a:gd name="adj1" fmla="val -17685"/>
              <a:gd name="adj2" fmla="val 85880"/>
            </a:avLst>
          </a:prstGeom>
          <a:solidFill>
            <a:srgbClr val="FFCCFF"/>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sp>
        <p:nvSpPr>
          <p:cNvPr id="31" name="AutoShape 7"/>
          <p:cNvSpPr>
            <a:spLocks noChangeArrowheads="1"/>
          </p:cNvSpPr>
          <p:nvPr/>
        </p:nvSpPr>
        <p:spPr bwMode="auto">
          <a:xfrm>
            <a:off x="4886601" y="700435"/>
            <a:ext cx="3588483" cy="2487734"/>
          </a:xfrm>
          <a:prstGeom prst="cloudCallout">
            <a:avLst>
              <a:gd name="adj1" fmla="val -17685"/>
              <a:gd name="adj2" fmla="val 85880"/>
            </a:avLst>
          </a:prstGeom>
          <a:solidFill>
            <a:srgbClr val="FFFF00"/>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pic>
        <p:nvPicPr>
          <p:cNvPr id="32"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113108" y="5341304"/>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77416" y="3432964"/>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91573" y="3446852"/>
            <a:ext cx="2843880" cy="1569660"/>
          </a:xfrm>
          <a:prstGeom prst="rect">
            <a:avLst/>
          </a:prstGeom>
          <a:solidFill>
            <a:srgbClr val="FFC000"/>
          </a:solidFill>
        </p:spPr>
        <p:txBody>
          <a:bodyPr wrap="square" rtlCol="0">
            <a:spAutoFit/>
          </a:bodyPr>
          <a:lstStyle/>
          <a:p>
            <a:pPr defTabSz="914400"/>
            <a:endParaRPr lang="en-US" sz="2400" dirty="0" smtClean="0">
              <a:solidFill>
                <a:prstClr val="black"/>
              </a:solidFill>
              <a:latin typeface="Times New Roman" panose="02020603050405020304" pitchFamily="18" charset="0"/>
              <a:cs typeface="Times New Roman" panose="02020603050405020304" pitchFamily="18" charset="0"/>
            </a:endParaRPr>
          </a:p>
          <a:p>
            <a:pPr defTabSz="914400"/>
            <a:endParaRPr lang="en-US" sz="2400" dirty="0">
              <a:solidFill>
                <a:prstClr val="black"/>
              </a:solidFill>
              <a:latin typeface="Times New Roman" panose="02020603050405020304" pitchFamily="18" charset="0"/>
              <a:cs typeface="Times New Roman" panose="02020603050405020304" pitchFamily="18" charset="0"/>
            </a:endParaRPr>
          </a:p>
          <a:p>
            <a:pPr defTabSz="914400"/>
            <a:endParaRPr lang="en-US" sz="2400" dirty="0" smtClean="0">
              <a:solidFill>
                <a:prstClr val="black"/>
              </a:solidFill>
              <a:latin typeface="Times New Roman" panose="02020603050405020304" pitchFamily="18" charset="0"/>
              <a:cs typeface="Times New Roman" panose="02020603050405020304" pitchFamily="18" charset="0"/>
            </a:endParaRPr>
          </a:p>
          <a:p>
            <a:pPr defTabSz="914400"/>
            <a:endParaRPr lang="en-US" sz="2400" dirty="0" smtClean="0">
              <a:solidFill>
                <a:prstClr val="black"/>
              </a:solidFill>
              <a:latin typeface="Times New Roman" panose="02020603050405020304" pitchFamily="18" charset="0"/>
              <a:cs typeface="Times New Roman" panose="02020603050405020304" pitchFamily="18" charset="0"/>
            </a:endParaRPr>
          </a:p>
        </p:txBody>
      </p:sp>
      <p:pic>
        <p:nvPicPr>
          <p:cNvPr id="15" name="图片 5"/>
          <p:cNvPicPr>
            <a:picLocks noChangeAspect="1"/>
          </p:cNvPicPr>
          <p:nvPr/>
        </p:nvPicPr>
        <p:blipFill>
          <a:blip r:embed="rId6">
            <a:extLst>
              <a:ext uri="{28A0092B-C50C-407E-A947-70E740481C1C}">
                <a14:useLocalDpi xmlns:a14="http://schemas.microsoft.com/office/drawing/2010/main" val="0"/>
              </a:ext>
            </a:extLst>
          </a:blip>
          <a:srcRect l="40933" t="24564" r="38580" b="26282"/>
          <a:stretch>
            <a:fillRect/>
          </a:stretch>
        </p:blipFill>
        <p:spPr bwMode="auto">
          <a:xfrm>
            <a:off x="5315593" y="3259197"/>
            <a:ext cx="2730500"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7"/>
          <p:cNvSpPr>
            <a:spLocks noChangeArrowheads="1"/>
          </p:cNvSpPr>
          <p:nvPr/>
        </p:nvSpPr>
        <p:spPr bwMode="auto">
          <a:xfrm>
            <a:off x="8475084" y="700435"/>
            <a:ext cx="3640992" cy="2809147"/>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sp>
        <p:nvSpPr>
          <p:cNvPr id="2" name="Rectangle 1"/>
          <p:cNvSpPr/>
          <p:nvPr/>
        </p:nvSpPr>
        <p:spPr>
          <a:xfrm>
            <a:off x="-93078" y="3432091"/>
            <a:ext cx="2884116" cy="1569660"/>
          </a:xfrm>
          <a:prstGeom prst="rect">
            <a:avLst/>
          </a:prstGeom>
        </p:spPr>
        <p:txBody>
          <a:bodyPr wrap="square">
            <a:spAutoFit/>
          </a:bodyPr>
          <a:lstStyle/>
          <a:p>
            <a:pPr lvl="0" defTabSz="914400"/>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pPr lvl="0" defTabSz="914400"/>
            <a:r>
              <a:rPr lang="en-US" sz="2400" dirty="0" smtClean="0">
                <a:solidFill>
                  <a:prstClr val="black"/>
                </a:solidFill>
                <a:latin typeface="Times New Roman" panose="02020603050405020304" pitchFamily="18" charset="0"/>
                <a:cs typeface="Times New Roman" panose="02020603050405020304" pitchFamily="18" charset="0"/>
              </a:rPr>
              <a:t>S</a:t>
            </a:r>
            <a:r>
              <a:rPr lang="vi-VN" sz="2400" dirty="0" smtClean="0">
                <a:solidFill>
                  <a:prstClr val="black"/>
                </a:solidFill>
                <a:latin typeface="Times New Roman" panose="02020603050405020304" pitchFamily="18" charset="0"/>
                <a:cs typeface="Times New Roman" panose="02020603050405020304" pitchFamily="18" charset="0"/>
              </a:rPr>
              <a:t>ắm </a:t>
            </a:r>
            <a:r>
              <a:rPr lang="vi-VN" sz="2400" dirty="0">
                <a:solidFill>
                  <a:prstClr val="black"/>
                </a:solidFill>
                <a:latin typeface="Times New Roman" panose="02020603050405020304" pitchFamily="18" charset="0"/>
                <a:cs typeface="Times New Roman" panose="02020603050405020304" pitchFamily="18" charset="0"/>
              </a:rPr>
              <a:t>vai ở tình huống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16" name="Rectangle 15"/>
          <p:cNvSpPr/>
          <p:nvPr/>
        </p:nvSpPr>
        <p:spPr>
          <a:xfrm>
            <a:off x="981741" y="1536129"/>
            <a:ext cx="4006687" cy="1477328"/>
          </a:xfrm>
          <a:prstGeom prst="rect">
            <a:avLst/>
          </a:prstGeom>
        </p:spPr>
        <p:txBody>
          <a:bodyPr wrap="square">
            <a:spAutoFit/>
          </a:bodyPr>
          <a:lstStyle/>
          <a:p>
            <a:pPr lvl="0" defTabSz="914400"/>
            <a:r>
              <a:rPr lang="en-US" b="1" dirty="0" err="1" smtClean="0">
                <a:solidFill>
                  <a:srgbClr val="FF0000"/>
                </a:solidFill>
                <a:latin typeface="Times New Roman" panose="02020603050405020304" pitchFamily="18" charset="0"/>
                <a:cs typeface="Times New Roman" panose="02020603050405020304" pitchFamily="18" charset="0"/>
              </a:rPr>
              <a:t>Tình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huống</a:t>
            </a:r>
            <a:r>
              <a:rPr lang="en-US" b="1" dirty="0" smtClean="0">
                <a:solidFill>
                  <a:srgbClr val="FF0000"/>
                </a:solidFill>
                <a:latin typeface="Times New Roman" panose="02020603050405020304" pitchFamily="18" charset="0"/>
                <a:cs typeface="Times New Roman" panose="02020603050405020304" pitchFamily="18" charset="0"/>
              </a:rPr>
              <a:t> 1: </a:t>
            </a:r>
          </a:p>
          <a:p>
            <a:pPr lvl="0" defTabSz="914400"/>
            <a:r>
              <a:rPr lang="en-US" b="1" dirty="0" err="1" smtClean="0">
                <a:solidFill>
                  <a:srgbClr val="0000FF"/>
                </a:solidFill>
                <a:latin typeface="Times New Roman" panose="02020603050405020304" pitchFamily="18" charset="0"/>
                <a:cs typeface="Times New Roman" panose="02020603050405020304" pitchFamily="18" charset="0"/>
              </a:rPr>
              <a:t>Nhà</a:t>
            </a:r>
            <a:r>
              <a:rPr lang="en-US" b="1" dirty="0" smtClean="0">
                <a:solidFill>
                  <a:srgbClr val="0000FF"/>
                </a:solidFill>
                <a:latin typeface="Times New Roman" panose="02020603050405020304" pitchFamily="18" charset="0"/>
                <a:cs typeface="Times New Roman" panose="02020603050405020304" pitchFamily="18" charset="0"/>
              </a:rPr>
              <a:t> An ở </a:t>
            </a:r>
            <a:r>
              <a:rPr lang="en-US" b="1" dirty="0" err="1" smtClean="0">
                <a:solidFill>
                  <a:srgbClr val="0000FF"/>
                </a:solidFill>
                <a:latin typeface="Times New Roman" panose="02020603050405020304" pitchFamily="18" charset="0"/>
                <a:cs typeface="Times New Roman" panose="02020603050405020304" pitchFamily="18" charset="0"/>
              </a:rPr>
              <a:t>gần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trường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nhưng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bạn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ấy</a:t>
            </a:r>
            <a:r>
              <a:rPr lang="en-US" b="1" dirty="0" smtClean="0">
                <a:solidFill>
                  <a:srgbClr val="0000FF"/>
                </a:solidFill>
                <a:latin typeface="Times New Roman" panose="02020603050405020304" pitchFamily="18" charset="0"/>
                <a:cs typeface="Times New Roman" panose="02020603050405020304" pitchFamily="18" charset="0"/>
              </a:rPr>
              <a:t> hay </a:t>
            </a:r>
            <a:r>
              <a:rPr lang="en-US" b="1" dirty="0" err="1" smtClean="0">
                <a:solidFill>
                  <a:srgbClr val="0000FF"/>
                </a:solidFill>
                <a:latin typeface="Times New Roman" panose="02020603050405020304" pitchFamily="18" charset="0"/>
                <a:cs typeface="Times New Roman" panose="02020603050405020304" pitchFamily="18" charset="0"/>
              </a:rPr>
              <a:t>đi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học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muộn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lớp</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trưởng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hỏi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lí</a:t>
            </a:r>
            <a:r>
              <a:rPr lang="en-US" b="1" dirty="0" smtClean="0">
                <a:solidFill>
                  <a:srgbClr val="0000FF"/>
                </a:solidFill>
                <a:latin typeface="Times New Roman" panose="02020603050405020304" pitchFamily="18" charset="0"/>
                <a:cs typeface="Times New Roman" panose="02020603050405020304" pitchFamily="18" charset="0"/>
              </a:rPr>
              <a:t> do, An </a:t>
            </a:r>
            <a:r>
              <a:rPr lang="en-US" b="1" dirty="0" err="1" smtClean="0">
                <a:solidFill>
                  <a:srgbClr val="0000FF"/>
                </a:solidFill>
                <a:latin typeface="Times New Roman" panose="02020603050405020304" pitchFamily="18" charset="0"/>
                <a:cs typeface="Times New Roman" panose="02020603050405020304" pitchFamily="18" charset="0"/>
              </a:rPr>
              <a:t>luôn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nói</a:t>
            </a:r>
            <a:r>
              <a:rPr lang="en-US" b="1" dirty="0" smtClean="0">
                <a:solidFill>
                  <a:srgbClr val="0000FF"/>
                </a:solidFill>
                <a:latin typeface="Times New Roman" panose="02020603050405020304" pitchFamily="18" charset="0"/>
                <a:cs typeface="Times New Roman" panose="02020603050405020304" pitchFamily="18" charset="0"/>
              </a:rPr>
              <a:t>: “ </a:t>
            </a:r>
            <a:r>
              <a:rPr lang="en-US" b="1" dirty="0" err="1" smtClean="0">
                <a:solidFill>
                  <a:srgbClr val="0000FF"/>
                </a:solidFill>
                <a:latin typeface="Times New Roman" panose="02020603050405020304" pitchFamily="18" charset="0"/>
                <a:cs typeface="Times New Roman" panose="02020603050405020304" pitchFamily="18" charset="0"/>
              </a:rPr>
              <a:t>Tại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bố</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mẹ</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không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gọi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mình</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dạy</a:t>
            </a:r>
            <a:r>
              <a:rPr lang="en-US" b="1" dirty="0" smtClean="0">
                <a:solidFill>
                  <a:srgbClr val="0000FF"/>
                </a:solidFill>
                <a:latin typeface="Times New Roman" panose="02020603050405020304" pitchFamily="18" charset="0"/>
                <a:cs typeface="Times New Roman" panose="02020603050405020304" pitchFamily="18" charset="0"/>
              </a:rPr>
              <a:t>”</a:t>
            </a:r>
            <a:endParaRPr lang="en-US" b="1" dirty="0">
              <a:solidFill>
                <a:srgbClr val="0000FF"/>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5439003" y="981186"/>
            <a:ext cx="2902253" cy="1754326"/>
          </a:xfrm>
          <a:prstGeom prst="rect">
            <a:avLst/>
          </a:prstGeom>
        </p:spPr>
        <p:txBody>
          <a:bodyPr wrap="square">
            <a:spAutoFit/>
          </a:bodyPr>
          <a:lstStyle/>
          <a:p>
            <a:pPr lvl="0" defTabSz="914400"/>
            <a:r>
              <a:rPr lang="en-US" b="1" dirty="0" err="1" smtClean="0">
                <a:solidFill>
                  <a:srgbClr val="FF0000"/>
                </a:solidFill>
                <a:latin typeface="Times New Roman" panose="02020603050405020304" pitchFamily="18" charset="0"/>
                <a:cs typeface="Times New Roman" panose="02020603050405020304" pitchFamily="18" charset="0"/>
              </a:rPr>
              <a:t>Tình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huống</a:t>
            </a:r>
            <a:r>
              <a:rPr lang="en-US" b="1" dirty="0" smtClean="0">
                <a:solidFill>
                  <a:srgbClr val="FF0000"/>
                </a:solidFill>
                <a:latin typeface="Times New Roman" panose="02020603050405020304" pitchFamily="18" charset="0"/>
                <a:cs typeface="Times New Roman" panose="02020603050405020304" pitchFamily="18" charset="0"/>
              </a:rPr>
              <a:t> 2: </a:t>
            </a:r>
          </a:p>
          <a:p>
            <a:pPr lvl="0" defTabSz="914400"/>
            <a:r>
              <a:rPr lang="en-US" b="1" dirty="0" err="1" smtClean="0">
                <a:solidFill>
                  <a:srgbClr val="0000FF"/>
                </a:solidFill>
                <a:latin typeface="Times New Roman" panose="02020603050405020304" pitchFamily="18" charset="0"/>
                <a:cs typeface="Times New Roman" panose="02020603050405020304" pitchFamily="18" charset="0"/>
              </a:rPr>
              <a:t>Đọc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đề</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bài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toán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có</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chỗ</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không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hiểu</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Hùng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rủ</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Tâm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đến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nhờ</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cô</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giáo</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hướng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dẫn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Tâm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khuyên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Hùng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không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nên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làm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như</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vậy</a:t>
            </a:r>
            <a:r>
              <a:rPr lang="en-US" b="1" dirty="0">
                <a:solidFill>
                  <a:srgbClr val="0000FF"/>
                </a:solidFill>
                <a:latin typeface="Times New Roman" panose="02020603050405020304" pitchFamily="18" charset="0"/>
                <a:cs typeface="Times New Roman" panose="02020603050405020304" pitchFamily="18" charset="0"/>
              </a:rPr>
              <a:t>.</a:t>
            </a:r>
          </a:p>
        </p:txBody>
      </p:sp>
      <p:sp>
        <p:nvSpPr>
          <p:cNvPr id="19" name="Rectangle 18"/>
          <p:cNvSpPr/>
          <p:nvPr/>
        </p:nvSpPr>
        <p:spPr>
          <a:xfrm>
            <a:off x="8880714" y="963467"/>
            <a:ext cx="3154521" cy="2031325"/>
          </a:xfrm>
          <a:prstGeom prst="rect">
            <a:avLst/>
          </a:prstGeom>
        </p:spPr>
        <p:txBody>
          <a:bodyPr wrap="square">
            <a:spAutoFit/>
          </a:bodyPr>
          <a:lstStyle/>
          <a:p>
            <a:pPr lvl="0" defTabSz="914400"/>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Tình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huống</a:t>
            </a:r>
            <a:r>
              <a:rPr lang="en-US" b="1" dirty="0" smtClean="0">
                <a:solidFill>
                  <a:srgbClr val="FF0000"/>
                </a:solidFill>
                <a:latin typeface="Times New Roman" panose="02020603050405020304" pitchFamily="18" charset="0"/>
                <a:cs typeface="Times New Roman" panose="02020603050405020304" pitchFamily="18" charset="0"/>
              </a:rPr>
              <a:t> 3: </a:t>
            </a:r>
          </a:p>
          <a:p>
            <a:pPr lvl="0" defTabSz="914400"/>
            <a:r>
              <a:rPr lang="en-US" b="1" dirty="0" err="1" smtClean="0">
                <a:solidFill>
                  <a:srgbClr val="0000FF"/>
                </a:solidFill>
                <a:latin typeface="Times New Roman" panose="02020603050405020304" pitchFamily="18" charset="0"/>
                <a:cs typeface="Times New Roman" panose="02020603050405020304" pitchFamily="18" charset="0"/>
              </a:rPr>
              <a:t>Khi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được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cô</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giáo</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phân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nhóm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để</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thực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hiện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các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nhiệm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vụ</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học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tập</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Đạt</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nghĩ</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rằng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làm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việc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nhóm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sẽ</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dẫn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tới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sự</a:t>
            </a:r>
            <a:r>
              <a:rPr lang="en-US" b="1" dirty="0" smtClean="0">
                <a:solidFill>
                  <a:srgbClr val="0000FF"/>
                </a:solidFill>
                <a:latin typeface="Times New Roman" panose="02020603050405020304" pitchFamily="18" charset="0"/>
                <a:cs typeface="Times New Roman" panose="02020603050405020304" pitchFamily="18" charset="0"/>
              </a:rPr>
              <a:t> ỷ </a:t>
            </a:r>
            <a:r>
              <a:rPr lang="en-US" b="1" dirty="0" err="1" smtClean="0">
                <a:solidFill>
                  <a:srgbClr val="0000FF"/>
                </a:solidFill>
                <a:latin typeface="Times New Roman" panose="02020603050405020304" pitchFamily="18" charset="0"/>
                <a:cs typeface="Times New Roman" panose="02020603050405020304" pitchFamily="18" charset="0"/>
              </a:rPr>
              <a:t>lại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dựa</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dẫm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vào</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người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khác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nên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không</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tích</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cực</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tham</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gia</a:t>
            </a:r>
            <a:r>
              <a:rPr lang="en-US" b="1" dirty="0" smtClean="0">
                <a:solidFill>
                  <a:srgbClr val="0000FF"/>
                </a:solidFill>
                <a:latin typeface="Times New Roman" panose="02020603050405020304" pitchFamily="18" charset="0"/>
                <a:cs typeface="Times New Roman" panose="02020603050405020304" pitchFamily="18" charset="0"/>
              </a:rPr>
              <a:t>.</a:t>
            </a:r>
            <a:endParaRPr lang="en-US"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98787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ircle(in)">
                                      <p:cBhvr>
                                        <p:cTn id="37" dur="2000"/>
                                        <p:tgtEl>
                                          <p:spTgt spid="29"/>
                                        </p:tgtEl>
                                      </p:cBhvr>
                                    </p:animEffect>
                                  </p:childTnLst>
                                </p:cTn>
                              </p:par>
                              <p:par>
                                <p:cTn id="38" presetID="22" presetClass="entr" presetSubtype="4"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1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circle(in)">
                                      <p:cBhvr>
                                        <p:cTn id="53" dur="2000"/>
                                        <p:tgtEl>
                                          <p:spTgt spid="18"/>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circle(in)">
                                      <p:cBhvr>
                                        <p:cTn id="56" dur="20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30" grpId="0" animBg="1"/>
      <p:bldP spid="31" grpId="0" animBg="1"/>
      <p:bldP spid="35" grpId="0" animBg="1"/>
      <p:bldP spid="17" grpId="0" animBg="1"/>
      <p:bldP spid="2" grpId="0"/>
      <p:bldP spid="16" grpId="0"/>
      <p:bldP spid="18"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8PIC58PIC58PIC58PICHsaGKG559akDq_PIC2018.png"/>
          <p:cNvPicPr>
            <a:picLocks noChangeAspect="1"/>
          </p:cNvPicPr>
          <p:nvPr/>
        </p:nvPicPr>
        <p:blipFill>
          <a:blip r:embed="rId2" cstate="print"/>
          <a:srcRect l="7143" t="16071" r="5357" b="14286"/>
          <a:stretch>
            <a:fillRect/>
          </a:stretch>
        </p:blipFill>
        <p:spPr>
          <a:xfrm>
            <a:off x="-125042" y="394362"/>
            <a:ext cx="4422530" cy="4301784"/>
          </a:xfrm>
          <a:prstGeom prst="rect">
            <a:avLst/>
          </a:prstGeom>
        </p:spPr>
      </p:pic>
      <p:pic>
        <p:nvPicPr>
          <p:cNvPr id="3"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398453" y="4352191"/>
            <a:ext cx="2730500" cy="270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5500" y="115184"/>
            <a:ext cx="1465012" cy="2360148"/>
          </a:xfrm>
          <a:prstGeom prst="rect">
            <a:avLst/>
          </a:prstGeom>
        </p:spPr>
      </p:pic>
      <p:pic>
        <p:nvPicPr>
          <p:cNvPr id="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9175" y="4453900"/>
            <a:ext cx="2222512" cy="2555873"/>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9559" y="283205"/>
            <a:ext cx="5037992" cy="4415514"/>
          </a:xfrm>
          <a:prstGeom prst="rect">
            <a:avLst/>
          </a:prstGeom>
        </p:spPr>
      </p:pic>
      <p:sp>
        <p:nvSpPr>
          <p:cNvPr id="2" name="Rectangle 1"/>
          <p:cNvSpPr/>
          <p:nvPr/>
        </p:nvSpPr>
        <p:spPr>
          <a:xfrm>
            <a:off x="192997" y="730871"/>
            <a:ext cx="3655852" cy="3416320"/>
          </a:xfrm>
          <a:prstGeom prst="rect">
            <a:avLst/>
          </a:prstGeom>
        </p:spPr>
        <p:txBody>
          <a:bodyPr wrap="square">
            <a:spAutoFit/>
          </a:bodyPr>
          <a:lstStyle/>
          <a:p>
            <a:pPr algn="just"/>
            <a:r>
              <a:rPr lang="en-US" b="1" dirty="0" smtClean="0">
                <a:solidFill>
                  <a:srgbClr val="FF0000"/>
                </a:solidFill>
                <a:latin typeface="Times" panose="02020603050405020304" pitchFamily="18" charset="0"/>
                <a:cs typeface="Times" panose="02020603050405020304" pitchFamily="18" charset="0"/>
              </a:rPr>
              <a:t>             </a:t>
            </a:r>
            <a:r>
              <a:rPr lang="en-US" b="1" dirty="0" err="1" smtClean="0">
                <a:solidFill>
                  <a:srgbClr val="FF0000"/>
                </a:solidFill>
                <a:latin typeface="Times" panose="02020603050405020304" pitchFamily="18" charset="0"/>
                <a:cs typeface="Times" panose="02020603050405020304" pitchFamily="18" charset="0"/>
              </a:rPr>
              <a:t>Tình</a:t>
            </a:r>
            <a:r>
              <a:rPr lang="en-US" b="1" dirty="0" smtClean="0">
                <a:solidFill>
                  <a:srgbClr val="FF0000"/>
                </a:solidFill>
                <a:latin typeface="Times" panose="02020603050405020304" pitchFamily="18" charset="0"/>
                <a:cs typeface="Times" panose="02020603050405020304" pitchFamily="18" charset="0"/>
              </a:rPr>
              <a:t> </a:t>
            </a:r>
            <a:r>
              <a:rPr lang="en-US" b="1" dirty="0" err="1">
                <a:solidFill>
                  <a:srgbClr val="FF0000"/>
                </a:solidFill>
                <a:latin typeface="Times" panose="02020603050405020304" pitchFamily="18" charset="0"/>
                <a:cs typeface="Times" panose="02020603050405020304" pitchFamily="18" charset="0"/>
              </a:rPr>
              <a:t>huống</a:t>
            </a:r>
            <a:r>
              <a:rPr lang="en-US" b="1" dirty="0">
                <a:solidFill>
                  <a:srgbClr val="FF0000"/>
                </a:solidFill>
                <a:latin typeface="Times" panose="02020603050405020304" pitchFamily="18" charset="0"/>
                <a:cs typeface="Times" panose="02020603050405020304" pitchFamily="18" charset="0"/>
              </a:rPr>
              <a:t> 1: </a:t>
            </a:r>
            <a:endParaRPr lang="en-US" dirty="0">
              <a:solidFill>
                <a:srgbClr val="FF0000"/>
              </a:solidFill>
              <a:latin typeface="Times" panose="02020603050405020304" pitchFamily="18" charset="0"/>
              <a:cs typeface="Times" panose="02020603050405020304" pitchFamily="18" charset="0"/>
            </a:endParaRPr>
          </a:p>
          <a:p>
            <a:pPr algn="just"/>
            <a:r>
              <a:rPr lang="en-US"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Em</a:t>
            </a:r>
            <a:r>
              <a:rPr lang="en-US"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không</a:t>
            </a:r>
            <a:r>
              <a:rPr lang="en-US"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có</a:t>
            </a:r>
            <a:r>
              <a:rPr lang="en-US"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đồng</a:t>
            </a:r>
            <a:r>
              <a:rPr lang="en-US"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tình</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với</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bạn</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Vì</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bố</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mẹ</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có</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công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việc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của</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bố</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mẹ</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đôi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lúc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họ</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có</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thể</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bận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công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việc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những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việc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nhỏ</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nhặt</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như</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dậy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sớm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học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thì</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bạn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rèn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luyện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tính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tự</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giác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cho</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bản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thân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mình</a:t>
            </a:r>
            <a:endParaRPr lang="en-US" dirty="0">
              <a:latin typeface="Times" panose="02020603050405020304" pitchFamily="18" charset="0"/>
              <a:ea typeface="Times New Roman" panose="02020603050405020304" pitchFamily="18" charset="0"/>
              <a:cs typeface="Times" panose="02020603050405020304" pitchFamily="18" charset="0"/>
            </a:endParaRPr>
          </a:p>
          <a:p>
            <a:pPr algn="just"/>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Nếu</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là</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bạn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smtClean="0">
                <a:solidFill>
                  <a:srgbClr val="000000"/>
                </a:solidFill>
                <a:latin typeface="Times" panose="02020603050405020304" pitchFamily="18" charset="0"/>
                <a:ea typeface="Times New Roman" panose="02020603050405020304" pitchFamily="18" charset="0"/>
                <a:cs typeface="Times" panose="02020603050405020304" pitchFamily="18" charset="0"/>
              </a:rPr>
              <a:t>của</a:t>
            </a:r>
            <a:r>
              <a:rPr lang="en-US" dirty="0" smtClean="0">
                <a:solidFill>
                  <a:srgbClr val="000000"/>
                </a:solidFill>
                <a:latin typeface="Times" panose="02020603050405020304" pitchFamily="18" charset="0"/>
                <a:ea typeface="Times New Roman" panose="02020603050405020304" pitchFamily="18" charset="0"/>
                <a:cs typeface="Times" panose="02020603050405020304" pitchFamily="18" charset="0"/>
              </a:rPr>
              <a:t> An,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em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sẽ</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khuyên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bạn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tập</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tính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tự</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giác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ngay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từ</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bây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giờ</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từ</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việc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dậy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sớm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đến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vệ</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sinh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nhân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và</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đến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lớp</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đúng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giờ</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không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lúc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nào</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cũng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chờ</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đợi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bố</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mẹ</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a:t>
            </a:r>
            <a:endParaRPr lang="en-US" dirty="0">
              <a:effectLst/>
              <a:latin typeface="Times" panose="02020603050405020304" pitchFamily="18" charset="0"/>
              <a:ea typeface="Times New Roman" panose="02020603050405020304" pitchFamily="18" charset="0"/>
              <a:cs typeface="Times" panose="02020603050405020304" pitchFamily="18" charset="0"/>
            </a:endParaRPr>
          </a:p>
        </p:txBody>
      </p:sp>
      <p:sp>
        <p:nvSpPr>
          <p:cNvPr id="11" name="Rectangle 10"/>
          <p:cNvSpPr/>
          <p:nvPr/>
        </p:nvSpPr>
        <p:spPr>
          <a:xfrm>
            <a:off x="4540038" y="1244223"/>
            <a:ext cx="3546324" cy="2462213"/>
          </a:xfrm>
          <a:prstGeom prst="rect">
            <a:avLst/>
          </a:prstGeom>
        </p:spPr>
        <p:txBody>
          <a:bodyPr wrap="square">
            <a:spAutoFit/>
          </a:bodyPr>
          <a:lstStyle/>
          <a:p>
            <a:pPr algn="just"/>
            <a:r>
              <a:rPr lang="en-US" sz="1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b="1" dirty="0">
                <a:solidFill>
                  <a:srgbClr val="FF0000"/>
                </a:solidFill>
                <a:latin typeface="Times" panose="02020603050405020304" pitchFamily="18" charset="0"/>
                <a:ea typeface="Times New Roman" panose="02020603050405020304" pitchFamily="18" charset="0"/>
                <a:cs typeface="Times" panose="02020603050405020304" pitchFamily="18" charset="0"/>
              </a:rPr>
              <a:t> 2: </a:t>
            </a:r>
            <a:endParaRPr lang="en-US" dirty="0">
              <a:latin typeface="Times" panose="02020603050405020304" pitchFamily="18" charset="0"/>
              <a:ea typeface="Times New Roman" panose="02020603050405020304" pitchFamily="18" charset="0"/>
              <a:cs typeface="Times" panose="02020603050405020304" pitchFamily="18" charset="0"/>
            </a:endParaRPr>
          </a:p>
          <a:p>
            <a:pPr algn="just"/>
            <a:r>
              <a:rPr lang="en-US" sz="1700"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Em</a:t>
            </a:r>
            <a:r>
              <a:rPr lang="en-US" sz="1700"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1700"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đồng</a:t>
            </a:r>
            <a:r>
              <a:rPr lang="en-US" sz="1700"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1700"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tình</a:t>
            </a:r>
            <a:r>
              <a:rPr lang="en-US" sz="1700"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1700"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với</a:t>
            </a:r>
            <a:r>
              <a:rPr lang="en-US" sz="1700"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1700"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Tâm</a:t>
            </a:r>
            <a:r>
              <a:rPr lang="en-US" sz="1700"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1700"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p>
          <a:p>
            <a:pPr algn="just"/>
            <a:r>
              <a:rPr lang="en-US" sz="1700" dirty="0" err="1" smtClean="0">
                <a:solidFill>
                  <a:srgbClr val="000000"/>
                </a:solidFill>
                <a:latin typeface="Times" panose="02020603050405020304" pitchFamily="18" charset="0"/>
                <a:ea typeface="Times New Roman" panose="02020603050405020304" pitchFamily="18" charset="0"/>
                <a:cs typeface="Times" panose="02020603050405020304" pitchFamily="18" charset="0"/>
              </a:rPr>
              <a:t>Vì</a:t>
            </a:r>
            <a:r>
              <a:rPr lang="en-US" sz="1700" dirty="0" smtClean="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đọc</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bài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toán</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khó</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chúng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ta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cùng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các</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bạn</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tìm</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cách</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giải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không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chưa</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suy</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nghĩ</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gì</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đã</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vội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hỏi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cô</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giáo</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a:t>
            </a:r>
            <a:endParaRPr lang="en-US" sz="1700" dirty="0">
              <a:latin typeface="Times" panose="02020603050405020304" pitchFamily="18" charset="0"/>
              <a:ea typeface="Times New Roman" panose="02020603050405020304" pitchFamily="18" charset="0"/>
              <a:cs typeface="Times" panose="02020603050405020304" pitchFamily="18" charset="0"/>
            </a:endParaRPr>
          </a:p>
          <a:p>
            <a:pPr algn="just"/>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Nếu</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em</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là</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Hùng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em</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sẽ</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cùng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tâm</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ngồi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lại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nghiên</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cứu</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cách</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giải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nếu</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không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được</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em</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có</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thể</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hỏi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các</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bạn</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trong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lớp</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cùng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các</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bạn</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suy</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nghĩ</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để</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làm</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a:t>
            </a:r>
            <a:endParaRPr lang="en-US" sz="1700" dirty="0">
              <a:effectLst/>
              <a:latin typeface="Times" panose="02020603050405020304" pitchFamily="18" charset="0"/>
              <a:ea typeface="Times New Roman" panose="02020603050405020304" pitchFamily="18" charset="0"/>
              <a:cs typeface="Times" panose="02020603050405020304" pitchFamily="18" charset="0"/>
            </a:endParaRPr>
          </a:p>
        </p:txBody>
      </p:sp>
      <p:pic>
        <p:nvPicPr>
          <p:cNvPr id="12" name="Picture 11" descr="58PIC58PIC58PIC58PICHsaGKG559akDq_PIC2018.png"/>
          <p:cNvPicPr>
            <a:picLocks noChangeAspect="1"/>
          </p:cNvPicPr>
          <p:nvPr/>
        </p:nvPicPr>
        <p:blipFill>
          <a:blip r:embed="rId2" cstate="print"/>
          <a:srcRect l="7143" t="16071" r="5357" b="14286"/>
          <a:stretch>
            <a:fillRect/>
          </a:stretch>
        </p:blipFill>
        <p:spPr>
          <a:xfrm>
            <a:off x="7763415" y="2430752"/>
            <a:ext cx="4668715" cy="4760737"/>
          </a:xfrm>
          <a:prstGeom prst="rect">
            <a:avLst/>
          </a:prstGeom>
        </p:spPr>
      </p:pic>
      <p:sp>
        <p:nvSpPr>
          <p:cNvPr id="13" name="Rectangle 12"/>
          <p:cNvSpPr/>
          <p:nvPr/>
        </p:nvSpPr>
        <p:spPr>
          <a:xfrm>
            <a:off x="8086362" y="2805406"/>
            <a:ext cx="3915138" cy="3724096"/>
          </a:xfrm>
          <a:prstGeom prst="rect">
            <a:avLst/>
          </a:prstGeom>
        </p:spPr>
        <p:txBody>
          <a:bodyPr wrap="square">
            <a:spAutoFit/>
          </a:bodyPr>
          <a:lstStyle/>
          <a:p>
            <a:pPr algn="just"/>
            <a:r>
              <a:rPr lang="en-US" sz="1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endParaRPr lang="en-US" dirty="0">
              <a:latin typeface="Times" panose="02020603050405020304" pitchFamily="18" charset="0"/>
              <a:ea typeface="Times New Roman" panose="02020603050405020304" pitchFamily="18" charset="0"/>
              <a:cs typeface="Times" panose="02020603050405020304" pitchFamily="18" charset="0"/>
            </a:endParaRPr>
          </a:p>
          <a:p>
            <a:pPr algn="just">
              <a:spcAft>
                <a:spcPts val="1200"/>
              </a:spcAft>
            </a:pP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Em</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không</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có</a:t>
            </a:r>
            <a:r>
              <a:rPr lang="en-US"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đồng</a:t>
            </a:r>
            <a:r>
              <a:rPr lang="en-US"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tình</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với</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Đạt</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a:t>
            </a:r>
            <a:endParaRPr lang="en-US"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endParaRPr>
          </a:p>
          <a:p>
            <a:pPr algn="just">
              <a:spcAft>
                <a:spcPts val="1200"/>
              </a:spcAft>
            </a:pPr>
            <a:r>
              <a:rPr lang="en-US" dirty="0" err="1" smtClean="0">
                <a:solidFill>
                  <a:srgbClr val="000000"/>
                </a:solidFill>
                <a:latin typeface="Times" panose="02020603050405020304" pitchFamily="18" charset="0"/>
                <a:ea typeface="Times New Roman" panose="02020603050405020304" pitchFamily="18" charset="0"/>
                <a:cs typeface="Times" panose="02020603050405020304" pitchFamily="18" charset="0"/>
              </a:rPr>
              <a:t>Vì</a:t>
            </a:r>
            <a:r>
              <a:rPr lang="en-US" dirty="0" smtClean="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làm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nhóm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là</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việc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học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tập</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cùng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nhau</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trao</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đổi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vì</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thế</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nhân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mỗi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người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phải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tích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cực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thì</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mới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đem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lại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kết</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quả</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a:t>
            </a:r>
            <a:endParaRPr lang="en-US" dirty="0">
              <a:latin typeface="Times" panose="02020603050405020304" pitchFamily="18" charset="0"/>
              <a:ea typeface="Times New Roman" panose="02020603050405020304" pitchFamily="18" charset="0"/>
              <a:cs typeface="Times" panose="02020603050405020304" pitchFamily="18" charset="0"/>
            </a:endParaRPr>
          </a:p>
          <a:p>
            <a:pPr algn="just">
              <a:spcAft>
                <a:spcPts val="1200"/>
              </a:spcAft>
            </a:pP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Nếu</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là</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bạn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của</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Đạt</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em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sẽ</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nói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với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Đạt</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không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có</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suy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nghĩ</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như</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vậy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vì</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nhân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mỗi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người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phải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tập</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tính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tự</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lập</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suy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nghĩ</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và</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đóng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góp</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ý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kiến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của</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mình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vào</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bài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nhóm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có</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như</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vậy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thì</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nhóm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mới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ngày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phát</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triển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và</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thành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tích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học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tập</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của</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mình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cũng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được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cải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thiện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nhiều</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hơn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a:t>
            </a:r>
            <a:endParaRPr lang="en-US" dirty="0">
              <a:effectLst/>
              <a:latin typeface="Times" panose="02020603050405020304" pitchFamily="18" charset="0"/>
              <a:ea typeface="Times New Roman" panose="02020603050405020304" pitchFamily="18" charset="0"/>
              <a:cs typeface="Times" panose="02020603050405020304" pitchFamily="18" charset="0"/>
            </a:endParaRPr>
          </a:p>
        </p:txBody>
      </p:sp>
      <p:sp>
        <p:nvSpPr>
          <p:cNvPr id="14" name="TextBox 13"/>
          <p:cNvSpPr txBox="1">
            <a:spLocks noChangeArrowheads="1"/>
          </p:cNvSpPr>
          <p:nvPr/>
        </p:nvSpPr>
        <p:spPr bwMode="auto">
          <a:xfrm>
            <a:off x="2775005" y="30695"/>
            <a:ext cx="5108939" cy="523220"/>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CHUYÊN GIA TRẢ LỜI BẠN</a:t>
            </a:r>
            <a:endParaRPr lang="it-IT"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17869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par>
                                <p:cTn id="14" presetID="9"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par>
                                <p:cTn id="17" presetID="42" presetClass="entr" presetSubtype="0" fill="hold" grpId="0" nodeType="withEffect">
                                  <p:stCondLst>
                                    <p:cond delay="1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9"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3" grpId="0"/>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3009549" y="1004870"/>
            <a:ext cx="6507569"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IV.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Vận</a:t>
            </a: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dụng</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3632248654"/>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2672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533400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7869" y="540632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567899" y="4776789"/>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9480332" y="5186631"/>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3014" y="566943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2567" y="530136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7244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2"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8100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1148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87374" y="5468139"/>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5"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520" y="491030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6"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09975" y="5449338"/>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7"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7834" y="4899700"/>
            <a:ext cx="141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85433" y="535706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20"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38070" y="5339112"/>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21"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9401" y="5111750"/>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22"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315575" y="5166400"/>
            <a:ext cx="102235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2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0600" y="42672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2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563224" y="4584343"/>
            <a:ext cx="66675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25"/>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8682075">
            <a:off x="1600200" y="45720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26"/>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9200" y="39624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5" name="Picture 27"/>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5800" y="37338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28"/>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37955">
            <a:off x="2825751" y="5270501"/>
            <a:ext cx="5762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29"/>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682075">
            <a:off x="10048875" y="4987926"/>
            <a:ext cx="533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8" name="Picture 30"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5814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Picture 3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40386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0" name="Picture 32" descr="sun14[1]"/>
          <p:cNvPicPr>
            <a:picLocks noChangeAspect="1" noChangeArrowheads="1" noCrop="1"/>
          </p:cNvPicPr>
          <p:nvPr/>
        </p:nvPicPr>
        <p:blipFill>
          <a:blip r:embed="rId14">
            <a:lum bright="-6000"/>
            <a:extLst>
              <a:ext uri="{28A0092B-C50C-407E-A947-70E740481C1C}">
                <a14:useLocalDpi xmlns:a14="http://schemas.microsoft.com/office/drawing/2010/main" val="0"/>
              </a:ext>
            </a:extLst>
          </a:blip>
          <a:srcRect/>
          <a:stretch>
            <a:fillRect/>
          </a:stretch>
        </p:blipFill>
        <p:spPr bwMode="auto">
          <a:xfrm>
            <a:off x="7155992" y="-42171"/>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WordArt 5"/>
          <p:cNvSpPr>
            <a:spLocks noChangeArrowheads="1" noChangeShapeType="1" noTextEdit="1"/>
          </p:cNvSpPr>
          <p:nvPr/>
        </p:nvSpPr>
        <p:spPr bwMode="auto">
          <a:xfrm>
            <a:off x="704851" y="491229"/>
            <a:ext cx="9144000" cy="2514600"/>
          </a:xfrm>
          <a:prstGeom prst="rect">
            <a:avLst/>
          </a:prstGeom>
        </p:spPr>
        <p:txBody>
          <a:bodyPr wrap="none" fromWordArt="1">
            <a:prstTxWarp prst="textPlain">
              <a:avLst>
                <a:gd name="adj" fmla="val 49875"/>
              </a:avLst>
            </a:prstTxWarp>
          </a:bodyPr>
          <a:lstStyle/>
          <a:p>
            <a:pPr algn="ctr" defTabSz="914400"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304161" name="Text Box 33"/>
          <p:cNvSpPr txBox="1">
            <a:spLocks noChangeArrowheads="1"/>
          </p:cNvSpPr>
          <p:nvPr/>
        </p:nvSpPr>
        <p:spPr bwMode="auto">
          <a:xfrm>
            <a:off x="1688027" y="3081213"/>
            <a:ext cx="7660556"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FontTx/>
              <a:buNone/>
            </a:pPr>
            <a:r>
              <a:rPr lang="en-US" altLang="en-US" sz="4000" b="1" dirty="0" err="1">
                <a:solidFill>
                  <a:srgbClr val="FF00FF"/>
                </a:solidFill>
              </a:rPr>
              <a:t>Tìm</a:t>
            </a:r>
            <a:r>
              <a:rPr lang="en-US" altLang="en-US" sz="4000" b="1" dirty="0">
                <a:solidFill>
                  <a:srgbClr val="FF00FF"/>
                </a:solidFill>
              </a:rPr>
              <a:t> ca </a:t>
            </a:r>
            <a:r>
              <a:rPr lang="en-US" altLang="en-US" sz="4000" b="1" dirty="0" err="1">
                <a:solidFill>
                  <a:srgbClr val="FF00FF"/>
                </a:solidFill>
              </a:rPr>
              <a:t>dao</a:t>
            </a:r>
            <a:r>
              <a:rPr lang="en-US" altLang="en-US" sz="4000" b="1" dirty="0">
                <a:solidFill>
                  <a:srgbClr val="FF00FF"/>
                </a:solidFill>
              </a:rPr>
              <a:t>, </a:t>
            </a:r>
            <a:r>
              <a:rPr lang="en-US" altLang="en-US" sz="4000" b="1" dirty="0" err="1">
                <a:solidFill>
                  <a:srgbClr val="FF00FF"/>
                </a:solidFill>
              </a:rPr>
              <a:t>tục</a:t>
            </a:r>
            <a:r>
              <a:rPr lang="en-US" altLang="en-US" sz="4000" b="1" dirty="0">
                <a:solidFill>
                  <a:srgbClr val="FF00FF"/>
                </a:solidFill>
              </a:rPr>
              <a:t> </a:t>
            </a:r>
            <a:r>
              <a:rPr lang="en-US" altLang="en-US" sz="4000" b="1" dirty="0" err="1">
                <a:solidFill>
                  <a:srgbClr val="FF00FF"/>
                </a:solidFill>
              </a:rPr>
              <a:t>ngữ</a:t>
            </a:r>
            <a:r>
              <a:rPr lang="vi-VN" altLang="en-US" sz="4000" b="1" dirty="0">
                <a:solidFill>
                  <a:srgbClr val="FF00FF"/>
                </a:solidFill>
              </a:rPr>
              <a:t>, châm ngôn</a:t>
            </a:r>
            <a:r>
              <a:rPr lang="en-US" altLang="en-US" sz="4000" b="1" dirty="0">
                <a:solidFill>
                  <a:srgbClr val="FF00FF"/>
                </a:solidFill>
              </a:rPr>
              <a:t> </a:t>
            </a:r>
            <a:r>
              <a:rPr lang="en-US" altLang="en-US" sz="4000" b="1" dirty="0" err="1">
                <a:solidFill>
                  <a:srgbClr val="FF00FF"/>
                </a:solidFill>
              </a:rPr>
              <a:t>về</a:t>
            </a:r>
            <a:r>
              <a:rPr lang="en-US" altLang="en-US" sz="4000" b="1" dirty="0">
                <a:solidFill>
                  <a:srgbClr val="FF00FF"/>
                </a:solidFill>
              </a:rPr>
              <a:t> </a:t>
            </a:r>
            <a:r>
              <a:rPr lang="en-US" altLang="en-US" sz="4000" b="1" dirty="0" err="1" smtClean="0">
                <a:solidFill>
                  <a:srgbClr val="FF00FF"/>
                </a:solidFill>
              </a:rPr>
              <a:t>Tự</a:t>
            </a:r>
            <a:r>
              <a:rPr lang="en-US" altLang="en-US" sz="4000" b="1" dirty="0" smtClean="0">
                <a:solidFill>
                  <a:srgbClr val="FF00FF"/>
                </a:solidFill>
              </a:rPr>
              <a:t> </a:t>
            </a:r>
            <a:r>
              <a:rPr lang="en-US" altLang="en-US" sz="4000" b="1" dirty="0" err="1" smtClean="0">
                <a:solidFill>
                  <a:srgbClr val="FF00FF"/>
                </a:solidFill>
              </a:rPr>
              <a:t>lập</a:t>
            </a:r>
            <a:endParaRPr lang="en-US" altLang="en-US" sz="4000" b="1" dirty="0">
              <a:solidFill>
                <a:srgbClr val="FF00FF"/>
              </a:solidFill>
            </a:endParaRPr>
          </a:p>
        </p:txBody>
      </p:sp>
      <p:sp>
        <p:nvSpPr>
          <p:cNvPr id="33" name="TextBox 32"/>
          <p:cNvSpPr txBox="1"/>
          <p:nvPr/>
        </p:nvSpPr>
        <p:spPr>
          <a:xfrm>
            <a:off x="-3228" y="4590868"/>
            <a:ext cx="6939056" cy="2308324"/>
          </a:xfrm>
          <a:prstGeom prst="rect">
            <a:avLst/>
          </a:prstGeom>
          <a:solidFill>
            <a:srgbClr val="FFC000"/>
          </a:solidFill>
        </p:spPr>
        <p:txBody>
          <a:bodyPr wrap="square" rtlCol="0">
            <a:spAutoFit/>
          </a:bodyPr>
          <a:lstStyle/>
          <a:p>
            <a:pPr defTabSz="914400"/>
            <a:endParaRPr lang="en-US" sz="2400" dirty="0" smtClean="0">
              <a:solidFill>
                <a:prstClr val="black"/>
              </a:solidFill>
              <a:latin typeface="Times New Roman" panose="02020603050405020304" pitchFamily="18" charset="0"/>
              <a:cs typeface="Times New Roman" panose="02020603050405020304" pitchFamily="18" charset="0"/>
            </a:endParaRPr>
          </a:p>
          <a:p>
            <a:pPr defTabSz="914400"/>
            <a:endParaRPr lang="en-US" sz="2400" dirty="0">
              <a:solidFill>
                <a:prstClr val="black"/>
              </a:solidFill>
              <a:latin typeface="Times New Roman" panose="02020603050405020304" pitchFamily="18" charset="0"/>
              <a:cs typeface="Times New Roman" panose="02020603050405020304" pitchFamily="18" charset="0"/>
            </a:endParaRPr>
          </a:p>
          <a:p>
            <a:pPr defTabSz="914400"/>
            <a:endParaRPr lang="en-US" sz="2400" dirty="0" smtClean="0">
              <a:solidFill>
                <a:prstClr val="black"/>
              </a:solidFill>
              <a:latin typeface="Times New Roman" panose="02020603050405020304" pitchFamily="18" charset="0"/>
              <a:cs typeface="Times New Roman" panose="02020603050405020304" pitchFamily="18" charset="0"/>
            </a:endParaRPr>
          </a:p>
          <a:p>
            <a:pPr defTabSz="914400"/>
            <a:endParaRPr lang="en-US" sz="2400" dirty="0">
              <a:solidFill>
                <a:prstClr val="black"/>
              </a:solidFill>
              <a:latin typeface="Times New Roman" panose="02020603050405020304" pitchFamily="18" charset="0"/>
              <a:cs typeface="Times New Roman" panose="02020603050405020304" pitchFamily="18" charset="0"/>
            </a:endParaRPr>
          </a:p>
          <a:p>
            <a:pPr defTabSz="914400"/>
            <a:endParaRPr lang="en-US" sz="2400" dirty="0" smtClean="0">
              <a:solidFill>
                <a:prstClr val="black"/>
              </a:solidFill>
              <a:latin typeface="Times New Roman" panose="02020603050405020304" pitchFamily="18" charset="0"/>
              <a:cs typeface="Times New Roman" panose="02020603050405020304" pitchFamily="18" charset="0"/>
            </a:endParaRPr>
          </a:p>
          <a:p>
            <a:pPr defTabSz="914400"/>
            <a:endParaRPr lang="en-US" sz="2400" dirty="0" smtClean="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30520" y="4603510"/>
            <a:ext cx="6569761" cy="2308324"/>
          </a:xfrm>
          <a:prstGeom prst="rect">
            <a:avLst/>
          </a:prstGeom>
        </p:spPr>
        <p:txBody>
          <a:bodyPr wrap="square">
            <a:spAutoFit/>
          </a:bodyPr>
          <a:lstStyle/>
          <a:p>
            <a:pPr lvl="0" defTabSz="914400"/>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pPr lvl="0" defTabSz="914400"/>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Số</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người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tham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gia</a:t>
            </a:r>
            <a:r>
              <a:rPr lang="en-US" sz="2400" dirty="0" smtClean="0">
                <a:solidFill>
                  <a:prstClr val="black"/>
                </a:solidFill>
                <a:latin typeface="Times New Roman" panose="02020603050405020304" pitchFamily="18" charset="0"/>
                <a:cs typeface="Times New Roman" panose="02020603050405020304" pitchFamily="18" charset="0"/>
              </a:rPr>
              <a:t>: 5 </a:t>
            </a:r>
            <a:r>
              <a:rPr lang="en-US" sz="2400" dirty="0" err="1" smtClean="0">
                <a:solidFill>
                  <a:prstClr val="black"/>
                </a:solidFill>
                <a:latin typeface="Times New Roman" panose="02020603050405020304" pitchFamily="18" charset="0"/>
                <a:cs typeface="Times New Roman" panose="02020603050405020304" pitchFamily="18" charset="0"/>
              </a:rPr>
              <a:t>bạn</a:t>
            </a:r>
            <a:endParaRPr lang="en-US" sz="2400" dirty="0" smtClean="0">
              <a:solidFill>
                <a:prstClr val="black"/>
              </a:solidFill>
              <a:latin typeface="Times New Roman" panose="02020603050405020304" pitchFamily="18" charset="0"/>
              <a:cs typeface="Times New Roman" panose="02020603050405020304" pitchFamily="18" charset="0"/>
            </a:endParaRPr>
          </a:p>
          <a:p>
            <a:pPr lvl="0" defTabSz="914400"/>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Cách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thức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Các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bạn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đứng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vòng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tròn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Lần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lượt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đọc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câu</a:t>
            </a:r>
            <a:r>
              <a:rPr lang="en-US" sz="2400" dirty="0" smtClean="0">
                <a:solidFill>
                  <a:prstClr val="black"/>
                </a:solidFill>
                <a:latin typeface="Times New Roman" panose="02020603050405020304" pitchFamily="18" charset="0"/>
                <a:cs typeface="Times New Roman" panose="02020603050405020304" pitchFamily="18" charset="0"/>
              </a:rPr>
              <a:t> ca </a:t>
            </a:r>
            <a:r>
              <a:rPr lang="en-US" sz="2400" dirty="0" err="1" smtClean="0">
                <a:solidFill>
                  <a:prstClr val="black"/>
                </a:solidFill>
                <a:latin typeface="Times New Roman" panose="02020603050405020304" pitchFamily="18" charset="0"/>
                <a:cs typeface="Times New Roman" panose="02020603050405020304" pitchFamily="18" charset="0"/>
              </a:rPr>
              <a:t>dao</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tục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ngữ</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châm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ngôn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về</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tự</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lập</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Không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được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đọc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lặp</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lại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câu</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của</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người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khác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Đến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lượt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bạn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nào</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không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đọc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được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sẽ</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bị</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loại</a:t>
            </a:r>
            <a:r>
              <a:rPr lang="en-US" sz="2400" dirty="0" smtClean="0">
                <a:solidFill>
                  <a:prstClr val="black"/>
                </a:solidFill>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15"/>
          <a:stretch>
            <a:fillRect/>
          </a:stretch>
        </p:blipFill>
        <p:spPr>
          <a:xfrm>
            <a:off x="8776977" y="1623608"/>
            <a:ext cx="3853006" cy="4359018"/>
          </a:xfrm>
          <a:prstGeom prst="rect">
            <a:avLst/>
          </a:prstGeom>
        </p:spPr>
      </p:pic>
      <p:pic>
        <p:nvPicPr>
          <p:cNvPr id="36" name="Picture 35" descr="IMG_1582517675295_1582518075254">
            <a:extLst>
              <a:ext uri="{FF2B5EF4-FFF2-40B4-BE49-F238E27FC236}"/>
            </a:extLst>
          </p:cNvPr>
          <p:cNvPicPr>
            <a:picLocks noGrp="1" noChangeAspect="1"/>
          </p:cNvPicPr>
          <p:nvPr isPhoto="1"/>
        </p:nvPicPr>
        <p:blipFill>
          <a:blip r:embed="rId16" cstate="print">
            <a:lum bright="-6000"/>
            <a:extLst>
              <a:ext uri="{28A0092B-C50C-407E-A947-70E740481C1C}">
                <a14:useLocalDpi xmlns:a14="http://schemas.microsoft.com/office/drawing/2010/main" val="0"/>
              </a:ext>
            </a:extLst>
          </a:blip>
          <a:stretch>
            <a:fillRect/>
          </a:stretch>
        </p:blipFill>
        <p:spPr>
          <a:xfrm>
            <a:off x="10105642" y="6731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37" name="图片 8" descr="6fc417983c9675ce1b60e983870aeb8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77045" y="4227936"/>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1"/>
          <p:cNvPicPr>
            <a:picLocks noChangeAspect="1"/>
          </p:cNvPicPr>
          <p:nvPr/>
        </p:nvPicPr>
        <p:blipFill rotWithShape="1">
          <a:blip r:embed="rId18" cstate="print">
            <a:extLst>
              <a:ext uri="{28A0092B-C50C-407E-A947-70E740481C1C}">
                <a14:useLocalDpi xmlns:a14="http://schemas.microsoft.com/office/drawing/2010/main" val="0"/>
              </a:ext>
            </a:extLst>
          </a:blip>
          <a:srcRect l="32760" r="8347"/>
          <a:stretch>
            <a:fillRect/>
          </a:stretch>
        </p:blipFill>
        <p:spPr>
          <a:xfrm flipH="1">
            <a:off x="-198183" y="2543161"/>
            <a:ext cx="2113322" cy="2112622"/>
          </a:xfrm>
          <a:prstGeom prst="rect">
            <a:avLst/>
          </a:prstGeom>
        </p:spPr>
      </p:pic>
    </p:spTree>
    <p:extLst>
      <p:ext uri="{BB962C8B-B14F-4D97-AF65-F5344CB8AC3E}">
        <p14:creationId xmlns:p14="http://schemas.microsoft.com/office/powerpoint/2010/main" val="2440541121"/>
      </p:ext>
    </p:extLst>
  </p:cSld>
  <p:clrMapOvr>
    <a:masterClrMapping/>
  </p:clrMapOvr>
  <p:transition spd="med">
    <p:wheel/>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900" decel="100000" fill="hold"/>
                                        <p:tgtEl>
                                          <p:spTgt spid="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25631"/>
                                        </p:tgtEl>
                                        <p:attrNameLst>
                                          <p:attrName>style.visibility</p:attrName>
                                        </p:attrNameLst>
                                      </p:cBhvr>
                                      <p:to>
                                        <p:strVal val="visible"/>
                                      </p:to>
                                    </p:set>
                                    <p:animEffect transition="in" filter="fade">
                                      <p:cBhvr>
                                        <p:cTn id="13" dur="1000"/>
                                        <p:tgtEl>
                                          <p:spTgt spid="25631"/>
                                        </p:tgtEl>
                                      </p:cBhvr>
                                    </p:animEffect>
                                    <p:anim calcmode="lin" valueType="num">
                                      <p:cBhvr>
                                        <p:cTn id="14" dur="1000" fill="hold"/>
                                        <p:tgtEl>
                                          <p:spTgt spid="25631"/>
                                        </p:tgtEl>
                                        <p:attrNameLst>
                                          <p:attrName>ppt_x</p:attrName>
                                        </p:attrNameLst>
                                      </p:cBhvr>
                                      <p:tavLst>
                                        <p:tav tm="0">
                                          <p:val>
                                            <p:strVal val="#ppt_x"/>
                                          </p:val>
                                        </p:tav>
                                        <p:tav tm="100000">
                                          <p:val>
                                            <p:strVal val="#ppt_x"/>
                                          </p:val>
                                        </p:tav>
                                      </p:tavLst>
                                    </p:anim>
                                    <p:anim calcmode="lin" valueType="num">
                                      <p:cBhvr>
                                        <p:cTn id="15" dur="1000" fill="hold"/>
                                        <p:tgtEl>
                                          <p:spTgt spid="2563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04161"/>
                                        </p:tgtEl>
                                        <p:attrNameLst>
                                          <p:attrName>style.visibility</p:attrName>
                                        </p:attrNameLst>
                                      </p:cBhvr>
                                      <p:to>
                                        <p:strVal val="visible"/>
                                      </p:to>
                                    </p:set>
                                    <p:animEffect transition="in" filter="slide(fromBottom)">
                                      <p:cBhvr>
                                        <p:cTn id="20" dur="500"/>
                                        <p:tgtEl>
                                          <p:spTgt spid="30416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1" grpId="0"/>
      <p:bldP spid="304161" grpId="0" animBg="1"/>
      <p:bldP spid="33" grpId="0" animBg="1"/>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534954" y="1214536"/>
            <a:ext cx="5697894" cy="38164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indent="0" defTabSz="914400" eaLnBrk="1" fontAlgn="base" hangingPunct="1">
              <a:spcBef>
                <a:spcPct val="50000"/>
              </a:spcBef>
              <a:spcAft>
                <a:spcPct val="0"/>
              </a:spcAft>
            </a:pPr>
            <a:r>
              <a:rPr lang="en-US" altLang="en-US" sz="2800" b="1" dirty="0" smtClean="0">
                <a:solidFill>
                  <a:srgbClr val="0000FF"/>
                </a:solidFill>
                <a:latin typeface="Times" panose="02020603050405020304" pitchFamily="18" charset="0"/>
                <a:cs typeface="Times" panose="02020603050405020304" pitchFamily="18" charset="0"/>
              </a:rPr>
              <a:t>1. </a:t>
            </a:r>
            <a:r>
              <a:rPr lang="en-US" altLang="en-US" sz="2800" b="1" dirty="0" err="1" smtClean="0">
                <a:solidFill>
                  <a:srgbClr val="0000FF"/>
                </a:solidFill>
                <a:latin typeface="Times" panose="02020603050405020304" pitchFamily="18" charset="0"/>
                <a:cs typeface="Times" panose="02020603050405020304" pitchFamily="18" charset="0"/>
              </a:rPr>
              <a:t>Tự</a:t>
            </a:r>
            <a:r>
              <a:rPr lang="en-US" altLang="en-US" sz="2800" b="1" dirty="0" smtClean="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lực</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cánh</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sinh</a:t>
            </a:r>
            <a:endParaRPr lang="en-US" altLang="en-US" sz="2800" b="1" dirty="0">
              <a:solidFill>
                <a:srgbClr val="0000FF"/>
              </a:solidFill>
              <a:latin typeface="Times" panose="02020603050405020304" pitchFamily="18" charset="0"/>
              <a:cs typeface="Times" panose="02020603050405020304" pitchFamily="18" charset="0"/>
            </a:endParaRPr>
          </a:p>
          <a:p>
            <a:pPr marL="0" indent="0" defTabSz="914400" eaLnBrk="1" fontAlgn="base" hangingPunct="1">
              <a:spcBef>
                <a:spcPct val="50000"/>
              </a:spcBef>
              <a:spcAft>
                <a:spcPct val="0"/>
              </a:spcAft>
            </a:pPr>
            <a:r>
              <a:rPr lang="en-US" altLang="en-US" sz="2800" b="1" dirty="0" smtClean="0">
                <a:solidFill>
                  <a:srgbClr val="0000FF"/>
                </a:solidFill>
                <a:latin typeface="Times" panose="02020603050405020304" pitchFamily="18" charset="0"/>
                <a:cs typeface="Times" panose="02020603050405020304" pitchFamily="18" charset="0"/>
              </a:rPr>
              <a:t>2. </a:t>
            </a:r>
            <a:r>
              <a:rPr lang="en-US" altLang="en-US" sz="2800" b="1" dirty="0" err="1" smtClean="0">
                <a:solidFill>
                  <a:srgbClr val="0000FF"/>
                </a:solidFill>
                <a:latin typeface="Times" panose="02020603050405020304" pitchFamily="18" charset="0"/>
                <a:cs typeface="Times" panose="02020603050405020304" pitchFamily="18" charset="0"/>
              </a:rPr>
              <a:t>Đi</a:t>
            </a:r>
            <a:r>
              <a:rPr lang="en-US" altLang="en-US" sz="2800" b="1" dirty="0" smtClean="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bằng</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chính</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đôi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chân</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của</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mình</a:t>
            </a:r>
            <a:endParaRPr lang="en-US" altLang="en-US" sz="2800" b="1" dirty="0">
              <a:solidFill>
                <a:srgbClr val="0000FF"/>
              </a:solidFill>
              <a:latin typeface="Times" panose="02020603050405020304" pitchFamily="18" charset="0"/>
              <a:cs typeface="Times" panose="02020603050405020304" pitchFamily="18" charset="0"/>
            </a:endParaRPr>
          </a:p>
          <a:p>
            <a:pPr marL="0" indent="0" defTabSz="914400" eaLnBrk="1" fontAlgn="base" hangingPunct="1">
              <a:spcBef>
                <a:spcPct val="50000"/>
              </a:spcBef>
              <a:spcAft>
                <a:spcPct val="0"/>
              </a:spcAft>
            </a:pPr>
            <a:r>
              <a:rPr lang="en-US" altLang="en-US" sz="2800" b="1" dirty="0" smtClean="0">
                <a:solidFill>
                  <a:srgbClr val="0000FF"/>
                </a:solidFill>
                <a:latin typeface="Times" panose="02020603050405020304" pitchFamily="18" charset="0"/>
                <a:cs typeface="Times" panose="02020603050405020304" pitchFamily="18" charset="0"/>
              </a:rPr>
              <a:t>3. </a:t>
            </a:r>
            <a:r>
              <a:rPr lang="en-US" altLang="en-US" sz="2800" b="1" dirty="0" err="1">
                <a:solidFill>
                  <a:srgbClr val="0000FF"/>
                </a:solidFill>
                <a:latin typeface="Times" panose="02020603050405020304" pitchFamily="18" charset="0"/>
                <a:cs typeface="Times" panose="02020603050405020304" pitchFamily="18" charset="0"/>
              </a:rPr>
              <a:t>Có</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thân</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phải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smtClean="0">
                <a:solidFill>
                  <a:srgbClr val="0000FF"/>
                </a:solidFill>
                <a:latin typeface="Times" panose="02020603050405020304" pitchFamily="18" charset="0"/>
                <a:cs typeface="Times" panose="02020603050405020304" pitchFamily="18" charset="0"/>
              </a:rPr>
              <a:t>lập</a:t>
            </a:r>
            <a:endParaRPr lang="en-US" altLang="en-US" sz="2800" b="1" dirty="0" smtClean="0">
              <a:solidFill>
                <a:srgbClr val="0000FF"/>
              </a:solidFill>
              <a:latin typeface="Times" panose="02020603050405020304" pitchFamily="18" charset="0"/>
              <a:cs typeface="Times" panose="02020603050405020304" pitchFamily="18" charset="0"/>
            </a:endParaRPr>
          </a:p>
          <a:p>
            <a:pPr marL="0" indent="0" defTabSz="914400" eaLnBrk="1" fontAlgn="base" hangingPunct="1">
              <a:spcBef>
                <a:spcPct val="50000"/>
              </a:spcBef>
              <a:spcAft>
                <a:spcPct val="0"/>
              </a:spcAft>
            </a:pPr>
            <a:r>
              <a:rPr lang="en-US" altLang="en-US" sz="2800" b="1" dirty="0" smtClean="0">
                <a:solidFill>
                  <a:srgbClr val="0000FF"/>
                </a:solidFill>
                <a:latin typeface="Times" panose="02020603050405020304" pitchFamily="18" charset="0"/>
                <a:cs typeface="Times" panose="02020603050405020304" pitchFamily="18" charset="0"/>
              </a:rPr>
              <a:t>4. </a:t>
            </a:r>
            <a:r>
              <a:rPr lang="en-US" altLang="en-US" sz="2800" b="1" dirty="0" err="1" smtClean="0">
                <a:solidFill>
                  <a:srgbClr val="0000FF"/>
                </a:solidFill>
                <a:latin typeface="Times" panose="02020603050405020304" pitchFamily="18" charset="0"/>
                <a:cs typeface="Times" panose="02020603050405020304" pitchFamily="18" charset="0"/>
              </a:rPr>
              <a:t>Muốn</a:t>
            </a:r>
            <a:r>
              <a:rPr lang="en-US" altLang="en-US" sz="2800" b="1" dirty="0" smtClean="0">
                <a:solidFill>
                  <a:srgbClr val="0000FF"/>
                </a:solidFill>
                <a:latin typeface="Times" panose="02020603050405020304" pitchFamily="18" charset="0"/>
                <a:cs typeface="Times" panose="02020603050405020304" pitchFamily="18" charset="0"/>
              </a:rPr>
              <a:t> </a:t>
            </a:r>
            <a:r>
              <a:rPr lang="en-US" altLang="en-US" sz="2800" b="1" dirty="0" err="1" smtClean="0">
                <a:solidFill>
                  <a:srgbClr val="0000FF"/>
                </a:solidFill>
                <a:latin typeface="Times" panose="02020603050405020304" pitchFamily="18" charset="0"/>
                <a:cs typeface="Times" panose="02020603050405020304" pitchFamily="18" charset="0"/>
              </a:rPr>
              <a:t>ăn</a:t>
            </a:r>
            <a:r>
              <a:rPr lang="en-US" altLang="en-US" sz="2800" b="1" dirty="0" smtClean="0">
                <a:solidFill>
                  <a:srgbClr val="0000FF"/>
                </a:solidFill>
                <a:latin typeface="Times" panose="02020603050405020304" pitchFamily="18" charset="0"/>
                <a:cs typeface="Times" panose="02020603050405020304" pitchFamily="18" charset="0"/>
              </a:rPr>
              <a:t> </a:t>
            </a:r>
            <a:r>
              <a:rPr lang="en-US" altLang="en-US" sz="2800" b="1" dirty="0" err="1" smtClean="0">
                <a:solidFill>
                  <a:srgbClr val="0000FF"/>
                </a:solidFill>
                <a:latin typeface="Times" panose="02020603050405020304" pitchFamily="18" charset="0"/>
                <a:cs typeface="Times" panose="02020603050405020304" pitchFamily="18" charset="0"/>
              </a:rPr>
              <a:t>thì</a:t>
            </a:r>
            <a:r>
              <a:rPr lang="en-US" altLang="en-US" sz="2800" b="1" dirty="0" smtClean="0">
                <a:solidFill>
                  <a:srgbClr val="0000FF"/>
                </a:solidFill>
                <a:latin typeface="Times" panose="02020603050405020304" pitchFamily="18" charset="0"/>
                <a:cs typeface="Times" panose="02020603050405020304" pitchFamily="18" charset="0"/>
              </a:rPr>
              <a:t> </a:t>
            </a:r>
            <a:r>
              <a:rPr lang="en-US" altLang="en-US" sz="2800" b="1" dirty="0" err="1" smtClean="0">
                <a:solidFill>
                  <a:srgbClr val="0000FF"/>
                </a:solidFill>
                <a:latin typeface="Times" panose="02020603050405020304" pitchFamily="18" charset="0"/>
                <a:cs typeface="Times" panose="02020603050405020304" pitchFamily="18" charset="0"/>
              </a:rPr>
              <a:t>lăn</a:t>
            </a:r>
            <a:r>
              <a:rPr lang="en-US" altLang="en-US" sz="2800" b="1" dirty="0" smtClean="0">
                <a:solidFill>
                  <a:srgbClr val="0000FF"/>
                </a:solidFill>
                <a:latin typeface="Times" panose="02020603050405020304" pitchFamily="18" charset="0"/>
                <a:cs typeface="Times" panose="02020603050405020304" pitchFamily="18" charset="0"/>
              </a:rPr>
              <a:t> </a:t>
            </a:r>
            <a:r>
              <a:rPr lang="en-US" altLang="en-US" sz="2800" b="1" dirty="0" err="1" smtClean="0">
                <a:solidFill>
                  <a:srgbClr val="0000FF"/>
                </a:solidFill>
                <a:latin typeface="Times" panose="02020603050405020304" pitchFamily="18" charset="0"/>
                <a:cs typeface="Times" panose="02020603050405020304" pitchFamily="18" charset="0"/>
              </a:rPr>
              <a:t>vào</a:t>
            </a:r>
            <a:r>
              <a:rPr lang="en-US" altLang="en-US" sz="2800" b="1" dirty="0" smtClean="0">
                <a:solidFill>
                  <a:srgbClr val="0000FF"/>
                </a:solidFill>
                <a:latin typeface="Times" panose="02020603050405020304" pitchFamily="18" charset="0"/>
                <a:cs typeface="Times" panose="02020603050405020304" pitchFamily="18" charset="0"/>
              </a:rPr>
              <a:t> </a:t>
            </a:r>
            <a:r>
              <a:rPr lang="en-US" altLang="en-US" sz="2800" b="1" dirty="0" err="1" smtClean="0">
                <a:solidFill>
                  <a:srgbClr val="0000FF"/>
                </a:solidFill>
                <a:latin typeface="Times" panose="02020603050405020304" pitchFamily="18" charset="0"/>
                <a:cs typeface="Times" panose="02020603050405020304" pitchFamily="18" charset="0"/>
              </a:rPr>
              <a:t>bếp</a:t>
            </a:r>
            <a:endParaRPr lang="en-US" altLang="en-US" sz="2800" b="1" dirty="0" smtClean="0">
              <a:solidFill>
                <a:srgbClr val="0000FF"/>
              </a:solidFill>
              <a:latin typeface="Times" panose="02020603050405020304" pitchFamily="18" charset="0"/>
              <a:cs typeface="Times" panose="02020603050405020304" pitchFamily="18" charset="0"/>
            </a:endParaRPr>
          </a:p>
          <a:p>
            <a:pPr marL="0" indent="0" defTabSz="914400" eaLnBrk="1" fontAlgn="base" hangingPunct="1">
              <a:spcBef>
                <a:spcPct val="50000"/>
              </a:spcBef>
              <a:spcAft>
                <a:spcPct val="0"/>
              </a:spcAft>
            </a:pPr>
            <a:r>
              <a:rPr lang="en-US" altLang="en-US" sz="2800" b="1" dirty="0" smtClean="0">
                <a:solidFill>
                  <a:srgbClr val="0000FF"/>
                </a:solidFill>
                <a:latin typeface="Times" panose="02020603050405020304" pitchFamily="18" charset="0"/>
                <a:cs typeface="Times" panose="02020603050405020304" pitchFamily="18" charset="0"/>
              </a:rPr>
              <a:t>5. </a:t>
            </a:r>
            <a:r>
              <a:rPr lang="en-US" altLang="en-US" sz="2800" b="1" dirty="0" err="1" smtClean="0">
                <a:solidFill>
                  <a:srgbClr val="0000FF"/>
                </a:solidFill>
                <a:latin typeface="Times" panose="02020603050405020304" pitchFamily="18" charset="0"/>
                <a:cs typeface="Times" panose="02020603050405020304" pitchFamily="18" charset="0"/>
              </a:rPr>
              <a:t>Đói</a:t>
            </a:r>
            <a:r>
              <a:rPr lang="en-US" altLang="en-US" sz="2800" b="1" dirty="0" smtClean="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thì</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đầu</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gối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phải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bò</a:t>
            </a:r>
            <a:endParaRPr lang="en-US" altLang="en-US" sz="2800" b="1" dirty="0">
              <a:solidFill>
                <a:srgbClr val="0000FF"/>
              </a:solidFill>
              <a:latin typeface="Times" panose="02020603050405020304" pitchFamily="18" charset="0"/>
              <a:cs typeface="Times" panose="02020603050405020304" pitchFamily="18" charset="0"/>
            </a:endParaRPr>
          </a:p>
          <a:p>
            <a:pPr marL="0" indent="0" defTabSz="914400" eaLnBrk="1" fontAlgn="base" hangingPunct="1">
              <a:spcBef>
                <a:spcPct val="50000"/>
              </a:spcBef>
              <a:spcAft>
                <a:spcPct val="0"/>
              </a:spcAft>
            </a:pPr>
            <a:r>
              <a:rPr lang="en-US" altLang="en-US" sz="2800" b="1" dirty="0" smtClean="0">
                <a:solidFill>
                  <a:srgbClr val="0000FF"/>
                </a:solidFill>
                <a:latin typeface="Times" panose="02020603050405020304" pitchFamily="18" charset="0"/>
                <a:cs typeface="Times" panose="02020603050405020304" pitchFamily="18" charset="0"/>
              </a:rPr>
              <a:t>6. Hay </a:t>
            </a:r>
            <a:r>
              <a:rPr lang="en-US" altLang="en-US" sz="2800" b="1" dirty="0" err="1">
                <a:solidFill>
                  <a:srgbClr val="0000FF"/>
                </a:solidFill>
                <a:latin typeface="Times" panose="02020603050405020304" pitchFamily="18" charset="0"/>
                <a:cs typeface="Times" panose="02020603050405020304" pitchFamily="18" charset="0"/>
              </a:rPr>
              <a:t>làm</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đắp</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ấm</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cho</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thân</a:t>
            </a:r>
            <a:endParaRPr lang="en-US" altLang="en-US" sz="2800" b="1" dirty="0">
              <a:solidFill>
                <a:srgbClr val="0000FF"/>
              </a:solidFill>
              <a:latin typeface="Times" panose="02020603050405020304" pitchFamily="18" charset="0"/>
              <a:cs typeface="Times" panose="02020603050405020304" pitchFamily="18" charset="0"/>
            </a:endParaRPr>
          </a:p>
        </p:txBody>
      </p:sp>
      <p:sp>
        <p:nvSpPr>
          <p:cNvPr id="65539" name="Text Box 3"/>
          <p:cNvSpPr txBox="1">
            <a:spLocks noChangeArrowheads="1"/>
          </p:cNvSpPr>
          <p:nvPr/>
        </p:nvSpPr>
        <p:spPr bwMode="auto">
          <a:xfrm>
            <a:off x="1724609" y="296457"/>
            <a:ext cx="2895600" cy="588963"/>
          </a:xfrm>
          <a:prstGeom prst="rect">
            <a:avLst/>
          </a:prstGeom>
          <a:solidFill>
            <a:srgbClr val="FFFF00"/>
          </a:solidFill>
          <a:ln w="9525" algn="ctr">
            <a:solidFill>
              <a:srgbClr val="FF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b="1">
                <a:solidFill>
                  <a:srgbClr val="333399"/>
                </a:solidFill>
              </a:rPr>
              <a:t>TỤC NGỮ</a:t>
            </a:r>
          </a:p>
        </p:txBody>
      </p:sp>
      <p:sp>
        <p:nvSpPr>
          <p:cNvPr id="4" name="Text Box 2"/>
          <p:cNvSpPr txBox="1">
            <a:spLocks noChangeArrowheads="1"/>
          </p:cNvSpPr>
          <p:nvPr/>
        </p:nvSpPr>
        <p:spPr bwMode="auto">
          <a:xfrm>
            <a:off x="7441164" y="296456"/>
            <a:ext cx="2438400" cy="588963"/>
          </a:xfrm>
          <a:prstGeom prst="rect">
            <a:avLst/>
          </a:prstGeom>
          <a:solidFill>
            <a:srgbClr val="FFFF00"/>
          </a:solidFill>
          <a:ln w="9525" algn="ctr">
            <a:solidFill>
              <a:srgbClr val="FF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b="1">
                <a:solidFill>
                  <a:srgbClr val="0000FF"/>
                </a:solidFill>
              </a:rPr>
              <a:t>CA DAO</a:t>
            </a:r>
          </a:p>
        </p:txBody>
      </p:sp>
      <p:sp>
        <p:nvSpPr>
          <p:cNvPr id="5" name="Text Box 3"/>
          <p:cNvSpPr txBox="1">
            <a:spLocks noChangeArrowheads="1"/>
          </p:cNvSpPr>
          <p:nvPr/>
        </p:nvSpPr>
        <p:spPr bwMode="auto">
          <a:xfrm>
            <a:off x="5800531" y="1232759"/>
            <a:ext cx="6391469" cy="3647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marL="800100" indent="-34290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lvl="1" algn="ctr" defTabSz="914400" eaLnBrk="1" fontAlgn="base" hangingPunct="1">
              <a:spcBef>
                <a:spcPct val="50000"/>
              </a:spcBef>
              <a:spcAft>
                <a:spcPct val="0"/>
              </a:spcAft>
            </a:pPr>
            <a:r>
              <a:rPr lang="en-US" altLang="en-US" sz="2700" b="1" dirty="0">
                <a:solidFill>
                  <a:srgbClr val="0000FF"/>
                </a:solidFill>
                <a:latin typeface="Times" panose="02020603050405020304" pitchFamily="18" charset="0"/>
                <a:cs typeface="Times" panose="02020603050405020304" pitchFamily="18" charset="0"/>
              </a:rPr>
              <a:t>1. “</a:t>
            </a:r>
            <a:r>
              <a:rPr lang="en-US" altLang="en-US" sz="2700" b="1" dirty="0" err="1">
                <a:solidFill>
                  <a:srgbClr val="0000FF"/>
                </a:solidFill>
                <a:latin typeface="Times" panose="02020603050405020304" pitchFamily="18" charset="0"/>
                <a:cs typeface="Times" panose="02020603050405020304" pitchFamily="18" charset="0"/>
              </a:rPr>
              <a:t>Nước</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lã</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mà</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vã</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nên</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hồ</a:t>
            </a:r>
            <a:r>
              <a:rPr lang="en-US" altLang="en-US" sz="2700" b="1" dirty="0">
                <a:solidFill>
                  <a:srgbClr val="0000FF"/>
                </a:solidFill>
                <a:latin typeface="Times" panose="02020603050405020304" pitchFamily="18" charset="0"/>
                <a:cs typeface="Times" panose="02020603050405020304" pitchFamily="18" charset="0"/>
              </a:rPr>
              <a:t>,</a:t>
            </a:r>
          </a:p>
          <a:p>
            <a:pPr lvl="1" algn="ctr" defTabSz="914400" eaLnBrk="1" fontAlgn="base" hangingPunct="1">
              <a:spcBef>
                <a:spcPct val="50000"/>
              </a:spcBef>
              <a:spcAft>
                <a:spcPct val="0"/>
              </a:spcAft>
            </a:pPr>
            <a:r>
              <a:rPr lang="en-US" altLang="en-US" sz="2700" b="1" dirty="0" err="1">
                <a:solidFill>
                  <a:srgbClr val="0000FF"/>
                </a:solidFill>
                <a:latin typeface="Times" panose="02020603050405020304" pitchFamily="18" charset="0"/>
                <a:cs typeface="Times" panose="02020603050405020304" pitchFamily="18" charset="0"/>
              </a:rPr>
              <a:t>Tay</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không</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mà</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dựng</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cơ</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đồ</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mới</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ngoan</a:t>
            </a:r>
            <a:r>
              <a:rPr lang="en-US" altLang="en-US" sz="2700" b="1" dirty="0">
                <a:solidFill>
                  <a:srgbClr val="0000FF"/>
                </a:solidFill>
                <a:latin typeface="Times" panose="02020603050405020304" pitchFamily="18" charset="0"/>
                <a:cs typeface="Times" panose="02020603050405020304" pitchFamily="18" charset="0"/>
              </a:rPr>
              <a:t>.”</a:t>
            </a:r>
          </a:p>
          <a:p>
            <a:pPr algn="ctr" defTabSz="914400" eaLnBrk="1" fontAlgn="base" hangingPunct="1">
              <a:spcBef>
                <a:spcPct val="50000"/>
              </a:spcBef>
              <a:spcAft>
                <a:spcPct val="0"/>
              </a:spcAft>
            </a:pPr>
            <a:r>
              <a:rPr lang="en-US" altLang="en-US" sz="2700" b="1" dirty="0">
                <a:solidFill>
                  <a:srgbClr val="0000FF"/>
                </a:solidFill>
                <a:latin typeface="Times" panose="02020603050405020304" pitchFamily="18" charset="0"/>
                <a:cs typeface="Times" panose="02020603050405020304" pitchFamily="18" charset="0"/>
              </a:rPr>
              <a:t>   2. “</a:t>
            </a:r>
            <a:r>
              <a:rPr lang="en-US" altLang="en-US" sz="2700" b="1" dirty="0" err="1">
                <a:solidFill>
                  <a:srgbClr val="0000FF"/>
                </a:solidFill>
                <a:latin typeface="Times" panose="02020603050405020304" pitchFamily="18" charset="0"/>
                <a:cs typeface="Times" panose="02020603050405020304" pitchFamily="18" charset="0"/>
              </a:rPr>
              <a:t>Làm</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người</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ăn</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tối</a:t>
            </a:r>
            <a:r>
              <a:rPr lang="en-US" altLang="en-US" sz="2700" b="1" dirty="0">
                <a:solidFill>
                  <a:srgbClr val="0000FF"/>
                </a:solidFill>
                <a:latin typeface="Times" panose="02020603050405020304" pitchFamily="18" charset="0"/>
                <a:cs typeface="Times" panose="02020603050405020304" pitchFamily="18" charset="0"/>
              </a:rPr>
              <a:t> lo </a:t>
            </a:r>
            <a:r>
              <a:rPr lang="en-US" altLang="en-US" sz="2700" b="1" dirty="0" err="1">
                <a:solidFill>
                  <a:srgbClr val="0000FF"/>
                </a:solidFill>
                <a:latin typeface="Times" panose="02020603050405020304" pitchFamily="18" charset="0"/>
                <a:cs typeface="Times" panose="02020603050405020304" pitchFamily="18" charset="0"/>
              </a:rPr>
              <a:t>mai</a:t>
            </a:r>
            <a:r>
              <a:rPr lang="en-US" altLang="en-US" sz="2700" b="1" dirty="0">
                <a:solidFill>
                  <a:srgbClr val="0000FF"/>
                </a:solidFill>
                <a:latin typeface="Times" panose="02020603050405020304" pitchFamily="18" charset="0"/>
                <a:cs typeface="Times" panose="02020603050405020304" pitchFamily="18" charset="0"/>
              </a:rPr>
              <a:t>,</a:t>
            </a:r>
          </a:p>
          <a:p>
            <a:pPr algn="ctr" defTabSz="914400" eaLnBrk="1" fontAlgn="base" hangingPunct="1">
              <a:spcBef>
                <a:spcPct val="50000"/>
              </a:spcBef>
              <a:spcAft>
                <a:spcPct val="0"/>
              </a:spcAft>
            </a:pPr>
            <a:r>
              <a:rPr lang="en-US" altLang="en-US" sz="2700" b="1" dirty="0" err="1">
                <a:solidFill>
                  <a:srgbClr val="0000FF"/>
                </a:solidFill>
                <a:latin typeface="Times" panose="02020603050405020304" pitchFamily="18" charset="0"/>
                <a:cs typeface="Times" panose="02020603050405020304" pitchFamily="18" charset="0"/>
              </a:rPr>
              <a:t>Việc</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mình</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hồ</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dễ</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để</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ai</a:t>
            </a:r>
            <a:r>
              <a:rPr lang="en-US" altLang="en-US" sz="2700" b="1" dirty="0">
                <a:solidFill>
                  <a:srgbClr val="0000FF"/>
                </a:solidFill>
                <a:latin typeface="Times" panose="02020603050405020304" pitchFamily="18" charset="0"/>
                <a:cs typeface="Times" panose="02020603050405020304" pitchFamily="18" charset="0"/>
              </a:rPr>
              <a:t> lo </a:t>
            </a:r>
            <a:r>
              <a:rPr lang="en-US" altLang="en-US" sz="2700" b="1" dirty="0" err="1">
                <a:solidFill>
                  <a:srgbClr val="0000FF"/>
                </a:solidFill>
                <a:latin typeface="Times" panose="02020603050405020304" pitchFamily="18" charset="0"/>
                <a:cs typeface="Times" panose="02020603050405020304" pitchFamily="18" charset="0"/>
              </a:rPr>
              <a:t>dùm</a:t>
            </a:r>
            <a:r>
              <a:rPr lang="en-US" altLang="en-US" sz="2700" b="1" dirty="0">
                <a:solidFill>
                  <a:srgbClr val="0000FF"/>
                </a:solidFill>
                <a:latin typeface="Times" panose="02020603050405020304" pitchFamily="18" charset="0"/>
                <a:cs typeface="Times" panose="02020603050405020304" pitchFamily="18" charset="0"/>
              </a:rPr>
              <a:t>.”</a:t>
            </a:r>
          </a:p>
          <a:p>
            <a:pPr algn="ctr" defTabSz="914400" eaLnBrk="1" fontAlgn="base" hangingPunct="1">
              <a:spcBef>
                <a:spcPct val="50000"/>
              </a:spcBef>
              <a:spcAft>
                <a:spcPct val="0"/>
              </a:spcAft>
            </a:pPr>
            <a:r>
              <a:rPr lang="en-US" altLang="en-US" sz="2700" b="1" dirty="0">
                <a:solidFill>
                  <a:srgbClr val="0000FF"/>
                </a:solidFill>
                <a:latin typeface="Times" panose="02020603050405020304" pitchFamily="18" charset="0"/>
                <a:cs typeface="Times" panose="02020603050405020304" pitchFamily="18" charset="0"/>
              </a:rPr>
              <a:t>3. </a:t>
            </a:r>
            <a:r>
              <a:rPr lang="en-US" altLang="en-US" sz="2700" b="1" dirty="0" err="1">
                <a:solidFill>
                  <a:srgbClr val="0000FF"/>
                </a:solidFill>
                <a:latin typeface="Times" panose="02020603050405020304" pitchFamily="18" charset="0"/>
                <a:cs typeface="Times" panose="02020603050405020304" pitchFamily="18" charset="0"/>
              </a:rPr>
              <a:t>Giàu</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thì</a:t>
            </a:r>
            <a:r>
              <a:rPr lang="en-US" altLang="en-US" sz="2700" b="1" dirty="0">
                <a:solidFill>
                  <a:srgbClr val="0000FF"/>
                </a:solidFill>
                <a:latin typeface="Times" panose="02020603050405020304" pitchFamily="18" charset="0"/>
                <a:cs typeface="Times" panose="02020603050405020304" pitchFamily="18" charset="0"/>
              </a:rPr>
              <a:t> ta </a:t>
            </a:r>
            <a:r>
              <a:rPr lang="en-US" altLang="en-US" sz="2700" b="1" dirty="0" err="1">
                <a:solidFill>
                  <a:srgbClr val="0000FF"/>
                </a:solidFill>
                <a:latin typeface="Times" panose="02020603050405020304" pitchFamily="18" charset="0"/>
                <a:cs typeface="Times" panose="02020603050405020304" pitchFamily="18" charset="0"/>
              </a:rPr>
              <a:t>chẳng</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có</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tham</a:t>
            </a:r>
            <a:r>
              <a:rPr lang="en-US" altLang="en-US" sz="2700" b="1" dirty="0">
                <a:solidFill>
                  <a:srgbClr val="0000FF"/>
                </a:solidFill>
                <a:latin typeface="Times" panose="02020603050405020304" pitchFamily="18" charset="0"/>
                <a:cs typeface="Times" panose="02020603050405020304" pitchFamily="18" charset="0"/>
              </a:rPr>
              <a:t>,</a:t>
            </a:r>
          </a:p>
          <a:p>
            <a:pPr algn="ctr" defTabSz="914400" eaLnBrk="1" fontAlgn="base" hangingPunct="1">
              <a:spcBef>
                <a:spcPct val="50000"/>
              </a:spcBef>
              <a:spcAft>
                <a:spcPct val="0"/>
              </a:spcAft>
            </a:pPr>
            <a:r>
              <a:rPr lang="en-US" altLang="en-US" sz="2800" b="1" dirty="0" err="1">
                <a:solidFill>
                  <a:srgbClr val="0000FF"/>
                </a:solidFill>
                <a:latin typeface="Times" panose="02020603050405020304" pitchFamily="18" charset="0"/>
                <a:cs typeface="Times" panose="02020603050405020304" pitchFamily="18" charset="0"/>
              </a:rPr>
              <a:t>Khó</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thì</a:t>
            </a:r>
            <a:r>
              <a:rPr lang="en-US" altLang="en-US" sz="2800" b="1" dirty="0">
                <a:solidFill>
                  <a:srgbClr val="0000FF"/>
                </a:solidFill>
                <a:latin typeface="Times" panose="02020603050405020304" pitchFamily="18" charset="0"/>
                <a:cs typeface="Times" panose="02020603050405020304" pitchFamily="18" charset="0"/>
              </a:rPr>
              <a:t> ta </a:t>
            </a:r>
            <a:r>
              <a:rPr lang="en-US" altLang="en-US" sz="2800" b="1" dirty="0" err="1">
                <a:solidFill>
                  <a:srgbClr val="0000FF"/>
                </a:solidFill>
                <a:latin typeface="Times" panose="02020603050405020304" pitchFamily="18" charset="0"/>
                <a:cs typeface="Times" panose="02020603050405020304" pitchFamily="18" charset="0"/>
              </a:rPr>
              <a:t>liệu</a:t>
            </a:r>
            <a:r>
              <a:rPr lang="en-US" altLang="en-US" sz="2800" b="1" dirty="0">
                <a:solidFill>
                  <a:srgbClr val="0000FF"/>
                </a:solidFill>
                <a:latin typeface="Times" panose="02020603050405020304" pitchFamily="18" charset="0"/>
                <a:cs typeface="Times" panose="02020603050405020304" pitchFamily="18" charset="0"/>
              </a:rPr>
              <a:t>, ta </a:t>
            </a:r>
            <a:r>
              <a:rPr lang="en-US" altLang="en-US" sz="2800" b="1" dirty="0" err="1">
                <a:solidFill>
                  <a:srgbClr val="0000FF"/>
                </a:solidFill>
                <a:latin typeface="Times" panose="02020603050405020304" pitchFamily="18" charset="0"/>
                <a:cs typeface="Times" panose="02020603050405020304" pitchFamily="18" charset="0"/>
              </a:rPr>
              <a:t>làm</a:t>
            </a:r>
            <a:r>
              <a:rPr lang="en-US" altLang="en-US" sz="2800" b="1" dirty="0">
                <a:solidFill>
                  <a:srgbClr val="0000FF"/>
                </a:solidFill>
                <a:latin typeface="Times" panose="02020603050405020304" pitchFamily="18" charset="0"/>
                <a:cs typeface="Times" panose="02020603050405020304" pitchFamily="18" charset="0"/>
              </a:rPr>
              <a:t> ta </a:t>
            </a:r>
            <a:r>
              <a:rPr lang="en-US" altLang="en-US" sz="2800" b="1" dirty="0" err="1">
                <a:solidFill>
                  <a:srgbClr val="0000FF"/>
                </a:solidFill>
                <a:latin typeface="Times" panose="02020603050405020304" pitchFamily="18" charset="0"/>
                <a:cs typeface="Times" panose="02020603050405020304" pitchFamily="18" charset="0"/>
              </a:rPr>
              <a:t>ăn</a:t>
            </a:r>
            <a:r>
              <a:rPr lang="en-US" altLang="en-US" sz="2800" b="1" dirty="0">
                <a:solidFill>
                  <a:srgbClr val="0000FF"/>
                </a:solidFill>
                <a:latin typeface="Times" panose="02020603050405020304" pitchFamily="18" charset="0"/>
                <a:cs typeface="Times" panose="02020603050405020304" pitchFamily="18" charset="0"/>
              </a:rPr>
              <a:t>”</a:t>
            </a:r>
          </a:p>
        </p:txBody>
      </p:sp>
      <p:pic>
        <p:nvPicPr>
          <p:cNvPr id="6"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504" y="4879911"/>
            <a:ext cx="3010466" cy="195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252896" y="4879911"/>
            <a:ext cx="2687293" cy="2077110"/>
          </a:xfrm>
          <a:prstGeom prst="rect">
            <a:avLst/>
          </a:prstGeom>
        </p:spPr>
      </p:pic>
      <p:pic>
        <p:nvPicPr>
          <p:cNvPr id="8"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75403" y="3602214"/>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86155" y="2125329"/>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75402" y="500160"/>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47377" y="4949797"/>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1757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5539"/>
                                        </p:tgtEl>
                                        <p:attrNameLst>
                                          <p:attrName>style.visibility</p:attrName>
                                        </p:attrNameLst>
                                      </p:cBhvr>
                                      <p:to>
                                        <p:strVal val="visible"/>
                                      </p:to>
                                    </p:set>
                                    <p:animEffect transition="in" filter="blinds(horizontal)">
                                      <p:cBhvr>
                                        <p:cTn id="15" dur="500"/>
                                        <p:tgtEl>
                                          <p:spTgt spid="6553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iterate type="lt">
                                    <p:tmPct val="10000"/>
                                  </p:iterate>
                                  <p:childTnLst>
                                    <p:set>
                                      <p:cBhvr>
                                        <p:cTn id="19" dur="1" fill="hold">
                                          <p:stCondLst>
                                            <p:cond delay="0"/>
                                          </p:stCondLst>
                                        </p:cTn>
                                        <p:tgtEl>
                                          <p:spTgt spid="65538"/>
                                        </p:tgtEl>
                                        <p:attrNameLst>
                                          <p:attrName>style.visibility</p:attrName>
                                        </p:attrNameLst>
                                      </p:cBhvr>
                                      <p:to>
                                        <p:strVal val="visible"/>
                                      </p:to>
                                    </p:set>
                                    <p:animEffect transition="in" filter="blinds(horizontal)">
                                      <p:cBhvr>
                                        <p:cTn id="20" dur="500"/>
                                        <p:tgtEl>
                                          <p:spTgt spid="6553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iterate type="lt">
                                    <p:tmPct val="10000"/>
                                  </p:iterate>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P spid="65539" grpId="0" animBg="1"/>
      <p:bldP spid="4"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2362200" y="5181601"/>
            <a:ext cx="533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vi-VN" altLang="en-US" sz="1800">
              <a:solidFill>
                <a:srgbClr val="000000"/>
              </a:solidFill>
              <a:latin typeface="Times New Roman" panose="02020603050405020304" pitchFamily="18" charset="0"/>
            </a:endParaRPr>
          </a:p>
        </p:txBody>
      </p:sp>
      <p:sp>
        <p:nvSpPr>
          <p:cNvPr id="23566" name="Text Box 14"/>
          <p:cNvSpPr txBox="1">
            <a:spLocks noChangeArrowheads="1"/>
          </p:cNvSpPr>
          <p:nvPr/>
        </p:nvSpPr>
        <p:spPr bwMode="auto">
          <a:xfrm>
            <a:off x="135149" y="1494063"/>
            <a:ext cx="12025222" cy="1169551"/>
          </a:xfrm>
          <a:prstGeom prst="rect">
            <a:avLst/>
          </a:prstGeom>
          <a:solidFill>
            <a:srgbClr val="FFE79B"/>
          </a:solidFill>
          <a:ln w="57150">
            <a:solidFill>
              <a:srgbClr val="FF0000"/>
            </a:solidFill>
          </a:ln>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sz="2800" b="1" dirty="0" err="1" smtClean="0">
                <a:solidFill>
                  <a:srgbClr val="FF0000"/>
                </a:solidFill>
                <a:latin typeface="Times New Roman" panose="02020603050405020304" pitchFamily="18" charset="0"/>
                <a:cs typeface="Times New Roman" panose="02020603050405020304" pitchFamily="18" charset="0"/>
              </a:rPr>
              <a:t>Xây</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dựng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và</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thực</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hiện</a:t>
            </a:r>
            <a:r>
              <a:rPr lang="en-US" altLang="en-US" sz="2800" b="1" dirty="0" smtClean="0">
                <a:solidFill>
                  <a:srgbClr val="FF0000"/>
                </a:solidFill>
                <a:latin typeface="Times New Roman" panose="02020603050405020304" pitchFamily="18" charset="0"/>
                <a:cs typeface="Times New Roman" panose="02020603050405020304" pitchFamily="18" charset="0"/>
              </a:rPr>
              <a:t> </a:t>
            </a:r>
          </a:p>
          <a:p>
            <a:pPr algn="ctr" defTabSz="914400" eaLnBrk="1" fontAlgn="base" hangingPunct="1">
              <a:spcBef>
                <a:spcPct val="50000"/>
              </a:spcBef>
              <a:spcAft>
                <a:spcPct val="0"/>
              </a:spcAft>
            </a:pPr>
            <a:r>
              <a:rPr lang="en-US" altLang="en-US" sz="2800" b="1" dirty="0" err="1" smtClean="0">
                <a:solidFill>
                  <a:srgbClr val="FF0000"/>
                </a:solidFill>
                <a:latin typeface="Times New Roman" panose="02020603050405020304" pitchFamily="18" charset="0"/>
                <a:cs typeface="Times New Roman" panose="02020603050405020304" pitchFamily="18" charset="0"/>
              </a:rPr>
              <a:t>kế</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hoạch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khắc</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phục</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những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biểu</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hiện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thiếu</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tự</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lập</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của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bản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thân</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graphicFrame>
        <p:nvGraphicFramePr>
          <p:cNvPr id="29701" name="Group 5"/>
          <p:cNvGraphicFramePr>
            <a:graphicFrameLocks noGrp="1"/>
          </p:cNvGraphicFramePr>
          <p:nvPr>
            <p:extLst>
              <p:ext uri="{D42A27DB-BD31-4B8C-83A1-F6EECF244321}">
                <p14:modId xmlns:p14="http://schemas.microsoft.com/office/powerpoint/2010/main" val="1323972189"/>
              </p:ext>
            </p:extLst>
          </p:nvPr>
        </p:nvGraphicFramePr>
        <p:xfrm>
          <a:off x="60385" y="2895600"/>
          <a:ext cx="12068355" cy="3749962"/>
        </p:xfrm>
        <a:graphic>
          <a:graphicData uri="http://schemas.openxmlformats.org/drawingml/2006/table">
            <a:tbl>
              <a:tblPr/>
              <a:tblGrid>
                <a:gridCol w="648420"/>
                <a:gridCol w="2293665"/>
                <a:gridCol w="3771371"/>
                <a:gridCol w="1933713"/>
                <a:gridCol w="2002628"/>
                <a:gridCol w="1418558"/>
              </a:tblGrid>
              <a:tr h="7018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Times New Roman" pitchFamily="18" charset="0"/>
                        </a:rPr>
                        <a:t>Các</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lĩnh</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vực</a:t>
                      </a:r>
                      <a:endParaRPr kumimoji="0" lang="en-US" sz="2000" b="1"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Times New Roman" pitchFamily="18" charset="0"/>
                        </a:rPr>
                        <a:t>Những</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biểu</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hiện</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thiếu</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tự</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lập</a:t>
                      </a:r>
                      <a:endParaRPr kumimoji="0" lang="en-US" sz="2000" b="1"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Times New Roman" pitchFamily="18" charset="0"/>
                        </a:rPr>
                        <a:t>Biện</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pháp</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thực</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hiện</a:t>
                      </a:r>
                      <a:endParaRPr kumimoji="0" lang="en-US" sz="2000" b="1"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Times New Roman" pitchFamily="18" charset="0"/>
                        </a:rPr>
                        <a:t>Thời</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gian</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tiến</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hành</a:t>
                      </a:r>
                      <a:endParaRPr kumimoji="0" lang="en-US" sz="2000" b="1"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Times New Roman" pitchFamily="18" charset="0"/>
                        </a:rPr>
                        <a:t>Dự</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kiến</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kết</a:t>
                      </a: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rPr>
                        <a:t>quả</a:t>
                      </a:r>
                      <a:endParaRPr kumimoji="0" lang="en-US" sz="2000" b="1"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r>
              <a:tr h="4017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1</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pitchFamily="18" charset="0"/>
                        </a:rPr>
                        <a:t>Học</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tập</a:t>
                      </a:r>
                      <a:endParaRPr kumimoji="0" lang="en-US" sz="20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r>
              <a:tr h="4223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2</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Lao </a:t>
                      </a:r>
                      <a:r>
                        <a:rPr kumimoji="0" lang="en-US" sz="2000" b="0" i="0" u="none" strike="noStrike" cap="none" normalizeH="0" baseline="0" dirty="0" err="1" smtClean="0">
                          <a:ln>
                            <a:noFill/>
                          </a:ln>
                          <a:solidFill>
                            <a:schemeClr val="tx1"/>
                          </a:solidFill>
                          <a:effectLst/>
                          <a:latin typeface="Times New Roman" pitchFamily="18" charset="0"/>
                        </a:rPr>
                        <a:t>động</a:t>
                      </a:r>
                      <a:endParaRPr kumimoji="0" lang="en-US" sz="20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4017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3</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pitchFamily="18" charset="0"/>
                        </a:rPr>
                        <a:t>Hoạt</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động</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tập</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thể</a:t>
                      </a:r>
                      <a:endParaRPr kumimoji="0" lang="en-US" sz="20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r>
              <a:tr h="3963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4</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pitchFamily="18" charset="0"/>
                        </a:rPr>
                        <a:t>Sinh</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hoạt</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cá</a:t>
                      </a:r>
                      <a:r>
                        <a:rPr kumimoji="0" lang="en-US" sz="20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rPr>
                        <a:t>nhân</a:t>
                      </a:r>
                      <a:endParaRPr kumimoji="0" lang="en-US" sz="20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r>
            </a:tbl>
          </a:graphicData>
        </a:graphic>
      </p:graphicFrame>
      <p:sp>
        <p:nvSpPr>
          <p:cNvPr id="6" name="AutoShape 3"/>
          <p:cNvSpPr>
            <a:spLocks noChangeArrowheads="1"/>
          </p:cNvSpPr>
          <p:nvPr/>
        </p:nvSpPr>
        <p:spPr bwMode="gray">
          <a:xfrm>
            <a:off x="2930884" y="42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pic>
        <p:nvPicPr>
          <p:cNvPr id="7" name="Picture 6" descr="58PIC58PIC58PIC58PICHsaGKG559akDq_PIC2018.png"/>
          <p:cNvPicPr>
            <a:picLocks noChangeAspect="1"/>
          </p:cNvPicPr>
          <p:nvPr/>
        </p:nvPicPr>
        <p:blipFill>
          <a:blip r:embed="rId2" cstate="print"/>
          <a:srcRect l="7143" t="16071" r="5357" b="14286"/>
          <a:stretch>
            <a:fillRect/>
          </a:stretch>
        </p:blipFill>
        <p:spPr>
          <a:xfrm>
            <a:off x="4509231" y="656108"/>
            <a:ext cx="2221756" cy="756521"/>
          </a:xfrm>
          <a:prstGeom prst="rect">
            <a:avLst/>
          </a:prstGeom>
        </p:spPr>
      </p:pic>
      <p:sp>
        <p:nvSpPr>
          <p:cNvPr id="8" name="Rectangle 1"/>
          <p:cNvSpPr>
            <a:spLocks noChangeArrowheads="1"/>
          </p:cNvSpPr>
          <p:nvPr/>
        </p:nvSpPr>
        <p:spPr bwMode="auto">
          <a:xfrm>
            <a:off x="4830792" y="757370"/>
            <a:ext cx="157863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b="1" dirty="0" err="1" smtClean="0">
                <a:solidFill>
                  <a:srgbClr val="FF0000"/>
                </a:solidFill>
                <a:latin typeface="Times New Roman" pitchFamily="18" charset="0"/>
                <a:ea typeface="Calibri" pitchFamily="34" charset="0"/>
                <a:cs typeface="Times New Roman" pitchFamily="18" charset="0"/>
                <a:sym typeface="Wingdings" pitchFamily="2" charset="2"/>
              </a:rPr>
              <a:t>Dự</a:t>
            </a:r>
            <a:r>
              <a:rPr lang="en-US" sz="3000" b="1" dirty="0" smtClean="0">
                <a:solidFill>
                  <a:srgbClr val="FF0000"/>
                </a:solidFill>
                <a:latin typeface="Times New Roman" pitchFamily="18" charset="0"/>
                <a:ea typeface="Calibri" pitchFamily="34" charset="0"/>
                <a:cs typeface="Times New Roman" pitchFamily="18" charset="0"/>
                <a:sym typeface="Wingdings" pitchFamily="2" charset="2"/>
              </a:rPr>
              <a:t> </a:t>
            </a:r>
            <a:r>
              <a:rPr lang="en-US" sz="3000" b="1" dirty="0" err="1" smtClean="0">
                <a:solidFill>
                  <a:srgbClr val="FF0000"/>
                </a:solidFill>
                <a:latin typeface="Times New Roman" pitchFamily="18" charset="0"/>
                <a:ea typeface="Calibri" pitchFamily="34" charset="0"/>
                <a:cs typeface="Times New Roman" pitchFamily="18" charset="0"/>
                <a:sym typeface="Wingdings" pitchFamily="2" charset="2"/>
              </a:rPr>
              <a:t>án</a:t>
            </a:r>
            <a:r>
              <a:rPr lang="en-US" sz="3000" b="1" dirty="0" smtClean="0">
                <a:solidFill>
                  <a:srgbClr val="FF0000"/>
                </a:solidFill>
                <a:latin typeface="Times New Roman" pitchFamily="18" charset="0"/>
                <a:ea typeface="Calibri" pitchFamily="34" charset="0"/>
                <a:cs typeface="Times New Roman" pitchFamily="18" charset="0"/>
                <a:sym typeface="Wingdings" pitchFamily="2" charset="2"/>
              </a:rPr>
              <a:t> 1</a:t>
            </a:r>
            <a:endParaRPr lang="en-US" sz="3000" b="1" dirty="0" smtClean="0">
              <a:solidFill>
                <a:srgbClr val="FF000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1512372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3566"/>
                                        </p:tgtEl>
                                        <p:attrNameLst>
                                          <p:attrName>style.visibility</p:attrName>
                                        </p:attrNameLst>
                                      </p:cBhvr>
                                      <p:to>
                                        <p:strVal val="visible"/>
                                      </p:to>
                                    </p:set>
                                    <p:animEffect transition="in" filter="blinds(horizontal)">
                                      <p:cBhvr>
                                        <p:cTn id="18" dur="500"/>
                                        <p:tgtEl>
                                          <p:spTgt spid="2356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9701"/>
                                        </p:tgtEl>
                                        <p:attrNameLst>
                                          <p:attrName>style.visibility</p:attrName>
                                        </p:attrNameLst>
                                      </p:cBhvr>
                                      <p:to>
                                        <p:strVal val="visible"/>
                                      </p:to>
                                    </p:set>
                                    <p:animEffect transition="in" filter="barn(inVertical)">
                                      <p:cBhvr>
                                        <p:cTn id="23"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6" grpId="0" animBg="1"/>
      <p:bldP spid="6"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7767" y="44179"/>
            <a:ext cx="216457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88" y="72749"/>
            <a:ext cx="2771373" cy="19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8672551" y="5500771"/>
            <a:ext cx="2687293" cy="1437189"/>
          </a:xfrm>
          <a:prstGeom prst="rect">
            <a:avLst/>
          </a:prstGeom>
        </p:spPr>
      </p:pic>
      <p:sp>
        <p:nvSpPr>
          <p:cNvPr id="7" name="AutoShape 3"/>
          <p:cNvSpPr>
            <a:spLocks noChangeArrowheads="1"/>
          </p:cNvSpPr>
          <p:nvPr/>
        </p:nvSpPr>
        <p:spPr bwMode="gray">
          <a:xfrm>
            <a:off x="3479360" y="195942"/>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pic>
        <p:nvPicPr>
          <p:cNvPr id="11" name="Picture 10" descr="Kết quả hình ảnh cho giấy nhớ đáng yêu"/>
          <p:cNvPicPr>
            <a:picLocks noChangeAspect="1" noChangeArrowheads="1"/>
          </p:cNvPicPr>
          <p:nvPr/>
        </p:nvPicPr>
        <p:blipFill>
          <a:blip r:embed="rId6" cstate="print"/>
          <a:srcRect/>
          <a:stretch>
            <a:fillRect/>
          </a:stretch>
        </p:blipFill>
        <p:spPr bwMode="auto">
          <a:xfrm>
            <a:off x="8329868" y="2154767"/>
            <a:ext cx="2620370" cy="1684324"/>
          </a:xfrm>
          <a:prstGeom prst="rect">
            <a:avLst/>
          </a:prstGeom>
          <a:ln>
            <a:noFill/>
          </a:ln>
          <a:effectLst>
            <a:softEdge rad="112500"/>
          </a:effectLst>
        </p:spPr>
      </p:pic>
      <p:sp>
        <p:nvSpPr>
          <p:cNvPr id="13" name="Right Brace 12"/>
          <p:cNvSpPr/>
          <p:nvPr/>
        </p:nvSpPr>
        <p:spPr>
          <a:xfrm>
            <a:off x="5294436" y="2052261"/>
            <a:ext cx="586853" cy="478888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F5F5F"/>
              </a:solidFill>
            </a:endParaRPr>
          </a:p>
        </p:txBody>
      </p:sp>
      <p:sp>
        <p:nvSpPr>
          <p:cNvPr id="14" name="Rectangle 1"/>
          <p:cNvSpPr>
            <a:spLocks noChangeArrowheads="1"/>
          </p:cNvSpPr>
          <p:nvPr/>
        </p:nvSpPr>
        <p:spPr bwMode="auto">
          <a:xfrm>
            <a:off x="5759431" y="2236592"/>
            <a:ext cx="200394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dirty="0" smtClean="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smtClean="0">
                <a:solidFill>
                  <a:srgbClr val="5F5F5F"/>
                </a:solidFill>
                <a:latin typeface="Times New Roman" pitchFamily="18" charset="0"/>
                <a:ea typeface="Calibri" pitchFamily="34" charset="0"/>
                <a:cs typeface="Times New Roman" pitchFamily="18" charset="0"/>
              </a:rPr>
              <a:t>Ghi</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vào</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giấy</a:t>
            </a:r>
            <a:r>
              <a:rPr lang="en-US" sz="3000" dirty="0" smtClean="0">
                <a:solidFill>
                  <a:srgbClr val="5F5F5F"/>
                </a:solidFill>
                <a:latin typeface="Times New Roman" pitchFamily="18" charset="0"/>
                <a:ea typeface="Calibri" pitchFamily="34" charset="0"/>
                <a:cs typeface="Times New Roman" pitchFamily="18" charset="0"/>
              </a:rPr>
              <a:t> note</a:t>
            </a:r>
          </a:p>
        </p:txBody>
      </p:sp>
      <p:sp>
        <p:nvSpPr>
          <p:cNvPr id="15" name="Rectangle 1"/>
          <p:cNvSpPr>
            <a:spLocks noChangeArrowheads="1"/>
          </p:cNvSpPr>
          <p:nvPr/>
        </p:nvSpPr>
        <p:spPr bwMode="auto">
          <a:xfrm>
            <a:off x="6081369" y="4129939"/>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dirty="0" smtClean="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smtClean="0">
                <a:solidFill>
                  <a:srgbClr val="5F5F5F"/>
                </a:solidFill>
                <a:latin typeface="Times New Roman" pitchFamily="18" charset="0"/>
                <a:ea typeface="Calibri" pitchFamily="34" charset="0"/>
                <a:cs typeface="Times New Roman" pitchFamily="18" charset="0"/>
              </a:rPr>
              <a:t>Dán</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vào</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cột</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bảng</a:t>
            </a:r>
            <a:endParaRPr lang="en-US" sz="3000" dirty="0" smtClean="0">
              <a:solidFill>
                <a:srgbClr val="5F5F5F"/>
              </a:solidFill>
              <a:latin typeface="Times New Roman" pitchFamily="18" charset="0"/>
              <a:ea typeface="Calibri" pitchFamily="34" charset="0"/>
              <a:cs typeface="Times New Roman" pitchFamily="18" charset="0"/>
            </a:endParaRPr>
          </a:p>
        </p:txBody>
      </p:sp>
      <p:pic>
        <p:nvPicPr>
          <p:cNvPr id="16" name="Picture 4" descr="Kết quả hình ảnh cho bảng đen"/>
          <p:cNvPicPr>
            <a:picLocks noChangeAspect="1" noChangeArrowheads="1"/>
          </p:cNvPicPr>
          <p:nvPr/>
        </p:nvPicPr>
        <p:blipFill>
          <a:blip r:embed="rId7" cstate="print"/>
          <a:srcRect/>
          <a:stretch>
            <a:fillRect/>
          </a:stretch>
        </p:blipFill>
        <p:spPr bwMode="auto">
          <a:xfrm>
            <a:off x="8663435" y="3899140"/>
            <a:ext cx="2623969" cy="1541582"/>
          </a:xfrm>
          <a:prstGeom prst="rect">
            <a:avLst/>
          </a:prstGeom>
          <a:noFill/>
        </p:spPr>
      </p:pic>
      <p:sp>
        <p:nvSpPr>
          <p:cNvPr id="17" name="Rectangle 1"/>
          <p:cNvSpPr>
            <a:spLocks noChangeArrowheads="1"/>
          </p:cNvSpPr>
          <p:nvPr/>
        </p:nvSpPr>
        <p:spPr bwMode="auto">
          <a:xfrm>
            <a:off x="5978585" y="5500771"/>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dirty="0" smtClean="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smtClean="0">
                <a:solidFill>
                  <a:srgbClr val="5F5F5F"/>
                </a:solidFill>
                <a:latin typeface="Times New Roman" pitchFamily="18" charset="0"/>
                <a:ea typeface="Calibri" pitchFamily="34" charset="0"/>
                <a:cs typeface="Times New Roman" pitchFamily="18" charset="0"/>
              </a:rPr>
              <a:t>Chia</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sẻ</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cho</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cả</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lớp</a:t>
            </a:r>
            <a:endParaRPr lang="en-US" sz="3000" dirty="0" smtClean="0">
              <a:solidFill>
                <a:srgbClr val="5F5F5F"/>
              </a:solidFill>
              <a:latin typeface="Times New Roman" pitchFamily="18" charset="0"/>
              <a:ea typeface="Calibri" pitchFamily="34" charset="0"/>
              <a:cs typeface="Times New Roman" pitchFamily="18" charset="0"/>
            </a:endParaRPr>
          </a:p>
        </p:txBody>
      </p:sp>
      <p:sp>
        <p:nvSpPr>
          <p:cNvPr id="18" name="Rectangle 1"/>
          <p:cNvSpPr>
            <a:spLocks noChangeArrowheads="1"/>
          </p:cNvSpPr>
          <p:nvPr/>
        </p:nvSpPr>
        <p:spPr bwMode="auto">
          <a:xfrm>
            <a:off x="162465" y="2163512"/>
            <a:ext cx="518553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buFont typeface="Wingdings" pitchFamily="2" charset="2"/>
              <a:buChar char="v"/>
            </a:pPr>
            <a:r>
              <a:rPr lang="en-US" sz="3000" dirty="0" smtClean="0">
                <a:solidFill>
                  <a:srgbClr val="5F5F5F"/>
                </a:solidFill>
                <a:latin typeface="Times New Roman" pitchFamily="18" charset="0"/>
                <a:ea typeface="Calibri" pitchFamily="34" charset="0"/>
                <a:cs typeface="Times New Roman" pitchFamily="18" charset="0"/>
              </a:rPr>
              <a:t>  Nhóm1:Viết </a:t>
            </a:r>
            <a:r>
              <a:rPr lang="en-US" sz="3000" dirty="0" err="1" smtClean="0">
                <a:solidFill>
                  <a:srgbClr val="5F5F5F"/>
                </a:solidFill>
                <a:latin typeface="Times New Roman" pitchFamily="18" charset="0"/>
                <a:ea typeface="Calibri" pitchFamily="34" charset="0"/>
                <a:cs typeface="Times New Roman" pitchFamily="18" charset="0"/>
              </a:rPr>
              <a:t>những</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câu</a:t>
            </a:r>
            <a:r>
              <a:rPr lang="en-US" sz="3000" dirty="0">
                <a:solidFill>
                  <a:srgbClr val="5F5F5F"/>
                </a:solidFill>
                <a:latin typeface="Times New Roman" pitchFamily="18" charset="0"/>
                <a:ea typeface="Calibri" pitchFamily="34" charset="0"/>
                <a:cs typeface="Times New Roman" pitchFamily="18" charset="0"/>
              </a:rPr>
              <a:t> </a:t>
            </a:r>
            <a:r>
              <a:rPr lang="en-US" sz="3000" dirty="0" smtClean="0">
                <a:solidFill>
                  <a:srgbClr val="5F5F5F"/>
                </a:solidFill>
                <a:latin typeface="Times New Roman" pitchFamily="18" charset="0"/>
                <a:ea typeface="Calibri" pitchFamily="34" charset="0"/>
                <a:cs typeface="Times New Roman" pitchFamily="18" charset="0"/>
              </a:rPr>
              <a:t>slogan </a:t>
            </a:r>
            <a:r>
              <a:rPr lang="en-US" sz="3000" dirty="0" err="1" smtClean="0">
                <a:solidFill>
                  <a:srgbClr val="5F5F5F"/>
                </a:solidFill>
                <a:latin typeface="Times New Roman" pitchFamily="18" charset="0"/>
                <a:ea typeface="Calibri" pitchFamily="34" charset="0"/>
                <a:cs typeface="Times New Roman" pitchFamily="18" charset="0"/>
              </a:rPr>
              <a:t>về</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tự</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lập</a:t>
            </a:r>
            <a:endParaRPr lang="en-US" sz="3000" dirty="0" smtClean="0">
              <a:solidFill>
                <a:srgbClr val="5F5F5F"/>
              </a:solidFill>
              <a:latin typeface="Times New Roman" pitchFamily="18" charset="0"/>
              <a:ea typeface="Calibri" pitchFamily="34" charset="0"/>
              <a:cs typeface="Times New Roman" pitchFamily="18" charset="0"/>
            </a:endParaRPr>
          </a:p>
        </p:txBody>
      </p:sp>
      <p:sp>
        <p:nvSpPr>
          <p:cNvPr id="19" name="Rectangle 1"/>
          <p:cNvSpPr>
            <a:spLocks noChangeArrowheads="1"/>
          </p:cNvSpPr>
          <p:nvPr/>
        </p:nvSpPr>
        <p:spPr bwMode="auto">
          <a:xfrm>
            <a:off x="221703" y="3532830"/>
            <a:ext cx="4789487"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buFont typeface="Wingdings" pitchFamily="2" charset="2"/>
              <a:buChar char="v"/>
            </a:pPr>
            <a:r>
              <a:rPr lang="en-US" sz="3000" dirty="0" err="1" smtClean="0">
                <a:solidFill>
                  <a:srgbClr val="5F5F5F"/>
                </a:solidFill>
                <a:latin typeface="Times New Roman" pitchFamily="18" charset="0"/>
                <a:ea typeface="Calibri" pitchFamily="34" charset="0"/>
                <a:cs typeface="Times New Roman" pitchFamily="18" charset="0"/>
              </a:rPr>
              <a:t>Nhóm</a:t>
            </a:r>
            <a:r>
              <a:rPr lang="en-US" sz="3000" dirty="0" smtClean="0">
                <a:solidFill>
                  <a:srgbClr val="5F5F5F"/>
                </a:solidFill>
                <a:latin typeface="Times New Roman" pitchFamily="18" charset="0"/>
                <a:ea typeface="Calibri" pitchFamily="34" charset="0"/>
                <a:cs typeface="Times New Roman" pitchFamily="18" charset="0"/>
              </a:rPr>
              <a:t> 2: </a:t>
            </a:r>
            <a:r>
              <a:rPr lang="en-US" sz="3000" dirty="0" err="1" smtClean="0">
                <a:solidFill>
                  <a:srgbClr val="5F5F5F"/>
                </a:solidFill>
                <a:latin typeface="Times New Roman" pitchFamily="18" charset="0"/>
                <a:ea typeface="Calibri" pitchFamily="34" charset="0"/>
                <a:cs typeface="Times New Roman" pitchFamily="18" charset="0"/>
              </a:rPr>
              <a:t>Viết</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một</a:t>
            </a:r>
            <a:r>
              <a:rPr lang="en-US" sz="3000" dirty="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đoạn</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văn</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ngắn</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nhắc</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nhở</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mình</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về</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tính</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tự</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lập</a:t>
            </a:r>
            <a:endParaRPr lang="en-US" sz="3000" dirty="0">
              <a:solidFill>
                <a:srgbClr val="5F5F5F"/>
              </a:solidFill>
              <a:latin typeface="Times New Roman" pitchFamily="18" charset="0"/>
              <a:ea typeface="Calibri" pitchFamily="34" charset="0"/>
              <a:cs typeface="Times New Roman" pitchFamily="18" charset="0"/>
            </a:endParaRPr>
          </a:p>
        </p:txBody>
      </p:sp>
      <p:sp>
        <p:nvSpPr>
          <p:cNvPr id="20" name="Rectangle 1"/>
          <p:cNvSpPr>
            <a:spLocks noChangeArrowheads="1"/>
          </p:cNvSpPr>
          <p:nvPr/>
        </p:nvSpPr>
        <p:spPr bwMode="auto">
          <a:xfrm>
            <a:off x="133507" y="5269938"/>
            <a:ext cx="5112281"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buFont typeface="Wingdings" pitchFamily="2" charset="2"/>
              <a:buChar char="v"/>
            </a:pP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Nhóm</a:t>
            </a:r>
            <a:r>
              <a:rPr lang="en-US" sz="3000" dirty="0" smtClean="0">
                <a:solidFill>
                  <a:srgbClr val="5F5F5F"/>
                </a:solidFill>
                <a:latin typeface="Times New Roman" pitchFamily="18" charset="0"/>
                <a:ea typeface="Calibri" pitchFamily="34" charset="0"/>
                <a:cs typeface="Times New Roman" pitchFamily="18" charset="0"/>
              </a:rPr>
              <a:t> 3:Viết </a:t>
            </a:r>
            <a:r>
              <a:rPr lang="en-US" sz="3000" dirty="0" err="1">
                <a:solidFill>
                  <a:srgbClr val="5F5F5F"/>
                </a:solidFill>
                <a:latin typeface="Times New Roman" pitchFamily="18" charset="0"/>
                <a:ea typeface="Calibri" pitchFamily="34" charset="0"/>
                <a:cs typeface="Times New Roman" pitchFamily="18" charset="0"/>
              </a:rPr>
              <a:t>một</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lá</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thư</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ngắn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gửi</a:t>
            </a:r>
            <a:r>
              <a:rPr lang="en-US" sz="3000" dirty="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người</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bạn</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thân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nhắc</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nhở</a:t>
            </a:r>
            <a:r>
              <a:rPr lang="en-US" sz="3000" dirty="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về</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tính</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tự</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lập</a:t>
            </a:r>
            <a:endParaRPr lang="en-US" sz="3000" dirty="0">
              <a:solidFill>
                <a:srgbClr val="5F5F5F"/>
              </a:solidFill>
              <a:latin typeface="Times New Roman" pitchFamily="18" charset="0"/>
              <a:ea typeface="Calibri" pitchFamily="34" charset="0"/>
              <a:cs typeface="Times New Roman" pitchFamily="18" charset="0"/>
            </a:endParaRPr>
          </a:p>
        </p:txBody>
      </p:sp>
      <p:pic>
        <p:nvPicPr>
          <p:cNvPr id="21" name="Picture 20" descr="58PIC58PIC58PIC58PICHsaGKG559akDq_PIC2018.png"/>
          <p:cNvPicPr>
            <a:picLocks noChangeAspect="1"/>
          </p:cNvPicPr>
          <p:nvPr/>
        </p:nvPicPr>
        <p:blipFill>
          <a:blip r:embed="rId8" cstate="print"/>
          <a:srcRect l="7143" t="16071" r="5357" b="14286"/>
          <a:stretch>
            <a:fillRect/>
          </a:stretch>
        </p:blipFill>
        <p:spPr>
          <a:xfrm>
            <a:off x="4476984" y="922380"/>
            <a:ext cx="2221756" cy="959043"/>
          </a:xfrm>
          <a:prstGeom prst="rect">
            <a:avLst/>
          </a:prstGeom>
        </p:spPr>
      </p:pic>
      <p:sp>
        <p:nvSpPr>
          <p:cNvPr id="22" name="Rectangle 1"/>
          <p:cNvSpPr>
            <a:spLocks noChangeArrowheads="1"/>
          </p:cNvSpPr>
          <p:nvPr/>
        </p:nvSpPr>
        <p:spPr bwMode="auto">
          <a:xfrm>
            <a:off x="4830792" y="1119796"/>
            <a:ext cx="157863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b="1" dirty="0" err="1" smtClean="0">
                <a:solidFill>
                  <a:srgbClr val="FF0000"/>
                </a:solidFill>
                <a:latin typeface="Times New Roman" pitchFamily="18" charset="0"/>
                <a:ea typeface="Calibri" pitchFamily="34" charset="0"/>
                <a:cs typeface="Times New Roman" pitchFamily="18" charset="0"/>
                <a:sym typeface="Wingdings" pitchFamily="2" charset="2"/>
              </a:rPr>
              <a:t>Dự</a:t>
            </a:r>
            <a:r>
              <a:rPr lang="en-US" sz="3000" b="1" dirty="0" smtClean="0">
                <a:solidFill>
                  <a:srgbClr val="FF0000"/>
                </a:solidFill>
                <a:latin typeface="Times New Roman" pitchFamily="18" charset="0"/>
                <a:ea typeface="Calibri" pitchFamily="34" charset="0"/>
                <a:cs typeface="Times New Roman" pitchFamily="18" charset="0"/>
                <a:sym typeface="Wingdings" pitchFamily="2" charset="2"/>
              </a:rPr>
              <a:t> </a:t>
            </a:r>
            <a:r>
              <a:rPr lang="en-US" sz="3000" b="1" dirty="0" err="1" smtClean="0">
                <a:solidFill>
                  <a:srgbClr val="FF0000"/>
                </a:solidFill>
                <a:latin typeface="Times New Roman" pitchFamily="18" charset="0"/>
                <a:ea typeface="Calibri" pitchFamily="34" charset="0"/>
                <a:cs typeface="Times New Roman" pitchFamily="18" charset="0"/>
                <a:sym typeface="Wingdings" pitchFamily="2" charset="2"/>
              </a:rPr>
              <a:t>án</a:t>
            </a:r>
            <a:r>
              <a:rPr lang="en-US" sz="3000" b="1" dirty="0" smtClean="0">
                <a:solidFill>
                  <a:srgbClr val="FF0000"/>
                </a:solidFill>
                <a:latin typeface="Times New Roman" pitchFamily="18" charset="0"/>
                <a:ea typeface="Calibri" pitchFamily="34" charset="0"/>
                <a:cs typeface="Times New Roman" pitchFamily="18" charset="0"/>
                <a:sym typeface="Wingdings" pitchFamily="2" charset="2"/>
              </a:rPr>
              <a:t> 2</a:t>
            </a:r>
            <a:endParaRPr lang="en-US" sz="3000" b="1" dirty="0" smtClean="0">
              <a:solidFill>
                <a:srgbClr val="FF000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165290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childTnLst>
                          </p:cTn>
                        </p:par>
                        <p:par>
                          <p:cTn id="14" fill="hold">
                            <p:stCondLst>
                              <p:cond delay="500"/>
                            </p:stCondLst>
                            <p:childTnLst>
                              <p:par>
                                <p:cTn id="15" presetID="37"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dissolve">
                                      <p:cBhvr>
                                        <p:cTn id="41" dur="500"/>
                                        <p:tgtEl>
                                          <p:spTgt spid="14"/>
                                        </p:tgtEl>
                                      </p:cBhvr>
                                    </p:animEffect>
                                  </p:childTnLst>
                                </p:cTn>
                              </p:par>
                              <p:par>
                                <p:cTn id="42" presetID="9"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dissolv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ssolve">
                                      <p:cBhvr>
                                        <p:cTn id="49" dur="500"/>
                                        <p:tgtEl>
                                          <p:spTgt spid="15"/>
                                        </p:tgtEl>
                                      </p:cBhvr>
                                    </p:animEffect>
                                  </p:childTnLst>
                                </p:cTn>
                              </p:par>
                              <p:par>
                                <p:cTn id="50" presetID="2" presetClass="entr" presetSubtype="4"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dissolve">
                                      <p:cBhvr>
                                        <p:cTn id="58" dur="500"/>
                                        <p:tgtEl>
                                          <p:spTgt spid="17"/>
                                        </p:tgtEl>
                                      </p:cBhvr>
                                    </p:animEffect>
                                  </p:childTnLst>
                                </p:cTn>
                              </p:par>
                              <p:par>
                                <p:cTn id="59" presetID="22" presetClass="entr" presetSubtype="4"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7" grpId="0"/>
      <p:bldP spid="18" grpId="0"/>
      <p:bldP spid="19" grpId="0"/>
      <p:bldP spid="20"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F555D12-FE7E-4E01-B9C5-69BB02011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38" y="-108331"/>
            <a:ext cx="6955255" cy="2201815"/>
          </a:xfrm>
          <a:prstGeom prst="rect">
            <a:avLst/>
          </a:prstGeom>
        </p:spPr>
      </p:pic>
      <p:sp>
        <p:nvSpPr>
          <p:cNvPr id="4" name="TextBox 3">
            <a:extLst>
              <a:ext uri="{FF2B5EF4-FFF2-40B4-BE49-F238E27FC236}">
                <a16:creationId xmlns="" xmlns:a16="http://schemas.microsoft.com/office/drawing/2014/main" id="{7353F471-5DBF-4595-A952-DCBCE6D1E82B}"/>
              </a:ext>
            </a:extLst>
          </p:cNvPr>
          <p:cNvSpPr txBox="1"/>
          <p:nvPr/>
        </p:nvSpPr>
        <p:spPr>
          <a:xfrm>
            <a:off x="1067490" y="77561"/>
            <a:ext cx="6505603" cy="1569660"/>
          </a:xfrm>
          <a:prstGeom prst="rect">
            <a:avLst/>
          </a:prstGeom>
          <a:noFill/>
        </p:spPr>
        <p:txBody>
          <a:bodyPr wrap="square" rtlCol="0">
            <a:spAutoFit/>
          </a:bodyPr>
          <a:lstStyle/>
          <a:p>
            <a:pPr algn="ctr" defTabSz="914400"/>
            <a:r>
              <a:rPr lang="en-SG" sz="4800" b="1" dirty="0" smtClean="0">
                <a:solidFill>
                  <a:srgbClr val="FF0000"/>
                </a:solidFill>
                <a:latin typeface="SVN-Vanilla Daisy Pro" panose="00000500000000000000" pitchFamily="2" charset="0"/>
                <a:cs typeface="Times New Roman" panose="02020603050405020304" pitchFamily="18" charset="0"/>
              </a:rPr>
              <a:t>TRÒ CHƠI:</a:t>
            </a:r>
          </a:p>
          <a:p>
            <a:pPr algn="ctr" defTabSz="914400"/>
            <a:r>
              <a:rPr lang="en-SG" sz="4800" b="1" dirty="0" smtClean="0">
                <a:solidFill>
                  <a:srgbClr val="FF0000"/>
                </a:solidFill>
                <a:latin typeface="SVN-Vanilla Daisy Pro" panose="00000500000000000000" pitchFamily="2" charset="0"/>
                <a:cs typeface="Times New Roman" panose="02020603050405020304" pitchFamily="18" charset="0"/>
              </a:rPr>
              <a:t>ĐUỔI HÌNH BẮT CHỮ</a:t>
            </a:r>
            <a:endParaRPr lang="en-SG" sz="4800" b="1" dirty="0">
              <a:solidFill>
                <a:srgbClr val="FF0000"/>
              </a:solidFill>
              <a:latin typeface="SVN-Vanilla Daisy Pro" panose="00000500000000000000" pitchFamily="2" charset="0"/>
              <a:cs typeface="Times New Roman" panose="02020603050405020304" pitchFamily="18" charset="0"/>
            </a:endParaRPr>
          </a:p>
        </p:txBody>
      </p:sp>
      <p:sp>
        <p:nvSpPr>
          <p:cNvPr id="10" name="Explosion 2 9"/>
          <p:cNvSpPr/>
          <p:nvPr/>
        </p:nvSpPr>
        <p:spPr>
          <a:xfrm>
            <a:off x="7120128" y="-152369"/>
            <a:ext cx="4838738" cy="2744926"/>
          </a:xfrm>
          <a:prstGeom prst="irregularSeal2">
            <a:avLst/>
          </a:prstGeom>
          <a:solidFill>
            <a:srgbClr val="5FCBEF"/>
          </a:solidFill>
          <a:ln w="19050" cap="rnd" cmpd="sng" algn="ctr">
            <a:solidFill>
              <a:srgbClr val="5FCBEF">
                <a:shade val="50000"/>
              </a:srgbClr>
            </a:solidFill>
            <a:prstDash val="solid"/>
          </a:ln>
          <a:effectLst/>
        </p:spPr>
        <p:txBody>
          <a:bodyPr rtlCol="0" anchor="ctr"/>
          <a:lstStyle/>
          <a:p>
            <a:pPr algn="ctr" defTabSz="914400"/>
            <a:r>
              <a:rPr lang="en-US" sz="2800" b="1" kern="0" dirty="0" err="1" smtClean="0">
                <a:solidFill>
                  <a:srgbClr val="FFFF00"/>
                </a:solidFill>
                <a:latin typeface="Times New Roman" panose="02020603050405020304" pitchFamily="18" charset="0"/>
                <a:cs typeface="Times New Roman" panose="02020603050405020304" pitchFamily="18" charset="0"/>
              </a:rPr>
              <a:t>Hình</a:t>
            </a:r>
            <a:r>
              <a:rPr lang="en-US" sz="2800" b="1" kern="0" dirty="0" smtClean="0">
                <a:solidFill>
                  <a:srgbClr val="FFFF00"/>
                </a:solidFill>
                <a:latin typeface="Times New Roman" panose="02020603050405020304" pitchFamily="18" charset="0"/>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ảnh</a:t>
            </a:r>
            <a:r>
              <a:rPr lang="en-US" sz="2800" b="1" kern="0" dirty="0" smtClean="0">
                <a:solidFill>
                  <a:srgbClr val="FFFF00"/>
                </a:solidFill>
                <a:latin typeface="Times New Roman" panose="02020603050405020304" pitchFamily="18" charset="0"/>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gợi</a:t>
            </a:r>
            <a:r>
              <a:rPr lang="en-US" sz="2800" b="1" kern="0" dirty="0" smtClean="0">
                <a:solidFill>
                  <a:srgbClr val="FFFF00"/>
                </a:solidFill>
                <a:latin typeface="Times New Roman" panose="02020603050405020304" pitchFamily="18" charset="0"/>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em</a:t>
            </a:r>
            <a:r>
              <a:rPr lang="en-US" sz="2800" b="1" kern="0" dirty="0" smtClean="0">
                <a:solidFill>
                  <a:srgbClr val="FFFF00"/>
                </a:solidFill>
                <a:latin typeface="Times New Roman" panose="02020603050405020304" pitchFamily="18" charset="0"/>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nhớ</a:t>
            </a:r>
            <a:r>
              <a:rPr lang="en-US" sz="2800" b="1" kern="0" dirty="0" smtClean="0">
                <a:solidFill>
                  <a:srgbClr val="FFFF00"/>
                </a:solidFill>
                <a:latin typeface="Times New Roman" panose="02020603050405020304" pitchFamily="18" charset="0"/>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đến</a:t>
            </a:r>
            <a:r>
              <a:rPr lang="en-US" sz="2800" b="1" kern="0" dirty="0" smtClean="0">
                <a:solidFill>
                  <a:srgbClr val="FFFF00"/>
                </a:solidFill>
                <a:latin typeface="Times New Roman" panose="02020603050405020304" pitchFamily="18" charset="0"/>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câu</a:t>
            </a:r>
            <a:r>
              <a:rPr lang="en-US" sz="2800" b="1" kern="0" dirty="0" smtClean="0">
                <a:solidFill>
                  <a:srgbClr val="FFFF00"/>
                </a:solidFill>
                <a:latin typeface="Times New Roman" panose="02020603050405020304" pitchFamily="18" charset="0"/>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thơ</a:t>
            </a:r>
            <a:r>
              <a:rPr lang="en-US" sz="2800" b="1" kern="0" dirty="0" smtClean="0">
                <a:solidFill>
                  <a:srgbClr val="FFFF00"/>
                </a:solidFill>
                <a:latin typeface="Times New Roman" panose="02020603050405020304" pitchFamily="18" charset="0"/>
                <a:cs typeface="Times New Roman" panose="02020603050405020304" pitchFamily="18" charset="0"/>
              </a:rPr>
              <a:t> </a:t>
            </a:r>
            <a:r>
              <a:rPr lang="en-US" sz="2800" b="1" kern="0" dirty="0" err="1" smtClean="0">
                <a:solidFill>
                  <a:srgbClr val="FFFF00"/>
                </a:solidFill>
                <a:latin typeface="Times New Roman" panose="02020603050405020304" pitchFamily="18" charset="0"/>
                <a:cs typeface="Times New Roman" panose="02020603050405020304" pitchFamily="18" charset="0"/>
              </a:rPr>
              <a:t>nào</a:t>
            </a:r>
            <a:r>
              <a:rPr lang="en-US" sz="2800" b="1" kern="0" dirty="0" smtClean="0">
                <a:solidFill>
                  <a:srgbClr val="FFFF00"/>
                </a:solidFill>
                <a:latin typeface="Times New Roman" panose="02020603050405020304" pitchFamily="18" charset="0"/>
                <a:cs typeface="Times New Roman" panose="02020603050405020304" pitchFamily="18" charset="0"/>
              </a:rPr>
              <a:t>?</a:t>
            </a:r>
          </a:p>
        </p:txBody>
      </p:sp>
      <p:pic>
        <p:nvPicPr>
          <p:cNvPr id="11"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79" y="3695700"/>
            <a:ext cx="2086149" cy="32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descr="6fc417983c9675ce1b60e983870aeb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2101" y="4624183"/>
            <a:ext cx="2579338" cy="223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150683" y="-55173"/>
            <a:ext cx="1798508" cy="2095500"/>
          </a:xfrm>
          <a:prstGeom prst="rect">
            <a:avLst/>
          </a:prstGeom>
        </p:spPr>
      </p:pic>
      <p:pic>
        <p:nvPicPr>
          <p:cNvPr id="14" name="Picture 13"/>
          <p:cNvPicPr>
            <a:picLocks noChangeAspect="1"/>
          </p:cNvPicPr>
          <p:nvPr/>
        </p:nvPicPr>
        <p:blipFill>
          <a:blip r:embed="rId7"/>
          <a:stretch>
            <a:fillRect/>
          </a:stretch>
        </p:blipFill>
        <p:spPr>
          <a:xfrm>
            <a:off x="10969244" y="0"/>
            <a:ext cx="1184694" cy="1242204"/>
          </a:xfrm>
          <a:prstGeom prst="rect">
            <a:avLst/>
          </a:prstGeom>
        </p:spPr>
      </p:pic>
      <p:pic>
        <p:nvPicPr>
          <p:cNvPr id="15" name="Picture 2" descr="Hình dáng bàn tay tiết lộ vận mệ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116" y="2310141"/>
            <a:ext cx="2617324" cy="23346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9"/>
          <a:stretch>
            <a:fillRect/>
          </a:stretch>
        </p:blipFill>
        <p:spPr>
          <a:xfrm>
            <a:off x="6702669" y="2361448"/>
            <a:ext cx="2776997" cy="2262734"/>
          </a:xfrm>
          <a:prstGeom prst="rect">
            <a:avLst/>
          </a:prstGeom>
        </p:spPr>
      </p:pic>
      <p:pic>
        <p:nvPicPr>
          <p:cNvPr id="1026" name="Picture 2" descr="Nói về tác dụng của lao động sáng tạo, nhà thơ Hoàng Trung Thông có viết:  Bàn tay ta làm nên tất cả. Có sức người sỏi đá cũng thành cơm. (Bà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27719" y="2346355"/>
            <a:ext cx="2571750" cy="22621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1"/>
          <a:stretch>
            <a:fillRect/>
          </a:stretch>
        </p:blipFill>
        <p:spPr>
          <a:xfrm>
            <a:off x="9715057" y="2361448"/>
            <a:ext cx="2351466" cy="2223904"/>
          </a:xfrm>
          <a:prstGeom prst="rect">
            <a:avLst/>
          </a:prstGeom>
        </p:spPr>
      </p:pic>
      <p:sp>
        <p:nvSpPr>
          <p:cNvPr id="19" name="Snip Diagonal Corner Rectangle 18"/>
          <p:cNvSpPr/>
          <p:nvPr/>
        </p:nvSpPr>
        <p:spPr>
          <a:xfrm>
            <a:off x="2193402" y="4912726"/>
            <a:ext cx="7650866" cy="1659442"/>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smtClean="0">
                <a:solidFill>
                  <a:prstClr val="white"/>
                </a:solidFill>
                <a:latin typeface="Times New Roman" panose="02020603050405020304" pitchFamily="18" charset="0"/>
                <a:cs typeface="Times New Roman" panose="02020603050405020304" pitchFamily="18" charset="0"/>
              </a:rPr>
              <a:t>      ĐÁP ÁN:</a:t>
            </a:r>
          </a:p>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Bàn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tay</a:t>
            </a:r>
            <a:r>
              <a:rPr lang="en-US" sz="3200" b="1" dirty="0" smtClean="0">
                <a:solidFill>
                  <a:prstClr val="white"/>
                </a:solidFill>
                <a:latin typeface="Times New Roman" panose="02020603050405020304" pitchFamily="18" charset="0"/>
                <a:cs typeface="Times New Roman" panose="02020603050405020304" pitchFamily="18" charset="0"/>
              </a:rPr>
              <a:t> ta </a:t>
            </a:r>
            <a:r>
              <a:rPr lang="en-US" sz="3200" b="1" dirty="0" err="1" smtClean="0">
                <a:solidFill>
                  <a:prstClr val="white"/>
                </a:solidFill>
                <a:latin typeface="Times New Roman" panose="02020603050405020304" pitchFamily="18" charset="0"/>
                <a:cs typeface="Times New Roman" panose="02020603050405020304" pitchFamily="18" charset="0"/>
              </a:rPr>
              <a:t>làm</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nên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tất</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vả</a:t>
            </a:r>
            <a:endParaRPr lang="en-US" sz="3200" b="1" dirty="0" smtClean="0">
              <a:solidFill>
                <a:prstClr val="white"/>
              </a:solidFill>
              <a:latin typeface="Times New Roman" panose="02020603050405020304" pitchFamily="18" charset="0"/>
              <a:cs typeface="Times New Roman" panose="02020603050405020304" pitchFamily="18" charset="0"/>
            </a:endParaRPr>
          </a:p>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Có</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sức</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người</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sỏi</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đá</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cũng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thành</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công</a:t>
            </a:r>
            <a:r>
              <a:rPr lang="en-US" sz="3200" b="1" dirty="0" smtClean="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556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900" decel="100000" fill="hold"/>
                                        <p:tgtEl>
                                          <p:spTgt spid="1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8" presetID="6"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900" decel="100000" fill="hold"/>
                                        <p:tgtEl>
                                          <p:spTgt spid="19"/>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2" name="whoosh.wav"/>
                                        </p:tgtEl>
                                      </p:cMediaNode>
                                    </p:audio>
                                  </p:subTnLst>
                                </p:cTn>
                              </p:par>
                              <p:par>
                                <p:cTn id="50" presetID="6" presetClass="entr" presetSubtype="16"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circle(in)">
                                      <p:cBhvr>
                                        <p:cTn id="5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a:off x="-526211" y="125397"/>
            <a:ext cx="12579443" cy="6732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129397" y="-337761"/>
            <a:ext cx="3856008" cy="1647591"/>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421" y="941"/>
              <a:ext cx="1820" cy="628"/>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dirty="0" err="1" smtClean="0">
                  <a:solidFill>
                    <a:srgbClr val="FF3300"/>
                  </a:solidFill>
                  <a:latin typeface="Times New Roman" panose="02020603050405020304" pitchFamily="18" charset="0"/>
                </a:rPr>
                <a:t>Gửi</a:t>
              </a:r>
              <a:r>
                <a:rPr lang="en-US" altLang="en-US" sz="32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bản</a:t>
              </a:r>
              <a:r>
                <a:rPr lang="en-US" altLang="en-US" sz="32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thân</a:t>
              </a:r>
              <a:endParaRPr lang="en-US" altLang="en-US" sz="3200" dirty="0">
                <a:solidFill>
                  <a:srgbClr val="FF3300"/>
                </a:solidFill>
                <a:latin typeface="Times New Roman" panose="02020603050405020304" pitchFamily="18" charset="0"/>
              </a:endParaRPr>
            </a:p>
          </p:txBody>
        </p:sp>
      </p:grpSp>
      <p:pic>
        <p:nvPicPr>
          <p:cNvPr id="12" name="Picture 11" descr="IMG_1582517675295_1582518075254">
            <a:extLst>
              <a:ext uri="{FF2B5EF4-FFF2-40B4-BE49-F238E27FC236}"/>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0392542" y="-79132"/>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7189" y="5383347"/>
            <a:ext cx="3010466" cy="14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699460" y="5545021"/>
            <a:ext cx="2687293" cy="1548203"/>
          </a:xfrm>
          <a:prstGeom prst="rect">
            <a:avLst/>
          </a:prstGeom>
        </p:spPr>
      </p:pic>
      <p:sp>
        <p:nvSpPr>
          <p:cNvPr id="3" name="Rectangle 2"/>
          <p:cNvSpPr/>
          <p:nvPr/>
        </p:nvSpPr>
        <p:spPr>
          <a:xfrm>
            <a:off x="2188821" y="1413029"/>
            <a:ext cx="8203721" cy="4093428"/>
          </a:xfrm>
          <a:prstGeom prst="rect">
            <a:avLst/>
          </a:prstGeom>
        </p:spPr>
        <p:txBody>
          <a:bodyPr wrap="square">
            <a:spAutoFit/>
          </a:bodyPr>
          <a:lstStyle/>
          <a:p>
            <a:pPr algn="just"/>
            <a:r>
              <a:rPr lang="en-US" sz="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Muốn</a:t>
            </a:r>
            <a:r>
              <a:rPr lang="en-US" sz="2000" dirty="0" smtClean="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thành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trong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cuộc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sống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năng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lực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cần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ở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mỗi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con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làm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lấy</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giải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quyết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việc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của</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mình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lo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liệu</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tạo</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dựng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cho</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cuộc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sống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của</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mình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chờ</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dựa</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dẫm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phụ</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thuộc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vào</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khác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tính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bản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lĩnh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luôn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tin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trước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cuộc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sống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ý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chí</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nỗ</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lực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phấn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đấu</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kiên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trì</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bền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bỉ</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sẵn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sàng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vượt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qua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khăn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gian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khổ</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để</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hoàn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thành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tốt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việc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tính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hường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gặt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hái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được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nhiều</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thành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trong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cuộc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sống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luôn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nhận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được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kính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trọng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của</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mọi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biết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thường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sống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ích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kỉ</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dựa</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dẫm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vào</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khác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biếng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ỷ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lại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trong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việc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bị</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mọi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khinh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ghét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xa</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lánh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học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sinh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muốn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tính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trước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hết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phải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chăm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chỉ</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học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tốt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biết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mình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hoàn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thành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tốt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mọi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việc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được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giao</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chịu</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trách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nhiệm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về</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việc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mình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làm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luôn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năng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động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sáng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tạo</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trong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học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trong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cuộc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sống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bao</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giờ</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chán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nản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hay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lùi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bước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trước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khăn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trở</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ngại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làm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được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như</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vậy</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học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sinh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sẽ</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sớm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hình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thành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được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bản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lĩnh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mai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này</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trở</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thành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hữ</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ích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đem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sức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mình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xây</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dựng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quê</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hương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đất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nước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a:t>
            </a:r>
            <a:endParaRPr lang="en-US" sz="2000" dirty="0">
              <a:solidFill>
                <a:srgbClr val="0000FF"/>
              </a:solidFill>
              <a:effectLst/>
              <a:latin typeface="SVN-Very Berry" panose="00000500000000000000" pitchFamily="2" charset="0"/>
              <a:ea typeface="Times New Roman" panose="02020603050405020304" pitchFamily="18" charset="0"/>
              <a:cs typeface="Times New Roman" panose="02020603050405020304" pitchFamily="18" charset="0"/>
            </a:endParaRPr>
          </a:p>
        </p:txBody>
      </p:sp>
      <p:pic>
        <p:nvPicPr>
          <p:cNvPr id="16" name="Picture 15" descr="58PIC58PIC58PIC58PICHsaGKG559akDq_PIC2018.png"/>
          <p:cNvPicPr>
            <a:picLocks noChangeAspect="1"/>
          </p:cNvPicPr>
          <p:nvPr/>
        </p:nvPicPr>
        <p:blipFill>
          <a:blip r:embed="rId7" cstate="print"/>
          <a:srcRect l="7143" t="16071" r="5357" b="14286"/>
          <a:stretch>
            <a:fillRect/>
          </a:stretch>
        </p:blipFill>
        <p:spPr>
          <a:xfrm>
            <a:off x="4589341" y="485569"/>
            <a:ext cx="2915640" cy="959043"/>
          </a:xfrm>
          <a:prstGeom prst="rect">
            <a:avLst/>
          </a:prstGeom>
        </p:spPr>
      </p:pic>
      <p:sp>
        <p:nvSpPr>
          <p:cNvPr id="17" name="Rectangle 1"/>
          <p:cNvSpPr>
            <a:spLocks noChangeArrowheads="1"/>
          </p:cNvSpPr>
          <p:nvPr/>
        </p:nvSpPr>
        <p:spPr bwMode="auto">
          <a:xfrm>
            <a:off x="4964652" y="632779"/>
            <a:ext cx="2165017"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600" b="1" dirty="0" err="1" smtClean="0">
                <a:solidFill>
                  <a:srgbClr val="FF0000"/>
                </a:solidFill>
                <a:latin typeface="SVN-Whimsy" panose="02040603050506020204" pitchFamily="18" charset="0"/>
                <a:ea typeface="Calibri" pitchFamily="34" charset="0"/>
                <a:cs typeface="Times New Roman" pitchFamily="18" charset="0"/>
                <a:sym typeface="Wingdings" pitchFamily="2" charset="2"/>
              </a:rPr>
              <a:t>Tự</a:t>
            </a:r>
            <a:r>
              <a:rPr lang="en-US" sz="3600" b="1" dirty="0" smtClean="0">
                <a:solidFill>
                  <a:srgbClr val="FF0000"/>
                </a:solidFill>
                <a:latin typeface="SVN-Whimsy" panose="02040603050506020204" pitchFamily="18" charset="0"/>
                <a:ea typeface="Calibri" pitchFamily="34" charset="0"/>
                <a:cs typeface="Times New Roman" pitchFamily="18" charset="0"/>
                <a:sym typeface="Wingdings" pitchFamily="2" charset="2"/>
              </a:rPr>
              <a:t> </a:t>
            </a:r>
            <a:r>
              <a:rPr lang="en-US" sz="3600" b="1" dirty="0" err="1" smtClean="0">
                <a:solidFill>
                  <a:srgbClr val="FF0000"/>
                </a:solidFill>
                <a:latin typeface="SVN-Whimsy" panose="02040603050506020204" pitchFamily="18" charset="0"/>
                <a:ea typeface="Calibri" pitchFamily="34" charset="0"/>
                <a:cs typeface="Times New Roman" pitchFamily="18" charset="0"/>
                <a:sym typeface="Wingdings" pitchFamily="2" charset="2"/>
              </a:rPr>
              <a:t>lập</a:t>
            </a:r>
            <a:endParaRPr lang="en-US" sz="3600" b="1" dirty="0" smtClean="0">
              <a:solidFill>
                <a:srgbClr val="FF0000"/>
              </a:solidFill>
              <a:latin typeface="SVN-Whimsy" panose="02040603050506020204" pitchFamily="18" charset="0"/>
              <a:ea typeface="Calibri" pitchFamily="34" charset="0"/>
              <a:cs typeface="Times New Roman" pitchFamily="18" charset="0"/>
            </a:endParaRPr>
          </a:p>
        </p:txBody>
      </p:sp>
    </p:spTree>
    <p:extLst>
      <p:ext uri="{BB962C8B-B14F-4D97-AF65-F5344CB8AC3E}">
        <p14:creationId xmlns:p14="http://schemas.microsoft.com/office/powerpoint/2010/main" val="4036701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p:stCondLst>
                              <p:cond delay="1000"/>
                            </p:stCondLst>
                            <p:childTnLst>
                              <p:par>
                                <p:cTn id="13" presetID="37"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900" decel="100000" fill="hold"/>
                                        <p:tgtEl>
                                          <p:spTgt spid="1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 calcmode="lin" valueType="num">
                                      <p:cBhvr>
                                        <p:cTn id="3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2606134" y="1056751"/>
            <a:ext cx="7362515"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161731" y="-146595"/>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185297" y="2366535"/>
            <a:ext cx="56584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514350" indent="-514350">
              <a:buAutoNum type="arabicPeriod"/>
            </a:pPr>
            <a:r>
              <a:rPr lang="en-US" sz="2800" dirty="0" err="1" smtClean="0">
                <a:solidFill>
                  <a:srgbClr val="0000FF"/>
                </a:solidFill>
                <a:latin typeface="Times New Roman" panose="02020603050405020304" pitchFamily="18" charset="0"/>
                <a:cs typeface="Times New Roman" panose="02020603050405020304" pitchFamily="18" charset="0"/>
              </a:rPr>
              <a:t>Hoàn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thiện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sơ</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đồ</a:t>
            </a:r>
            <a:r>
              <a:rPr lang="en-US" sz="2800" dirty="0" smtClean="0">
                <a:solidFill>
                  <a:srgbClr val="0000FF"/>
                </a:solidFill>
                <a:latin typeface="Times New Roman" panose="02020603050405020304" pitchFamily="18" charset="0"/>
                <a:cs typeface="Times New Roman" panose="02020603050405020304" pitchFamily="18" charset="0"/>
              </a:rPr>
              <a:t> </a:t>
            </a:r>
            <a:r>
              <a:rPr lang="vi-VN" sz="2800" dirty="0" smtClean="0">
                <a:solidFill>
                  <a:srgbClr val="0000FF"/>
                </a:solidFill>
                <a:latin typeface="Times New Roman" panose="02020603050405020304" pitchFamily="18" charset="0"/>
                <a:cs typeface="Times New Roman" panose="02020603050405020304" pitchFamily="18" charset="0"/>
              </a:rPr>
              <a:t>nội </a:t>
            </a:r>
            <a:r>
              <a:rPr lang="vi-VN" sz="2800" dirty="0">
                <a:solidFill>
                  <a:srgbClr val="0000FF"/>
                </a:solidFill>
                <a:latin typeface="Times New Roman" panose="02020603050405020304" pitchFamily="18" charset="0"/>
                <a:cs typeface="Times New Roman" panose="02020603050405020304" pitchFamily="18" charset="0"/>
              </a:rPr>
              <a:t>dung </a:t>
            </a:r>
            <a:r>
              <a:rPr lang="vi-VN" sz="2800" dirty="0" smtClean="0">
                <a:solidFill>
                  <a:srgbClr val="0000FF"/>
                </a:solidFill>
                <a:latin typeface="Times New Roman" panose="02020603050405020304" pitchFamily="18" charset="0"/>
                <a:cs typeface="Times New Roman" panose="02020603050405020304" pitchFamily="18" charset="0"/>
              </a:rPr>
              <a:t>chính</a:t>
            </a:r>
            <a:endParaRPr lang="en-US" sz="2800" dirty="0" smtClean="0">
              <a:solidFill>
                <a:srgbClr val="0000FF"/>
              </a:solidFill>
              <a:latin typeface="Times New Roman" panose="02020603050405020304" pitchFamily="18" charset="0"/>
              <a:cs typeface="Times New Roman" panose="02020603050405020304" pitchFamily="18" charset="0"/>
            </a:endParaRPr>
          </a:p>
          <a:p>
            <a:pPr marL="0" indent="0"/>
            <a:r>
              <a:rPr lang="en-US" sz="2800" dirty="0" err="1">
                <a:solidFill>
                  <a:srgbClr val="0000FF"/>
                </a:solidFill>
                <a:latin typeface="Times New Roman" panose="02020603050405020304" pitchFamily="18" charset="0"/>
                <a:cs typeface="Times New Roman" panose="02020603050405020304" pitchFamily="18" charset="0"/>
              </a:rPr>
              <a:t>c</a:t>
            </a:r>
            <a:r>
              <a:rPr lang="en-US" sz="2800" dirty="0" err="1" smtClean="0">
                <a:solidFill>
                  <a:srgbClr val="0000FF"/>
                </a:solidFill>
                <a:latin typeface="Times New Roman" panose="02020603050405020304" pitchFamily="18" charset="0"/>
                <a:cs typeface="Times New Roman" panose="02020603050405020304" pitchFamily="18" charset="0"/>
              </a:rPr>
              <a:t>ủa</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bài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học</a:t>
            </a:r>
            <a:r>
              <a:rPr lang="vi-VN" sz="2800" dirty="0" smtClean="0">
                <a:solidFill>
                  <a:srgbClr val="0000FF"/>
                </a:solidFill>
                <a:latin typeface="Times New Roman" panose="02020603050405020304" pitchFamily="18" charset="0"/>
                <a:cs typeface="Times New Roman" panose="02020603050405020304" pitchFamily="18" charset="0"/>
              </a:rPr>
              <a:t> </a:t>
            </a:r>
            <a:r>
              <a:rPr lang="en-US" sz="2800" dirty="0" smtClean="0">
                <a:solidFill>
                  <a:srgbClr val="0000FF"/>
                </a:solidFill>
                <a:latin typeface="Times New Roman" panose="02020603050405020304" pitchFamily="18" charset="0"/>
                <a:cs typeface="Times New Roman" panose="02020603050405020304" pitchFamily="18" charset="0"/>
              </a:rPr>
              <a:t> </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0" name="Text Box 12"/>
          <p:cNvSpPr txBox="1">
            <a:spLocks noChangeArrowheads="1"/>
          </p:cNvSpPr>
          <p:nvPr/>
        </p:nvSpPr>
        <p:spPr bwMode="auto">
          <a:xfrm>
            <a:off x="3934460" y="3160694"/>
            <a:ext cx="571900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altLang="en-US" sz="2800" dirty="0" smtClean="0">
                <a:solidFill>
                  <a:srgbClr val="0000FF"/>
                </a:solidFill>
                <a:latin typeface="Times New Roman" panose="02020603050405020304" pitchFamily="18" charset="0"/>
                <a:cs typeface="Times New Roman" panose="02020603050405020304" pitchFamily="18" charset="0"/>
              </a:rPr>
              <a:t>2</a:t>
            </a:r>
            <a:r>
              <a:rPr lang="vi-VN" sz="2800" dirty="0">
                <a:solidFill>
                  <a:srgbClr val="0000FF"/>
                </a:solidFill>
                <a:latin typeface="Times New Roman" panose="02020603050405020304" pitchFamily="18" charset="0"/>
                <a:cs typeface="Times New Roman" panose="02020603050405020304" pitchFamily="18" charset="0"/>
              </a:rPr>
              <a:t>. Chọn một số </a:t>
            </a:r>
            <a:r>
              <a:rPr lang="vi-VN" sz="2800" dirty="0" smtClean="0">
                <a:solidFill>
                  <a:srgbClr val="0000FF"/>
                </a:solidFill>
                <a:latin typeface="Times New Roman" panose="02020603050405020304" pitchFamily="18" charset="0"/>
                <a:cs typeface="Times New Roman" panose="02020603050405020304" pitchFamily="18" charset="0"/>
              </a:rPr>
              <a:t>câu</a:t>
            </a:r>
            <a:r>
              <a:rPr lang="en-US" sz="2800" dirty="0" smtClean="0">
                <a:solidFill>
                  <a:srgbClr val="0000FF"/>
                </a:solidFill>
                <a:latin typeface="Times New Roman" panose="02020603050405020304" pitchFamily="18" charset="0"/>
                <a:cs typeface="Times New Roman" panose="02020603050405020304" pitchFamily="18" charset="0"/>
              </a:rPr>
              <a:t> Slogan</a:t>
            </a:r>
            <a:r>
              <a:rPr lang="vi-VN" sz="2800" dirty="0" smtClean="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hay </a:t>
            </a:r>
            <a:r>
              <a:rPr lang="en-US" sz="2800" dirty="0" err="1" smtClean="0">
                <a:solidFill>
                  <a:srgbClr val="0000FF"/>
                </a:solidFill>
                <a:latin typeface="Times New Roman" panose="02020603050405020304" pitchFamily="18" charset="0"/>
                <a:cs typeface="Times New Roman" panose="02020603050405020304" pitchFamily="18" charset="0"/>
              </a:rPr>
              <a:t>và</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học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thuộc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lòng</a:t>
            </a:r>
            <a:r>
              <a:rPr lang="en-US" sz="2800" dirty="0">
                <a:solidFill>
                  <a:srgbClr val="0000FF"/>
                </a:solidFill>
                <a:latin typeface="Times New Roman" panose="02020603050405020304" pitchFamily="18" charset="0"/>
                <a:cs typeface="Times New Roman" panose="02020603050405020304" pitchFamily="18" charset="0"/>
              </a:rPr>
              <a:t> </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1" name="Text Box 13"/>
          <p:cNvSpPr txBox="1">
            <a:spLocks noChangeArrowheads="1"/>
          </p:cNvSpPr>
          <p:nvPr/>
        </p:nvSpPr>
        <p:spPr bwMode="auto">
          <a:xfrm>
            <a:off x="4077807" y="4198038"/>
            <a:ext cx="4079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rPr>
              <a:t>3.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tuần</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tiếp</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2" name="Picture 11" descr="IMG_1582517675295_1582518075254">
            <a:extLst>
              <a:ext uri="{FF2B5EF4-FFF2-40B4-BE49-F238E27FC236}"/>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0142376" y="237930"/>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descr="22858PICdbgea5Gz679dY_PIC201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6284" y="4914777"/>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Tree>
    <p:extLst>
      <p:ext uri="{BB962C8B-B14F-4D97-AF65-F5344CB8AC3E}">
        <p14:creationId xmlns:p14="http://schemas.microsoft.com/office/powerpoint/2010/main" val="1125886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899">
                                            <p:txEl>
                                              <p:pRg st="1" end="1"/>
                                            </p:txEl>
                                          </p:spTgt>
                                        </p:tgtEl>
                                        <p:attrNameLst>
                                          <p:attrName>style.visibility</p:attrName>
                                        </p:attrNameLst>
                                      </p:cBhvr>
                                      <p:to>
                                        <p:strVal val="visible"/>
                                      </p:to>
                                    </p:set>
                                    <p:animEffect transition="in" filter="fade">
                                      <p:cBhvr>
                                        <p:cTn id="21" dur="1000"/>
                                        <p:tgtEl>
                                          <p:spTgt spid="37899">
                                            <p:txEl>
                                              <p:pRg st="1" end="1"/>
                                            </p:txEl>
                                          </p:spTgt>
                                        </p:tgtEl>
                                      </p:cBhvr>
                                    </p:animEffect>
                                    <p:anim calcmode="lin" valueType="num">
                                      <p:cBhvr>
                                        <p:cTn id="22" dur="1000" fill="hold"/>
                                        <p:tgtEl>
                                          <p:spTgt spid="3789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7899">
                                            <p:txEl>
                                              <p:pRg st="1" end="1"/>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0">
                                            <p:txEl>
                                              <p:pRg st="0" end="0"/>
                                            </p:txEl>
                                          </p:spTgt>
                                        </p:tgtEl>
                                        <p:attrNameLst>
                                          <p:attrName>style.visibility</p:attrName>
                                        </p:attrNameLst>
                                      </p:cBhvr>
                                      <p:to>
                                        <p:strVal val="visible"/>
                                      </p:to>
                                    </p:set>
                                    <p:animEffect transition="in" filter="fade">
                                      <p:cBhvr>
                                        <p:cTn id="27" dur="1000"/>
                                        <p:tgtEl>
                                          <p:spTgt spid="37900">
                                            <p:txEl>
                                              <p:pRg st="0" end="0"/>
                                            </p:txEl>
                                          </p:spTgt>
                                        </p:tgtEl>
                                      </p:cBhvr>
                                    </p:animEffect>
                                    <p:anim calcmode="lin" valueType="num">
                                      <p:cBhvr>
                                        <p:cTn id="28" dur="1000" fill="hold"/>
                                        <p:tgtEl>
                                          <p:spTgt spid="37900">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0">
                                            <p:txEl>
                                              <p:pRg st="0" end="0"/>
                                            </p:txEl>
                                          </p:spTgt>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4000"/>
                            </p:stCondLst>
                            <p:childTnLst>
                              <p:par>
                                <p:cTn id="31" presetID="42" presetClass="entr" presetSubtype="0" fill="hold" nodeType="afterEffect">
                                  <p:stCondLst>
                                    <p:cond delay="0"/>
                                  </p:stCondLst>
                                  <p:childTnLst>
                                    <p:set>
                                      <p:cBhvr>
                                        <p:cTn id="32" dur="1" fill="hold">
                                          <p:stCondLst>
                                            <p:cond delay="0"/>
                                          </p:stCondLst>
                                        </p:cTn>
                                        <p:tgtEl>
                                          <p:spTgt spid="37901">
                                            <p:txEl>
                                              <p:pRg st="0" end="0"/>
                                            </p:txEl>
                                          </p:spTgt>
                                        </p:tgtEl>
                                        <p:attrNameLst>
                                          <p:attrName>style.visibility</p:attrName>
                                        </p:attrNameLst>
                                      </p:cBhvr>
                                      <p:to>
                                        <p:strVal val="visible"/>
                                      </p:to>
                                    </p:set>
                                    <p:animEffect transition="in" filter="fade">
                                      <p:cBhvr>
                                        <p:cTn id="33" dur="1000"/>
                                        <p:tgtEl>
                                          <p:spTgt spid="37901">
                                            <p:txEl>
                                              <p:pRg st="0" end="0"/>
                                            </p:txEl>
                                          </p:spTgt>
                                        </p:tgtEl>
                                      </p:cBhvr>
                                    </p:animEffect>
                                    <p:anim calcmode="lin" valueType="num">
                                      <p:cBhvr>
                                        <p:cTn id="34"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par>
                          <p:cTn id="41" fill="hold">
                            <p:stCondLst>
                              <p:cond delay="500"/>
                            </p:stCondLst>
                            <p:childTnLst>
                              <p:par>
                                <p:cTn id="42" presetID="37"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900" decel="100000" fill="hold"/>
                                        <p:tgtEl>
                                          <p:spTgt spid="14"/>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380181">
            <a:off x="3137416" y="-683043"/>
            <a:ext cx="4786107" cy="6881212"/>
            <a:chOff x="1100490" y="0"/>
            <a:chExt cx="7448764"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00490" y="0"/>
              <a:ext cx="7448764"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1678" y="320674"/>
              <a:ext cx="6548644" cy="6299199"/>
            </a:xfrm>
            <a:prstGeom prst="rect">
              <a:avLst/>
            </a:prstGeom>
            <a:effectLst>
              <a:innerShdw blurRad="114300">
                <a:prstClr val="black"/>
              </a:innerShdw>
            </a:effectLst>
          </p:spPr>
        </p:pic>
      </p:grpSp>
      <p:sp>
        <p:nvSpPr>
          <p:cNvPr id="6" name="文本框 15"/>
          <p:cNvSpPr txBox="1"/>
          <p:nvPr/>
        </p:nvSpPr>
        <p:spPr>
          <a:xfrm>
            <a:off x="3087822" y="1743062"/>
            <a:ext cx="5255015" cy="2123658"/>
          </a:xfrm>
          <a:prstGeom prst="rect">
            <a:avLst/>
          </a:prstGeom>
          <a:noFill/>
        </p:spPr>
        <p:txBody>
          <a:bodyPr wrap="square" rtlCol="0">
            <a:spAutoFit/>
          </a:bodyPr>
          <a:lstStyle/>
          <a:p>
            <a:pPr algn="ctr"/>
            <a:r>
              <a:rPr lang="en-US" altLang="zh-CN" sz="6600" b="1" dirty="0" smtClean="0">
                <a:solidFill>
                  <a:srgbClr val="FF0000"/>
                </a:solidFill>
                <a:latin typeface="SVN-Wallington" panose="00000500000000000000" pitchFamily="2" charset="0"/>
                <a:ea typeface="华康海报体W12" panose="040B0C09000000000000" pitchFamily="81" charset="-122"/>
                <a:cs typeface="Times New Roman" pitchFamily="18" charset="0"/>
              </a:rPr>
              <a:t>Xin </a:t>
            </a:r>
            <a:r>
              <a:rPr lang="en-US" altLang="zh-CN" sz="6600" b="1" dirty="0" err="1" smtClean="0">
                <a:solidFill>
                  <a:srgbClr val="FF0000"/>
                </a:solidFill>
                <a:latin typeface="SVN-Wallington" panose="00000500000000000000" pitchFamily="2" charset="0"/>
                <a:ea typeface="华康海报体W12" panose="040B0C09000000000000" pitchFamily="81" charset="-122"/>
                <a:cs typeface="Times New Roman" pitchFamily="18" charset="0"/>
              </a:rPr>
              <a:t>chào</a:t>
            </a:r>
            <a:r>
              <a:rPr lang="en-US" altLang="zh-CN" sz="6600" b="1" dirty="0" smtClean="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smtClean="0">
                <a:solidFill>
                  <a:srgbClr val="FF0000"/>
                </a:solidFill>
                <a:latin typeface="SVN-Wallington" panose="00000500000000000000" pitchFamily="2" charset="0"/>
                <a:ea typeface="华康海报体W12" panose="040B0C09000000000000" pitchFamily="81" charset="-122"/>
                <a:cs typeface="Times New Roman" pitchFamily="18" charset="0"/>
              </a:rPr>
              <a:t>và</a:t>
            </a:r>
            <a:r>
              <a:rPr lang="en-US" altLang="zh-CN" sz="6600" b="1" dirty="0" smtClean="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smtClean="0">
                <a:solidFill>
                  <a:srgbClr val="FF0000"/>
                </a:solidFill>
                <a:latin typeface="SVN-Wallington" panose="00000500000000000000" pitchFamily="2" charset="0"/>
                <a:ea typeface="华康海报体W12" panose="040B0C09000000000000" pitchFamily="81" charset="-122"/>
                <a:cs typeface="Times New Roman" pitchFamily="18" charset="0"/>
              </a:rPr>
              <a:t>hẹn</a:t>
            </a:r>
            <a:r>
              <a:rPr lang="en-US" altLang="zh-CN" sz="6600" b="1" dirty="0" smtClean="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smtClean="0">
                <a:solidFill>
                  <a:srgbClr val="FF0000"/>
                </a:solidFill>
                <a:latin typeface="SVN-Wallington" panose="00000500000000000000" pitchFamily="2" charset="0"/>
                <a:ea typeface="华康海报体W12" panose="040B0C09000000000000" pitchFamily="81" charset="-122"/>
                <a:cs typeface="Times New Roman" pitchFamily="18" charset="0"/>
              </a:rPr>
              <a:t>gặp</a:t>
            </a:r>
            <a:r>
              <a:rPr lang="en-US" altLang="zh-CN" sz="6600" b="1" dirty="0" smtClean="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smtClean="0">
                <a:solidFill>
                  <a:srgbClr val="FF0000"/>
                </a:solidFill>
                <a:latin typeface="SVN-Wallington" panose="00000500000000000000" pitchFamily="2" charset="0"/>
                <a:ea typeface="华康海报体W12" panose="040B0C09000000000000" pitchFamily="81" charset="-122"/>
                <a:cs typeface="Times New Roman" pitchFamily="18" charset="0"/>
              </a:rPr>
              <a:t>lại</a:t>
            </a:r>
            <a:r>
              <a:rPr lang="en-US" altLang="zh-CN" sz="6600" b="1" dirty="0" smtClean="0">
                <a:solidFill>
                  <a:srgbClr val="FF0000"/>
                </a:solidFill>
                <a:latin typeface="SVN-Wallington" panose="00000500000000000000" pitchFamily="2" charset="0"/>
                <a:ea typeface="华康海报体W12" panose="040B0C09000000000000" pitchFamily="81" charset="-122"/>
                <a:cs typeface="Times New Roman" pitchFamily="18" charset="0"/>
              </a:rPr>
              <a:t>!</a:t>
            </a:r>
            <a:endParaRPr lang="zh-CN" altLang="en-US" sz="6600" b="1" dirty="0">
              <a:solidFill>
                <a:srgbClr val="FF0000"/>
              </a:solidFill>
              <a:latin typeface="SVN-Wallington" panose="00000500000000000000" pitchFamily="2"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r:embed="rId6"/>
          <a:stretch>
            <a:fillRect/>
          </a:stretch>
        </p:blipFill>
        <p:spPr>
          <a:xfrm>
            <a:off x="8745051" y="1775835"/>
            <a:ext cx="3853006" cy="4359018"/>
          </a:xfrm>
          <a:prstGeom prst="rect">
            <a:avLst/>
          </a:prstGeom>
        </p:spPr>
      </p:pic>
      <p:pic>
        <p:nvPicPr>
          <p:cNvPr id="9" name="Picture 8" descr="IMG_1582517675295_1582518075254">
            <a:extLst>
              <a:ext uri="{FF2B5EF4-FFF2-40B4-BE49-F238E27FC236}"/>
            </a:extLst>
          </p:cNvPr>
          <p:cNvPicPr>
            <a:picLocks noGrp="1" noChangeAspect="1"/>
          </p:cNvPicPr>
          <p:nvPr isPhoto="1"/>
        </p:nvPicPr>
        <p:blipFill>
          <a:blip r:embed="rId7" cstate="print">
            <a:lum bright="-6000"/>
            <a:extLst>
              <a:ext uri="{28A0092B-C50C-407E-A947-70E740481C1C}">
                <a14:useLocalDpi xmlns:a14="http://schemas.microsoft.com/office/drawing/2010/main" val="0"/>
              </a:ext>
            </a:extLst>
          </a:blip>
          <a:stretch>
            <a:fillRect/>
          </a:stretch>
        </p:blipFill>
        <p:spPr>
          <a:xfrm>
            <a:off x="9841209" y="130428"/>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0" name="图片 8" descr="6fc417983c9675ce1b60e983870aeb8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4915" y="4436379"/>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9" cstate="print">
            <a:extLst>
              <a:ext uri="{28A0092B-C50C-407E-A947-70E740481C1C}">
                <a14:useLocalDpi xmlns:a14="http://schemas.microsoft.com/office/drawing/2010/main" val="0"/>
              </a:ext>
            </a:extLst>
          </a:blip>
          <a:srcRect l="32760" r="8347"/>
          <a:stretch>
            <a:fillRect/>
          </a:stretch>
        </p:blipFill>
        <p:spPr>
          <a:xfrm flipH="1">
            <a:off x="726324" y="886760"/>
            <a:ext cx="2687293" cy="1548203"/>
          </a:xfrm>
          <a:prstGeom prst="rect">
            <a:avLst/>
          </a:prstGeom>
        </p:spPr>
      </p:pic>
    </p:spTree>
    <p:extLst>
      <p:ext uri="{BB962C8B-B14F-4D97-AF65-F5344CB8AC3E}">
        <p14:creationId xmlns:p14="http://schemas.microsoft.com/office/powerpoint/2010/main" val="201675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42" presetClass="path" presetSubtype="0" fill="hold" nodeType="withEffect">
                                  <p:stCondLst>
                                    <p:cond delay="0"/>
                                  </p:stCondLst>
                                  <p:childTnLst>
                                    <p:animMotion origin="layout" path="M -0.12708 0.14745 L -0.07617 -0.04005 " pathEditMode="relative" rAng="0" ptsTypes="AA">
                                      <p:cBhvr>
                                        <p:cTn id="23" dur="750" fill="hold"/>
                                        <p:tgtEl>
                                          <p:spTgt spid="7"/>
                                        </p:tgtEl>
                                        <p:attrNameLst>
                                          <p:attrName>ppt_x</p:attrName>
                                          <p:attrName>ppt_y</p:attrName>
                                        </p:attrNameLst>
                                      </p:cBhvr>
                                      <p:rCtr x="2539" y="-9375"/>
                                    </p:animMotion>
                                  </p:childTnLst>
                                </p:cTn>
                              </p:par>
                            </p:childTnLst>
                          </p:cTn>
                        </p:par>
                        <p:par>
                          <p:cTn id="24" fill="hold">
                            <p:stCondLst>
                              <p:cond delay="2750"/>
                            </p:stCondLst>
                            <p:childTnLst>
                              <p:par>
                                <p:cTn id="25" presetID="45" presetClass="entr" presetSubtype="0" fill="hold" grpId="0" nodeType="after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anim calcmode="lin" valueType="num">
                                      <p:cBhvr>
                                        <p:cTn id="28" dur="750" fill="hold"/>
                                        <p:tgtEl>
                                          <p:spTgt spid="6"/>
                                        </p:tgtEl>
                                        <p:attrNameLst>
                                          <p:attrName>ppt_w</p:attrName>
                                        </p:attrNameLst>
                                      </p:cBhvr>
                                      <p:tavLst>
                                        <p:tav tm="0" fmla="#ppt_w*sin(2.5*pi*$)">
                                          <p:val>
                                            <p:fltVal val="0"/>
                                          </p:val>
                                        </p:tav>
                                        <p:tav tm="100000">
                                          <p:val>
                                            <p:fltVal val="1"/>
                                          </p:val>
                                        </p:tav>
                                      </p:tavLst>
                                    </p:anim>
                                    <p:anim calcmode="lin" valueType="num">
                                      <p:cBhvr>
                                        <p:cTn id="29" dur="750" fill="hold"/>
                                        <p:tgtEl>
                                          <p:spTgt spid="6"/>
                                        </p:tgtEl>
                                        <p:attrNameLst>
                                          <p:attrName>ppt_h</p:attrName>
                                        </p:attrNameLst>
                                      </p:cBhvr>
                                      <p:tavLst>
                                        <p:tav tm="0">
                                          <p:val>
                                            <p:strVal val="#ppt_h"/>
                                          </p:val>
                                        </p:tav>
                                        <p:tav tm="100000">
                                          <p:val>
                                            <p:strVal val="#ppt_h"/>
                                          </p:val>
                                        </p:tav>
                                      </p:tavLst>
                                    </p:anim>
                                  </p:childTnLst>
                                </p:cTn>
                              </p:par>
                              <p:par>
                                <p:cTn id="30" presetID="6" presetClass="emph" presetSubtype="0" fill="hold" grpId="1" nodeType="withEffect">
                                  <p:stCondLst>
                                    <p:cond delay="0"/>
                                  </p:stCondLst>
                                  <p:iterate type="lt">
                                    <p:tmPct val="10000"/>
                                  </p:iterate>
                                  <p:childTnLst>
                                    <p:animScale>
                                      <p:cBhvr>
                                        <p:cTn id="31" dur="300" fill="hold"/>
                                        <p:tgtEl>
                                          <p:spTgt spid="6"/>
                                        </p:tgtEl>
                                      </p:cBhvr>
                                      <p:by x="500000" y="500000"/>
                                    </p:animScale>
                                  </p:childTnLst>
                                </p:cTn>
                              </p:par>
                              <p:par>
                                <p:cTn id="32" presetID="6" presetClass="emph" presetSubtype="0" fill="hold" grpId="2" nodeType="withEffect">
                                  <p:stCondLst>
                                    <p:cond delay="0"/>
                                  </p:stCondLst>
                                  <p:iterate type="lt">
                                    <p:tmPct val="10000"/>
                                  </p:iterate>
                                  <p:childTnLst>
                                    <p:animScale>
                                      <p:cBhvr>
                                        <p:cTn id="33" dur="750" fill="hold"/>
                                        <p:tgtEl>
                                          <p:spTgt spid="6"/>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624148" y="7937"/>
            <a:ext cx="8429790" cy="1659442"/>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Câu</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thơ</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sau</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thể</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hiện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đức</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tính</a:t>
            </a:r>
            <a:r>
              <a:rPr lang="en-US" sz="3200" b="1" dirty="0" smtClean="0">
                <a:solidFill>
                  <a:prstClr val="white"/>
                </a:solidFill>
                <a:latin typeface="Times New Roman" panose="02020603050405020304" pitchFamily="18" charset="0"/>
                <a:cs typeface="Times New Roman" panose="02020603050405020304" pitchFamily="18" charset="0"/>
              </a:rPr>
              <a:t> </a:t>
            </a:r>
            <a:r>
              <a:rPr lang="vi-VN" sz="3200" b="1" dirty="0" smtClean="0">
                <a:solidFill>
                  <a:prstClr val="white"/>
                </a:solidFill>
                <a:latin typeface="Times New Roman" panose="02020603050405020304" pitchFamily="18" charset="0"/>
                <a:cs typeface="Times New Roman" panose="02020603050405020304" pitchFamily="18" charset="0"/>
              </a:rPr>
              <a:t>gì</a:t>
            </a:r>
            <a:r>
              <a:rPr lang="en-US" sz="3200" b="1" dirty="0" smtClean="0">
                <a:solidFill>
                  <a:prstClr val="white"/>
                </a:solidFill>
                <a:latin typeface="Times New Roman" panose="02020603050405020304" pitchFamily="18" charset="0"/>
                <a:cs typeface="Times New Roman" panose="02020603050405020304" pitchFamily="18" charset="0"/>
              </a:rPr>
              <a:t>?</a:t>
            </a:r>
          </a:p>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Bàn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tay</a:t>
            </a:r>
            <a:r>
              <a:rPr lang="en-US" sz="3200" b="1" dirty="0" smtClean="0">
                <a:solidFill>
                  <a:prstClr val="white"/>
                </a:solidFill>
                <a:latin typeface="Times New Roman" panose="02020603050405020304" pitchFamily="18" charset="0"/>
                <a:cs typeface="Times New Roman" panose="02020603050405020304" pitchFamily="18" charset="0"/>
              </a:rPr>
              <a:t> ta </a:t>
            </a:r>
            <a:r>
              <a:rPr lang="en-US" sz="3200" b="1" dirty="0" err="1" smtClean="0">
                <a:solidFill>
                  <a:prstClr val="white"/>
                </a:solidFill>
                <a:latin typeface="Times New Roman" panose="02020603050405020304" pitchFamily="18" charset="0"/>
                <a:cs typeface="Times New Roman" panose="02020603050405020304" pitchFamily="18" charset="0"/>
              </a:rPr>
              <a:t>làm</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nên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tất</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vả</a:t>
            </a:r>
            <a:endParaRPr lang="en-US" sz="3200" b="1" dirty="0" smtClean="0">
              <a:solidFill>
                <a:prstClr val="white"/>
              </a:solidFill>
              <a:latin typeface="Times New Roman" panose="02020603050405020304" pitchFamily="18" charset="0"/>
              <a:cs typeface="Times New Roman" panose="02020603050405020304" pitchFamily="18" charset="0"/>
            </a:endParaRPr>
          </a:p>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Có</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sức</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người</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sỏi</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đá</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cũng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thành</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công</a:t>
            </a:r>
            <a:r>
              <a:rPr lang="en-US" sz="3200" b="1" dirty="0" smtClean="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4071676" y="5001843"/>
            <a:ext cx="3241798" cy="157542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2100" b="1" dirty="0">
              <a:solidFill>
                <a:prstClr val="white"/>
              </a:solidFill>
              <a:latin typeface="Times" panose="02020603050405020304" pitchFamily="18" charset="0"/>
              <a:cs typeface="Times" panose="02020603050405020304" pitchFamily="18" charset="0"/>
            </a:endParaRPr>
          </a:p>
          <a:p>
            <a:pPr defTabSz="914400"/>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án</a:t>
            </a:r>
            <a:r>
              <a:rPr lang="en-US" sz="3200" b="1" dirty="0" smtClean="0">
                <a:solidFill>
                  <a:prstClr val="white"/>
                </a:solidFill>
                <a:latin typeface="Times New Roman" panose="02020603050405020304" pitchFamily="18" charset="0"/>
                <a:cs typeface="Times New Roman" panose="02020603050405020304" pitchFamily="18" charset="0"/>
              </a:rPr>
              <a:t>:</a:t>
            </a:r>
            <a:r>
              <a:rPr lang="vi-VN"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Tự</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lập</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2" name="Picture 2" descr="Hình dáng bàn tay tiết lộ vận mệ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69" y="1828458"/>
            <a:ext cx="2514358" cy="218545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Bình luận chứng minh câu nói Bàn tay ta làm nên tất cả Có sức người sỏi đá  cũng thành cơm - Văn mẫu lớp 8 - Thế giới văn mẫ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4"/>
          <a:stretch>
            <a:fillRect/>
          </a:stretch>
        </p:blipFill>
        <p:spPr>
          <a:xfrm>
            <a:off x="9356916" y="1866825"/>
            <a:ext cx="2743200" cy="2185455"/>
          </a:xfrm>
          <a:prstGeom prst="rect">
            <a:avLst/>
          </a:prstGeom>
        </p:spPr>
      </p:pic>
      <p:pic>
        <p:nvPicPr>
          <p:cNvPr id="8" name="Picture 7"/>
          <p:cNvPicPr>
            <a:picLocks noChangeAspect="1"/>
          </p:cNvPicPr>
          <p:nvPr/>
        </p:nvPicPr>
        <p:blipFill>
          <a:blip r:embed="rId5"/>
          <a:stretch>
            <a:fillRect/>
          </a:stretch>
        </p:blipFill>
        <p:spPr>
          <a:xfrm>
            <a:off x="11007306" y="0"/>
            <a:ext cx="1184694" cy="1242204"/>
          </a:xfrm>
          <a:prstGeom prst="rect">
            <a:avLst/>
          </a:prstGeom>
        </p:spPr>
      </p:pic>
      <p:pic>
        <p:nvPicPr>
          <p:cNvPr id="9" name="Picture 8"/>
          <p:cNvPicPr>
            <a:picLocks noChangeAspect="1"/>
          </p:cNvPicPr>
          <p:nvPr/>
        </p:nvPicPr>
        <p:blipFill>
          <a:blip r:embed="rId6"/>
          <a:stretch>
            <a:fillRect/>
          </a:stretch>
        </p:blipFill>
        <p:spPr>
          <a:xfrm>
            <a:off x="6459387" y="1828458"/>
            <a:ext cx="2712817" cy="2262734"/>
          </a:xfrm>
          <a:prstGeom prst="rect">
            <a:avLst/>
          </a:prstGeom>
        </p:spPr>
      </p:pic>
      <p:pic>
        <p:nvPicPr>
          <p:cNvPr id="10" name="Picture 2" descr="Nói về tác dụng của lao động sáng tạo, nhà thơ Hoàng Trung Thông có viết:  Bàn tay ta làm nên tất cả. Có sức người sỏi đá cũng thành cơm. (Bà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2950" y="1828458"/>
            <a:ext cx="2571750" cy="2262191"/>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219" y="4090649"/>
            <a:ext cx="3298825" cy="291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descr="6fc417983c9675ce1b60e983870aeb8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55804" y="4456253"/>
            <a:ext cx="3010466" cy="202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12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900" decel="100000" fill="hold"/>
                                        <p:tgtEl>
                                          <p:spTgt spid="5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1554"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808" y="54124"/>
            <a:ext cx="2771192"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3"/>
          <p:cNvSpPr txBox="1">
            <a:spLocks noChangeArrowheads="1"/>
          </p:cNvSpPr>
          <p:nvPr/>
        </p:nvSpPr>
        <p:spPr bwMode="auto">
          <a:xfrm>
            <a:off x="911557" y="281791"/>
            <a:ext cx="17108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dirty="0" smtClean="0">
                <a:solidFill>
                  <a:srgbClr val="000000"/>
                </a:solidFill>
                <a:latin typeface="Times New Roman" panose="02020603050405020304" pitchFamily="18" charset="0"/>
                <a:cs typeface="Times New Roman" panose="02020603050405020304" pitchFamily="18" charset="0"/>
              </a:rPr>
              <a:t>GDCD 6</a:t>
            </a:r>
          </a:p>
        </p:txBody>
      </p:sp>
      <p:pic>
        <p:nvPicPr>
          <p:cNvPr id="9" name="Picture 8" descr="IMG_1582517675295_1582518075254">
            <a:extLst>
              <a:ext uri="{FF2B5EF4-FFF2-40B4-BE49-F238E27FC236}"/>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8519626" y="-515"/>
            <a:ext cx="1572857" cy="161002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0" name="Hộp_Văn_Bản 1"/>
          <p:cNvSpPr txBox="1"/>
          <p:nvPr/>
        </p:nvSpPr>
        <p:spPr>
          <a:xfrm>
            <a:off x="1981200" y="1501775"/>
            <a:ext cx="9525000" cy="2185214"/>
          </a:xfrm>
          <a:prstGeom prst="rect">
            <a:avLst/>
          </a:prstGeom>
          <a:noFill/>
        </p:spPr>
        <p:txBody>
          <a:bodyPr>
            <a:spAutoFit/>
          </a:bodyPr>
          <a:lstStyle/>
          <a:p>
            <a:pPr algn="ctr" defTabSz="914400">
              <a:defRPr/>
            </a:pPr>
            <a:r>
              <a:rPr lang="en-US" kern="0" dirty="0">
                <a:solidFill>
                  <a:srgbClr val="FF0000"/>
                </a:solidFill>
                <a:latin typeface="Calibri"/>
              </a:rPr>
              <a:t> </a:t>
            </a:r>
            <a:r>
              <a:rPr lang="en-US" sz="4800" kern="0" dirty="0" err="1">
                <a:solidFill>
                  <a:srgbClr val="0000FF"/>
                </a:solidFill>
                <a:latin typeface="Times New Roman" panose="02020603050405020304" pitchFamily="18" charset="0"/>
                <a:cs typeface="Times New Roman" panose="02020603050405020304" pitchFamily="18" charset="0"/>
              </a:rPr>
              <a:t>Bài</a:t>
            </a:r>
            <a:r>
              <a:rPr lang="en-US" sz="4800" kern="0" dirty="0">
                <a:solidFill>
                  <a:srgbClr val="0000FF"/>
                </a:solidFill>
                <a:latin typeface="Times New Roman" panose="02020603050405020304" pitchFamily="18" charset="0"/>
                <a:cs typeface="Times New Roman" panose="02020603050405020304" pitchFamily="18" charset="0"/>
              </a:rPr>
              <a:t> </a:t>
            </a:r>
            <a:r>
              <a:rPr lang="en-US" sz="4800" kern="0" dirty="0" smtClean="0">
                <a:solidFill>
                  <a:srgbClr val="0000FF"/>
                </a:solidFill>
                <a:latin typeface="Times New Roman" panose="02020603050405020304" pitchFamily="18" charset="0"/>
                <a:cs typeface="Times New Roman" panose="02020603050405020304" pitchFamily="18" charset="0"/>
              </a:rPr>
              <a:t>5:</a:t>
            </a:r>
            <a:endParaRPr lang="en-US" sz="4800" kern="0" dirty="0">
              <a:solidFill>
                <a:srgbClr val="0000FF"/>
              </a:solidFill>
              <a:latin typeface="Times New Roman" panose="02020603050405020304" pitchFamily="18" charset="0"/>
              <a:cs typeface="Times New Roman" panose="02020603050405020304" pitchFamily="18" charset="0"/>
            </a:endParaRPr>
          </a:p>
          <a:p>
            <a:pPr algn="ctr" defTabSz="914400">
              <a:defRPr/>
            </a:pPr>
            <a:r>
              <a:rPr lang="en-US" sz="8800" kern="0" dirty="0" smtClean="0">
                <a:solidFill>
                  <a:srgbClr val="FF0000"/>
                </a:solidFill>
                <a:latin typeface="Times New Roman" panose="02020603050405020304" pitchFamily="18" charset="0"/>
                <a:cs typeface="Times New Roman" panose="02020603050405020304" pitchFamily="18" charset="0"/>
              </a:rPr>
              <a:t>TỰ LẬP</a:t>
            </a:r>
            <a:endParaRPr lang="vi-VN" sz="8800" kern="0" dirty="0">
              <a:solidFill>
                <a:srgbClr val="FF0000"/>
              </a:solidFill>
            </a:endParaRPr>
          </a:p>
        </p:txBody>
      </p:sp>
      <p:sp>
        <p:nvSpPr>
          <p:cNvPr id="151560" name="TextBox 8"/>
          <p:cNvSpPr txBox="1">
            <a:spLocks noChangeArrowheads="1"/>
          </p:cNvSpPr>
          <p:nvPr/>
        </p:nvSpPr>
        <p:spPr bwMode="auto">
          <a:xfrm>
            <a:off x="3699376" y="137800"/>
            <a:ext cx="6705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0"/>
              </a:spcBef>
              <a:spcAft>
                <a:spcPct val="0"/>
              </a:spcAft>
              <a:buClrTx/>
              <a:buSzTx/>
              <a:buFontTx/>
              <a:buNone/>
            </a:pPr>
            <a:r>
              <a:rPr lang="en-US" altLang="en-US" sz="2800" b="1" dirty="0" smtClean="0">
                <a:solidFill>
                  <a:srgbClr val="0000CC"/>
                </a:solidFill>
                <a:latin typeface="Times New Roman" panose="02020603050405020304" pitchFamily="18" charset="0"/>
                <a:cs typeface="Times New Roman" panose="02020603050405020304" pitchFamily="18" charset="0"/>
              </a:rPr>
              <a:t>TRƯỜNG THCS TÔ HIỆU</a:t>
            </a:r>
          </a:p>
          <a:p>
            <a:pPr defTabSz="914400" fontAlgn="base">
              <a:spcBef>
                <a:spcPct val="0"/>
              </a:spcBef>
              <a:spcAft>
                <a:spcPct val="0"/>
              </a:spcAft>
              <a:buClrTx/>
              <a:buSzTx/>
              <a:buFontTx/>
              <a:buNone/>
            </a:pPr>
            <a:r>
              <a:rPr lang="en-US" altLang="en-US" sz="2800" b="1" dirty="0" smtClean="0">
                <a:solidFill>
                  <a:srgbClr val="0000CC"/>
                </a:solidFill>
                <a:latin typeface="Times New Roman" panose="02020603050405020304" pitchFamily="18" charset="0"/>
                <a:cs typeface="Times New Roman" panose="02020603050405020304" pitchFamily="18" charset="0"/>
              </a:rPr>
              <a:t>TỔ KHXH- NHÓM GDCD 6</a:t>
            </a:r>
          </a:p>
        </p:txBody>
      </p:sp>
      <p:pic>
        <p:nvPicPr>
          <p:cNvPr id="151561"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9376" y="4506764"/>
            <a:ext cx="5374432" cy="154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2" name="Text Box 3"/>
          <p:cNvSpPr txBox="1">
            <a:spLocks noChangeArrowheads="1"/>
          </p:cNvSpPr>
          <p:nvPr/>
        </p:nvSpPr>
        <p:spPr bwMode="auto">
          <a:xfrm>
            <a:off x="4480814" y="4723609"/>
            <a:ext cx="4061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dirty="0" err="1" smtClean="0">
                <a:solidFill>
                  <a:srgbClr val="FF0000"/>
                </a:solidFill>
                <a:latin typeface="Times New Roman" panose="02020603050405020304" pitchFamily="18" charset="0"/>
                <a:cs typeface="Times New Roman" panose="02020603050405020304" pitchFamily="18" charset="0"/>
              </a:rPr>
              <a:t>Giáo</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viên</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Vũ</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Thị</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Ánh</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Tuyết</a:t>
            </a:r>
            <a:endParaRPr lang="en-US" altLang="en-US" sz="2400" b="1" dirty="0" smtClean="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10662249" y="-7003"/>
            <a:ext cx="1529751" cy="1508777"/>
          </a:xfrm>
          <a:prstGeom prst="rect">
            <a:avLst/>
          </a:prstGeom>
        </p:spPr>
      </p:pic>
      <p:pic>
        <p:nvPicPr>
          <p:cNvPr id="12" name="图片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7717" y="1965786"/>
            <a:ext cx="3298825" cy="489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46642" y="3184524"/>
            <a:ext cx="3010466" cy="286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113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589778" y="1131042"/>
            <a:ext cx="8040688"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II.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Khám</a:t>
            </a: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phá</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668240" y="1517008"/>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pic>
        <p:nvPicPr>
          <p:cNvPr id="2" name="Picture 1"/>
          <p:cNvPicPr>
            <a:picLocks noChangeAspect="1"/>
          </p:cNvPicPr>
          <p:nvPr/>
        </p:nvPicPr>
        <p:blipFill>
          <a:blip r:embed="rId7"/>
          <a:stretch>
            <a:fillRect/>
          </a:stretch>
        </p:blipFill>
        <p:spPr>
          <a:xfrm>
            <a:off x="11032277" y="6804"/>
            <a:ext cx="1182727" cy="1243692"/>
          </a:xfrm>
          <a:prstGeom prst="rect">
            <a:avLst/>
          </a:prstGeom>
        </p:spPr>
      </p:pic>
    </p:spTree>
    <p:extLst>
      <p:ext uri="{BB962C8B-B14F-4D97-AF65-F5344CB8AC3E}">
        <p14:creationId xmlns:p14="http://schemas.microsoft.com/office/powerpoint/2010/main" val="2320274170"/>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107556" y="1079025"/>
            <a:ext cx="9884518"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1131403" y="1826263"/>
            <a:ext cx="9718450" cy="184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143000" indent="-1143000" algn="ctr" defTabSz="1218072">
              <a:buAutoNum type="arabicPeriod"/>
            </a:pPr>
            <a:r>
              <a:rPr lang="en-US" altLang="zh-CN" sz="66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Thế</a:t>
            </a:r>
            <a:r>
              <a:rPr lang="en-US" altLang="zh-CN" sz="66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nào</a:t>
            </a:r>
            <a:r>
              <a:rPr lang="en-US" altLang="zh-CN" sz="66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là</a:t>
            </a:r>
            <a:r>
              <a:rPr lang="en-US" altLang="zh-CN" sz="66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66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endParaRPr lang="en-US" altLang="zh-CN" sz="66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pic>
        <p:nvPicPr>
          <p:cNvPr id="2" name="Picture 1"/>
          <p:cNvPicPr>
            <a:picLocks noChangeAspect="1"/>
          </p:cNvPicPr>
          <p:nvPr/>
        </p:nvPicPr>
        <p:blipFill>
          <a:blip r:embed="rId12"/>
          <a:stretch>
            <a:fillRect/>
          </a:stretch>
        </p:blipFill>
        <p:spPr>
          <a:xfrm>
            <a:off x="11009273" y="665"/>
            <a:ext cx="1182727" cy="1243692"/>
          </a:xfrm>
          <a:prstGeom prst="rect">
            <a:avLst/>
          </a:prstGeom>
        </p:spPr>
      </p:pic>
    </p:spTree>
    <p:extLst>
      <p:ext uri="{BB962C8B-B14F-4D97-AF65-F5344CB8AC3E}">
        <p14:creationId xmlns:p14="http://schemas.microsoft.com/office/powerpoint/2010/main" val="2667340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2846714" y="290778"/>
            <a:ext cx="81433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905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90500" algn="l" defTabSz="914400" rtl="0" eaLnBrk="0" fontAlgn="base" latinLnBrk="0" hangingPunct="0">
              <a:lnSpc>
                <a:spcPct val="100000"/>
              </a:lnSpc>
              <a:spcBef>
                <a:spcPct val="0"/>
              </a:spcBef>
              <a:spcAft>
                <a:spcPct val="0"/>
              </a:spcAft>
              <a:buClrTx/>
              <a:buSzTx/>
              <a:buFontTx/>
              <a:buNone/>
              <a:tabLst/>
            </a:pPr>
            <a:r>
              <a:rPr kumimoji="0" lang="vi-VN" altLang="en-US" sz="3600" b="1" i="0" u="none" strike="noStrike" cap="none" normalizeH="0" baseline="0" dirty="0" smtClean="0">
                <a:ln>
                  <a:noFill/>
                </a:ln>
                <a:solidFill>
                  <a:srgbClr val="2904E4"/>
                </a:solidFill>
                <a:effectLst/>
                <a:latin typeface="Times" panose="02020603050405020304" pitchFamily="18" charset="0"/>
                <a:ea typeface="Tahoma" panose="020B0604030504040204" pitchFamily="34" charset="0"/>
                <a:cs typeface="Times" panose="02020603050405020304" pitchFamily="18" charset="0"/>
              </a:rPr>
              <a:t>T</a:t>
            </a:r>
            <a:r>
              <a:rPr kumimoji="0" lang="vi-VN" altLang="en-US" sz="3600" b="1" i="0" u="none" strike="noStrike" cap="none" normalizeH="0" baseline="0" dirty="0" smtClean="0" bmk="">
                <a:ln>
                  <a:noFill/>
                </a:ln>
                <a:solidFill>
                  <a:srgbClr val="2904E4"/>
                </a:solidFill>
                <a:effectLst/>
                <a:latin typeface="Times" panose="02020603050405020304" pitchFamily="18" charset="0"/>
                <a:ea typeface="Tahoma" panose="020B0604030504040204" pitchFamily="34" charset="0"/>
                <a:cs typeface="Times" panose="02020603050405020304" pitchFamily="18" charset="0"/>
              </a:rPr>
              <a:t>ự lập từ lòng yêu thương gia đình</a:t>
            </a:r>
            <a:endParaRPr kumimoji="0" lang="en-US" altLang="en-US" sz="3600" b="0" i="0" u="none" strike="noStrike" cap="none" normalizeH="0" baseline="0" dirty="0" smtClean="0">
              <a:ln>
                <a:noFill/>
              </a:ln>
              <a:solidFill>
                <a:schemeClr val="tx1"/>
              </a:solidFill>
              <a:effectLst/>
              <a:latin typeface="Times" panose="02020603050405020304" pitchFamily="18" charset="0"/>
              <a:cs typeface="Times" panose="02020603050405020304" pitchFamily="18" charset="0"/>
            </a:endParaRPr>
          </a:p>
          <a:p>
            <a:pPr marL="0" marR="0" lvl="0" indent="19050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2055" name="Shap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0176" y="872145"/>
            <a:ext cx="4621823" cy="300199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9"/>
          <p:cNvSpPr>
            <a:spLocks noChangeArrowheads="1"/>
          </p:cNvSpPr>
          <p:nvPr/>
        </p:nvSpPr>
        <p:spPr bwMode="auto">
          <a:xfrm>
            <a:off x="136419" y="856800"/>
            <a:ext cx="7366959"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90500" algn="just"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smtClean="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   </a:t>
            </a:r>
            <a:r>
              <a:rPr kumimoji="0" lang="vi-VN" altLang="en-US" sz="2800" b="0" i="1" u="none" strike="noStrike" cap="none" normalizeH="0" baseline="0" dirty="0" smtClean="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B</a:t>
            </a:r>
            <a:r>
              <a:rPr kumimoji="0" lang="en-US" altLang="en-US" sz="2800" b="0" i="1" u="none" strike="noStrike" cap="none" normalizeH="0" baseline="0" dirty="0" smtClean="0">
                <a:ln>
                  <a:noFill/>
                </a:ln>
                <a:solidFill>
                  <a:schemeClr val="tx1"/>
                </a:solidFill>
                <a:effectLst/>
                <a:latin typeface="Times" panose="02020603050405020304" pitchFamily="18" charset="0"/>
                <a:ea typeface="Segoe UI" panose="020B0502040204020203" pitchFamily="34" charset="0"/>
                <a:cs typeface="Times" panose="02020603050405020304" pitchFamily="18" charset="0"/>
              </a:rPr>
              <a:t>ố</a:t>
            </a:r>
            <a:r>
              <a:rPr kumimoji="0" lang="vi-VN" altLang="en-US" sz="2800" b="0" i="1" u="none" strike="noStrike" cap="none" normalizeH="0" baseline="0" dirty="0" smtClean="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 đi xa. Mẹ ốm triển miên. Bé Trường thua thiệt đủ đường. Một năm nay, bệnh ung thư của mẹ trở nên trầm trọng, không thể đi lại. Tất cả việc trong nhà đều đến tay Trường. Em dần quen với mọi việc trong nhà và trở thành “trụ cột” của gia đình khi mới 5 tuổi. Ai cũng bảo Trường thật kiên cường.</a:t>
            </a:r>
            <a:endParaRPr kumimoji="0" lang="en-US" altLang="en-US" sz="2800" b="0" i="0" u="none" strike="noStrike" cap="none" normalizeH="0" baseline="0" dirty="0" smtClean="0">
              <a:ln>
                <a:noFill/>
              </a:ln>
              <a:solidFill>
                <a:schemeClr val="tx1"/>
              </a:solidFill>
              <a:effectLst/>
              <a:latin typeface="Times" panose="02020603050405020304" pitchFamily="18" charset="0"/>
              <a:cs typeface="Times" panose="02020603050405020304" pitchFamily="18" charset="0"/>
            </a:endParaRPr>
          </a:p>
        </p:txBody>
      </p:sp>
      <p:sp>
        <p:nvSpPr>
          <p:cNvPr id="15" name="Rectangle 9"/>
          <p:cNvSpPr>
            <a:spLocks noChangeArrowheads="1"/>
          </p:cNvSpPr>
          <p:nvPr/>
        </p:nvSpPr>
        <p:spPr bwMode="auto">
          <a:xfrm>
            <a:off x="136419" y="3874138"/>
            <a:ext cx="12055581"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smtClean="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       </a:t>
            </a:r>
            <a:r>
              <a:rPr kumimoji="0" lang="vi-VN" altLang="en-US" sz="2800" b="0" i="1" u="none" strike="noStrike" cap="none" normalizeH="0" baseline="0" dirty="0" smtClean="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Cậu bé tự chăm lo cho bản thân: tắm rửa, ăn uống, vệ sinh cá nhân. Không những thế,Trường còn biết chăm sóc mẹ khi đau ốm, dọn dẹp nhà cửa,... Nhìn bạn bè được bố mẹ đưa đón, được chơi các trò chơi khác nhau, các cô chú hàng xóm thấy thương Trường, bảo sẽ đưa Trường đi chơi. Trường cảm ơn và đáp: “Cháu phải ở nhà phụ mẹ. Chiều nào đúng giờ cháu củng xoa dầu, bóp tay chân cho mẹ đỡ đau ạ.”</a:t>
            </a:r>
            <a:endParaRPr kumimoji="0" lang="en-US" altLang="en-US" sz="2800" b="0" i="0" u="none" strike="noStrike" cap="none" normalizeH="0" baseline="0" dirty="0" smtClean="0">
              <a:ln>
                <a:noFill/>
              </a:ln>
              <a:solidFill>
                <a:schemeClr val="tx1"/>
              </a:solidFill>
              <a:effectLst/>
              <a:latin typeface="Times" panose="02020603050405020304" pitchFamily="18" charset="0"/>
              <a:cs typeface="Times"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                                             </a:t>
            </a:r>
            <a:r>
              <a:rPr kumimoji="0" lang="vi-VN" altLang="en-US" sz="2800" b="0" i="0" u="none" strike="noStrike" cap="none" normalizeH="0" baseline="0" dirty="0" smtClean="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Lê Phương -Trung Kiên (Theo báo </a:t>
            </a:r>
            <a:r>
              <a:rPr kumimoji="0" lang="vi-VN" altLang="en-US" sz="2800" b="0" i="1" u="none" strike="noStrike" cap="none" normalizeH="0" baseline="0" dirty="0" smtClean="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dantri.com.vn)</a:t>
            </a:r>
            <a:endParaRPr kumimoji="0" lang="vi-VN" altLang="en-US" sz="2800" b="0" i="0" u="none" strike="noStrike" cap="none" normalizeH="0" baseline="0" dirty="0" smtClean="0">
              <a:ln>
                <a:noFill/>
              </a:ln>
              <a:solidFill>
                <a:schemeClr val="tx1"/>
              </a:solidFill>
              <a:effectLst/>
              <a:latin typeface="Times" panose="02020603050405020304" pitchFamily="18" charset="0"/>
              <a:ea typeface="Segoe UI" panose="020B0502040204020203" pitchFamily="34" charset="0"/>
              <a:cs typeface="Times" panose="02020603050405020304" pitchFamily="18" charset="0"/>
            </a:endParaRPr>
          </a:p>
        </p:txBody>
      </p:sp>
      <p:pic>
        <p:nvPicPr>
          <p:cNvPr id="12" name="Picture 11"/>
          <p:cNvPicPr>
            <a:picLocks noChangeAspect="1"/>
          </p:cNvPicPr>
          <p:nvPr/>
        </p:nvPicPr>
        <p:blipFill>
          <a:blip r:embed="rId3"/>
          <a:stretch>
            <a:fillRect/>
          </a:stretch>
        </p:blipFill>
        <p:spPr>
          <a:xfrm>
            <a:off x="10673862" y="0"/>
            <a:ext cx="1518138" cy="1019671"/>
          </a:xfrm>
          <a:prstGeom prst="rect">
            <a:avLst/>
          </a:prstGeom>
        </p:spPr>
      </p:pic>
      <p:sp>
        <p:nvSpPr>
          <p:cNvPr id="17" name="TextBox 2"/>
          <p:cNvSpPr txBox="1">
            <a:spLocks noChangeArrowheads="1"/>
          </p:cNvSpPr>
          <p:nvPr/>
        </p:nvSpPr>
        <p:spPr bwMode="auto">
          <a:xfrm>
            <a:off x="0" y="-32388"/>
            <a:ext cx="34505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3600" b="1" dirty="0" smtClean="0">
                <a:solidFill>
                  <a:srgbClr val="FF0000"/>
                </a:solidFill>
                <a:latin typeface="Times New Roman" panose="02020603050405020304" pitchFamily="18" charset="0"/>
                <a:cs typeface="Times New Roman" panose="02020603050405020304" pitchFamily="18" charset="0"/>
              </a:rPr>
              <a:t>ĐỌC TRUYỆN</a:t>
            </a:r>
          </a:p>
        </p:txBody>
      </p:sp>
    </p:spTree>
    <p:extLst>
      <p:ext uri="{BB962C8B-B14F-4D97-AF65-F5344CB8AC3E}">
        <p14:creationId xmlns:p14="http://schemas.microsoft.com/office/powerpoint/2010/main" val="1636175945"/>
      </p:ext>
    </p:extLst>
  </p:cSld>
  <p:clrMapOvr>
    <a:masterClrMapping/>
  </p:clrMapOvr>
  <p:transition>
    <p:randomBar dir="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GENSWF_SLIDE_TITLE" val="Tên bài"/>
  <p:tag name="ISPRING_SLIDE_INDENT_LEVEL" val="0"/>
  <p:tag name="ISPRING_PRESENTER_ID" val="{C2888B76-A251-4C62-904B-D2132BF9B8EA}"/>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Thiết kế: Thạch Trương Thảo (0987 039 863)">
  <a:themeElements>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Thiết kế: Thạch Trương Thảo (0987 039 86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Thiết kế: Thạch Trương Thảo (0987 039 863)">
  <a:themeElements>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Thiết kế: Thạch Trương Thảo (0987 039 86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29579</TotalTime>
  <Words>2957</Words>
  <Application>Microsoft Office PowerPoint</Application>
  <PresentationFormat>Widescreen</PresentationFormat>
  <Paragraphs>296</Paragraphs>
  <Slides>42</Slides>
  <Notes>5</Notes>
  <HiddenSlides>0</HiddenSlides>
  <MMClips>0</MMClips>
  <ScaleCrop>false</ScaleCrop>
  <HeadingPairs>
    <vt:vector size="6" baseType="variant">
      <vt:variant>
        <vt:lpstr>Fonts Used</vt:lpstr>
      </vt:variant>
      <vt:variant>
        <vt:i4>30</vt:i4>
      </vt:variant>
      <vt:variant>
        <vt:lpstr>Theme</vt:lpstr>
      </vt:variant>
      <vt:variant>
        <vt:i4>12</vt:i4>
      </vt:variant>
      <vt:variant>
        <vt:lpstr>Slide Titles</vt:lpstr>
      </vt:variant>
      <vt:variant>
        <vt:i4>42</vt:i4>
      </vt:variant>
    </vt:vector>
  </HeadingPairs>
  <TitlesOfParts>
    <vt:vector size="84" baseType="lpstr">
      <vt:lpstr>微软雅黑</vt:lpstr>
      <vt:lpstr>微软雅黑</vt:lpstr>
      <vt:lpstr>宋体</vt:lpstr>
      <vt:lpstr>微软雅黑 Light</vt:lpstr>
      <vt:lpstr>#9Slide03 Arima Madurai Black</vt:lpstr>
      <vt:lpstr>#9Slide03 Aturdida</vt:lpstr>
      <vt:lpstr>.VnTime</vt:lpstr>
      <vt:lpstr>Arail</vt:lpstr>
      <vt:lpstr>Arial</vt:lpstr>
      <vt:lpstr>Calibri</vt:lpstr>
      <vt:lpstr>Lato Light</vt:lpstr>
      <vt:lpstr>Lato Regular</vt:lpstr>
      <vt:lpstr>Segoe UI</vt:lpstr>
      <vt:lpstr>SVN-Vanilla Daisy Pro</vt:lpstr>
      <vt:lpstr>SVN-Very Berry</vt:lpstr>
      <vt:lpstr>SVN-Wallington</vt:lpstr>
      <vt:lpstr>SVN-Whimsy</vt:lpstr>
      <vt:lpstr>Tahoma</vt:lpstr>
      <vt:lpstr>Tiffany-Heavy</vt:lpstr>
      <vt:lpstr>Times</vt:lpstr>
      <vt:lpstr>Times New Roman</vt:lpstr>
      <vt:lpstr>Trebuchet MS</vt:lpstr>
      <vt:lpstr>Verdana</vt:lpstr>
      <vt:lpstr>VNI-Juni</vt:lpstr>
      <vt:lpstr>VNI-Times</vt:lpstr>
      <vt:lpstr>Wingdings</vt:lpstr>
      <vt:lpstr>华康海报体W12</vt:lpstr>
      <vt:lpstr>方正卡通简体</vt:lpstr>
      <vt:lpstr>方正综艺简体</vt:lpstr>
      <vt:lpstr>等线</vt:lpstr>
      <vt:lpstr>10_Office Theme</vt:lpstr>
      <vt:lpstr>11_Office Theme</vt:lpstr>
      <vt:lpstr>Thiết kế: Thạch Trương Thảo (0987 039 863)</vt:lpstr>
      <vt:lpstr>1_Thiết kế: Thạch Trương Thảo (0987 039 863)</vt:lpstr>
      <vt:lpstr>2_Thiết kế: Thạch Trương Thảo (0987 039 863)</vt:lpstr>
      <vt:lpstr>3_Thiết kế: Thạch Trương Thảo (0987 039 863)</vt:lpstr>
      <vt:lpstr>4_Thiết kế: Thạch Trương Thảo (0987 039 863)</vt:lpstr>
      <vt:lpstr>5_Thiết kế: Thạch Trương Thảo (0987 039 863)</vt:lpstr>
      <vt:lpstr>6_Thiết kế: Thạch Trương Thảo (0987 039 863)</vt:lpstr>
      <vt:lpstr>7_Thiết kế: Thạch Trương Thảo (0987 039 863)</vt:lpstr>
      <vt:lpstr>8_Thiết kế: Thạch Trương Thảo (0987 039 863)</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DELL</cp:lastModifiedBy>
  <cp:revision>942</cp:revision>
  <dcterms:created xsi:type="dcterms:W3CDTF">2018-11-20T15:16:47Z</dcterms:created>
  <dcterms:modified xsi:type="dcterms:W3CDTF">2021-06-29T01:30:54Z</dcterms:modified>
</cp:coreProperties>
</file>