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3" r:id="rId3"/>
    <p:sldId id="278" r:id="rId4"/>
    <p:sldId id="285" r:id="rId5"/>
    <p:sldId id="287" r:id="rId6"/>
    <p:sldId id="289" r:id="rId7"/>
    <p:sldId id="276" r:id="rId8"/>
    <p:sldId id="291" r:id="rId9"/>
    <p:sldId id="292" r:id="rId10"/>
    <p:sldId id="275" r:id="rId11"/>
    <p:sldId id="277" r:id="rId12"/>
    <p:sldId id="279" r:id="rId13"/>
    <p:sldId id="280" r:id="rId14"/>
    <p:sldId id="293" r:id="rId15"/>
    <p:sldId id="281" r:id="rId16"/>
    <p:sldId id="282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77234C-A159-4AFB-A351-7A1FCC789B86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BCB0B9B-012E-4761-968C-E39851B762E6}">
      <dgm:prSet phldrT="[Text]"/>
      <dgm:spPr/>
      <dgm:t>
        <a:bodyPr/>
        <a:lstStyle/>
        <a:p>
          <a:r>
            <a:rPr lang="en-US" b="1" i="1">
              <a:solidFill>
                <a:schemeClr val="accent4"/>
              </a:solidFill>
            </a:rPr>
            <a:t>Chuyển động nhìn thấy</a:t>
          </a:r>
        </a:p>
      </dgm:t>
    </dgm:pt>
    <dgm:pt modelId="{712EEF5B-B19D-4EB7-9393-E74A33884139}" type="parTrans" cxnId="{C520BC60-88E1-4706-ADFA-BB91E08E5681}">
      <dgm:prSet/>
      <dgm:spPr/>
      <dgm:t>
        <a:bodyPr/>
        <a:lstStyle/>
        <a:p>
          <a:endParaRPr lang="en-US"/>
        </a:p>
      </dgm:t>
    </dgm:pt>
    <dgm:pt modelId="{93D2F4B8-4263-4150-A1D8-B65C8B067048}" type="sibTrans" cxnId="{C520BC60-88E1-4706-ADFA-BB91E08E5681}">
      <dgm:prSet/>
      <dgm:spPr/>
      <dgm:t>
        <a:bodyPr/>
        <a:lstStyle/>
        <a:p>
          <a:endParaRPr lang="en-US"/>
        </a:p>
      </dgm:t>
    </dgm:pt>
    <dgm:pt modelId="{CC475377-509D-48CC-A95E-0180850579A9}">
      <dgm:prSet phldrT="[Text]"/>
      <dgm:spPr/>
      <dgm:t>
        <a:bodyPr/>
        <a:lstStyle/>
        <a:p>
          <a:r>
            <a:rPr lang="en-US"/>
            <a:t>Là chuyển động quay của các vật quanh ta</a:t>
          </a:r>
        </a:p>
      </dgm:t>
    </dgm:pt>
    <dgm:pt modelId="{EDD02664-54BD-49B4-8755-C9943E61A8BD}" type="parTrans" cxnId="{E20530FA-A105-45C2-BF96-8A9AA8487EE2}">
      <dgm:prSet/>
      <dgm:spPr/>
      <dgm:t>
        <a:bodyPr/>
        <a:lstStyle/>
        <a:p>
          <a:endParaRPr lang="en-US"/>
        </a:p>
      </dgm:t>
    </dgm:pt>
    <dgm:pt modelId="{2F138827-437E-479B-80F5-FB682A06CEE9}" type="sibTrans" cxnId="{E20530FA-A105-45C2-BF96-8A9AA8487EE2}">
      <dgm:prSet/>
      <dgm:spPr/>
      <dgm:t>
        <a:bodyPr/>
        <a:lstStyle/>
        <a:p>
          <a:endParaRPr lang="en-US"/>
        </a:p>
      </dgm:t>
    </dgm:pt>
    <dgm:pt modelId="{8469D522-62BF-4548-B3D4-330D7CC0B2F9}">
      <dgm:prSet phldrT="[Text]"/>
      <dgm:spPr/>
      <dgm:t>
        <a:bodyPr/>
        <a:lstStyle/>
        <a:p>
          <a:r>
            <a:rPr lang="en-US" b="1" i="1">
              <a:solidFill>
                <a:schemeClr val="accent4"/>
              </a:solidFill>
            </a:rPr>
            <a:t>Chuyển động thực</a:t>
          </a:r>
        </a:p>
      </dgm:t>
    </dgm:pt>
    <dgm:pt modelId="{D6E1140C-15E6-47C3-8156-4E157B6FED23}" type="parTrans" cxnId="{BB22CD86-2B01-4AC3-A2F2-BCA1C6E84419}">
      <dgm:prSet/>
      <dgm:spPr/>
      <dgm:t>
        <a:bodyPr/>
        <a:lstStyle/>
        <a:p>
          <a:endParaRPr lang="en-US"/>
        </a:p>
      </dgm:t>
    </dgm:pt>
    <dgm:pt modelId="{380EC5B0-6F8C-4553-BAAE-7D2F92A605A2}" type="sibTrans" cxnId="{BB22CD86-2B01-4AC3-A2F2-BCA1C6E84419}">
      <dgm:prSet/>
      <dgm:spPr/>
      <dgm:t>
        <a:bodyPr/>
        <a:lstStyle/>
        <a:p>
          <a:endParaRPr lang="en-US"/>
        </a:p>
      </dgm:t>
    </dgm:pt>
    <dgm:pt modelId="{EF15D000-FF4B-43B6-8ADA-EBDDED5EF4D7}">
      <dgm:prSet phldrT="[Text]"/>
      <dgm:spPr/>
      <dgm:t>
        <a:bodyPr/>
        <a:lstStyle/>
        <a:p>
          <a:r>
            <a:rPr lang="en-US"/>
            <a:t>Là chuyển động quay của ta</a:t>
          </a:r>
        </a:p>
      </dgm:t>
    </dgm:pt>
    <dgm:pt modelId="{5F05FCD6-EC4C-439B-A4B9-BD8AC4AAECB2}" type="parTrans" cxnId="{8D701717-02F3-4429-B603-4DE95C2FE309}">
      <dgm:prSet/>
      <dgm:spPr/>
      <dgm:t>
        <a:bodyPr/>
        <a:lstStyle/>
        <a:p>
          <a:endParaRPr lang="en-US"/>
        </a:p>
      </dgm:t>
    </dgm:pt>
    <dgm:pt modelId="{F6C7CDA6-1BA5-4ECB-863E-F02D4415342B}" type="sibTrans" cxnId="{8D701717-02F3-4429-B603-4DE95C2FE309}">
      <dgm:prSet/>
      <dgm:spPr/>
      <dgm:t>
        <a:bodyPr/>
        <a:lstStyle/>
        <a:p>
          <a:endParaRPr lang="en-US"/>
        </a:p>
      </dgm:t>
    </dgm:pt>
    <dgm:pt modelId="{78192EAF-9176-4945-A149-2082282CF9A1}" type="pres">
      <dgm:prSet presAssocID="{8A77234C-A159-4AFB-A351-7A1FCC789B8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92E44B-CEBA-4808-A511-5CC9190DC7FA}" type="pres">
      <dgm:prSet presAssocID="{0BCB0B9B-012E-4761-968C-E39851B762E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A3174C-92A5-444F-9C6A-291A41749659}" type="pres">
      <dgm:prSet presAssocID="{93D2F4B8-4263-4150-A1D8-B65C8B067048}" presName="sibTrans" presStyleCnt="0"/>
      <dgm:spPr/>
    </dgm:pt>
    <dgm:pt modelId="{82B9CEC9-E536-4BF7-941A-17BAE116C8FF}" type="pres">
      <dgm:prSet presAssocID="{8469D522-62BF-4548-B3D4-330D7CC0B2F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31E705-8021-4CA5-930C-C95ACFED0656}" type="presOf" srcId="{EF15D000-FF4B-43B6-8ADA-EBDDED5EF4D7}" destId="{82B9CEC9-E536-4BF7-941A-17BAE116C8FF}" srcOrd="0" destOrd="1" presId="urn:microsoft.com/office/officeart/2005/8/layout/hList6"/>
    <dgm:cxn modelId="{998F7DE0-AE61-4E13-943E-8652F8587351}" type="presOf" srcId="{0BCB0B9B-012E-4761-968C-E39851B762E6}" destId="{4192E44B-CEBA-4808-A511-5CC9190DC7FA}" srcOrd="0" destOrd="0" presId="urn:microsoft.com/office/officeart/2005/8/layout/hList6"/>
    <dgm:cxn modelId="{A7DBC078-F28C-4A3A-80DB-00B8DF19982E}" type="presOf" srcId="{8469D522-62BF-4548-B3D4-330D7CC0B2F9}" destId="{82B9CEC9-E536-4BF7-941A-17BAE116C8FF}" srcOrd="0" destOrd="0" presId="urn:microsoft.com/office/officeart/2005/8/layout/hList6"/>
    <dgm:cxn modelId="{3145E5B4-3AEB-4BF6-864E-141415A44DF9}" type="presOf" srcId="{8A77234C-A159-4AFB-A351-7A1FCC789B86}" destId="{78192EAF-9176-4945-A149-2082282CF9A1}" srcOrd="0" destOrd="0" presId="urn:microsoft.com/office/officeart/2005/8/layout/hList6"/>
    <dgm:cxn modelId="{C520BC60-88E1-4706-ADFA-BB91E08E5681}" srcId="{8A77234C-A159-4AFB-A351-7A1FCC789B86}" destId="{0BCB0B9B-012E-4761-968C-E39851B762E6}" srcOrd="0" destOrd="0" parTransId="{712EEF5B-B19D-4EB7-9393-E74A33884139}" sibTransId="{93D2F4B8-4263-4150-A1D8-B65C8B067048}"/>
    <dgm:cxn modelId="{8D701717-02F3-4429-B603-4DE95C2FE309}" srcId="{8469D522-62BF-4548-B3D4-330D7CC0B2F9}" destId="{EF15D000-FF4B-43B6-8ADA-EBDDED5EF4D7}" srcOrd="0" destOrd="0" parTransId="{5F05FCD6-EC4C-439B-A4B9-BD8AC4AAECB2}" sibTransId="{F6C7CDA6-1BA5-4ECB-863E-F02D4415342B}"/>
    <dgm:cxn modelId="{AED731B1-FE97-4EAE-B465-8D94CA0E926B}" type="presOf" srcId="{CC475377-509D-48CC-A95E-0180850579A9}" destId="{4192E44B-CEBA-4808-A511-5CC9190DC7FA}" srcOrd="0" destOrd="1" presId="urn:microsoft.com/office/officeart/2005/8/layout/hList6"/>
    <dgm:cxn modelId="{BB22CD86-2B01-4AC3-A2F2-BCA1C6E84419}" srcId="{8A77234C-A159-4AFB-A351-7A1FCC789B86}" destId="{8469D522-62BF-4548-B3D4-330D7CC0B2F9}" srcOrd="1" destOrd="0" parTransId="{D6E1140C-15E6-47C3-8156-4E157B6FED23}" sibTransId="{380EC5B0-6F8C-4553-BAAE-7D2F92A605A2}"/>
    <dgm:cxn modelId="{E20530FA-A105-45C2-BF96-8A9AA8487EE2}" srcId="{0BCB0B9B-012E-4761-968C-E39851B762E6}" destId="{CC475377-509D-48CC-A95E-0180850579A9}" srcOrd="0" destOrd="0" parTransId="{EDD02664-54BD-49B4-8755-C9943E61A8BD}" sibTransId="{2F138827-437E-479B-80F5-FB682A06CEE9}"/>
    <dgm:cxn modelId="{E42BFA34-1E57-42D0-B8D4-3A25D4E05132}" type="presParOf" srcId="{78192EAF-9176-4945-A149-2082282CF9A1}" destId="{4192E44B-CEBA-4808-A511-5CC9190DC7FA}" srcOrd="0" destOrd="0" presId="urn:microsoft.com/office/officeart/2005/8/layout/hList6"/>
    <dgm:cxn modelId="{BB61F6CF-515E-4800-99C1-26F00D850C7A}" type="presParOf" srcId="{78192EAF-9176-4945-A149-2082282CF9A1}" destId="{63A3174C-92A5-444F-9C6A-291A41749659}" srcOrd="1" destOrd="0" presId="urn:microsoft.com/office/officeart/2005/8/layout/hList6"/>
    <dgm:cxn modelId="{827AB0E0-EBB1-4A81-AC47-ED924758AE71}" type="presParOf" srcId="{78192EAF-9176-4945-A149-2082282CF9A1}" destId="{82B9CEC9-E536-4BF7-941A-17BAE116C8FF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77234C-A159-4AFB-A351-7A1FCC789B86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BCB0B9B-012E-4761-968C-E39851B762E6}">
      <dgm:prSet phldrT="[Text]"/>
      <dgm:spPr/>
      <dgm:t>
        <a:bodyPr/>
        <a:lstStyle/>
        <a:p>
          <a:r>
            <a:rPr lang="en-US" b="1" i="1">
              <a:solidFill>
                <a:schemeClr val="accent4"/>
              </a:solidFill>
            </a:rPr>
            <a:t>Chuyển động “nhìn thấy”</a:t>
          </a:r>
        </a:p>
      </dgm:t>
    </dgm:pt>
    <dgm:pt modelId="{712EEF5B-B19D-4EB7-9393-E74A33884139}" type="parTrans" cxnId="{C520BC60-88E1-4706-ADFA-BB91E08E5681}">
      <dgm:prSet/>
      <dgm:spPr/>
      <dgm:t>
        <a:bodyPr/>
        <a:lstStyle/>
        <a:p>
          <a:endParaRPr lang="en-US"/>
        </a:p>
      </dgm:t>
    </dgm:pt>
    <dgm:pt modelId="{93D2F4B8-4263-4150-A1D8-B65C8B067048}" type="sibTrans" cxnId="{C520BC60-88E1-4706-ADFA-BB91E08E5681}">
      <dgm:prSet/>
      <dgm:spPr/>
      <dgm:t>
        <a:bodyPr/>
        <a:lstStyle/>
        <a:p>
          <a:endParaRPr lang="en-US"/>
        </a:p>
      </dgm:t>
    </dgm:pt>
    <dgm:pt modelId="{CC475377-509D-48CC-A95E-0180850579A9}">
      <dgm:prSet phldrT="[Text]"/>
      <dgm:spPr/>
      <dgm:t>
        <a:bodyPr/>
        <a:lstStyle/>
        <a:p>
          <a:r>
            <a:rPr lang="en-US"/>
            <a:t>Là chuyển động  của Mặt Trời nhìn từ Trái Đất</a:t>
          </a:r>
        </a:p>
      </dgm:t>
    </dgm:pt>
    <dgm:pt modelId="{EDD02664-54BD-49B4-8755-C9943E61A8BD}" type="parTrans" cxnId="{E20530FA-A105-45C2-BF96-8A9AA8487EE2}">
      <dgm:prSet/>
      <dgm:spPr/>
      <dgm:t>
        <a:bodyPr/>
        <a:lstStyle/>
        <a:p>
          <a:endParaRPr lang="en-US"/>
        </a:p>
      </dgm:t>
    </dgm:pt>
    <dgm:pt modelId="{2F138827-437E-479B-80F5-FB682A06CEE9}" type="sibTrans" cxnId="{E20530FA-A105-45C2-BF96-8A9AA8487EE2}">
      <dgm:prSet/>
      <dgm:spPr/>
      <dgm:t>
        <a:bodyPr/>
        <a:lstStyle/>
        <a:p>
          <a:endParaRPr lang="en-US"/>
        </a:p>
      </dgm:t>
    </dgm:pt>
    <dgm:pt modelId="{8469D522-62BF-4548-B3D4-330D7CC0B2F9}">
      <dgm:prSet phldrT="[Text]"/>
      <dgm:spPr/>
      <dgm:t>
        <a:bodyPr/>
        <a:lstStyle/>
        <a:p>
          <a:r>
            <a:rPr lang="en-US" b="1" i="1">
              <a:solidFill>
                <a:schemeClr val="accent4"/>
              </a:solidFill>
            </a:rPr>
            <a:t>Chuyển động “thực”</a:t>
          </a:r>
        </a:p>
      </dgm:t>
    </dgm:pt>
    <dgm:pt modelId="{D6E1140C-15E6-47C3-8156-4E157B6FED23}" type="parTrans" cxnId="{BB22CD86-2B01-4AC3-A2F2-BCA1C6E84419}">
      <dgm:prSet/>
      <dgm:spPr/>
      <dgm:t>
        <a:bodyPr/>
        <a:lstStyle/>
        <a:p>
          <a:endParaRPr lang="en-US"/>
        </a:p>
      </dgm:t>
    </dgm:pt>
    <dgm:pt modelId="{380EC5B0-6F8C-4553-BAAE-7D2F92A605A2}" type="sibTrans" cxnId="{BB22CD86-2B01-4AC3-A2F2-BCA1C6E84419}">
      <dgm:prSet/>
      <dgm:spPr/>
      <dgm:t>
        <a:bodyPr/>
        <a:lstStyle/>
        <a:p>
          <a:endParaRPr lang="en-US"/>
        </a:p>
      </dgm:t>
    </dgm:pt>
    <dgm:pt modelId="{EF15D000-FF4B-43B6-8ADA-EBDDED5EF4D7}">
      <dgm:prSet phldrT="[Text]"/>
      <dgm:spPr/>
      <dgm:t>
        <a:bodyPr/>
        <a:lstStyle/>
        <a:p>
          <a:r>
            <a:rPr lang="en-US"/>
            <a:t>Là chuyển động quay của Trái Đất</a:t>
          </a:r>
        </a:p>
      </dgm:t>
    </dgm:pt>
    <dgm:pt modelId="{5F05FCD6-EC4C-439B-A4B9-BD8AC4AAECB2}" type="parTrans" cxnId="{8D701717-02F3-4429-B603-4DE95C2FE309}">
      <dgm:prSet/>
      <dgm:spPr/>
      <dgm:t>
        <a:bodyPr/>
        <a:lstStyle/>
        <a:p>
          <a:endParaRPr lang="en-US"/>
        </a:p>
      </dgm:t>
    </dgm:pt>
    <dgm:pt modelId="{F6C7CDA6-1BA5-4ECB-863E-F02D4415342B}" type="sibTrans" cxnId="{8D701717-02F3-4429-B603-4DE95C2FE309}">
      <dgm:prSet/>
      <dgm:spPr/>
      <dgm:t>
        <a:bodyPr/>
        <a:lstStyle/>
        <a:p>
          <a:endParaRPr lang="en-US"/>
        </a:p>
      </dgm:t>
    </dgm:pt>
    <dgm:pt modelId="{78192EAF-9176-4945-A149-2082282CF9A1}" type="pres">
      <dgm:prSet presAssocID="{8A77234C-A159-4AFB-A351-7A1FCC789B8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92E44B-CEBA-4808-A511-5CC9190DC7FA}" type="pres">
      <dgm:prSet presAssocID="{0BCB0B9B-012E-4761-968C-E39851B762E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A3174C-92A5-444F-9C6A-291A41749659}" type="pres">
      <dgm:prSet presAssocID="{93D2F4B8-4263-4150-A1D8-B65C8B067048}" presName="sibTrans" presStyleCnt="0"/>
      <dgm:spPr/>
    </dgm:pt>
    <dgm:pt modelId="{82B9CEC9-E536-4BF7-941A-17BAE116C8FF}" type="pres">
      <dgm:prSet presAssocID="{8469D522-62BF-4548-B3D4-330D7CC0B2F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91191A-E724-4D8D-9787-233388A8487E}" type="presOf" srcId="{8A77234C-A159-4AFB-A351-7A1FCC789B86}" destId="{78192EAF-9176-4945-A149-2082282CF9A1}" srcOrd="0" destOrd="0" presId="urn:microsoft.com/office/officeart/2005/8/layout/hList6"/>
    <dgm:cxn modelId="{C520BC60-88E1-4706-ADFA-BB91E08E5681}" srcId="{8A77234C-A159-4AFB-A351-7A1FCC789B86}" destId="{0BCB0B9B-012E-4761-968C-E39851B762E6}" srcOrd="0" destOrd="0" parTransId="{712EEF5B-B19D-4EB7-9393-E74A33884139}" sibTransId="{93D2F4B8-4263-4150-A1D8-B65C8B067048}"/>
    <dgm:cxn modelId="{FD2B16C0-6695-48B6-8479-4BDB5A191A67}" type="presOf" srcId="{0BCB0B9B-012E-4761-968C-E39851B762E6}" destId="{4192E44B-CEBA-4808-A511-5CC9190DC7FA}" srcOrd="0" destOrd="0" presId="urn:microsoft.com/office/officeart/2005/8/layout/hList6"/>
    <dgm:cxn modelId="{8D701717-02F3-4429-B603-4DE95C2FE309}" srcId="{8469D522-62BF-4548-B3D4-330D7CC0B2F9}" destId="{EF15D000-FF4B-43B6-8ADA-EBDDED5EF4D7}" srcOrd="0" destOrd="0" parTransId="{5F05FCD6-EC4C-439B-A4B9-BD8AC4AAECB2}" sibTransId="{F6C7CDA6-1BA5-4ECB-863E-F02D4415342B}"/>
    <dgm:cxn modelId="{785E64EA-E537-4CE7-B03B-A1447C1DB216}" type="presOf" srcId="{8469D522-62BF-4548-B3D4-330D7CC0B2F9}" destId="{82B9CEC9-E536-4BF7-941A-17BAE116C8FF}" srcOrd="0" destOrd="0" presId="urn:microsoft.com/office/officeart/2005/8/layout/hList6"/>
    <dgm:cxn modelId="{BB22CD86-2B01-4AC3-A2F2-BCA1C6E84419}" srcId="{8A77234C-A159-4AFB-A351-7A1FCC789B86}" destId="{8469D522-62BF-4548-B3D4-330D7CC0B2F9}" srcOrd="1" destOrd="0" parTransId="{D6E1140C-15E6-47C3-8156-4E157B6FED23}" sibTransId="{380EC5B0-6F8C-4553-BAAE-7D2F92A605A2}"/>
    <dgm:cxn modelId="{FF5532A4-7D34-41CE-8B58-E30EC07DFE9D}" type="presOf" srcId="{CC475377-509D-48CC-A95E-0180850579A9}" destId="{4192E44B-CEBA-4808-A511-5CC9190DC7FA}" srcOrd="0" destOrd="1" presId="urn:microsoft.com/office/officeart/2005/8/layout/hList6"/>
    <dgm:cxn modelId="{C08975F0-8C12-4F24-A539-861D3D4044A0}" type="presOf" srcId="{EF15D000-FF4B-43B6-8ADA-EBDDED5EF4D7}" destId="{82B9CEC9-E536-4BF7-941A-17BAE116C8FF}" srcOrd="0" destOrd="1" presId="urn:microsoft.com/office/officeart/2005/8/layout/hList6"/>
    <dgm:cxn modelId="{E20530FA-A105-45C2-BF96-8A9AA8487EE2}" srcId="{0BCB0B9B-012E-4761-968C-E39851B762E6}" destId="{CC475377-509D-48CC-A95E-0180850579A9}" srcOrd="0" destOrd="0" parTransId="{EDD02664-54BD-49B4-8755-C9943E61A8BD}" sibTransId="{2F138827-437E-479B-80F5-FB682A06CEE9}"/>
    <dgm:cxn modelId="{611810DA-A657-4412-9DA4-B232D5BD6302}" type="presParOf" srcId="{78192EAF-9176-4945-A149-2082282CF9A1}" destId="{4192E44B-CEBA-4808-A511-5CC9190DC7FA}" srcOrd="0" destOrd="0" presId="urn:microsoft.com/office/officeart/2005/8/layout/hList6"/>
    <dgm:cxn modelId="{C08A3D01-ED04-46C3-9188-5DEF67DFE4A5}" type="presParOf" srcId="{78192EAF-9176-4945-A149-2082282CF9A1}" destId="{63A3174C-92A5-444F-9C6A-291A41749659}" srcOrd="1" destOrd="0" presId="urn:microsoft.com/office/officeart/2005/8/layout/hList6"/>
    <dgm:cxn modelId="{84276FDE-D1AA-4C79-96FE-EE135EA6AB84}" type="presParOf" srcId="{78192EAF-9176-4945-A149-2082282CF9A1}" destId="{82B9CEC9-E536-4BF7-941A-17BAE116C8FF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2E44B-CEBA-4808-A511-5CC9190DC7FA}">
      <dsp:nvSpPr>
        <dsp:cNvPr id="0" name=""/>
        <dsp:cNvSpPr/>
      </dsp:nvSpPr>
      <dsp:spPr>
        <a:xfrm rot="16200000">
          <a:off x="-615529" y="618926"/>
          <a:ext cx="4505657" cy="3267803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0" rIns="250527" bIns="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i="1" kern="1200">
              <a:solidFill>
                <a:schemeClr val="accent4"/>
              </a:solidFill>
            </a:rPr>
            <a:t>Chuyển động nhìn thấy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/>
            <a:t>Là chuyển động quay của các vật quanh ta</a:t>
          </a:r>
        </a:p>
      </dsp:txBody>
      <dsp:txXfrm rot="5400000">
        <a:off x="3398" y="901130"/>
        <a:ext cx="3267803" cy="2703395"/>
      </dsp:txXfrm>
    </dsp:sp>
    <dsp:sp modelId="{82B9CEC9-E536-4BF7-941A-17BAE116C8FF}">
      <dsp:nvSpPr>
        <dsp:cNvPr id="0" name=""/>
        <dsp:cNvSpPr/>
      </dsp:nvSpPr>
      <dsp:spPr>
        <a:xfrm rot="16200000">
          <a:off x="2897359" y="618926"/>
          <a:ext cx="4505657" cy="3267803"/>
        </a:xfrm>
        <a:prstGeom prst="flowChartManualOperati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0" rIns="250527" bIns="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i="1" kern="1200">
              <a:solidFill>
                <a:schemeClr val="accent4"/>
              </a:solidFill>
            </a:rPr>
            <a:t>Chuyển động thực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/>
            <a:t>Là chuyển động quay của ta</a:t>
          </a:r>
        </a:p>
      </dsp:txBody>
      <dsp:txXfrm rot="5400000">
        <a:off x="3516286" y="901130"/>
        <a:ext cx="3267803" cy="27033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2E44B-CEBA-4808-A511-5CC9190DC7FA}">
      <dsp:nvSpPr>
        <dsp:cNvPr id="0" name=""/>
        <dsp:cNvSpPr/>
      </dsp:nvSpPr>
      <dsp:spPr>
        <a:xfrm rot="16200000">
          <a:off x="-615529" y="618926"/>
          <a:ext cx="4505657" cy="3267803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0" rIns="250341" bIns="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i="1" kern="1200">
              <a:solidFill>
                <a:schemeClr val="accent4"/>
              </a:solidFill>
            </a:rPr>
            <a:t>Chuyển động “nhìn thấy”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/>
            <a:t>Là chuyển động  của Mặt Trời nhìn từ Trái Đất</a:t>
          </a:r>
        </a:p>
      </dsp:txBody>
      <dsp:txXfrm rot="5400000">
        <a:off x="3398" y="901130"/>
        <a:ext cx="3267803" cy="2703395"/>
      </dsp:txXfrm>
    </dsp:sp>
    <dsp:sp modelId="{82B9CEC9-E536-4BF7-941A-17BAE116C8FF}">
      <dsp:nvSpPr>
        <dsp:cNvPr id="0" name=""/>
        <dsp:cNvSpPr/>
      </dsp:nvSpPr>
      <dsp:spPr>
        <a:xfrm rot="16200000">
          <a:off x="2897359" y="618926"/>
          <a:ext cx="4505657" cy="3267803"/>
        </a:xfrm>
        <a:prstGeom prst="flowChartManualOperati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0" rIns="250341" bIns="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i="1" kern="1200">
              <a:solidFill>
                <a:schemeClr val="accent4"/>
              </a:solidFill>
            </a:rPr>
            <a:t>Chuyển động “thực”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/>
            <a:t>Là chuyển động quay của Trái Đất</a:t>
          </a:r>
        </a:p>
      </dsp:txBody>
      <dsp:txXfrm rot="5400000">
        <a:off x="3516286" y="901130"/>
        <a:ext cx="3267803" cy="27033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6E0B3-B94E-41E6-8376-E2166BE3153F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BD0B5-280D-4D07-AB7B-A0891EA31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8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CEE942-96A8-4958-B7B1-0271A602F99F}" type="slidenum">
              <a:rPr lang="en-US"/>
              <a:pPr/>
              <a:t>17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100C-4240-4995-8AA9-482A1F5AB06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69B3-2240-4111-B34A-45DD18AA5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8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100C-4240-4995-8AA9-482A1F5AB06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69B3-2240-4111-B34A-45DD18AA5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33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100C-4240-4995-8AA9-482A1F5AB06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69B3-2240-4111-B34A-45DD18AA5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6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100C-4240-4995-8AA9-482A1F5AB06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69B3-2240-4111-B34A-45DD18AA5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71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100C-4240-4995-8AA9-482A1F5AB06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69B3-2240-4111-B34A-45DD18AA5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37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100C-4240-4995-8AA9-482A1F5AB06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69B3-2240-4111-B34A-45DD18AA5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73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100C-4240-4995-8AA9-482A1F5AB06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69B3-2240-4111-B34A-45DD18AA5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100C-4240-4995-8AA9-482A1F5AB06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69B3-2240-4111-B34A-45DD18AA5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46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100C-4240-4995-8AA9-482A1F5AB06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69B3-2240-4111-B34A-45DD18AA5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16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100C-4240-4995-8AA9-482A1F5AB06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69B3-2240-4111-B34A-45DD18AA5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69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100C-4240-4995-8AA9-482A1F5AB06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69B3-2240-4111-B34A-45DD18AA5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36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C100C-4240-4995-8AA9-482A1F5AB06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369B3-2240-4111-B34A-45DD18AA5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vi-VN" sz="3600" b="1" dirty="0" smtClean="0">
                <a:latin typeface="+mn-lt"/>
              </a:rPr>
              <a:t>Chủ đề 11: TRÁI ĐẤT VÀ BẦU TRỜI</a:t>
            </a:r>
            <a:br>
              <a:rPr lang="vi-VN" sz="3600" b="1" dirty="0" smtClean="0">
                <a:latin typeface="+mn-lt"/>
              </a:rPr>
            </a:br>
            <a:r>
              <a:rPr lang="vi-VN" sz="2400" b="1" dirty="0" smtClean="0">
                <a:solidFill>
                  <a:srgbClr val="FF0000"/>
                </a:solidFill>
                <a:latin typeface="+mn-lt"/>
              </a:rPr>
              <a:t>Bài 43: CHUYỂN ĐỘNG NHÌN THẤY CỦA MẶT TRỜI</a:t>
            </a:r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604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8" t="27500" r="47877" b="16331"/>
          <a:stretch/>
        </p:blipFill>
        <p:spPr bwMode="auto">
          <a:xfrm>
            <a:off x="353961" y="155245"/>
            <a:ext cx="3517262" cy="5960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6172200"/>
            <a:ext cx="7619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Hình 43.2. Mô phỏng chuyển động tự quay quanh trục của Trái Đất.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89210" y="381000"/>
            <a:ext cx="502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/>
              <a:t>Em hãy cho biết Trái Đất tự quay quanh trục của nó theo chiều nào và mỗi thời điểm, ánh sáng Mặt Trời chiếu tới Trái Đất sẽ làm bao nhi</a:t>
            </a:r>
            <a:r>
              <a:rPr lang="en-US" sz="2400" b="1" dirty="0" smtClean="0"/>
              <a:t>ê</a:t>
            </a:r>
            <a:r>
              <a:rPr lang="vi-VN" sz="2400" b="1" dirty="0" smtClean="0"/>
              <a:t>u phần diện tích được chiếu sáng?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89210" y="3581400"/>
            <a:ext cx="502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/>
              <a:t>Người tại vị trí B khi ánh sáng mặt trời vừa chiếu tới sẽ quan sát thấy hiện tượng gì? Sau đó, người tại vị trí B sẽ thấy Mặt Trời «chuyển động» như thế nào? Vì sao?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1929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97346"/>
            <a:ext cx="86868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PHIẾU HỌC TẬP 2 (</a:t>
            </a:r>
            <a:r>
              <a:rPr lang="en-US" sz="2800" b="1" dirty="0" err="1">
                <a:solidFill>
                  <a:srgbClr val="FF0000"/>
                </a:solidFill>
              </a:rPr>
              <a:t>chung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nhóm</a:t>
            </a:r>
            <a:r>
              <a:rPr lang="en-US" sz="2800" b="1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HOẠT ĐỘNG TIẾP SỨC</a:t>
            </a:r>
          </a:p>
          <a:p>
            <a:endParaRPr lang="en-US" sz="2400" b="1" dirty="0"/>
          </a:p>
          <a:p>
            <a:r>
              <a:rPr lang="en-US" sz="2400" b="1" dirty="0"/>
              <a:t>H43.1: </a:t>
            </a:r>
            <a:r>
              <a:rPr lang="en-US" sz="2400" b="1" dirty="0" err="1"/>
              <a:t>Em</a:t>
            </a:r>
            <a:r>
              <a:rPr lang="en-US" sz="2400" b="1" dirty="0"/>
              <a:t> </a:t>
            </a:r>
            <a:r>
              <a:rPr lang="en-US" sz="2400" b="1" dirty="0" err="1"/>
              <a:t>hãy</a:t>
            </a:r>
            <a:r>
              <a:rPr lang="en-US" sz="2400" b="1" dirty="0"/>
              <a:t> </a:t>
            </a:r>
            <a:r>
              <a:rPr lang="en-US" sz="2400" b="1" dirty="0" err="1"/>
              <a:t>mô</a:t>
            </a:r>
            <a:r>
              <a:rPr lang="en-US" sz="2400" b="1" dirty="0"/>
              <a:t> </a:t>
            </a:r>
            <a:r>
              <a:rPr lang="en-US" sz="2400" b="1" dirty="0" err="1"/>
              <a:t>tả</a:t>
            </a:r>
            <a:r>
              <a:rPr lang="en-US" sz="2400" b="1" dirty="0"/>
              <a:t> </a:t>
            </a:r>
            <a:r>
              <a:rPr lang="en-US" sz="2400" b="1" dirty="0" err="1"/>
              <a:t>sự</a:t>
            </a:r>
            <a:r>
              <a:rPr lang="en-US" sz="2400" b="1" dirty="0"/>
              <a:t> “</a:t>
            </a:r>
            <a:r>
              <a:rPr lang="en-US" sz="2400" b="1" dirty="0" err="1"/>
              <a:t>chuyển</a:t>
            </a:r>
            <a:r>
              <a:rPr lang="en-US" sz="2400" b="1" dirty="0"/>
              <a:t> </a:t>
            </a:r>
            <a:r>
              <a:rPr lang="en-US" sz="2400" b="1" dirty="0" err="1"/>
              <a:t>động</a:t>
            </a:r>
            <a:r>
              <a:rPr lang="en-US" sz="2400" b="1" dirty="0"/>
              <a:t>”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Mặt</a:t>
            </a:r>
            <a:r>
              <a:rPr lang="en-US" sz="2400" b="1" dirty="0"/>
              <a:t> </a:t>
            </a:r>
            <a:r>
              <a:rPr lang="en-US" sz="2400" b="1" dirty="0" err="1"/>
              <a:t>Trời</a:t>
            </a:r>
            <a:r>
              <a:rPr lang="en-US" sz="2400" b="1" dirty="0"/>
              <a:t> </a:t>
            </a:r>
            <a:r>
              <a:rPr lang="en-US" sz="2400" b="1" dirty="0" err="1"/>
              <a:t>hằng</a:t>
            </a:r>
            <a:r>
              <a:rPr lang="en-US" sz="2400" b="1" dirty="0"/>
              <a:t> </a:t>
            </a:r>
            <a:r>
              <a:rPr lang="en-US" sz="2400" b="1" dirty="0" err="1"/>
              <a:t>ngày</a:t>
            </a:r>
            <a:r>
              <a:rPr lang="en-US" sz="2400" b="1" dirty="0"/>
              <a:t> </a:t>
            </a:r>
            <a:r>
              <a:rPr lang="en-US" sz="2400" b="1" dirty="0" err="1"/>
              <a:t>trên</a:t>
            </a:r>
            <a:r>
              <a:rPr lang="en-US" sz="2400" b="1" dirty="0"/>
              <a:t> </a:t>
            </a:r>
            <a:r>
              <a:rPr lang="en-US" sz="2400" b="1" dirty="0" err="1"/>
              <a:t>bầu</a:t>
            </a:r>
            <a:r>
              <a:rPr lang="en-US" sz="2400" b="1" dirty="0"/>
              <a:t> </a:t>
            </a:r>
            <a:r>
              <a:rPr lang="en-US" sz="2400" b="1" dirty="0" err="1"/>
              <a:t>trời</a:t>
            </a:r>
            <a:r>
              <a:rPr lang="en-US" sz="2400" b="1" dirty="0"/>
              <a:t>:</a:t>
            </a:r>
          </a:p>
          <a:p>
            <a:r>
              <a:rPr lang="en-US" sz="2400" b="1" dirty="0"/>
              <a:t>…………………………………………………………………………………………</a:t>
            </a:r>
          </a:p>
          <a:p>
            <a:r>
              <a:rPr lang="en-US" sz="2400" b="1" dirty="0"/>
              <a:t>H. 43.2: </a:t>
            </a:r>
            <a:r>
              <a:rPr lang="en-US" sz="2400" b="1" dirty="0" err="1"/>
              <a:t>Em</a:t>
            </a:r>
            <a:r>
              <a:rPr lang="en-US" sz="2400" b="1" dirty="0"/>
              <a:t> </a:t>
            </a:r>
            <a:r>
              <a:rPr lang="en-US" sz="2400" b="1" dirty="0" err="1"/>
              <a:t>hãy</a:t>
            </a:r>
            <a:r>
              <a:rPr lang="en-US" sz="2400" b="1" dirty="0"/>
              <a:t> </a:t>
            </a:r>
            <a:r>
              <a:rPr lang="en-US" sz="2400" b="1" dirty="0" err="1"/>
              <a:t>cho</a:t>
            </a:r>
            <a:r>
              <a:rPr lang="en-US" sz="2400" b="1" dirty="0"/>
              <a:t> </a:t>
            </a:r>
            <a:r>
              <a:rPr lang="en-US" sz="2400" b="1" dirty="0" err="1"/>
              <a:t>biết</a:t>
            </a:r>
            <a:r>
              <a:rPr lang="en-US" sz="2400" b="1" dirty="0"/>
              <a:t> </a:t>
            </a:r>
            <a:r>
              <a:rPr lang="en-US" sz="2400" b="1" dirty="0" err="1"/>
              <a:t>Trái</a:t>
            </a:r>
            <a:r>
              <a:rPr lang="en-US" sz="2400" b="1" dirty="0"/>
              <a:t> </a:t>
            </a:r>
            <a:r>
              <a:rPr lang="en-US" sz="2400" b="1" dirty="0" err="1"/>
              <a:t>Đất</a:t>
            </a:r>
            <a:r>
              <a:rPr lang="en-US" sz="2400" b="1" dirty="0"/>
              <a:t> </a:t>
            </a:r>
            <a:r>
              <a:rPr lang="en-US" sz="2400" b="1" dirty="0" err="1"/>
              <a:t>tự</a:t>
            </a:r>
            <a:r>
              <a:rPr lang="en-US" sz="2400" b="1" dirty="0"/>
              <a:t> quay </a:t>
            </a:r>
            <a:r>
              <a:rPr lang="en-US" sz="2400" b="1" dirty="0" err="1"/>
              <a:t>quanh</a:t>
            </a:r>
            <a:r>
              <a:rPr lang="en-US" sz="2400" b="1" dirty="0"/>
              <a:t> </a:t>
            </a:r>
            <a:r>
              <a:rPr lang="en-US" sz="2400" b="1" dirty="0" err="1"/>
              <a:t>trục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nó</a:t>
            </a:r>
            <a:r>
              <a:rPr lang="en-US" sz="2400" b="1" dirty="0"/>
              <a:t> </a:t>
            </a:r>
            <a:r>
              <a:rPr lang="en-US" sz="2400" b="1" dirty="0" err="1"/>
              <a:t>theo</a:t>
            </a:r>
            <a:r>
              <a:rPr lang="en-US" sz="2400" b="1" dirty="0"/>
              <a:t> </a:t>
            </a:r>
            <a:r>
              <a:rPr lang="en-US" sz="2400" b="1" dirty="0" err="1"/>
              <a:t>chiều</a:t>
            </a:r>
            <a:r>
              <a:rPr lang="en-US" sz="2400" b="1" dirty="0"/>
              <a:t> </a:t>
            </a:r>
            <a:r>
              <a:rPr lang="en-US" sz="2400" b="1" dirty="0" err="1"/>
              <a:t>nào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mỗi</a:t>
            </a:r>
            <a:r>
              <a:rPr lang="en-US" sz="2400" b="1" dirty="0"/>
              <a:t> </a:t>
            </a:r>
            <a:r>
              <a:rPr lang="en-US" sz="2400" b="1" dirty="0" err="1"/>
              <a:t>thời</a:t>
            </a:r>
            <a:r>
              <a:rPr lang="en-US" sz="2400" b="1" dirty="0"/>
              <a:t> </a:t>
            </a:r>
            <a:r>
              <a:rPr lang="en-US" sz="2400" b="1" dirty="0" err="1"/>
              <a:t>điểm</a:t>
            </a:r>
            <a:r>
              <a:rPr lang="en-US" sz="2400" b="1" dirty="0"/>
              <a:t>, </a:t>
            </a:r>
            <a:r>
              <a:rPr lang="en-US" sz="2400" b="1" dirty="0" err="1"/>
              <a:t>ánh</a:t>
            </a:r>
            <a:r>
              <a:rPr lang="en-US" sz="2400" b="1" dirty="0"/>
              <a:t> </a:t>
            </a:r>
            <a:r>
              <a:rPr lang="en-US" sz="2400" b="1" dirty="0" err="1"/>
              <a:t>sáng</a:t>
            </a:r>
            <a:r>
              <a:rPr lang="en-US" sz="2400" b="1" dirty="0"/>
              <a:t> </a:t>
            </a:r>
            <a:r>
              <a:rPr lang="en-US" sz="2400" b="1" dirty="0" err="1"/>
              <a:t>Mặt</a:t>
            </a:r>
            <a:r>
              <a:rPr lang="en-US" sz="2400" b="1" dirty="0"/>
              <a:t> </a:t>
            </a:r>
            <a:r>
              <a:rPr lang="en-US" sz="2400" b="1" dirty="0" err="1"/>
              <a:t>Trời</a:t>
            </a:r>
            <a:r>
              <a:rPr lang="en-US" sz="2400" b="1" dirty="0"/>
              <a:t> </a:t>
            </a:r>
            <a:r>
              <a:rPr lang="en-US" sz="2400" b="1" dirty="0" err="1"/>
              <a:t>chiếu</a:t>
            </a:r>
            <a:r>
              <a:rPr lang="en-US" sz="2400" b="1" dirty="0"/>
              <a:t> </a:t>
            </a:r>
            <a:r>
              <a:rPr lang="en-US" sz="2400" b="1" dirty="0" err="1"/>
              <a:t>tới</a:t>
            </a:r>
            <a:r>
              <a:rPr lang="en-US" sz="2400" b="1" dirty="0"/>
              <a:t> </a:t>
            </a:r>
            <a:r>
              <a:rPr lang="en-US" sz="2400" b="1" dirty="0" err="1"/>
              <a:t>Trái</a:t>
            </a:r>
            <a:r>
              <a:rPr lang="en-US" sz="2400" b="1" dirty="0"/>
              <a:t> </a:t>
            </a:r>
            <a:r>
              <a:rPr lang="en-US" sz="2400" b="1" dirty="0" err="1"/>
              <a:t>Đất</a:t>
            </a:r>
            <a:r>
              <a:rPr lang="en-US" sz="2400" b="1" dirty="0"/>
              <a:t> </a:t>
            </a:r>
            <a:r>
              <a:rPr lang="en-US" sz="2400" b="1" dirty="0" err="1"/>
              <a:t>sẽ</a:t>
            </a:r>
            <a:r>
              <a:rPr lang="en-US" sz="2400" b="1" dirty="0"/>
              <a:t> </a:t>
            </a:r>
            <a:r>
              <a:rPr lang="en-US" sz="2400" b="1" dirty="0" err="1"/>
              <a:t>làm</a:t>
            </a:r>
            <a:r>
              <a:rPr lang="en-US" sz="2400" b="1" dirty="0"/>
              <a:t> </a:t>
            </a:r>
            <a:r>
              <a:rPr lang="en-US" sz="2400" b="1" dirty="0" err="1"/>
              <a:t>bao</a:t>
            </a:r>
            <a:r>
              <a:rPr lang="en-US" sz="2400" b="1" dirty="0"/>
              <a:t> </a:t>
            </a:r>
            <a:r>
              <a:rPr lang="en-US" sz="2400" b="1" dirty="0" err="1"/>
              <a:t>nhiêu</a:t>
            </a:r>
            <a:r>
              <a:rPr lang="en-US" sz="2400" b="1" dirty="0"/>
              <a:t> </a:t>
            </a:r>
            <a:r>
              <a:rPr lang="en-US" sz="2400" b="1" dirty="0" err="1"/>
              <a:t>phần</a:t>
            </a:r>
            <a:r>
              <a:rPr lang="en-US" sz="2400" b="1" dirty="0"/>
              <a:t> </a:t>
            </a:r>
            <a:r>
              <a:rPr lang="en-US" sz="2400" b="1" dirty="0" err="1"/>
              <a:t>diện</a:t>
            </a:r>
            <a:r>
              <a:rPr lang="en-US" sz="2400" b="1" dirty="0"/>
              <a:t> </a:t>
            </a:r>
            <a:r>
              <a:rPr lang="en-US" sz="2400" b="1" dirty="0" err="1"/>
              <a:t>tích</a:t>
            </a:r>
            <a:r>
              <a:rPr lang="en-US" sz="2400" b="1" dirty="0"/>
              <a:t> </a:t>
            </a:r>
            <a:r>
              <a:rPr lang="en-US" sz="2400" b="1" dirty="0" err="1"/>
              <a:t>mặt</a:t>
            </a:r>
            <a:r>
              <a:rPr lang="en-US" sz="2400" b="1" dirty="0"/>
              <a:t> </a:t>
            </a:r>
            <a:r>
              <a:rPr lang="en-US" sz="2400" b="1" dirty="0" err="1"/>
              <a:t>đất</a:t>
            </a:r>
            <a:r>
              <a:rPr lang="en-US" sz="2400" b="1" dirty="0"/>
              <a:t> </a:t>
            </a:r>
            <a:r>
              <a:rPr lang="en-US" sz="2400" b="1" dirty="0" err="1"/>
              <a:t>được</a:t>
            </a:r>
            <a:r>
              <a:rPr lang="en-US" sz="2400" b="1" dirty="0"/>
              <a:t> </a:t>
            </a:r>
            <a:r>
              <a:rPr lang="en-US" sz="2400" b="1" dirty="0" err="1"/>
              <a:t>chiếu</a:t>
            </a:r>
            <a:r>
              <a:rPr lang="en-US" sz="2400" b="1" dirty="0"/>
              <a:t> </a:t>
            </a:r>
            <a:r>
              <a:rPr lang="en-US" sz="2400" b="1" dirty="0" err="1"/>
              <a:t>sáng</a:t>
            </a:r>
            <a:r>
              <a:rPr lang="en-US" sz="2400" b="1" dirty="0"/>
              <a:t>?</a:t>
            </a:r>
          </a:p>
          <a:p>
            <a:r>
              <a:rPr lang="en-US" sz="2400" b="1" dirty="0"/>
              <a:t>…………………………………………………………………………………………</a:t>
            </a:r>
          </a:p>
          <a:p>
            <a:r>
              <a:rPr lang="en-US" sz="2400" b="1" dirty="0"/>
              <a:t>H 43.2a: </a:t>
            </a:r>
            <a:r>
              <a:rPr lang="en-US" sz="2400" b="1" dirty="0" err="1"/>
              <a:t>Khi</a:t>
            </a:r>
            <a:r>
              <a:rPr lang="en-US" sz="2400" b="1" dirty="0"/>
              <a:t> </a:t>
            </a:r>
            <a:r>
              <a:rPr lang="en-US" sz="2400" b="1" dirty="0" err="1"/>
              <a:t>ánh</a:t>
            </a:r>
            <a:r>
              <a:rPr lang="en-US" sz="2400" b="1" dirty="0"/>
              <a:t> </a:t>
            </a:r>
            <a:r>
              <a:rPr lang="en-US" sz="2400" b="1" dirty="0" err="1"/>
              <a:t>sáng</a:t>
            </a:r>
            <a:r>
              <a:rPr lang="en-US" sz="2400" b="1" dirty="0"/>
              <a:t> </a:t>
            </a:r>
            <a:r>
              <a:rPr lang="en-US" sz="2400" b="1" dirty="0" err="1"/>
              <a:t>mặt</a:t>
            </a:r>
            <a:r>
              <a:rPr lang="en-US" sz="2400" b="1" dirty="0"/>
              <a:t> </a:t>
            </a:r>
            <a:r>
              <a:rPr lang="en-US" sz="2400" b="1" dirty="0" err="1"/>
              <a:t>trời</a:t>
            </a:r>
            <a:r>
              <a:rPr lang="en-US" sz="2400" b="1" dirty="0"/>
              <a:t> </a:t>
            </a:r>
            <a:r>
              <a:rPr lang="en-US" sz="2400" b="1" dirty="0" err="1"/>
              <a:t>vừa</a:t>
            </a:r>
            <a:r>
              <a:rPr lang="en-US" sz="2400" b="1" dirty="0"/>
              <a:t> </a:t>
            </a:r>
            <a:r>
              <a:rPr lang="en-US" sz="2400" b="1" dirty="0" err="1"/>
              <a:t>chiếu</a:t>
            </a:r>
            <a:r>
              <a:rPr lang="en-US" sz="2400" b="1" dirty="0"/>
              <a:t> </a:t>
            </a:r>
            <a:r>
              <a:rPr lang="en-US" sz="2400" b="1" dirty="0" err="1"/>
              <a:t>tới</a:t>
            </a:r>
            <a:r>
              <a:rPr lang="en-US" sz="2400" b="1" dirty="0"/>
              <a:t> </a:t>
            </a:r>
            <a:r>
              <a:rPr lang="en-US" sz="2400" b="1" dirty="0" err="1"/>
              <a:t>sẽ</a:t>
            </a:r>
            <a:r>
              <a:rPr lang="en-US" sz="2400" b="1" dirty="0"/>
              <a:t> </a:t>
            </a:r>
            <a:r>
              <a:rPr lang="en-US" sz="2400" b="1" dirty="0" err="1"/>
              <a:t>quan</a:t>
            </a:r>
            <a:r>
              <a:rPr lang="en-US" sz="2400" b="1" dirty="0"/>
              <a:t> </a:t>
            </a:r>
            <a:r>
              <a:rPr lang="en-US" sz="2400" b="1" dirty="0" err="1"/>
              <a:t>sát</a:t>
            </a:r>
            <a:r>
              <a:rPr lang="en-US" sz="2400" b="1" dirty="0"/>
              <a:t> </a:t>
            </a:r>
            <a:r>
              <a:rPr lang="en-US" sz="2400" b="1" dirty="0" err="1"/>
              <a:t>thấy</a:t>
            </a:r>
            <a:r>
              <a:rPr lang="en-US" sz="2400" b="1" dirty="0"/>
              <a:t> </a:t>
            </a:r>
            <a:r>
              <a:rPr lang="en-US" sz="2400" b="1" dirty="0" err="1"/>
              <a:t>hiện</a:t>
            </a:r>
            <a:r>
              <a:rPr lang="en-US" sz="2400" b="1" dirty="0"/>
              <a:t> </a:t>
            </a:r>
            <a:r>
              <a:rPr lang="en-US" sz="2400" b="1" dirty="0" err="1"/>
              <a:t>tượng</a:t>
            </a:r>
            <a:r>
              <a:rPr lang="en-US" sz="2400" b="1" dirty="0"/>
              <a:t> </a:t>
            </a:r>
            <a:r>
              <a:rPr lang="en-US" sz="2400" b="1" dirty="0" err="1"/>
              <a:t>gì</a:t>
            </a:r>
            <a:r>
              <a:rPr lang="en-US" sz="2400" b="1" dirty="0"/>
              <a:t>? </a:t>
            </a:r>
            <a:r>
              <a:rPr lang="en-US" sz="2400" b="1" dirty="0" err="1"/>
              <a:t>Sau</a:t>
            </a:r>
            <a:r>
              <a:rPr lang="en-US" sz="2400" b="1" dirty="0"/>
              <a:t> </a:t>
            </a:r>
            <a:r>
              <a:rPr lang="en-US" sz="2400" b="1" dirty="0" err="1"/>
              <a:t>đó</a:t>
            </a:r>
            <a:r>
              <a:rPr lang="en-US" sz="2400" b="1" dirty="0"/>
              <a:t>, </a:t>
            </a:r>
            <a:r>
              <a:rPr lang="en-US" sz="2400" b="1" dirty="0" err="1"/>
              <a:t>người</a:t>
            </a:r>
            <a:r>
              <a:rPr lang="en-US" sz="2400" b="1" dirty="0"/>
              <a:t> </a:t>
            </a:r>
            <a:r>
              <a:rPr lang="en-US" sz="2400" b="1" dirty="0" err="1"/>
              <a:t>tại</a:t>
            </a:r>
            <a:r>
              <a:rPr lang="en-US" sz="2400" b="1" dirty="0"/>
              <a:t> </a:t>
            </a:r>
            <a:r>
              <a:rPr lang="en-US" sz="2400" b="1" dirty="0" err="1"/>
              <a:t>vị</a:t>
            </a:r>
            <a:r>
              <a:rPr lang="en-US" sz="2400" b="1" dirty="0"/>
              <a:t> </a:t>
            </a:r>
            <a:r>
              <a:rPr lang="en-US" sz="2400" b="1" dirty="0" err="1"/>
              <a:t>trí</a:t>
            </a:r>
            <a:r>
              <a:rPr lang="en-US" sz="2400" b="1" dirty="0"/>
              <a:t> B </a:t>
            </a:r>
            <a:r>
              <a:rPr lang="en-US" sz="2400" b="1" dirty="0" err="1"/>
              <a:t>sẽ</a:t>
            </a:r>
            <a:r>
              <a:rPr lang="en-US" sz="2400" b="1" dirty="0"/>
              <a:t> </a:t>
            </a:r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tục</a:t>
            </a:r>
            <a:r>
              <a:rPr lang="en-US" sz="2400" b="1" dirty="0"/>
              <a:t> </a:t>
            </a:r>
            <a:r>
              <a:rPr lang="en-US" sz="2400" b="1" dirty="0" err="1"/>
              <a:t>thấy</a:t>
            </a:r>
            <a:r>
              <a:rPr lang="en-US" sz="2400" b="1" dirty="0"/>
              <a:t> </a:t>
            </a:r>
            <a:r>
              <a:rPr lang="en-US" sz="2400" b="1" dirty="0" err="1"/>
              <a:t>Mặt</a:t>
            </a:r>
            <a:r>
              <a:rPr lang="en-US" sz="2400" b="1" dirty="0"/>
              <a:t> </a:t>
            </a:r>
            <a:r>
              <a:rPr lang="en-US" sz="2400" b="1" dirty="0" err="1"/>
              <a:t>Trời</a:t>
            </a:r>
            <a:r>
              <a:rPr lang="en-US" sz="2400" b="1" dirty="0"/>
              <a:t> “</a:t>
            </a:r>
            <a:r>
              <a:rPr lang="en-US" sz="2400" b="1" dirty="0" err="1"/>
              <a:t>chuyển</a:t>
            </a:r>
            <a:r>
              <a:rPr lang="en-US" sz="2400" b="1" dirty="0"/>
              <a:t> </a:t>
            </a:r>
            <a:r>
              <a:rPr lang="en-US" sz="2400" b="1" dirty="0" err="1"/>
              <a:t>động</a:t>
            </a:r>
            <a:r>
              <a:rPr lang="en-US" sz="2400" b="1" dirty="0"/>
              <a:t>” </a:t>
            </a:r>
            <a:r>
              <a:rPr lang="en-US" sz="2400" b="1" dirty="0" err="1"/>
              <a:t>như</a:t>
            </a:r>
            <a:r>
              <a:rPr lang="en-US" sz="2400" b="1" dirty="0"/>
              <a:t> </a:t>
            </a:r>
            <a:r>
              <a:rPr lang="en-US" sz="2400" b="1" dirty="0" err="1"/>
              <a:t>thế</a:t>
            </a:r>
            <a:r>
              <a:rPr lang="en-US" sz="2400" b="1" dirty="0"/>
              <a:t> </a:t>
            </a:r>
            <a:r>
              <a:rPr lang="en-US" sz="2400" b="1" dirty="0" err="1"/>
              <a:t>nào</a:t>
            </a:r>
            <a:r>
              <a:rPr lang="en-US" sz="2400" b="1" dirty="0"/>
              <a:t>? </a:t>
            </a:r>
            <a:r>
              <a:rPr lang="en-US" sz="2400" b="1" dirty="0" err="1"/>
              <a:t>Vì</a:t>
            </a:r>
            <a:r>
              <a:rPr lang="en-US" sz="2400" b="1" dirty="0"/>
              <a:t> </a:t>
            </a:r>
            <a:r>
              <a:rPr lang="en-US" sz="2400" b="1" dirty="0" err="1"/>
              <a:t>sao</a:t>
            </a:r>
            <a:r>
              <a:rPr lang="en-US" sz="2400" b="1" dirty="0"/>
              <a:t>?</a:t>
            </a:r>
          </a:p>
          <a:p>
            <a:r>
              <a:rPr lang="en-US" sz="2400" b="1" dirty="0"/>
              <a:t>H 43.2b: </a:t>
            </a:r>
            <a:r>
              <a:rPr lang="en-US" sz="2400" b="1" dirty="0" err="1"/>
              <a:t>Người</a:t>
            </a:r>
            <a:r>
              <a:rPr lang="en-US" sz="2400" b="1" dirty="0"/>
              <a:t> ở </a:t>
            </a:r>
            <a:r>
              <a:rPr lang="en-US" sz="2400" b="1" dirty="0" err="1"/>
              <a:t>tại</a:t>
            </a:r>
            <a:r>
              <a:rPr lang="en-US" sz="2400" b="1" dirty="0"/>
              <a:t> </a:t>
            </a:r>
            <a:r>
              <a:rPr lang="en-US" sz="2400" b="1" dirty="0" err="1"/>
              <a:t>vị</a:t>
            </a:r>
            <a:r>
              <a:rPr lang="en-US" sz="2400" b="1" dirty="0"/>
              <a:t> </a:t>
            </a:r>
            <a:r>
              <a:rPr lang="en-US" sz="2400" b="1" dirty="0" err="1"/>
              <a:t>trí</a:t>
            </a:r>
            <a:r>
              <a:rPr lang="en-US" sz="2400" b="1" dirty="0"/>
              <a:t> C </a:t>
            </a:r>
            <a:r>
              <a:rPr lang="en-US" sz="2400" b="1" dirty="0" err="1"/>
              <a:t>khi</a:t>
            </a:r>
            <a:r>
              <a:rPr lang="en-US" sz="2400" b="1" dirty="0"/>
              <a:t> </a:t>
            </a:r>
            <a:r>
              <a:rPr lang="en-US" sz="2400" b="1" dirty="0" err="1"/>
              <a:t>ánh</a:t>
            </a:r>
            <a:r>
              <a:rPr lang="en-US" sz="2400" b="1" dirty="0"/>
              <a:t> </a:t>
            </a:r>
            <a:r>
              <a:rPr lang="en-US" sz="2400" b="1" dirty="0" err="1"/>
              <a:t>sáng</a:t>
            </a:r>
            <a:r>
              <a:rPr lang="en-US" sz="2400" b="1" dirty="0"/>
              <a:t> </a:t>
            </a:r>
            <a:r>
              <a:rPr lang="en-US" sz="2400" b="1" dirty="0" err="1"/>
              <a:t>Mặt</a:t>
            </a:r>
            <a:r>
              <a:rPr lang="en-US" sz="2400" b="1" dirty="0"/>
              <a:t> </a:t>
            </a:r>
            <a:r>
              <a:rPr lang="en-US" sz="2400" b="1" dirty="0" err="1"/>
              <a:t>Trời</a:t>
            </a:r>
            <a:r>
              <a:rPr lang="en-US" sz="2400" b="1" dirty="0"/>
              <a:t> </a:t>
            </a:r>
            <a:r>
              <a:rPr lang="en-US" sz="2400" b="1" dirty="0" err="1"/>
              <a:t>vừa</a:t>
            </a:r>
            <a:r>
              <a:rPr lang="en-US" sz="2400" b="1" dirty="0"/>
              <a:t> </a:t>
            </a:r>
            <a:r>
              <a:rPr lang="en-US" sz="2400" b="1" dirty="0" err="1"/>
              <a:t>khuất</a:t>
            </a:r>
            <a:r>
              <a:rPr lang="en-US" sz="2400" b="1" dirty="0"/>
              <a:t> </a:t>
            </a:r>
            <a:r>
              <a:rPr lang="en-US" sz="2400" b="1" dirty="0" err="1"/>
              <a:t>sẽ</a:t>
            </a:r>
            <a:r>
              <a:rPr lang="en-US" sz="2400" b="1" dirty="0"/>
              <a:t> </a:t>
            </a:r>
            <a:r>
              <a:rPr lang="en-US" sz="2400" b="1" dirty="0" err="1"/>
              <a:t>quan</a:t>
            </a:r>
            <a:r>
              <a:rPr lang="en-US" sz="2400" b="1" dirty="0"/>
              <a:t> </a:t>
            </a:r>
            <a:r>
              <a:rPr lang="en-US" sz="2400" b="1" dirty="0" err="1"/>
              <a:t>sát</a:t>
            </a:r>
            <a:r>
              <a:rPr lang="en-US" sz="2400" b="1" dirty="0"/>
              <a:t> </a:t>
            </a:r>
            <a:r>
              <a:rPr lang="en-US" sz="2400" b="1" dirty="0" err="1"/>
              <a:t>thấy</a:t>
            </a:r>
            <a:r>
              <a:rPr lang="en-US" sz="2400" b="1" dirty="0"/>
              <a:t> </a:t>
            </a:r>
            <a:r>
              <a:rPr lang="en-US" sz="2400" b="1" dirty="0" err="1"/>
              <a:t>hiện</a:t>
            </a:r>
            <a:r>
              <a:rPr lang="en-US" sz="2400" b="1" dirty="0"/>
              <a:t> </a:t>
            </a:r>
            <a:r>
              <a:rPr lang="en-US" sz="2400" b="1" dirty="0" err="1"/>
              <a:t>tượng</a:t>
            </a:r>
            <a:r>
              <a:rPr lang="en-US" sz="2400" b="1" dirty="0"/>
              <a:t> </a:t>
            </a:r>
            <a:r>
              <a:rPr lang="en-US" sz="2400" b="1" dirty="0" err="1"/>
              <a:t>gì</a:t>
            </a:r>
            <a:r>
              <a:rPr lang="en-US" sz="2400" b="1" dirty="0"/>
              <a:t>?</a:t>
            </a:r>
          </a:p>
          <a:p>
            <a:r>
              <a:rPr lang="en-US" sz="2400" b="1" dirty="0"/>
              <a:t>…………………………………………………………………………………………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08049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3" t="39167" r="39092" b="14515"/>
          <a:stretch/>
        </p:blipFill>
        <p:spPr bwMode="auto">
          <a:xfrm>
            <a:off x="156334" y="1696507"/>
            <a:ext cx="3796246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28160" y="366252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dirty="0"/>
              <a:t>-</a:t>
            </a:r>
            <a:r>
              <a:rPr lang="en-US" b="1" dirty="0" smtClean="0"/>
              <a:t> </a:t>
            </a:r>
            <a:r>
              <a:rPr lang="en-US" sz="2400" b="1" dirty="0" err="1"/>
              <a:t>Giữ</a:t>
            </a:r>
            <a:r>
              <a:rPr lang="en-US" sz="2400" b="1" dirty="0"/>
              <a:t> </a:t>
            </a:r>
            <a:r>
              <a:rPr lang="en-US" sz="2400" b="1" dirty="0" err="1"/>
              <a:t>quả</a:t>
            </a:r>
            <a:r>
              <a:rPr lang="en-US" sz="2400" b="1" dirty="0"/>
              <a:t> </a:t>
            </a:r>
            <a:r>
              <a:rPr lang="en-US" sz="2400" b="1" dirty="0" err="1"/>
              <a:t>địa</a:t>
            </a:r>
            <a:r>
              <a:rPr lang="en-US" sz="2400" b="1" dirty="0"/>
              <a:t> </a:t>
            </a:r>
            <a:r>
              <a:rPr lang="en-US" sz="2400" b="1" dirty="0" err="1"/>
              <a:t>cầu</a:t>
            </a:r>
            <a:r>
              <a:rPr lang="en-US" sz="2400" b="1" dirty="0"/>
              <a:t> </a:t>
            </a:r>
            <a:r>
              <a:rPr lang="en-US" sz="2400" b="1" dirty="0" err="1"/>
              <a:t>tại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vị</a:t>
            </a:r>
            <a:r>
              <a:rPr lang="en-US" sz="2400" b="1" dirty="0"/>
              <a:t> </a:t>
            </a:r>
            <a:r>
              <a:rPr lang="en-US" sz="2400" b="1" dirty="0" err="1"/>
              <a:t>trí</a:t>
            </a:r>
            <a:r>
              <a:rPr lang="en-US" sz="2400" b="1" dirty="0"/>
              <a:t> </a:t>
            </a:r>
            <a:r>
              <a:rPr lang="en-US" sz="2400" b="1" dirty="0" err="1"/>
              <a:t>bất</a:t>
            </a:r>
            <a:r>
              <a:rPr lang="en-US" sz="2400" b="1" dirty="0"/>
              <a:t> </a:t>
            </a:r>
            <a:r>
              <a:rPr lang="en-US" sz="2400" b="1" dirty="0" err="1"/>
              <a:t>kì</a:t>
            </a:r>
            <a:r>
              <a:rPr lang="en-US" sz="2400" b="1" dirty="0"/>
              <a:t>. </a:t>
            </a:r>
            <a:r>
              <a:rPr lang="en-US" sz="2400" b="1" dirty="0" err="1"/>
              <a:t>Em</a:t>
            </a:r>
            <a:r>
              <a:rPr lang="en-US" sz="2400" b="1" dirty="0"/>
              <a:t> </a:t>
            </a:r>
            <a:r>
              <a:rPr lang="en-US" sz="2400" b="1" dirty="0" err="1"/>
              <a:t>hãy</a:t>
            </a:r>
            <a:r>
              <a:rPr lang="en-US" sz="2400" b="1" dirty="0"/>
              <a:t> </a:t>
            </a:r>
            <a:r>
              <a:rPr lang="en-US" sz="2400" b="1" dirty="0" err="1"/>
              <a:t>xác</a:t>
            </a:r>
            <a:r>
              <a:rPr lang="en-US" sz="2400" b="1" dirty="0"/>
              <a:t> </a:t>
            </a:r>
            <a:r>
              <a:rPr lang="en-US" sz="2400" b="1" dirty="0" err="1"/>
              <a:t>định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vị</a:t>
            </a:r>
            <a:r>
              <a:rPr lang="en-US" sz="2400" b="1" dirty="0"/>
              <a:t> </a:t>
            </a:r>
            <a:r>
              <a:rPr lang="en-US" sz="2400" b="1" dirty="0" err="1"/>
              <a:t>trí</a:t>
            </a:r>
            <a:r>
              <a:rPr lang="en-US" sz="2400" b="1" dirty="0"/>
              <a:t> </a:t>
            </a:r>
            <a:r>
              <a:rPr lang="en-US" sz="2400" b="1" dirty="0" err="1"/>
              <a:t>trên</a:t>
            </a:r>
            <a:r>
              <a:rPr lang="en-US" sz="2400" b="1" dirty="0"/>
              <a:t> </a:t>
            </a:r>
            <a:r>
              <a:rPr lang="en-US" sz="2400" b="1" dirty="0" err="1"/>
              <a:t>quả</a:t>
            </a:r>
            <a:r>
              <a:rPr lang="en-US" sz="2400" b="1" dirty="0"/>
              <a:t> </a:t>
            </a:r>
            <a:r>
              <a:rPr lang="en-US" sz="2400" b="1" dirty="0" err="1"/>
              <a:t>địa</a:t>
            </a:r>
            <a:r>
              <a:rPr lang="en-US" sz="2400" b="1" dirty="0"/>
              <a:t> </a:t>
            </a:r>
            <a:r>
              <a:rPr lang="en-US" sz="2400" b="1" dirty="0" err="1"/>
              <a:t>cầu</a:t>
            </a:r>
            <a:r>
              <a:rPr lang="en-US" sz="2400" b="1" dirty="0"/>
              <a:t> </a:t>
            </a:r>
            <a:r>
              <a:rPr lang="en-US" sz="2400" b="1" dirty="0" err="1"/>
              <a:t>mà</a:t>
            </a:r>
            <a:r>
              <a:rPr lang="en-US" sz="2400" b="1" dirty="0"/>
              <a:t> </a:t>
            </a:r>
            <a:r>
              <a:rPr lang="en-US" sz="2400" b="1" dirty="0" err="1"/>
              <a:t>ánh</a:t>
            </a:r>
            <a:r>
              <a:rPr lang="en-US" sz="2400" b="1" dirty="0"/>
              <a:t> </a:t>
            </a:r>
            <a:r>
              <a:rPr lang="en-US" sz="2400" b="1" dirty="0" err="1"/>
              <a:t>sáng</a:t>
            </a:r>
            <a:r>
              <a:rPr lang="en-US" sz="2400" b="1" dirty="0"/>
              <a:t> </a:t>
            </a:r>
            <a:r>
              <a:rPr lang="en-US" sz="2400" b="1" dirty="0" err="1"/>
              <a:t>sẽ</a:t>
            </a:r>
            <a:r>
              <a:rPr lang="en-US" sz="2400" b="1" dirty="0"/>
              <a:t> </a:t>
            </a:r>
            <a:r>
              <a:rPr lang="en-US" sz="2400" b="1" dirty="0" err="1"/>
              <a:t>chiếu</a:t>
            </a:r>
            <a:r>
              <a:rPr lang="en-US" sz="2400" b="1" dirty="0"/>
              <a:t> </a:t>
            </a:r>
            <a:r>
              <a:rPr lang="en-US" sz="2400" b="1" dirty="0" err="1"/>
              <a:t>tới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vị</a:t>
            </a:r>
            <a:r>
              <a:rPr lang="en-US" sz="2400" b="1" dirty="0"/>
              <a:t> </a:t>
            </a:r>
            <a:r>
              <a:rPr lang="en-US" sz="2400" b="1" dirty="0" err="1"/>
              <a:t>trí</a:t>
            </a:r>
            <a:r>
              <a:rPr lang="en-US" sz="2400" b="1" dirty="0"/>
              <a:t> </a:t>
            </a:r>
            <a:r>
              <a:rPr lang="en-US" sz="2400" b="1" dirty="0" err="1"/>
              <a:t>trên</a:t>
            </a:r>
            <a:r>
              <a:rPr lang="en-US" sz="2400" b="1" dirty="0"/>
              <a:t> </a:t>
            </a:r>
            <a:r>
              <a:rPr lang="en-US" sz="2400" b="1" dirty="0" err="1"/>
              <a:t>quả</a:t>
            </a:r>
            <a:r>
              <a:rPr lang="en-US" sz="2400" b="1" dirty="0"/>
              <a:t> </a:t>
            </a:r>
            <a:r>
              <a:rPr lang="en-US" sz="2400" b="1" dirty="0" err="1"/>
              <a:t>địa</a:t>
            </a:r>
            <a:r>
              <a:rPr lang="en-US" sz="2400" b="1" dirty="0"/>
              <a:t> </a:t>
            </a:r>
            <a:r>
              <a:rPr lang="en-US" sz="2400" b="1" dirty="0" err="1"/>
              <a:t>cầu</a:t>
            </a:r>
            <a:r>
              <a:rPr lang="en-US" sz="2400" b="1" dirty="0"/>
              <a:t> </a:t>
            </a:r>
            <a:r>
              <a:rPr lang="en-US" sz="2400" b="1" dirty="0" err="1"/>
              <a:t>mà</a:t>
            </a:r>
            <a:r>
              <a:rPr lang="en-US" sz="2400" b="1" dirty="0"/>
              <a:t> </a:t>
            </a:r>
            <a:r>
              <a:rPr lang="en-US" sz="2400" b="1" dirty="0" err="1"/>
              <a:t>ánh</a:t>
            </a:r>
            <a:r>
              <a:rPr lang="en-US" sz="2400" b="1" dirty="0"/>
              <a:t> </a:t>
            </a:r>
            <a:r>
              <a:rPr lang="en-US" sz="2400" b="1" dirty="0" err="1"/>
              <a:t>sáng</a:t>
            </a:r>
            <a:r>
              <a:rPr lang="en-US" sz="2400" b="1" dirty="0"/>
              <a:t> </a:t>
            </a:r>
            <a:r>
              <a:rPr lang="en-US" sz="2400" b="1" dirty="0" err="1"/>
              <a:t>sẽ</a:t>
            </a:r>
            <a:r>
              <a:rPr lang="en-US" sz="2400" b="1" dirty="0"/>
              <a:t> </a:t>
            </a:r>
            <a:r>
              <a:rPr lang="en-US" sz="2400" b="1" dirty="0" err="1"/>
              <a:t>khuất</a:t>
            </a:r>
            <a:r>
              <a:rPr lang="en-US" sz="2400" b="1" dirty="0"/>
              <a:t> </a:t>
            </a:r>
            <a:r>
              <a:rPr lang="en-US" sz="2400" b="1" dirty="0" err="1"/>
              <a:t>ngay</a:t>
            </a:r>
            <a:r>
              <a:rPr lang="en-US" sz="2400" b="1" dirty="0"/>
              <a:t> </a:t>
            </a:r>
            <a:r>
              <a:rPr lang="en-US" sz="2400" b="1" dirty="0" err="1"/>
              <a:t>khi</a:t>
            </a:r>
            <a:r>
              <a:rPr lang="en-US" sz="2400" b="1" dirty="0"/>
              <a:t> ta quay </a:t>
            </a:r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quả</a:t>
            </a:r>
            <a:r>
              <a:rPr lang="en-US" sz="2400" b="1" dirty="0"/>
              <a:t> </a:t>
            </a:r>
            <a:r>
              <a:rPr lang="en-US" sz="2400" b="1" dirty="0" err="1"/>
              <a:t>địa</a:t>
            </a:r>
            <a:r>
              <a:rPr lang="en-US" sz="2400" b="1" dirty="0"/>
              <a:t> </a:t>
            </a:r>
            <a:r>
              <a:rPr lang="en-US" sz="2400" b="1" dirty="0" err="1"/>
              <a:t>cầu</a:t>
            </a:r>
            <a:r>
              <a:rPr lang="en-US" sz="2400" b="1" dirty="0"/>
              <a:t>.</a:t>
            </a:r>
          </a:p>
          <a:p>
            <a:r>
              <a:rPr lang="vi-VN" sz="2400" b="1" dirty="0"/>
              <a:t>-</a:t>
            </a:r>
            <a:r>
              <a:rPr lang="en-US" sz="2400" b="1" dirty="0" smtClean="0"/>
              <a:t> </a:t>
            </a:r>
            <a:r>
              <a:rPr lang="en-US" sz="2400" b="1" dirty="0" err="1"/>
              <a:t>Em</a:t>
            </a:r>
            <a:r>
              <a:rPr lang="en-US" sz="2400" b="1" dirty="0"/>
              <a:t> </a:t>
            </a:r>
            <a:r>
              <a:rPr lang="en-US" sz="2400" b="1" dirty="0" err="1"/>
              <a:t>hãy</a:t>
            </a:r>
            <a:r>
              <a:rPr lang="en-US" sz="2400" b="1" dirty="0"/>
              <a:t> quay </a:t>
            </a:r>
            <a:r>
              <a:rPr lang="en-US" sz="2400" b="1" dirty="0" err="1"/>
              <a:t>quả</a:t>
            </a:r>
            <a:r>
              <a:rPr lang="en-US" sz="2400" b="1" dirty="0"/>
              <a:t> </a:t>
            </a:r>
            <a:r>
              <a:rPr lang="en-US" sz="2400" b="1" dirty="0" err="1"/>
              <a:t>địa</a:t>
            </a:r>
            <a:r>
              <a:rPr lang="en-US" sz="2400" b="1" dirty="0"/>
              <a:t> </a:t>
            </a:r>
            <a:r>
              <a:rPr lang="en-US" sz="2400" b="1" dirty="0" err="1"/>
              <a:t>cầu</a:t>
            </a:r>
            <a:r>
              <a:rPr lang="en-US" sz="2400" b="1" dirty="0"/>
              <a:t> </a:t>
            </a:r>
            <a:r>
              <a:rPr lang="en-US" sz="2400" b="1" dirty="0" err="1"/>
              <a:t>để</a:t>
            </a:r>
            <a:r>
              <a:rPr lang="en-US" sz="2400" b="1" dirty="0"/>
              <a:t> </a:t>
            </a:r>
            <a:r>
              <a:rPr lang="en-US" sz="2400" b="1" dirty="0" err="1"/>
              <a:t>tại</a:t>
            </a:r>
            <a:r>
              <a:rPr lang="en-US" sz="2400" b="1" dirty="0"/>
              <a:t> </a:t>
            </a:r>
            <a:r>
              <a:rPr lang="en-US" sz="2400" b="1" dirty="0" err="1"/>
              <a:t>vị</a:t>
            </a:r>
            <a:r>
              <a:rPr lang="en-US" sz="2400" b="1" dirty="0"/>
              <a:t> </a:t>
            </a:r>
            <a:r>
              <a:rPr lang="en-US" sz="2400" b="1" dirty="0" err="1"/>
              <a:t>trí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Việt</a:t>
            </a:r>
            <a:r>
              <a:rPr lang="en-US" sz="2400" b="1" dirty="0"/>
              <a:t> Nam </a:t>
            </a:r>
            <a:r>
              <a:rPr lang="en-US" sz="2400" b="1" dirty="0" err="1"/>
              <a:t>trên</a:t>
            </a:r>
            <a:r>
              <a:rPr lang="en-US" sz="2400" b="1" dirty="0"/>
              <a:t> </a:t>
            </a:r>
            <a:r>
              <a:rPr lang="en-US" sz="2400" b="1" dirty="0" err="1"/>
              <a:t>quả</a:t>
            </a:r>
            <a:r>
              <a:rPr lang="en-US" sz="2400" b="1" dirty="0"/>
              <a:t> </a:t>
            </a:r>
            <a:r>
              <a:rPr lang="en-US" sz="2400" b="1" dirty="0" err="1"/>
              <a:t>địa</a:t>
            </a:r>
            <a:r>
              <a:rPr lang="en-US" sz="2400" b="1" dirty="0"/>
              <a:t> </a:t>
            </a:r>
            <a:r>
              <a:rPr lang="en-US" sz="2400" b="1" dirty="0" err="1"/>
              <a:t>cầu</a:t>
            </a:r>
            <a:r>
              <a:rPr lang="en-US" sz="2400" b="1" dirty="0"/>
              <a:t> </a:t>
            </a:r>
            <a:r>
              <a:rPr lang="en-US" sz="2400" b="1" dirty="0" err="1"/>
              <a:t>sẽ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ánh</a:t>
            </a:r>
            <a:r>
              <a:rPr lang="en-US" sz="2400" b="1" dirty="0"/>
              <a:t> </a:t>
            </a:r>
            <a:r>
              <a:rPr lang="en-US" sz="2400" b="1" dirty="0" err="1"/>
              <a:t>sáng</a:t>
            </a:r>
            <a:r>
              <a:rPr lang="en-US" sz="2400" b="1" dirty="0"/>
              <a:t> </a:t>
            </a:r>
            <a:r>
              <a:rPr lang="en-US" sz="2400" b="1" dirty="0" err="1"/>
              <a:t>chiếu</a:t>
            </a:r>
            <a:r>
              <a:rPr lang="en-US" sz="2400" b="1" dirty="0"/>
              <a:t> </a:t>
            </a:r>
            <a:r>
              <a:rPr lang="en-US" sz="2400" b="1" dirty="0" err="1"/>
              <a:t>tới</a:t>
            </a:r>
            <a:r>
              <a:rPr lang="en-US" sz="2400" b="1" dirty="0"/>
              <a:t> </a:t>
            </a:r>
            <a:r>
              <a:rPr lang="en-US" sz="2400" b="1" dirty="0" err="1"/>
              <a:t>ngay</a:t>
            </a:r>
            <a:r>
              <a:rPr lang="en-US" sz="2400" b="1" dirty="0"/>
              <a:t> </a:t>
            </a:r>
            <a:r>
              <a:rPr lang="en-US" sz="2400" b="1" dirty="0" err="1"/>
              <a:t>khi</a:t>
            </a:r>
            <a:r>
              <a:rPr lang="en-US" sz="2400" b="1" dirty="0"/>
              <a:t> ta quay </a:t>
            </a:r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quả</a:t>
            </a:r>
            <a:r>
              <a:rPr lang="en-US" sz="2400" b="1" dirty="0"/>
              <a:t> </a:t>
            </a:r>
            <a:r>
              <a:rPr lang="en-US" sz="2400" b="1" dirty="0" err="1"/>
              <a:t>địa</a:t>
            </a:r>
            <a:r>
              <a:rPr lang="en-US" sz="2400" b="1" dirty="0"/>
              <a:t> </a:t>
            </a:r>
            <a:r>
              <a:rPr lang="en-US" sz="2400" b="1" dirty="0" err="1"/>
              <a:t>cầu</a:t>
            </a:r>
            <a:r>
              <a:rPr lang="en-US" sz="2400" b="1" dirty="0"/>
              <a:t>.</a:t>
            </a:r>
          </a:p>
          <a:p>
            <a:r>
              <a:rPr lang="vi-VN" sz="2400" b="1" dirty="0"/>
              <a:t>-</a:t>
            </a:r>
            <a:r>
              <a:rPr lang="en-US" sz="2400" b="1" dirty="0" smtClean="0"/>
              <a:t> </a:t>
            </a:r>
            <a:r>
              <a:rPr lang="en-US" sz="2400" b="1" dirty="0" err="1"/>
              <a:t>Từ</a:t>
            </a:r>
            <a:r>
              <a:rPr lang="en-US" sz="2400" b="1" dirty="0"/>
              <a:t> </a:t>
            </a:r>
            <a:r>
              <a:rPr lang="en-US" sz="2400" b="1" dirty="0" err="1"/>
              <a:t>nội</a:t>
            </a:r>
            <a:r>
              <a:rPr lang="en-US" sz="2400" b="1" dirty="0"/>
              <a:t> dung </a:t>
            </a:r>
            <a:r>
              <a:rPr lang="en-US" sz="2400" b="1" dirty="0" err="1"/>
              <a:t>thảo</a:t>
            </a:r>
            <a:r>
              <a:rPr lang="en-US" sz="2400" b="1" dirty="0"/>
              <a:t> </a:t>
            </a:r>
            <a:r>
              <a:rPr lang="en-US" sz="2400" b="1" dirty="0" err="1"/>
              <a:t>luận</a:t>
            </a:r>
            <a:r>
              <a:rPr lang="en-US" sz="2400" b="1" dirty="0"/>
              <a:t> </a:t>
            </a:r>
            <a:r>
              <a:rPr lang="vi-VN" sz="2400" b="1" dirty="0" smtClean="0"/>
              <a:t>trên</a:t>
            </a:r>
            <a:r>
              <a:rPr lang="en-US" sz="2400" b="1" dirty="0" smtClean="0"/>
              <a:t> </a:t>
            </a:r>
            <a:r>
              <a:rPr lang="en-US" sz="2400" b="1" dirty="0" err="1"/>
              <a:t>em</a:t>
            </a:r>
            <a:r>
              <a:rPr lang="en-US" sz="2400" b="1" dirty="0"/>
              <a:t> </a:t>
            </a:r>
            <a:r>
              <a:rPr lang="en-US" sz="2400" b="1" dirty="0" err="1"/>
              <a:t>hãy</a:t>
            </a:r>
            <a:r>
              <a:rPr lang="en-US" sz="2400" b="1" dirty="0"/>
              <a:t> </a:t>
            </a:r>
            <a:r>
              <a:rPr lang="en-US" sz="2400" b="1" dirty="0" err="1"/>
              <a:t>liên</a:t>
            </a:r>
            <a:r>
              <a:rPr lang="en-US" sz="2400" b="1" dirty="0"/>
              <a:t> </a:t>
            </a:r>
            <a:r>
              <a:rPr lang="en-US" sz="2400" b="1" dirty="0" err="1"/>
              <a:t>hệ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</a:t>
            </a:r>
            <a:r>
              <a:rPr lang="en-US" sz="2400" b="1" dirty="0" err="1"/>
              <a:t>hiện</a:t>
            </a:r>
            <a:r>
              <a:rPr lang="en-US" sz="2400" b="1" dirty="0"/>
              <a:t> </a:t>
            </a:r>
            <a:r>
              <a:rPr lang="en-US" sz="2400" b="1" dirty="0" err="1"/>
              <a:t>tượng</a:t>
            </a:r>
            <a:r>
              <a:rPr lang="en-US" sz="2400" b="1" dirty="0"/>
              <a:t> </a:t>
            </a:r>
            <a:r>
              <a:rPr lang="en-US" sz="2400" b="1" dirty="0" err="1"/>
              <a:t>ngày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đêm</a:t>
            </a:r>
            <a:r>
              <a:rPr lang="en-US" sz="2400" b="1" dirty="0"/>
              <a:t> </a:t>
            </a:r>
            <a:r>
              <a:rPr lang="en-US" sz="2400" b="1" dirty="0" err="1"/>
              <a:t>trên</a:t>
            </a:r>
            <a:r>
              <a:rPr lang="en-US" sz="2400" b="1" dirty="0"/>
              <a:t> </a:t>
            </a:r>
            <a:r>
              <a:rPr lang="en-US" sz="2400" b="1" dirty="0" err="1"/>
              <a:t>Trái</a:t>
            </a:r>
            <a:r>
              <a:rPr lang="en-US" sz="2400" b="1" dirty="0"/>
              <a:t> </a:t>
            </a:r>
            <a:r>
              <a:rPr lang="en-US" sz="2400" b="1" dirty="0" err="1"/>
              <a:t>Đất</a:t>
            </a:r>
            <a:r>
              <a:rPr lang="en-US" sz="2400" b="1" dirty="0"/>
              <a:t>, </a:t>
            </a:r>
            <a:r>
              <a:rPr lang="en-US" sz="2400" b="1" dirty="0" err="1"/>
              <a:t>Mặt</a:t>
            </a:r>
            <a:r>
              <a:rPr lang="en-US" sz="2400" b="1" dirty="0"/>
              <a:t> </a:t>
            </a:r>
            <a:r>
              <a:rPr lang="en-US" sz="2400" b="1" dirty="0" err="1"/>
              <a:t>Trời</a:t>
            </a:r>
            <a:r>
              <a:rPr lang="en-US" sz="2400" b="1" dirty="0"/>
              <a:t> </a:t>
            </a:r>
            <a:r>
              <a:rPr lang="en-US" sz="2400" b="1" dirty="0" err="1"/>
              <a:t>mọc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Mặt</a:t>
            </a:r>
            <a:r>
              <a:rPr lang="en-US" sz="2400" b="1" dirty="0"/>
              <a:t> </a:t>
            </a:r>
            <a:r>
              <a:rPr lang="en-US" sz="2400" b="1" dirty="0" err="1"/>
              <a:t>Trời</a:t>
            </a:r>
            <a:r>
              <a:rPr lang="en-US" sz="2400" b="1" dirty="0"/>
              <a:t> </a:t>
            </a:r>
            <a:r>
              <a:rPr lang="en-US" sz="2400" b="1" dirty="0" err="1"/>
              <a:t>lặn</a:t>
            </a:r>
            <a:r>
              <a:rPr lang="en-US" sz="2400" b="1" dirty="0"/>
              <a:t> </a:t>
            </a:r>
            <a:r>
              <a:rPr lang="en-US" sz="2400" b="1" dirty="0" err="1"/>
              <a:t>khi</a:t>
            </a:r>
            <a:r>
              <a:rPr lang="en-US" sz="2400" b="1" dirty="0"/>
              <a:t> </a:t>
            </a:r>
            <a:r>
              <a:rPr lang="en-US" sz="2400" b="1" dirty="0" err="1"/>
              <a:t>quan</a:t>
            </a:r>
            <a:r>
              <a:rPr lang="en-US" sz="2400" b="1" dirty="0"/>
              <a:t> </a:t>
            </a:r>
            <a:r>
              <a:rPr lang="en-US" sz="2400" b="1" dirty="0" err="1"/>
              <a:t>sát</a:t>
            </a:r>
            <a:r>
              <a:rPr lang="en-US" sz="2400" b="1" dirty="0"/>
              <a:t> </a:t>
            </a:r>
            <a:r>
              <a:rPr lang="en-US" sz="2400" b="1" dirty="0" err="1"/>
              <a:t>từ</a:t>
            </a:r>
            <a:r>
              <a:rPr lang="en-US" sz="2400" b="1" dirty="0"/>
              <a:t> </a:t>
            </a:r>
            <a:r>
              <a:rPr lang="en-US" sz="2400" b="1" dirty="0" err="1"/>
              <a:t>Trái</a:t>
            </a:r>
            <a:r>
              <a:rPr lang="en-US" sz="2400" b="1" dirty="0"/>
              <a:t> </a:t>
            </a:r>
            <a:r>
              <a:rPr lang="en-US" sz="2400" b="1" dirty="0" err="1"/>
              <a:t>Đất</a:t>
            </a:r>
            <a:r>
              <a:rPr lang="en-US" sz="2400" b="1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366252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</a:rPr>
              <a:t>THÍ NGHIỆM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10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295400"/>
            <a:ext cx="81534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PHIẾU HỌC TẬP 3</a:t>
            </a:r>
          </a:p>
          <a:p>
            <a:r>
              <a:rPr lang="en-US" sz="2800" b="1" dirty="0" err="1"/>
              <a:t>Khi</a:t>
            </a:r>
            <a:r>
              <a:rPr lang="en-US" sz="2800" b="1" dirty="0"/>
              <a:t> </a:t>
            </a:r>
            <a:r>
              <a:rPr lang="en-US" sz="2800" b="1" dirty="0" err="1"/>
              <a:t>quan</a:t>
            </a:r>
            <a:r>
              <a:rPr lang="en-US" sz="2800" b="1" dirty="0"/>
              <a:t> </a:t>
            </a:r>
            <a:r>
              <a:rPr lang="en-US" sz="2800" b="1" dirty="0" err="1"/>
              <a:t>sát</a:t>
            </a:r>
            <a:r>
              <a:rPr lang="en-US" sz="2800" b="1" dirty="0"/>
              <a:t> </a:t>
            </a:r>
            <a:r>
              <a:rPr lang="en-US" sz="2800" b="1" dirty="0" err="1"/>
              <a:t>trên</a:t>
            </a:r>
            <a:r>
              <a:rPr lang="en-US" sz="2800" b="1" dirty="0"/>
              <a:t> </a:t>
            </a:r>
            <a:r>
              <a:rPr lang="en-US" sz="2800" b="1" dirty="0" err="1"/>
              <a:t>Trái</a:t>
            </a:r>
            <a:r>
              <a:rPr lang="en-US" sz="2800" b="1" dirty="0"/>
              <a:t> </a:t>
            </a:r>
            <a:r>
              <a:rPr lang="en-US" sz="2800" b="1" dirty="0" err="1"/>
              <a:t>Đất</a:t>
            </a:r>
            <a:r>
              <a:rPr lang="en-US" sz="2800" b="1" dirty="0"/>
              <a:t> </a:t>
            </a:r>
            <a:r>
              <a:rPr lang="en-US" sz="2800" b="1" dirty="0" err="1"/>
              <a:t>thấy</a:t>
            </a:r>
            <a:r>
              <a:rPr lang="en-US" sz="2800" b="1" dirty="0"/>
              <a:t> </a:t>
            </a:r>
            <a:r>
              <a:rPr lang="en-US" sz="2800" b="1" dirty="0" err="1"/>
              <a:t>Mặt</a:t>
            </a:r>
            <a:r>
              <a:rPr lang="en-US" sz="2800" b="1" dirty="0"/>
              <a:t> </a:t>
            </a:r>
            <a:r>
              <a:rPr lang="en-US" sz="2800" b="1" dirty="0" err="1"/>
              <a:t>Trời</a:t>
            </a:r>
            <a:r>
              <a:rPr lang="en-US" sz="2800" b="1" dirty="0"/>
              <a:t> </a:t>
            </a:r>
            <a:r>
              <a:rPr lang="en-US" sz="2800" b="1" dirty="0" err="1"/>
              <a:t>mọc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lặn</a:t>
            </a:r>
            <a:r>
              <a:rPr lang="en-US" sz="2800" b="1" dirty="0"/>
              <a:t> </a:t>
            </a:r>
            <a:r>
              <a:rPr lang="en-US" sz="2800" b="1" dirty="0" err="1"/>
              <a:t>vì</a:t>
            </a:r>
            <a:r>
              <a:rPr lang="en-US" sz="2800" b="1" dirty="0" smtClean="0"/>
              <a:t>………………………………</a:t>
            </a:r>
            <a:r>
              <a:rPr lang="vi-VN" sz="2800" b="1" dirty="0" smtClean="0"/>
              <a:t>.................</a:t>
            </a:r>
            <a:r>
              <a:rPr lang="en-US" sz="2800" b="1" dirty="0" smtClean="0"/>
              <a:t>, </a:t>
            </a:r>
            <a:r>
              <a:rPr lang="en-US" sz="2800" b="1" dirty="0" err="1"/>
              <a:t>đó</a:t>
            </a:r>
            <a:r>
              <a:rPr lang="en-US" sz="2800" b="1" dirty="0"/>
              <a:t> </a:t>
            </a:r>
            <a:r>
              <a:rPr lang="en-US" sz="2800" b="1" dirty="0" err="1"/>
              <a:t>chính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nguyên</a:t>
            </a:r>
            <a:r>
              <a:rPr lang="en-US" sz="2800" b="1" dirty="0"/>
              <a:t> </a:t>
            </a:r>
            <a:r>
              <a:rPr lang="en-US" sz="2800" b="1" dirty="0" err="1"/>
              <a:t>nhân</a:t>
            </a:r>
            <a:r>
              <a:rPr lang="en-US" sz="2800" b="1" dirty="0"/>
              <a:t> </a:t>
            </a:r>
            <a:r>
              <a:rPr lang="en-US" sz="2800" b="1" dirty="0" err="1"/>
              <a:t>dẫn</a:t>
            </a:r>
            <a:r>
              <a:rPr lang="en-US" sz="2800" b="1" dirty="0"/>
              <a:t> </a:t>
            </a:r>
            <a:r>
              <a:rPr lang="en-US" sz="2800" b="1" dirty="0" err="1"/>
              <a:t>đến</a:t>
            </a:r>
            <a:r>
              <a:rPr lang="en-US" sz="2800" b="1" dirty="0"/>
              <a:t> </a:t>
            </a:r>
            <a:r>
              <a:rPr lang="en-US" sz="2800" b="1" dirty="0" err="1"/>
              <a:t>sự</a:t>
            </a:r>
            <a:r>
              <a:rPr lang="en-US" sz="2800" b="1" dirty="0"/>
              <a:t> </a:t>
            </a:r>
            <a:r>
              <a:rPr lang="en-US" sz="2800" b="1" dirty="0" err="1"/>
              <a:t>luân</a:t>
            </a:r>
            <a:r>
              <a:rPr lang="en-US" sz="2800" b="1" dirty="0"/>
              <a:t> </a:t>
            </a:r>
            <a:r>
              <a:rPr lang="en-US" sz="2800" b="1" dirty="0" err="1"/>
              <a:t>phiên</a:t>
            </a:r>
            <a:r>
              <a:rPr lang="en-US" sz="2800" b="1" dirty="0"/>
              <a:t> </a:t>
            </a:r>
            <a:r>
              <a:rPr lang="en-US" sz="2800" b="1" dirty="0" err="1"/>
              <a:t>ngày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đêm</a:t>
            </a:r>
            <a:r>
              <a:rPr lang="en-US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004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04177491"/>
              </p:ext>
            </p:extLst>
          </p:nvPr>
        </p:nvGraphicFramePr>
        <p:xfrm>
          <a:off x="1523999" y="955343"/>
          <a:ext cx="6787487" cy="4505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036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838200"/>
            <a:ext cx="8229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Câu</a:t>
            </a:r>
            <a:r>
              <a:rPr lang="en-US" sz="2800" b="1" dirty="0">
                <a:solidFill>
                  <a:srgbClr val="FF0000"/>
                </a:solidFill>
              </a:rPr>
              <a:t> 1:</a:t>
            </a:r>
            <a:r>
              <a:rPr lang="en-US" sz="2800" b="1" dirty="0"/>
              <a:t> </a:t>
            </a:r>
            <a:r>
              <a:rPr lang="en-US" sz="2800" b="1" dirty="0" err="1"/>
              <a:t>Khi</a:t>
            </a:r>
            <a:r>
              <a:rPr lang="en-US" sz="2800" b="1" dirty="0"/>
              <a:t> </a:t>
            </a:r>
            <a:r>
              <a:rPr lang="en-US" sz="2800" b="1" dirty="0" err="1"/>
              <a:t>Mặt</a:t>
            </a:r>
            <a:r>
              <a:rPr lang="en-US" sz="2800" b="1" dirty="0"/>
              <a:t> </a:t>
            </a:r>
            <a:r>
              <a:rPr lang="en-US" sz="2800" b="1" dirty="0" err="1"/>
              <a:t>Trời</a:t>
            </a:r>
            <a:r>
              <a:rPr lang="en-US" sz="2800" b="1" dirty="0"/>
              <a:t> </a:t>
            </a:r>
            <a:r>
              <a:rPr lang="en-US" sz="2800" b="1" dirty="0" err="1"/>
              <a:t>lặn</a:t>
            </a:r>
            <a:r>
              <a:rPr lang="en-US" sz="2800" b="1" dirty="0"/>
              <a:t> </a:t>
            </a:r>
            <a:r>
              <a:rPr lang="en-US" sz="2800" b="1" dirty="0" err="1"/>
              <a:t>nghĩa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ở </a:t>
            </a:r>
            <a:r>
              <a:rPr lang="en-US" sz="2800" b="1" dirty="0" err="1"/>
              <a:t>bất</a:t>
            </a:r>
            <a:r>
              <a:rPr lang="en-US" sz="2800" b="1" dirty="0"/>
              <a:t> </a:t>
            </a:r>
            <a:r>
              <a:rPr lang="en-US" sz="2800" b="1" dirty="0" err="1"/>
              <a:t>kì</a:t>
            </a:r>
            <a:r>
              <a:rPr lang="en-US" sz="2800" b="1" dirty="0"/>
              <a:t> </a:t>
            </a:r>
            <a:r>
              <a:rPr lang="en-US" sz="2800" b="1" dirty="0" err="1"/>
              <a:t>đâu</a:t>
            </a:r>
            <a:r>
              <a:rPr lang="en-US" sz="2800" b="1" dirty="0"/>
              <a:t> </a:t>
            </a:r>
            <a:r>
              <a:rPr lang="en-US" sz="2800" b="1" dirty="0" err="1"/>
              <a:t>trên</a:t>
            </a:r>
            <a:r>
              <a:rPr lang="en-US" sz="2800" b="1" dirty="0"/>
              <a:t> </a:t>
            </a:r>
            <a:r>
              <a:rPr lang="en-US" sz="2800" b="1" dirty="0" err="1"/>
              <a:t>Trái</a:t>
            </a:r>
            <a:r>
              <a:rPr lang="en-US" sz="2800" b="1" dirty="0"/>
              <a:t> </a:t>
            </a:r>
            <a:r>
              <a:rPr lang="en-US" sz="2800" b="1" dirty="0" err="1"/>
              <a:t>Đất</a:t>
            </a:r>
            <a:r>
              <a:rPr lang="en-US" sz="2800" b="1" dirty="0"/>
              <a:t> </a:t>
            </a:r>
            <a:r>
              <a:rPr lang="en-US" sz="2800" b="1" dirty="0" err="1"/>
              <a:t>đều</a:t>
            </a:r>
            <a:r>
              <a:rPr lang="en-US" sz="2800" b="1" dirty="0"/>
              <a:t> </a:t>
            </a:r>
            <a:r>
              <a:rPr lang="en-US" sz="2800" b="1" dirty="0" err="1"/>
              <a:t>không</a:t>
            </a:r>
            <a:r>
              <a:rPr lang="en-US" sz="2800" b="1" dirty="0"/>
              <a:t> </a:t>
            </a:r>
            <a:r>
              <a:rPr lang="en-US" sz="2800" b="1" dirty="0" err="1"/>
              <a:t>thể</a:t>
            </a:r>
            <a:r>
              <a:rPr lang="en-US" sz="2800" b="1" dirty="0"/>
              <a:t> </a:t>
            </a:r>
            <a:r>
              <a:rPr lang="en-US" sz="2800" b="1" dirty="0" err="1"/>
              <a:t>nhìn</a:t>
            </a:r>
            <a:r>
              <a:rPr lang="en-US" sz="2800" b="1" dirty="0"/>
              <a:t> </a:t>
            </a:r>
            <a:r>
              <a:rPr lang="en-US" sz="2800" b="1" dirty="0" err="1"/>
              <a:t>thấy</a:t>
            </a:r>
            <a:r>
              <a:rPr lang="en-US" sz="2800" b="1" dirty="0"/>
              <a:t> </a:t>
            </a:r>
            <a:r>
              <a:rPr lang="en-US" sz="2800" b="1" dirty="0" err="1"/>
              <a:t>Mặt</a:t>
            </a:r>
            <a:r>
              <a:rPr lang="en-US" sz="2800" b="1" dirty="0"/>
              <a:t> </a:t>
            </a:r>
            <a:r>
              <a:rPr lang="en-US" sz="2800" b="1" dirty="0" err="1"/>
              <a:t>Trời</a:t>
            </a:r>
            <a:r>
              <a:rPr lang="en-US" sz="2800" b="1" dirty="0"/>
              <a:t>. </a:t>
            </a:r>
            <a:r>
              <a:rPr lang="en-US" sz="2800" b="1" dirty="0" err="1"/>
              <a:t>Kết</a:t>
            </a:r>
            <a:r>
              <a:rPr lang="en-US" sz="2800" b="1" dirty="0"/>
              <a:t> </a:t>
            </a:r>
            <a:r>
              <a:rPr lang="en-US" sz="2800" b="1" dirty="0" err="1"/>
              <a:t>luận</a:t>
            </a:r>
            <a:r>
              <a:rPr lang="en-US" sz="2800" b="1" dirty="0"/>
              <a:t> </a:t>
            </a:r>
            <a:r>
              <a:rPr lang="en-US" sz="2800" b="1" dirty="0" err="1"/>
              <a:t>này</a:t>
            </a:r>
            <a:r>
              <a:rPr lang="en-US" sz="2800" b="1" dirty="0"/>
              <a:t> </a:t>
            </a:r>
            <a:r>
              <a:rPr lang="en-US" sz="2800" b="1" dirty="0" err="1"/>
              <a:t>đúng</a:t>
            </a:r>
            <a:r>
              <a:rPr lang="en-US" sz="2800" b="1" dirty="0"/>
              <a:t> hay </a:t>
            </a:r>
            <a:r>
              <a:rPr lang="en-US" sz="2800" b="1" dirty="0" err="1"/>
              <a:t>sai</a:t>
            </a:r>
            <a:r>
              <a:rPr lang="en-US" sz="2800" b="1" dirty="0"/>
              <a:t>? </a:t>
            </a:r>
            <a:r>
              <a:rPr lang="en-US" sz="2800" b="1" dirty="0" err="1"/>
              <a:t>Tại</a:t>
            </a:r>
            <a:r>
              <a:rPr lang="en-US" sz="2800" b="1" dirty="0"/>
              <a:t> </a:t>
            </a:r>
            <a:r>
              <a:rPr lang="en-US" sz="2800" b="1" dirty="0" err="1"/>
              <a:t>sao</a:t>
            </a:r>
            <a:r>
              <a:rPr lang="en-US" sz="2800" b="1" dirty="0"/>
              <a:t>? </a:t>
            </a:r>
          </a:p>
          <a:p>
            <a:r>
              <a:rPr lang="en-US" sz="2800" b="1" dirty="0" err="1">
                <a:solidFill>
                  <a:srgbClr val="FF0000"/>
                </a:solidFill>
              </a:rPr>
              <a:t>Câu</a:t>
            </a:r>
            <a:r>
              <a:rPr lang="en-US" sz="2800" b="1" dirty="0">
                <a:solidFill>
                  <a:srgbClr val="FF0000"/>
                </a:solidFill>
              </a:rPr>
              <a:t> 2:</a:t>
            </a:r>
            <a:r>
              <a:rPr lang="en-US" sz="2800" b="1" dirty="0"/>
              <a:t> Theo </a:t>
            </a:r>
            <a:r>
              <a:rPr lang="en-US" sz="2800" b="1" dirty="0" err="1"/>
              <a:t>em</a:t>
            </a:r>
            <a:r>
              <a:rPr lang="en-US" sz="2800" b="1" dirty="0"/>
              <a:t>, </a:t>
            </a:r>
            <a:r>
              <a:rPr lang="en-US" sz="2800" b="1" dirty="0" err="1"/>
              <a:t>hằng</a:t>
            </a:r>
            <a:r>
              <a:rPr lang="en-US" sz="2800" b="1" dirty="0"/>
              <a:t> </a:t>
            </a:r>
            <a:r>
              <a:rPr lang="en-US" sz="2800" b="1" dirty="0" err="1"/>
              <a:t>ngày</a:t>
            </a:r>
            <a:r>
              <a:rPr lang="en-US" sz="2800" b="1" dirty="0"/>
              <a:t> </a:t>
            </a:r>
            <a:r>
              <a:rPr lang="en-US" sz="2800" b="1" dirty="0" err="1"/>
              <a:t>người</a:t>
            </a:r>
            <a:r>
              <a:rPr lang="en-US" sz="2800" b="1" dirty="0"/>
              <a:t> </a:t>
            </a:r>
            <a:r>
              <a:rPr lang="en-US" sz="2800" b="1" dirty="0" err="1"/>
              <a:t>sinh</a:t>
            </a:r>
            <a:r>
              <a:rPr lang="en-US" sz="2800" b="1" dirty="0"/>
              <a:t> </a:t>
            </a:r>
            <a:r>
              <a:rPr lang="en-US" sz="2800" b="1" dirty="0" err="1"/>
              <a:t>sống</a:t>
            </a:r>
            <a:r>
              <a:rPr lang="en-US" sz="2800" b="1" dirty="0"/>
              <a:t> ở </a:t>
            </a:r>
            <a:r>
              <a:rPr lang="en-US" sz="2800" b="1" dirty="0" err="1"/>
              <a:t>Hà</a:t>
            </a:r>
            <a:r>
              <a:rPr lang="en-US" sz="2800" b="1" dirty="0"/>
              <a:t> </a:t>
            </a:r>
            <a:r>
              <a:rPr lang="en-US" sz="2800" b="1" dirty="0" err="1"/>
              <a:t>Nội</a:t>
            </a:r>
            <a:r>
              <a:rPr lang="en-US" sz="2800" b="1" dirty="0"/>
              <a:t> hay ở </a:t>
            </a:r>
            <a:r>
              <a:rPr lang="en-US" sz="2800" b="1" dirty="0" err="1"/>
              <a:t>Điện</a:t>
            </a:r>
            <a:r>
              <a:rPr lang="en-US" sz="2800" b="1" dirty="0"/>
              <a:t> </a:t>
            </a:r>
            <a:r>
              <a:rPr lang="en-US" sz="2800" b="1" dirty="0" err="1"/>
              <a:t>Biên</a:t>
            </a:r>
            <a:r>
              <a:rPr lang="en-US" sz="2800" b="1" dirty="0"/>
              <a:t> </a:t>
            </a:r>
            <a:r>
              <a:rPr lang="en-US" sz="2800" b="1" dirty="0" err="1"/>
              <a:t>sẽ</a:t>
            </a:r>
            <a:r>
              <a:rPr lang="en-US" sz="2800" b="1" dirty="0"/>
              <a:t> </a:t>
            </a:r>
            <a:r>
              <a:rPr lang="en-US" sz="2800" b="1" dirty="0" err="1"/>
              <a:t>quan</a:t>
            </a:r>
            <a:r>
              <a:rPr lang="en-US" sz="2800" b="1" dirty="0"/>
              <a:t> </a:t>
            </a:r>
            <a:r>
              <a:rPr lang="en-US" sz="2800" b="1" dirty="0" err="1"/>
              <a:t>sát</a:t>
            </a:r>
            <a:r>
              <a:rPr lang="en-US" sz="2800" b="1" dirty="0"/>
              <a:t> </a:t>
            </a:r>
            <a:r>
              <a:rPr lang="en-US" sz="2800" b="1" dirty="0" err="1"/>
              <a:t>thấy</a:t>
            </a:r>
            <a:r>
              <a:rPr lang="en-US" sz="2800" b="1" dirty="0"/>
              <a:t> </a:t>
            </a:r>
            <a:r>
              <a:rPr lang="en-US" sz="2800" b="1" dirty="0" err="1"/>
              <a:t>Mặt</a:t>
            </a:r>
            <a:r>
              <a:rPr lang="en-US" sz="2800" b="1" dirty="0"/>
              <a:t> </a:t>
            </a:r>
            <a:r>
              <a:rPr lang="en-US" sz="2800" b="1" dirty="0" err="1"/>
              <a:t>Trời</a:t>
            </a:r>
            <a:r>
              <a:rPr lang="en-US" sz="2800" b="1" dirty="0"/>
              <a:t> </a:t>
            </a:r>
            <a:r>
              <a:rPr lang="en-US" sz="2800" b="1" dirty="0" err="1"/>
              <a:t>mọc</a:t>
            </a:r>
            <a:r>
              <a:rPr lang="en-US" sz="2800" b="1" dirty="0"/>
              <a:t> </a:t>
            </a:r>
            <a:r>
              <a:rPr lang="en-US" sz="2800" b="1" dirty="0" err="1"/>
              <a:t>trước</a:t>
            </a:r>
            <a:r>
              <a:rPr lang="en-US" sz="2800" b="1" dirty="0"/>
              <a:t>? </a:t>
            </a:r>
            <a:r>
              <a:rPr lang="en-US" sz="2800" b="1" dirty="0" err="1"/>
              <a:t>Tại</a:t>
            </a:r>
            <a:r>
              <a:rPr lang="en-US" sz="2800" b="1" dirty="0"/>
              <a:t> </a:t>
            </a:r>
            <a:r>
              <a:rPr lang="en-US" sz="2800" b="1" dirty="0" err="1"/>
              <a:t>sao</a:t>
            </a:r>
            <a:r>
              <a:rPr lang="en-US" sz="2800" b="1" dirty="0"/>
              <a:t>? </a:t>
            </a:r>
          </a:p>
          <a:p>
            <a:r>
              <a:rPr lang="en-US" sz="2800" b="1" dirty="0" err="1">
                <a:solidFill>
                  <a:srgbClr val="FF0000"/>
                </a:solidFill>
              </a:rPr>
              <a:t>Câu</a:t>
            </a:r>
            <a:r>
              <a:rPr lang="en-US" sz="2800" b="1" dirty="0">
                <a:solidFill>
                  <a:srgbClr val="FF0000"/>
                </a:solidFill>
              </a:rPr>
              <a:t> 3:</a:t>
            </a:r>
            <a:r>
              <a:rPr lang="en-US" sz="2800" b="1" dirty="0"/>
              <a:t> </a:t>
            </a:r>
            <a:r>
              <a:rPr lang="en-US" sz="2800" b="1" dirty="0" err="1"/>
              <a:t>Khoảng</a:t>
            </a:r>
            <a:r>
              <a:rPr lang="en-US" sz="2800" b="1" dirty="0"/>
              <a:t> </a:t>
            </a:r>
            <a:r>
              <a:rPr lang="en-US" sz="2800" b="1" dirty="0" err="1"/>
              <a:t>thời</a:t>
            </a:r>
            <a:r>
              <a:rPr lang="en-US" sz="2800" b="1" dirty="0"/>
              <a:t> </a:t>
            </a:r>
            <a:r>
              <a:rPr lang="en-US" sz="2800" b="1" dirty="0" err="1"/>
              <a:t>gian</a:t>
            </a:r>
            <a:r>
              <a:rPr lang="en-US" sz="2800" b="1" dirty="0"/>
              <a:t> </a:t>
            </a:r>
            <a:r>
              <a:rPr lang="en-US" sz="2800" b="1" dirty="0" err="1"/>
              <a:t>mỗi</a:t>
            </a:r>
            <a:r>
              <a:rPr lang="en-US" sz="2800" b="1" dirty="0"/>
              <a:t> </a:t>
            </a:r>
            <a:r>
              <a:rPr lang="en-US" sz="2800" b="1" dirty="0" err="1"/>
              <a:t>ngày</a:t>
            </a:r>
            <a:r>
              <a:rPr lang="en-US" sz="2800" b="1" dirty="0"/>
              <a:t> </a:t>
            </a:r>
            <a:r>
              <a:rPr lang="en-US" sz="2800" b="1" dirty="0" err="1"/>
              <a:t>đêm</a:t>
            </a:r>
            <a:r>
              <a:rPr lang="en-US" sz="2800" b="1" dirty="0"/>
              <a:t> </a:t>
            </a:r>
            <a:r>
              <a:rPr lang="en-US" sz="2800" b="1" dirty="0" err="1"/>
              <a:t>trên</a:t>
            </a:r>
            <a:r>
              <a:rPr lang="en-US" sz="2800" b="1" dirty="0"/>
              <a:t> </a:t>
            </a:r>
            <a:r>
              <a:rPr lang="en-US" sz="2800" b="1" dirty="0" err="1"/>
              <a:t>Trái</a:t>
            </a:r>
            <a:r>
              <a:rPr lang="en-US" sz="2800" b="1" dirty="0"/>
              <a:t> </a:t>
            </a:r>
            <a:r>
              <a:rPr lang="en-US" sz="2800" b="1" dirty="0" err="1"/>
              <a:t>Đất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bao</a:t>
            </a:r>
            <a:r>
              <a:rPr lang="en-US" sz="2800" b="1" dirty="0"/>
              <a:t> </a:t>
            </a:r>
            <a:r>
              <a:rPr lang="en-US" sz="2800" b="1" dirty="0" err="1"/>
              <a:t>lâu</a:t>
            </a:r>
            <a:r>
              <a:rPr lang="en-US" sz="2800" b="1" dirty="0"/>
              <a:t>? </a:t>
            </a:r>
            <a:r>
              <a:rPr lang="en-US" sz="2800" b="1" dirty="0" err="1"/>
              <a:t>Em</a:t>
            </a:r>
            <a:r>
              <a:rPr lang="en-US" sz="2800" b="1" dirty="0"/>
              <a:t> </a:t>
            </a:r>
            <a:r>
              <a:rPr lang="en-US" sz="2800" b="1" dirty="0" err="1"/>
              <a:t>hãy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biết</a:t>
            </a:r>
            <a:r>
              <a:rPr lang="en-US" sz="2800" b="1" dirty="0"/>
              <a:t> </a:t>
            </a:r>
            <a:r>
              <a:rPr lang="en-US" sz="2800" b="1" dirty="0" err="1"/>
              <a:t>khoảng</a:t>
            </a:r>
            <a:r>
              <a:rPr lang="en-US" sz="2800" b="1" dirty="0"/>
              <a:t> </a:t>
            </a:r>
            <a:r>
              <a:rPr lang="en-US" sz="2800" b="1" dirty="0" err="1"/>
              <a:t>thời</a:t>
            </a:r>
            <a:r>
              <a:rPr lang="en-US" sz="2800" b="1" dirty="0"/>
              <a:t> </a:t>
            </a:r>
            <a:r>
              <a:rPr lang="en-US" sz="2800" b="1" dirty="0" err="1"/>
              <a:t>gian</a:t>
            </a:r>
            <a:r>
              <a:rPr lang="en-US" sz="2800" b="1" dirty="0"/>
              <a:t> </a:t>
            </a:r>
            <a:r>
              <a:rPr lang="en-US" sz="2800" b="1" dirty="0" err="1"/>
              <a:t>đó</a:t>
            </a:r>
            <a:r>
              <a:rPr lang="en-US" sz="2800" b="1" dirty="0"/>
              <a:t> </a:t>
            </a:r>
            <a:r>
              <a:rPr lang="en-US" sz="2800" b="1" dirty="0" err="1"/>
              <a:t>thể</a:t>
            </a:r>
            <a:r>
              <a:rPr lang="en-US" sz="2800" b="1" dirty="0"/>
              <a:t> </a:t>
            </a:r>
            <a:r>
              <a:rPr lang="en-US" sz="2800" b="1" dirty="0" err="1"/>
              <a:t>hiện</a:t>
            </a:r>
            <a:r>
              <a:rPr lang="en-US" sz="2800" b="1" dirty="0"/>
              <a:t> </a:t>
            </a:r>
            <a:r>
              <a:rPr lang="en-US" sz="2800" b="1" dirty="0" err="1"/>
              <a:t>điều</a:t>
            </a:r>
            <a:r>
              <a:rPr lang="en-US" sz="2800" b="1" dirty="0"/>
              <a:t> </a:t>
            </a:r>
            <a:r>
              <a:rPr lang="en-US" sz="2800" b="1" dirty="0" err="1"/>
              <a:t>gì</a:t>
            </a:r>
            <a:r>
              <a:rPr lang="en-US" sz="2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3757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dự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chế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r>
              <a:rPr lang="en-US" dirty="0" smtClean="0"/>
              <a:t> </a:t>
            </a:r>
            <a:r>
              <a:rPr lang="en-US" dirty="0" err="1" smtClean="0"/>
              <a:t>hồ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trời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5" t="34167" r="19063" b="25834"/>
          <a:stretch/>
        </p:blipFill>
        <p:spPr bwMode="auto">
          <a:xfrm>
            <a:off x="27039" y="1828800"/>
            <a:ext cx="4770120" cy="29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Đồng hồ ra đời khi nào? Lịch sử hình thành và phát triển của đồng hồ -  Thegioididong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781" y="1739473"/>
            <a:ext cx="4503761" cy="298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537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 descr="Dark horizontal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pattFill prst="dkHorz">
            <a:fgClr>
              <a:srgbClr val="0000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3" name="Rectangle 3" descr="Dark vertical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pattFill prst="dkVert">
            <a:fgClr>
              <a:srgbClr val="0000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4" name="Rectangle 4" descr="Dark vertical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pattFill prst="dkVert">
            <a:fgClr>
              <a:srgbClr val="0000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5" name="Rectangle 5" descr="Dark horizontal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pattFill prst="dkHorz">
            <a:fgClr>
              <a:srgbClr val="0000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US" sz="4400" b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28007" name="Rectangle 7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US" sz="4400" b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128008" name="Picture 8" descr="Ag0005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9" name="Picture 9" descr="Ag0005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10" name="WordArt 10"/>
          <p:cNvSpPr>
            <a:spLocks noChangeArrowheads="1" noChangeShapeType="1" noTextEdit="1"/>
          </p:cNvSpPr>
          <p:nvPr/>
        </p:nvSpPr>
        <p:spPr bwMode="auto">
          <a:xfrm>
            <a:off x="228600" y="304800"/>
            <a:ext cx="5105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HƯỚNG DẪN VỀ NHÀ :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28011" name="Picture 11" descr="j019538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"/>
            <a:ext cx="2819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012" name="Text Box 12"/>
          <p:cNvSpPr txBox="1">
            <a:spLocks noChangeArrowheads="1"/>
          </p:cNvSpPr>
          <p:nvPr/>
        </p:nvSpPr>
        <p:spPr bwMode="auto">
          <a:xfrm>
            <a:off x="373626" y="1981200"/>
            <a:ext cx="8610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1) </a:t>
            </a:r>
            <a:r>
              <a:rPr lang="vi-VN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tập dự án:</a:t>
            </a:r>
            <a:r>
              <a:rPr lang="vi-VN" sz="3600" dirty="0" smtClean="0">
                <a:latin typeface="Arial" pitchFamily="34" charset="0"/>
                <a:cs typeface="Arial" pitchFamily="34" charset="0"/>
              </a:rPr>
              <a:t> chế t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ạo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hồ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mặt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trời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.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8013" name="Text Box 13"/>
          <p:cNvSpPr txBox="1">
            <a:spLocks noChangeArrowheads="1"/>
          </p:cNvSpPr>
          <p:nvPr/>
        </p:nvSpPr>
        <p:spPr bwMode="auto">
          <a:xfrm>
            <a:off x="304800" y="3465139"/>
            <a:ext cx="8839200" cy="183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 sz="3600" dirty="0">
                <a:solidFill>
                  <a:srgbClr val="FF0000"/>
                </a:solidFill>
                <a:latin typeface="Arial" charset="0"/>
              </a:rPr>
              <a:t>2)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Chuẩn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bị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mới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:</a:t>
            </a:r>
          </a:p>
          <a:p>
            <a:pPr>
              <a:spcBef>
                <a:spcPts val="600"/>
              </a:spcBef>
            </a:pPr>
            <a:r>
              <a:rPr lang="en-US" sz="3600" dirty="0">
                <a:latin typeface="Arial" charset="0"/>
              </a:rPr>
              <a:t> - </a:t>
            </a:r>
            <a:r>
              <a:rPr lang="en-US" sz="3600" dirty="0" err="1">
                <a:latin typeface="Arial" charset="0"/>
              </a:rPr>
              <a:t>Tìm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hiểu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về</a:t>
            </a:r>
            <a:r>
              <a:rPr lang="en-US" sz="3600" dirty="0">
                <a:latin typeface="Arial" charset="0"/>
              </a:rPr>
              <a:t>  </a:t>
            </a:r>
            <a:r>
              <a:rPr lang="vi-VN" sz="3600" dirty="0" smtClean="0">
                <a:latin typeface="Arial" charset="0"/>
              </a:rPr>
              <a:t>chuyển động nhìn thấy của Mặt Trăng.</a:t>
            </a:r>
            <a:endParaRPr lang="en-US" sz="3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67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2" grpId="0"/>
      <p:bldP spid="1280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ệ mặt trời là gì có bao nhiêu hành tinh - Quan sát hệ mặt trờ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329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381245"/>
              </p:ext>
            </p:extLst>
          </p:nvPr>
        </p:nvGraphicFramePr>
        <p:xfrm>
          <a:off x="838200" y="2667000"/>
          <a:ext cx="7543800" cy="2895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4600"/>
                <a:gridCol w="2514600"/>
                <a:gridCol w="2514600"/>
              </a:tblGrid>
              <a:tr h="1384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Con </a:t>
                      </a:r>
                      <a:r>
                        <a:rPr lang="en-US" sz="1800" b="1" dirty="0" err="1">
                          <a:effectLst/>
                        </a:rPr>
                        <a:t>chưa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biết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Con </a:t>
                      </a:r>
                      <a:r>
                        <a:rPr lang="en-US" sz="2000" dirty="0" err="1">
                          <a:effectLst/>
                        </a:rPr>
                        <a:t>chưa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biết</a:t>
                      </a:r>
                      <a:r>
                        <a:rPr lang="en-US" sz="2000" dirty="0">
                          <a:effectLst/>
                        </a:rPr>
                        <a:t>/ Con </a:t>
                      </a:r>
                      <a:r>
                        <a:rPr lang="en-US" sz="2000" dirty="0" err="1">
                          <a:effectLst/>
                        </a:rPr>
                        <a:t>muốn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được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học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Con </a:t>
                      </a:r>
                      <a:r>
                        <a:rPr lang="en-US" sz="2000" dirty="0" err="1">
                          <a:effectLst/>
                        </a:rPr>
                        <a:t>đã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học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được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trong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giờ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học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11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3400" y="586774"/>
            <a:ext cx="8305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PHIẾU HỌC TẬP KWL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Con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hãy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viết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ít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nhất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hai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điều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con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đã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biết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2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điều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con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chưa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biết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(con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muốn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được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học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về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chuyển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động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của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Mặt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Trời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vào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các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mục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dưới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đây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17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Hoạt động:</a:t>
            </a:r>
          </a:p>
        </p:txBody>
      </p:sp>
      <p:pic>
        <p:nvPicPr>
          <p:cNvPr id="3076" name="Picture 4" descr="Hướng dẫn chi tiết 5 thức trong bài tập suối nguồn tươi trẻ - MET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8" y="1690689"/>
            <a:ext cx="8924823" cy="501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450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234812"/>
              </p:ext>
            </p:extLst>
          </p:nvPr>
        </p:nvGraphicFramePr>
        <p:xfrm>
          <a:off x="1523999" y="955343"/>
          <a:ext cx="6787487" cy="4505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2807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089" y="0"/>
            <a:ext cx="4609911" cy="2593075"/>
          </a:xfrm>
          <a:prstGeom prst="rect">
            <a:avLst/>
          </a:prstGeom>
        </p:spPr>
      </p:pic>
      <p:pic>
        <p:nvPicPr>
          <p:cNvPr id="4098" name="Picture 2" descr="Hà Nội - thành phố của những cây cầu | Tin tức mới nhất 24h - Đọc Báo Lao  Động online - Laodong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089" y="3200526"/>
            <a:ext cx="4609911" cy="302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91744" y="2642014"/>
            <a:ext cx="76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TH1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4" y="1586679"/>
            <a:ext cx="3111689" cy="41489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26485" y="5735598"/>
            <a:ext cx="76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TH3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1316" y="6285841"/>
            <a:ext cx="76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TH2</a:t>
            </a:r>
          </a:p>
        </p:txBody>
      </p:sp>
    </p:spTree>
    <p:extLst>
      <p:ext uri="{BB962C8B-B14F-4D97-AF65-F5344CB8AC3E}">
        <p14:creationId xmlns:p14="http://schemas.microsoft.com/office/powerpoint/2010/main" val="1863968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1" t="32057" r="40615" b="45208"/>
          <a:stretch/>
        </p:blipFill>
        <p:spPr bwMode="auto">
          <a:xfrm>
            <a:off x="1410929" y="2438400"/>
            <a:ext cx="6223872" cy="35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6172200"/>
            <a:ext cx="7619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Hình 43.1. Mô phỏng «chuyển động» nhìn thấy hằng ngày của Mặt Trời.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399" y="700462"/>
            <a:ext cx="807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 </a:t>
            </a:r>
            <a:r>
              <a:rPr lang="vi-VN" sz="2400" b="1" dirty="0" smtClean="0"/>
              <a:t>Em hãy mô tả sự «chuyển động» của Mặt Trời hằng ngày trên bầu trời.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69589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"/>
            <a:ext cx="4432322" cy="3514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875" y="-12"/>
            <a:ext cx="4722125" cy="3514300"/>
          </a:xfrm>
          <a:prstGeom prst="rect">
            <a:avLst/>
          </a:prstGeom>
        </p:spPr>
      </p:pic>
      <p:pic>
        <p:nvPicPr>
          <p:cNvPr id="5122" name="Picture 2" descr="Mặt trời mọc hướng nào lặn hướng nào và lặn hướng nào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195" y="3698543"/>
            <a:ext cx="5603779" cy="299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192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ướng tự quay của trái đất quanh mặy trời - Địa lý 6 - Nguyễn Thị Sương -  Website của Nguyễn Thị Sương trường THCS Phù Đổng - Đại Lộc - Quảng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265" y="229760"/>
            <a:ext cx="3474730" cy="26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ì sao Trái đất có thể tự quay xung quanh trục? (Tháng Tư, 202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088" y="3248166"/>
            <a:ext cx="6952271" cy="36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015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707</Words>
  <Application>Microsoft Office PowerPoint</Application>
  <PresentationFormat>On-screen Show (4:3)</PresentationFormat>
  <Paragraphs>55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Chủ đề 11: TRÁI ĐẤT VÀ BẦU TRỜI Bài 43: CHUYỂN ĐỘNG NHÌN THẤY CỦA MẶT TRỜI</vt:lpstr>
      <vt:lpstr>PowerPoint Presentation</vt:lpstr>
      <vt:lpstr>PowerPoint Presentation</vt:lpstr>
      <vt:lpstr>Hoạt động: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dự án chế tạo đồng hồ mặt trời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11: TRÁI ĐẤT VÀ BẦU TRỜI Bài 43: CHUYỂN ĐỘNG NHÌN THẤY CỦA MẶT TRỜI</dc:title>
  <dc:creator>Windows User</dc:creator>
  <cp:lastModifiedBy>Windows User</cp:lastModifiedBy>
  <cp:revision>13</cp:revision>
  <dcterms:created xsi:type="dcterms:W3CDTF">2021-04-12T07:57:26Z</dcterms:created>
  <dcterms:modified xsi:type="dcterms:W3CDTF">2021-06-02T17:36:28Z</dcterms:modified>
</cp:coreProperties>
</file>