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73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7"/>
    <a:srgbClr val="C0E6EA"/>
    <a:srgbClr val="0EAAAE"/>
    <a:srgbClr val="73CED3"/>
    <a:srgbClr val="0FB7BD"/>
    <a:srgbClr val="62C8CE"/>
    <a:srgbClr val="A6A6A6"/>
    <a:srgbClr val="05A0B8"/>
    <a:srgbClr val="048D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4" d="100"/>
          <a:sy n="74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0" y="1665933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30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683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83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3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83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83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Put a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842" y="5039362"/>
            <a:ext cx="382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look inside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xmlns="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76708" y="206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xmlns="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489" y="346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7757"/>
              </p:ext>
            </p:extLst>
          </p:nvPr>
        </p:nvGraphicFramePr>
        <p:xfrm>
          <a:off x="1827545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672743-7887-4C04-980E-3A356C534A99}"/>
              </a:ext>
            </a:extLst>
          </p:cNvPr>
          <p:cNvSpPr txBox="1"/>
          <p:nvPr/>
        </p:nvSpPr>
        <p:spPr>
          <a:xfrm>
            <a:off x="6225309" y="22167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42C7E1-7F41-4640-BF47-E2E1ACADFEA6}"/>
              </a:ext>
            </a:extLst>
          </p:cNvPr>
          <p:cNvSpPr txBox="1"/>
          <p:nvPr/>
        </p:nvSpPr>
        <p:spPr>
          <a:xfrm>
            <a:off x="6225308" y="33721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A4EF18-39B7-43A8-AA0F-FA0F274DC374}"/>
              </a:ext>
            </a:extLst>
          </p:cNvPr>
          <p:cNvSpPr txBox="1"/>
          <p:nvPr/>
        </p:nvSpPr>
        <p:spPr>
          <a:xfrm>
            <a:off x="6225307" y="39427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88D77-4440-46B6-9E05-8169F35BA404}"/>
              </a:ext>
            </a:extLst>
          </p:cNvPr>
          <p:cNvSpPr txBox="1"/>
          <p:nvPr/>
        </p:nvSpPr>
        <p:spPr>
          <a:xfrm>
            <a:off x="6225306" y="45275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4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08CE0AC-55BE-451E-846A-D10D931AA500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572000" y="3902805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9B6594B-4A87-4BE9-B5B0-0C58E293CE94}"/>
              </a:ext>
            </a:extLst>
          </p:cNvPr>
          <p:cNvCxnSpPr>
            <a:cxnSpLocks/>
          </p:cNvCxnSpPr>
          <p:nvPr/>
        </p:nvCxnSpPr>
        <p:spPr>
          <a:xfrm flipH="1">
            <a:off x="5294287" y="2433813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2532318" y="3881358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688655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828423" y="2981704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2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43" y="2347578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xmlns="" id="{EF23DED9-404C-4665-916F-CDE76E3A57F7}"/>
              </a:ext>
            </a:extLst>
          </p:cNvPr>
          <p:cNvSpPr/>
          <p:nvPr/>
        </p:nvSpPr>
        <p:spPr>
          <a:xfrm>
            <a:off x="3261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19424E-2A82-4F44-A0B2-D950EF33FAEE}"/>
              </a:ext>
            </a:extLst>
          </p:cNvPr>
          <p:cNvSpPr txBox="1"/>
          <p:nvPr/>
        </p:nvSpPr>
        <p:spPr>
          <a:xfrm>
            <a:off x="3109597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xmlns="" id="{38BB1A57-BC66-46BA-BA85-64C46DD53403}"/>
              </a:ext>
            </a:extLst>
          </p:cNvPr>
          <p:cNvSpPr/>
          <p:nvPr/>
        </p:nvSpPr>
        <p:spPr>
          <a:xfrm>
            <a:off x="5191603" y="1569047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ECEF922-0E51-43E3-946B-AF7739D2D3B0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flipH="1">
            <a:off x="6277928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1957EE-5B31-4785-B357-4EF7434C0503}"/>
              </a:ext>
            </a:extLst>
          </p:cNvPr>
          <p:cNvSpPr txBox="1"/>
          <p:nvPr/>
        </p:nvSpPr>
        <p:spPr>
          <a:xfrm>
            <a:off x="5149215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xmlns="" id="{D15ADE61-65BB-4C0B-A301-CCE95B8E65D7}"/>
              </a:ext>
            </a:extLst>
          </p:cNvPr>
          <p:cNvSpPr/>
          <p:nvPr/>
        </p:nvSpPr>
        <p:spPr>
          <a:xfrm>
            <a:off x="7313250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E40931-8353-4D53-9884-538385AE12E9}"/>
              </a:ext>
            </a:extLst>
          </p:cNvPr>
          <p:cNvSpPr txBox="1"/>
          <p:nvPr/>
        </p:nvSpPr>
        <p:spPr>
          <a:xfrm>
            <a:off x="7313493" y="3011285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xmlns="" id="{B3D8F692-929C-4A54-AABB-B2194A9AB895}"/>
              </a:ext>
            </a:extLst>
          </p:cNvPr>
          <p:cNvSpPr/>
          <p:nvPr/>
        </p:nvSpPr>
        <p:spPr>
          <a:xfrm>
            <a:off x="1767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9A65A91-4F8F-4CFD-8ABA-851E63A433E3}"/>
              </a:ext>
            </a:extLst>
          </p:cNvPr>
          <p:cNvSpPr txBox="1"/>
          <p:nvPr/>
        </p:nvSpPr>
        <p:spPr>
          <a:xfrm>
            <a:off x="1615633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xmlns="" id="{3E5C1EA9-D938-479A-B62B-E637C270B361}"/>
              </a:ext>
            </a:extLst>
          </p:cNvPr>
          <p:cNvSpPr/>
          <p:nvPr/>
        </p:nvSpPr>
        <p:spPr>
          <a:xfrm>
            <a:off x="3812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066FB21-D4E4-4A79-8296-D3A33047E6EB}"/>
              </a:ext>
            </a:extLst>
          </p:cNvPr>
          <p:cNvSpPr txBox="1"/>
          <p:nvPr/>
        </p:nvSpPr>
        <p:spPr>
          <a:xfrm>
            <a:off x="3777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xmlns="" id="{4F36F377-0F6E-4687-8893-05B0982A9C6E}"/>
              </a:ext>
            </a:extLst>
          </p:cNvPr>
          <p:cNvSpPr/>
          <p:nvPr/>
        </p:nvSpPr>
        <p:spPr>
          <a:xfrm>
            <a:off x="6466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1C7CCEC-4345-4DC3-BDBC-7E213560ABCB}"/>
              </a:ext>
            </a:extLst>
          </p:cNvPr>
          <p:cNvSpPr txBox="1"/>
          <p:nvPr/>
        </p:nvSpPr>
        <p:spPr>
          <a:xfrm>
            <a:off x="6431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</a:p>
        </p:txBody>
      </p:sp>
    </p:spTree>
    <p:extLst>
      <p:ext uri="{BB962C8B-B14F-4D97-AF65-F5344CB8AC3E}">
        <p14:creationId xmlns:p14="http://schemas.microsoft.com/office/powerpoint/2010/main" val="15745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401</Words>
  <Application>Microsoft Office PowerPoint</Application>
  <PresentationFormat>On-screen Show (4:3)</PresentationFormat>
  <Paragraphs>69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40</cp:revision>
  <dcterms:created xsi:type="dcterms:W3CDTF">2020-12-09T02:04:09Z</dcterms:created>
  <dcterms:modified xsi:type="dcterms:W3CDTF">2021-06-11T02:36:03Z</dcterms:modified>
</cp:coreProperties>
</file>