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3" r:id="rId3"/>
    <p:sldId id="257" r:id="rId4"/>
    <p:sldId id="267" r:id="rId5"/>
    <p:sldId id="258" r:id="rId6"/>
    <p:sldId id="268" r:id="rId7"/>
    <p:sldId id="260" r:id="rId8"/>
    <p:sldId id="261" r:id="rId9"/>
    <p:sldId id="274" r:id="rId10"/>
    <p:sldId id="275" r:id="rId11"/>
    <p:sldId id="276" r:id="rId12"/>
    <p:sldId id="262" r:id="rId13"/>
    <p:sldId id="270" r:id="rId14"/>
    <p:sldId id="278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>
        <p:scale>
          <a:sx n="150" d="100"/>
          <a:sy n="150" d="100"/>
        </p:scale>
        <p:origin x="-3186" y="-1710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87866"/>
            <a:ext cx="3810328" cy="319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75990"/>
            <a:ext cx="3810328" cy="32146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cat</a:t>
            </a:r>
            <a:endParaRPr lang="en-US" sz="2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592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FE1F24-46EE-4E11-A778-52C0008C14ED}"/>
              </a:ext>
            </a:extLst>
          </p:cNvPr>
          <p:cNvSpPr txBox="1"/>
          <p:nvPr/>
        </p:nvSpPr>
        <p:spPr>
          <a:xfrm>
            <a:off x="1655981" y="5008610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between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3A17A5-5DA5-4A3C-A3BA-A3ACDF5099D0}"/>
              </a:ext>
            </a:extLst>
          </p:cNvPr>
          <p:cNvSpPr txBox="1"/>
          <p:nvPr/>
        </p:nvSpPr>
        <p:spPr>
          <a:xfrm>
            <a:off x="536222" y="5484482"/>
            <a:ext cx="365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 and the </a:t>
            </a:r>
            <a:r>
              <a:rPr lang="en-US" sz="2600" dirty="0" err="1">
                <a:solidFill>
                  <a:srgbClr val="00B050"/>
                </a:solidFill>
              </a:rPr>
              <a:t>bookself</a:t>
            </a:r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B2B3DD-48F5-46A7-9CBE-63E39AECD080}"/>
              </a:ext>
            </a:extLst>
          </p:cNvPr>
          <p:cNvSpPr txBox="1"/>
          <p:nvPr/>
        </p:nvSpPr>
        <p:spPr>
          <a:xfrm>
            <a:off x="3359815" y="5011703"/>
            <a:ext cx="2824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3D5307-A72E-432F-8496-523C23374F9C}"/>
              </a:ext>
            </a:extLst>
          </p:cNvPr>
          <p:cNvSpPr txBox="1"/>
          <p:nvPr/>
        </p:nvSpPr>
        <p:spPr>
          <a:xfrm>
            <a:off x="7951321" y="5022817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38A66D-EB9D-4786-BD6A-973CCE564D43}"/>
              </a:ext>
            </a:extLst>
          </p:cNvPr>
          <p:cNvSpPr txBox="1"/>
          <p:nvPr/>
        </p:nvSpPr>
        <p:spPr>
          <a:xfrm>
            <a:off x="6112716" y="5017805"/>
            <a:ext cx="2334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behind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8BA418-9D9A-4448-BB74-1D32E176B766}"/>
              </a:ext>
            </a:extLst>
          </p:cNvPr>
          <p:cNvSpPr txBox="1"/>
          <p:nvPr/>
        </p:nvSpPr>
        <p:spPr>
          <a:xfrm>
            <a:off x="5611116" y="5483394"/>
            <a:ext cx="237707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computer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4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70537"/>
            <a:ext cx="3810328" cy="3225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84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78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girl</a:t>
            </a:r>
            <a:endParaRPr lang="en-US" sz="2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7" y="948969"/>
            <a:ext cx="3783836" cy="32687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7654" y="5008610"/>
            <a:ext cx="3624503" cy="492443"/>
            <a:chOff x="363373" y="1271400"/>
            <a:chExt cx="3624503" cy="4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boy</a:t>
              </a:r>
              <a:endParaRPr lang="en-US" sz="2600" i="1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57C625-ABC4-4BDD-B305-332415654233}"/>
              </a:ext>
            </a:extLst>
          </p:cNvPr>
          <p:cNvSpPr txBox="1"/>
          <p:nvPr/>
        </p:nvSpPr>
        <p:spPr>
          <a:xfrm>
            <a:off x="3371458" y="5011703"/>
            <a:ext cx="368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6C3B66-A8CC-465E-8A8A-62F628FA18ED}"/>
              </a:ext>
            </a:extLst>
          </p:cNvPr>
          <p:cNvSpPr txBox="1"/>
          <p:nvPr/>
        </p:nvSpPr>
        <p:spPr>
          <a:xfrm>
            <a:off x="8059970" y="5022817"/>
            <a:ext cx="3883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B2F744-8A60-4529-AE4C-4370EFC4FADB}"/>
              </a:ext>
            </a:extLst>
          </p:cNvPr>
          <p:cNvSpPr txBox="1"/>
          <p:nvPr/>
        </p:nvSpPr>
        <p:spPr>
          <a:xfrm>
            <a:off x="1868485" y="5005517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sofa</a:t>
            </a:r>
            <a:r>
              <a:rPr lang="en-US" sz="26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B5DABA-A304-4A80-B6C8-069485D1F2A0}"/>
              </a:ext>
            </a:extLst>
          </p:cNvPr>
          <p:cNvSpPr txBox="1"/>
          <p:nvPr/>
        </p:nvSpPr>
        <p:spPr>
          <a:xfrm>
            <a:off x="6566024" y="5018286"/>
            <a:ext cx="1581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next 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FF660F-F074-4848-B157-3ADFACF243DD}"/>
              </a:ext>
            </a:extLst>
          </p:cNvPr>
          <p:cNvSpPr txBox="1"/>
          <p:nvPr/>
        </p:nvSpPr>
        <p:spPr>
          <a:xfrm>
            <a:off x="6050440" y="5416588"/>
            <a:ext cx="16272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sofa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7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three sentences to describe your favourite room in your house. Write the sentences in your notebook.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26" y="1719133"/>
            <a:ext cx="5503148" cy="3669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552935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772" y="605257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There’s a big bed next to the door.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06342"/>
              </p:ext>
            </p:extLst>
          </p:nvPr>
        </p:nvGraphicFramePr>
        <p:xfrm>
          <a:off x="0" y="7590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 dirty="0"/>
                        <a:t>use the </a:t>
                      </a:r>
                      <a:r>
                        <a:rPr lang="en-US" sz="2400" spc="-80" baseline="0"/>
                        <a:t>words for types of house, rooms and furniture.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sounds /</a:t>
                      </a:r>
                      <a:r>
                        <a:rPr lang="en-US" sz="2400" b="1" dirty="0"/>
                        <a:t>s</a:t>
                      </a:r>
                      <a:r>
                        <a:rPr lang="en-US" sz="2400" dirty="0"/>
                        <a:t>/ and /</a:t>
                      </a:r>
                      <a:r>
                        <a:rPr lang="en-US" sz="2400" b="1" dirty="0"/>
                        <a:t>z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at the end</a:t>
                      </a:r>
                      <a:r>
                        <a:rPr lang="en-US" sz="2400" baseline="0" dirty="0"/>
                        <a:t> of the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possessive case to describe possession.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prepositions of place to describe where people or things 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give suggestions.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rooms and furniture.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describe houses, rooms and furniture.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someone’s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to a friend describing my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6934102" y="400341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872036" y="3942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62280" y="398655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91180" y="398655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534186" y="39510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45253" y="39690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31443" y="446506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870096" y="44006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480291" y="446506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07438" y="446506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538767" y="4416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71015" y="44089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38683" y="493252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882160" y="4864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452406" y="4935955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212003" y="4935955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523842" y="488207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56947" y="48790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38683" y="53925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906608" y="53138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66861" y="53947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226458" y="53947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523842" y="53524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33921" y="53524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38683" y="583739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882160" y="576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52406" y="584083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212003" y="584083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523842" y="57869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56947" y="57839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38683" y="14425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941984" y="1412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66861" y="14425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173045" y="14425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581758" y="1415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5035" y="1403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31443" y="1997006"/>
            <a:ext cx="445523" cy="5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922489" y="19419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480291" y="1990214"/>
            <a:ext cx="622069" cy="624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173046" y="1990214"/>
            <a:ext cx="871792" cy="57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573914" y="19496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42262" y="19315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938683" y="2685188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909909" y="26380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52162" y="2684059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211758" y="2684059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530615" y="26833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55035" y="267832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31443" y="3328147"/>
            <a:ext cx="445523" cy="535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882160" y="32871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80291" y="3310717"/>
            <a:ext cx="622069" cy="58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239888" y="3310716"/>
            <a:ext cx="822960" cy="57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518767" y="32933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0" grpId="2"/>
      <p:bldP spid="50" grpId="3"/>
      <p:bldP spid="50" grpId="4"/>
      <p:bldP spid="53" grpId="0"/>
      <p:bldP spid="53" grpId="1"/>
      <p:bldP spid="53" grpId="2"/>
      <p:bldP spid="53" grpId="3"/>
      <p:bldP spid="53" grpId="4"/>
      <p:bldP spid="54" grpId="0"/>
      <p:bldP spid="54" grpId="1"/>
      <p:bldP spid="54" grpId="2"/>
      <p:bldP spid="54" grpId="3"/>
      <p:bldP spid="54" grpId="4"/>
      <p:bldP spid="56" grpId="0"/>
      <p:bldP spid="56" grpId="1"/>
      <p:bldP spid="56" grpId="2"/>
      <p:bldP spid="56" grpId="3"/>
      <p:bldP spid="56" grpId="4"/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  <p:bldP spid="62" grpId="0"/>
      <p:bldP spid="62" grpId="1"/>
      <p:bldP spid="62" grpId="2"/>
      <p:bldP spid="62" grpId="3"/>
      <p:bldP spid="62" grpId="4"/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8" grpId="0"/>
      <p:bldP spid="68" grpId="1"/>
      <p:bldP spid="68" grpId="2"/>
      <p:bldP spid="68" grpId="3"/>
      <p:bldP spid="68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74" grpId="0"/>
      <p:bldP spid="74" grpId="1"/>
      <p:bldP spid="74" grpId="2"/>
      <p:bldP spid="74" grpId="3"/>
      <p:bldP spid="74" grpId="4"/>
      <p:bldP spid="77" grpId="0"/>
      <p:bldP spid="77" grpId="1"/>
      <p:bldP spid="77" grpId="2"/>
      <p:bldP spid="77" grpId="3"/>
      <p:bldP spid="77" grpId="4"/>
      <p:bldP spid="78" grpId="0"/>
      <p:bldP spid="78" grpId="1"/>
      <p:bldP spid="78" grpId="2"/>
      <p:bldP spid="78" grpId="3"/>
      <p:bldP spid="78" grpId="4"/>
      <p:bldP spid="80" grpId="0"/>
      <p:bldP spid="80" grpId="1"/>
      <p:bldP spid="80" grpId="2"/>
      <p:bldP spid="80" grpId="3"/>
      <p:bldP spid="80" grpId="4"/>
      <p:bldP spid="83" grpId="0"/>
      <p:bldP spid="83" grpId="1"/>
      <p:bldP spid="83" grpId="2"/>
      <p:bldP spid="83" grpId="3"/>
      <p:bldP spid="83" grpId="4"/>
      <p:bldP spid="84" grpId="0"/>
      <p:bldP spid="84" grpId="1"/>
      <p:bldP spid="84" grpId="2"/>
      <p:bldP spid="84" grpId="3"/>
      <p:bldP spid="84" grpId="4"/>
      <p:bldP spid="86" grpId="0"/>
      <p:bldP spid="86" grpId="1"/>
      <p:bldP spid="86" grpId="2"/>
      <p:bldP spid="86" grpId="3"/>
      <p:bldP spid="86" grpId="4"/>
      <p:bldP spid="89" grpId="0"/>
      <p:bldP spid="89" grpId="1"/>
      <p:bldP spid="89" grpId="2"/>
      <p:bldP spid="89" grpId="3"/>
      <p:bldP spid="89" grpId="4"/>
      <p:bldP spid="90" grpId="0"/>
      <p:bldP spid="90" grpId="1"/>
      <p:bldP spid="90" grpId="2"/>
      <p:bldP spid="90" grpId="3"/>
      <p:bldP spid="90" grpId="4"/>
      <p:bldP spid="92" grpId="0"/>
      <p:bldP spid="92" grpId="1"/>
      <p:bldP spid="92" grpId="2"/>
      <p:bldP spid="92" grpId="3"/>
      <p:bldP spid="92" grpId="4"/>
      <p:bldP spid="95" grpId="0"/>
      <p:bldP spid="95" grpId="1"/>
      <p:bldP spid="95" grpId="2"/>
      <p:bldP spid="95" grpId="3"/>
      <p:bldP spid="95" grpId="4"/>
      <p:bldP spid="96" grpId="0"/>
      <p:bldP spid="96" grpId="1"/>
      <p:bldP spid="96" grpId="2"/>
      <p:bldP spid="96" grpId="3"/>
      <p:bldP spid="96" grpId="4"/>
      <p:bldP spid="98" grpId="0"/>
      <p:bldP spid="98" grpId="1"/>
      <p:bldP spid="98" grpId="2"/>
      <p:bldP spid="98" grpId="3"/>
      <p:bldP spid="98" grpId="4"/>
      <p:bldP spid="101" grpId="0"/>
      <p:bldP spid="101" grpId="1"/>
      <p:bldP spid="101" grpId="2"/>
      <p:bldP spid="101" grpId="3"/>
      <p:bldP spid="101" grpId="4"/>
      <p:bldP spid="102" grpId="0"/>
      <p:bldP spid="102" grpId="1"/>
      <p:bldP spid="102" grpId="2"/>
      <p:bldP spid="102" grpId="3"/>
      <p:bldP spid="102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15013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441708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661613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438974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Make sentences. Use prepositions of place.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604548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0414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93" y="5154901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8825" y="5092438"/>
            <a:ext cx="3913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three sentences to describe your favourite room in your house. Write the sentences in your notebook.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2" y="40631"/>
            <a:ext cx="7856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86876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7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68143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-28757" y="1099683"/>
            <a:ext cx="9022673" cy="5854323"/>
          </a:xfrm>
          <a:prstGeom prst="roundRect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8512" y="1195862"/>
            <a:ext cx="8804260" cy="5585024"/>
          </a:xfrm>
          <a:prstGeom prst="roundRect">
            <a:avLst/>
          </a:prstGeom>
          <a:solidFill>
            <a:srgbClr val="05A0B8"/>
          </a:solidFill>
          <a:ln>
            <a:solidFill>
              <a:srgbClr val="05A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teacher has a house next to our house.</a:t>
              </a:r>
              <a:endParaRPr lang="en-US" sz="2400" i="1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Vy’s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1116330"/>
            <a:ext cx="2503564" cy="21945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1139762"/>
            <a:ext cx="2503564" cy="2147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1212716"/>
            <a:ext cx="2503564" cy="20965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" y="4101398"/>
            <a:ext cx="2503564" cy="21121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29" y="4097815"/>
            <a:ext cx="2503564" cy="21193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50" y="4123522"/>
            <a:ext cx="2503564" cy="2162732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606902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4480923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7354944" y="34531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1606902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4480923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7354944" y="6353094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11595" y="5008610"/>
            <a:ext cx="316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 dog</a:t>
            </a:r>
            <a:endParaRPr lang="en-US" sz="2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FACCE-88A6-4B07-883B-0D84ACD8910F}"/>
              </a:ext>
            </a:extLst>
          </p:cNvPr>
          <p:cNvSpPr txBox="1"/>
          <p:nvPr/>
        </p:nvSpPr>
        <p:spPr>
          <a:xfrm>
            <a:off x="6308614" y="5011703"/>
            <a:ext cx="2508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in front 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1" y="913306"/>
            <a:ext cx="3810328" cy="33400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1844" y="5008610"/>
            <a:ext cx="3624503" cy="492443"/>
            <a:chOff x="363373" y="1271400"/>
            <a:chExt cx="3624503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363373" y="12856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314" y="1271400"/>
              <a:ext cx="31605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cat</a:t>
              </a:r>
              <a:endParaRPr lang="en-US" sz="2600" i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06868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41" y="948969"/>
            <a:ext cx="3810328" cy="326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7654" y="50228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747362" y="534892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E45C5-1D08-4461-AAA6-EE8865FC3011}"/>
              </a:ext>
            </a:extLst>
          </p:cNvPr>
          <p:cNvSpPr txBox="1"/>
          <p:nvPr/>
        </p:nvSpPr>
        <p:spPr>
          <a:xfrm>
            <a:off x="1897981" y="5015349"/>
            <a:ext cx="2363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is on the table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A3D05B-493A-40BC-8044-7F9C78137292}"/>
              </a:ext>
            </a:extLst>
          </p:cNvPr>
          <p:cNvSpPr txBox="1"/>
          <p:nvPr/>
        </p:nvSpPr>
        <p:spPr>
          <a:xfrm>
            <a:off x="3364081" y="5001871"/>
            <a:ext cx="1720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60AE18-01AB-44D1-AF56-3BDA237347CE}"/>
              </a:ext>
            </a:extLst>
          </p:cNvPr>
          <p:cNvSpPr txBox="1"/>
          <p:nvPr/>
        </p:nvSpPr>
        <p:spPr>
          <a:xfrm>
            <a:off x="8053357" y="5001871"/>
            <a:ext cx="2703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C6C10C-48EA-458F-9DA5-E2E1667917E4}"/>
              </a:ext>
            </a:extLst>
          </p:cNvPr>
          <p:cNvSpPr txBox="1"/>
          <p:nvPr/>
        </p:nvSpPr>
        <p:spPr>
          <a:xfrm>
            <a:off x="5912805" y="5397927"/>
            <a:ext cx="228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00B050"/>
                </a:solidFill>
              </a:rPr>
              <a:t>the doghouse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6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</TotalTime>
  <Words>511</Words>
  <Application>Microsoft Office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110</cp:revision>
  <dcterms:created xsi:type="dcterms:W3CDTF">2020-12-09T02:04:09Z</dcterms:created>
  <dcterms:modified xsi:type="dcterms:W3CDTF">2021-06-11T03:05:16Z</dcterms:modified>
</cp:coreProperties>
</file>