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1" r:id="rId3"/>
    <p:sldId id="257" r:id="rId4"/>
    <p:sldId id="268" r:id="rId5"/>
    <p:sldId id="258" r:id="rId6"/>
    <p:sldId id="272" r:id="rId7"/>
    <p:sldId id="273" r:id="rId8"/>
    <p:sldId id="274" r:id="rId9"/>
    <p:sldId id="261" r:id="rId10"/>
    <p:sldId id="270" r:id="rId11"/>
    <p:sldId id="262" r:id="rId12"/>
    <p:sldId id="27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3FF"/>
    <a:srgbClr val="AFDDFF"/>
    <a:srgbClr val="EAF2FA"/>
    <a:srgbClr val="1D9EFF"/>
    <a:srgbClr val="9CDDE0"/>
    <a:srgbClr val="79D1D5"/>
    <a:srgbClr val="A3E7FF"/>
    <a:srgbClr val="F16649"/>
    <a:srgbClr val="0D9FA3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658" y="230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/b/ and /p/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46397"/>
              </p:ext>
            </p:extLst>
          </p:nvPr>
        </p:nvGraphicFramePr>
        <p:xfrm>
          <a:off x="1466070" y="1831826"/>
          <a:ext cx="6211861" cy="3911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/b/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/p/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big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bear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pear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buy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robe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17">
            <a:hlinkClick r:id="" action="ppaction://media"/>
            <a:extLst>
              <a:ext uri="{FF2B5EF4-FFF2-40B4-BE49-F238E27FC236}">
                <a16:creationId xmlns:a16="http://schemas.microsoft.com/office/drawing/2014/main" id="{F63E9953-DAD7-498B-B378-2077C8B8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8" y="1114574"/>
            <a:ext cx="487363" cy="4873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D4362B-201F-421A-A4E2-B12E42DFC016}"/>
              </a:ext>
            </a:extLst>
          </p:cNvPr>
          <p:cNvSpPr/>
          <p:nvPr/>
        </p:nvSpPr>
        <p:spPr>
          <a:xfrm>
            <a:off x="5872480" y="34828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B1730A-BA9C-4F5D-84AC-5F33C1196E11}"/>
              </a:ext>
            </a:extLst>
          </p:cNvPr>
          <p:cNvSpPr/>
          <p:nvPr/>
        </p:nvSpPr>
        <p:spPr>
          <a:xfrm>
            <a:off x="3180080" y="42651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EDE24F-8BB5-48A7-8772-3DB28A55C085}"/>
              </a:ext>
            </a:extLst>
          </p:cNvPr>
          <p:cNvSpPr/>
          <p:nvPr/>
        </p:nvSpPr>
        <p:spPr>
          <a:xfrm>
            <a:off x="5872480" y="50576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0F1DAB-C59C-431D-800C-E1E132D83382}"/>
              </a:ext>
            </a:extLst>
          </p:cNvPr>
          <p:cNvSpPr/>
          <p:nvPr/>
        </p:nvSpPr>
        <p:spPr>
          <a:xfrm>
            <a:off x="5872480" y="27157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03308" y="1294372"/>
            <a:ext cx="6537384" cy="5563628"/>
            <a:chOff x="1082785" y="1066800"/>
            <a:chExt cx="6673968" cy="5809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85" y="1066800"/>
              <a:ext cx="6673968" cy="58093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72216" y="1614123"/>
              <a:ext cx="4234543" cy="438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Fun! Fun! Fun!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Yum! Yum! Yum!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Hurrah! Hurrah! Hurrah!</a:t>
              </a:r>
            </a:p>
          </p:txBody>
        </p:sp>
      </p:grpSp>
      <p:pic>
        <p:nvPicPr>
          <p:cNvPr id="5" name="Bản sao của B1_18">
            <a:hlinkClick r:id="" action="ppaction://media"/>
            <a:extLst>
              <a:ext uri="{FF2B5EF4-FFF2-40B4-BE49-F238E27FC236}">
                <a16:creationId xmlns:a16="http://schemas.microsoft.com/office/drawing/2014/main" id="{FD9B06EC-12B6-48EE-BCFB-90097DE8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6610" y="993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1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3311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0570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626784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4356675"/>
            <a:ext cx="414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89396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6807" y="6296352"/>
            <a:ext cx="218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424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/b/ and /p/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" y="6280218"/>
            <a:ext cx="1276350" cy="373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43785" y="3788014"/>
            <a:ext cx="2734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Personality adjectives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67202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137443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Personality adjectives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321490" cy="2013332"/>
            <a:chOff x="98989" y="1241497"/>
            <a:chExt cx="2698047" cy="2339904"/>
          </a:xfrm>
        </p:grpSpPr>
        <p:grpSp>
          <p:nvGrpSpPr>
            <p:cNvPr id="5" name="Group 4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rgbClr val="A3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2111830"/>
                <a:ext cx="2113205" cy="1469570"/>
              </a:xfrm>
              <a:prstGeom prst="roundRect">
                <a:avLst/>
              </a:prstGeom>
            </p:spPr>
          </p:pic>
        </p:grpSp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90817" y="4100247"/>
            <a:ext cx="2372710" cy="2031189"/>
            <a:chOff x="98989" y="1241497"/>
            <a:chExt cx="2757575" cy="2360658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656480" cy="2241440"/>
              <a:chOff x="1462289" y="1774371"/>
              <a:chExt cx="2161645" cy="18239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1791259"/>
                <a:ext cx="2161645" cy="1807029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07735" y="4117435"/>
            <a:ext cx="2321490" cy="2081534"/>
            <a:chOff x="98989" y="1241497"/>
            <a:chExt cx="2698047" cy="2419169"/>
          </a:xfrm>
        </p:grpSpPr>
        <p:grpSp>
          <p:nvGrpSpPr>
            <p:cNvPr id="34" name="Group 33"/>
            <p:cNvGrpSpPr/>
            <p:nvPr/>
          </p:nvGrpSpPr>
          <p:grpSpPr>
            <a:xfrm>
              <a:off x="200084" y="1360715"/>
              <a:ext cx="2596952" cy="2299951"/>
              <a:chOff x="1462289" y="1774371"/>
              <a:chExt cx="2113206" cy="187152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759" y="1825847"/>
                <a:ext cx="1344002" cy="1820053"/>
              </a:xfrm>
              <a:prstGeom prst="round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86876" y="1241497"/>
            <a:ext cx="2321490" cy="2013332"/>
            <a:chOff x="98989" y="1241497"/>
            <a:chExt cx="2698047" cy="2339904"/>
          </a:xfrm>
        </p:grpSpPr>
        <p:grpSp>
          <p:nvGrpSpPr>
            <p:cNvPr id="39" name="Group 38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46" y="1774371"/>
                <a:ext cx="1601091" cy="1807029"/>
              </a:xfrm>
              <a:prstGeom prst="round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5" y="4176653"/>
            <a:ext cx="2455723" cy="1894397"/>
            <a:chOff x="-2106" y="1241497"/>
            <a:chExt cx="2854053" cy="220167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6" y="1360715"/>
              <a:ext cx="2854053" cy="2082459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59B435-0DCD-49B4-9C7E-DC4230F9097A}"/>
              </a:ext>
            </a:extLst>
          </p:cNvPr>
          <p:cNvGrpSpPr/>
          <p:nvPr/>
        </p:nvGrpSpPr>
        <p:grpSpPr>
          <a:xfrm>
            <a:off x="3939777" y="6217906"/>
            <a:ext cx="1344392" cy="430887"/>
            <a:chOff x="3233058" y="1658813"/>
            <a:chExt cx="1344392" cy="430887"/>
          </a:xfrm>
        </p:grpSpPr>
        <p:sp>
          <p:nvSpPr>
            <p:cNvPr id="46" name="Rounded Rectangle 52">
              <a:extLst>
                <a:ext uri="{FF2B5EF4-FFF2-40B4-BE49-F238E27FC236}">
                  <a16:creationId xmlns:a16="http://schemas.microsoft.com/office/drawing/2014/main" id="{8B7CC6B2-13D2-4385-9CBB-2B92C66FB119}"/>
                </a:ext>
              </a:extLst>
            </p:cNvPr>
            <p:cNvSpPr/>
            <p:nvPr/>
          </p:nvSpPr>
          <p:spPr>
            <a:xfrm>
              <a:off x="3233058" y="168058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3F047B-8877-47AB-BAE2-02547F4CF917}"/>
                </a:ext>
              </a:extLst>
            </p:cNvPr>
            <p:cNvSpPr txBox="1"/>
            <p:nvPr/>
          </p:nvSpPr>
          <p:spPr>
            <a:xfrm>
              <a:off x="3303812" y="165881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B80A391-2E34-4217-B501-4D2BF3B231F1}"/>
              </a:ext>
            </a:extLst>
          </p:cNvPr>
          <p:cNvGrpSpPr/>
          <p:nvPr/>
        </p:nvGrpSpPr>
        <p:grpSpPr>
          <a:xfrm>
            <a:off x="631031" y="3322724"/>
            <a:ext cx="1344392" cy="430887"/>
            <a:chOff x="3233058" y="1679133"/>
            <a:chExt cx="1344392" cy="430887"/>
          </a:xfrm>
        </p:grpSpPr>
        <p:sp>
          <p:nvSpPr>
            <p:cNvPr id="63" name="Rounded Rectangle 55">
              <a:extLst>
                <a:ext uri="{FF2B5EF4-FFF2-40B4-BE49-F238E27FC236}">
                  <a16:creationId xmlns:a16="http://schemas.microsoft.com/office/drawing/2014/main" id="{8217FDAB-3E27-4D16-9501-6593935F298E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F70F5CA-8B9A-4C4A-81D8-99A27C4CFE4F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caring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048E22A-842F-4CE9-BC09-6AAE10CB19DC}"/>
              </a:ext>
            </a:extLst>
          </p:cNvPr>
          <p:cNvGrpSpPr/>
          <p:nvPr/>
        </p:nvGrpSpPr>
        <p:grpSpPr>
          <a:xfrm>
            <a:off x="7168577" y="3304918"/>
            <a:ext cx="1344392" cy="430887"/>
            <a:chOff x="3233058" y="1679133"/>
            <a:chExt cx="1344392" cy="430887"/>
          </a:xfrm>
        </p:grpSpPr>
        <p:sp>
          <p:nvSpPr>
            <p:cNvPr id="66" name="Rounded Rectangle 58">
              <a:extLst>
                <a:ext uri="{FF2B5EF4-FFF2-40B4-BE49-F238E27FC236}">
                  <a16:creationId xmlns:a16="http://schemas.microsoft.com/office/drawing/2014/main" id="{0D5B37AA-2C1D-4037-BF3D-BD166F563ACD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8E20B0-9F74-4DC3-98FA-FA6990085863}"/>
                </a:ext>
              </a:extLst>
            </p:cNvPr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0118139-7239-477C-B203-53CD5E0B2ED1}"/>
              </a:ext>
            </a:extLst>
          </p:cNvPr>
          <p:cNvGrpSpPr/>
          <p:nvPr/>
        </p:nvGrpSpPr>
        <p:grpSpPr>
          <a:xfrm>
            <a:off x="6802423" y="6216158"/>
            <a:ext cx="1785263" cy="430887"/>
            <a:chOff x="3233057" y="1679133"/>
            <a:chExt cx="1785263" cy="430887"/>
          </a:xfrm>
        </p:grpSpPr>
        <p:sp>
          <p:nvSpPr>
            <p:cNvPr id="69" name="Rounded Rectangle 49">
              <a:extLst>
                <a:ext uri="{FF2B5EF4-FFF2-40B4-BE49-F238E27FC236}">
                  <a16:creationId xmlns:a16="http://schemas.microsoft.com/office/drawing/2014/main" id="{97CBE0BC-2A8B-45EB-BCEE-52423039FE8B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290842-7CB6-4410-B788-474357CC67EB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5999D5-7D49-4ACA-ACBB-FBA130959FEA}"/>
              </a:ext>
            </a:extLst>
          </p:cNvPr>
          <p:cNvGrpSpPr/>
          <p:nvPr/>
        </p:nvGrpSpPr>
        <p:grpSpPr>
          <a:xfrm rot="21600000">
            <a:off x="420864" y="6216921"/>
            <a:ext cx="2168803" cy="430887"/>
            <a:chOff x="3233057" y="1679133"/>
            <a:chExt cx="2168803" cy="430887"/>
          </a:xfrm>
        </p:grpSpPr>
        <p:sp>
          <p:nvSpPr>
            <p:cNvPr id="72" name="Rounded Rectangle 7">
              <a:extLst>
                <a:ext uri="{FF2B5EF4-FFF2-40B4-BE49-F238E27FC236}">
                  <a16:creationId xmlns:a16="http://schemas.microsoft.com/office/drawing/2014/main" id="{40524C78-77DA-46D6-8093-0CB66414CCEE}"/>
                </a:ext>
              </a:extLst>
            </p:cNvPr>
            <p:cNvSpPr/>
            <p:nvPr/>
          </p:nvSpPr>
          <p:spPr>
            <a:xfrm>
              <a:off x="3233057" y="1700905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41D669E-C8BF-48BC-A087-98AEBE722426}"/>
                </a:ext>
              </a:extLst>
            </p:cNvPr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 rot="21000000">
            <a:off x="4243303" y="3607973"/>
            <a:ext cx="1344392" cy="430887"/>
            <a:chOff x="3233058" y="1679133"/>
            <a:chExt cx="134439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 rot="660000">
            <a:off x="4794732" y="2494911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4. </a:t>
              </a:r>
              <a:r>
                <a:rPr lang="en-US" sz="2200"/>
                <a:t>caring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060000">
            <a:off x="3035685" y="2849014"/>
            <a:ext cx="1344392" cy="430887"/>
            <a:chOff x="3233058" y="1679133"/>
            <a:chExt cx="1344392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360000">
            <a:off x="2816325" y="1953423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 rot="21571355"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21240000">
            <a:off x="3454763" y="1118441"/>
            <a:ext cx="2168803" cy="430887"/>
            <a:chOff x="3233058" y="1679133"/>
            <a:chExt cx="2168803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8" y="1700904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20E4D-30FE-421E-9BC8-C228690226D0}"/>
              </a:ext>
            </a:extLst>
          </p:cNvPr>
          <p:cNvGrpSpPr/>
          <p:nvPr/>
        </p:nvGrpSpPr>
        <p:grpSpPr>
          <a:xfrm>
            <a:off x="1840060" y="1238833"/>
            <a:ext cx="2321490" cy="2512115"/>
            <a:chOff x="-2406286" y="1036768"/>
            <a:chExt cx="2321490" cy="251211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200CE2B-656E-4259-A1DD-ED90312E64A3}"/>
                </a:ext>
              </a:extLst>
            </p:cNvPr>
            <p:cNvGrpSpPr/>
            <p:nvPr/>
          </p:nvGrpSpPr>
          <p:grpSpPr>
            <a:xfrm>
              <a:off x="-2406286" y="1036768"/>
              <a:ext cx="2321490" cy="2013333"/>
              <a:chOff x="98989" y="1241497"/>
              <a:chExt cx="2698050" cy="233990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BD2D226-1142-41DB-AB59-9DFAA65FC9CA}"/>
                  </a:ext>
                </a:extLst>
              </p:cNvPr>
              <p:cNvGrpSpPr/>
              <p:nvPr/>
            </p:nvGrpSpPr>
            <p:grpSpPr>
              <a:xfrm>
                <a:off x="200085" y="1360716"/>
                <a:ext cx="2596954" cy="2220689"/>
                <a:chOff x="1462289" y="1774371"/>
                <a:chExt cx="2113206" cy="1807029"/>
              </a:xfrm>
            </p:grpSpPr>
            <p:sp>
              <p:nvSpPr>
                <p:cNvPr id="77" name="Rounded Rectangle 3">
                  <a:extLst>
                    <a:ext uri="{FF2B5EF4-FFF2-40B4-BE49-F238E27FC236}">
                      <a16:creationId xmlns:a16="http://schemas.microsoft.com/office/drawing/2014/main" id="{BD1139F5-4592-4EA5-B97D-CDD621967857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rgbClr val="A3E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7A2757B-7577-42F0-975E-336700E95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2289" y="2111830"/>
                  <a:ext cx="2113205" cy="1469570"/>
                </a:xfrm>
                <a:prstGeom prst="roundRect">
                  <a:avLst/>
                </a:prstGeom>
              </p:spPr>
            </p:pic>
          </p:grp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55708D0-2CF7-48C6-A33D-CF193F0093C9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10" cy="4147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CD327F9-7593-46E0-8119-AFB96CF259C6}"/>
                </a:ext>
              </a:extLst>
            </p:cNvPr>
            <p:cNvGrpSpPr/>
            <p:nvPr/>
          </p:nvGrpSpPr>
          <p:grpSpPr>
            <a:xfrm>
              <a:off x="-1874245" y="3117996"/>
              <a:ext cx="1344392" cy="430887"/>
              <a:chOff x="3233058" y="1679133"/>
              <a:chExt cx="1344392" cy="430887"/>
            </a:xfrm>
          </p:grpSpPr>
          <p:sp>
            <p:nvSpPr>
              <p:cNvPr id="80" name="Rounded Rectangle 55">
                <a:extLst>
                  <a:ext uri="{FF2B5EF4-FFF2-40B4-BE49-F238E27FC236}">
                    <a16:creationId xmlns:a16="http://schemas.microsoft.com/office/drawing/2014/main" id="{D6B7187D-235C-4BCA-9592-4C8046C76427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4BEA5A5-888D-497C-93F9-97D4495987A9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caring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969420-DE9F-48B7-A9BF-4076340191CE}"/>
              </a:ext>
            </a:extLst>
          </p:cNvPr>
          <p:cNvGrpSpPr/>
          <p:nvPr/>
        </p:nvGrpSpPr>
        <p:grpSpPr>
          <a:xfrm>
            <a:off x="4888645" y="1242057"/>
            <a:ext cx="2321490" cy="2494308"/>
            <a:chOff x="7217907" y="1192400"/>
            <a:chExt cx="2321490" cy="249430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557E1F0-9B48-4643-BCDC-062D26FA22C0}"/>
                </a:ext>
              </a:extLst>
            </p:cNvPr>
            <p:cNvGrpSpPr/>
            <p:nvPr/>
          </p:nvGrpSpPr>
          <p:grpSpPr>
            <a:xfrm>
              <a:off x="7217907" y="1192400"/>
              <a:ext cx="2321490" cy="2013332"/>
              <a:chOff x="98989" y="1241497"/>
              <a:chExt cx="2698047" cy="2339904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8151FC0-3DEF-42CC-8B01-E9EB567F3F19}"/>
                  </a:ext>
                </a:extLst>
              </p:cNvPr>
              <p:cNvGrpSpPr/>
              <p:nvPr/>
            </p:nvGrpSpPr>
            <p:grpSpPr>
              <a:xfrm>
                <a:off x="200084" y="1360715"/>
                <a:ext cx="2596952" cy="2220686"/>
                <a:chOff x="1462289" y="1774371"/>
                <a:chExt cx="2113206" cy="1807029"/>
              </a:xfrm>
            </p:grpSpPr>
            <p:sp>
              <p:nvSpPr>
                <p:cNvPr id="85" name="Rounded Rectangle 40">
                  <a:extLst>
                    <a:ext uri="{FF2B5EF4-FFF2-40B4-BE49-F238E27FC236}">
                      <a16:creationId xmlns:a16="http://schemas.microsoft.com/office/drawing/2014/main" id="{9A147561-4AA3-47FB-8F39-EDD38DCFEF49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6820134-594E-4EE1-B044-C5DF8C0C3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7846" y="1774371"/>
                  <a:ext cx="1601091" cy="1807029"/>
                </a:xfrm>
                <a:prstGeom prst="roundRect">
                  <a:avLst/>
                </a:prstGeom>
              </p:spPr>
            </p:pic>
          </p:grp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6D36FD2-321C-4582-AA7E-5409EBA1284B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76F0DE0-899B-462A-99F4-8514147A10E3}"/>
                </a:ext>
              </a:extLst>
            </p:cNvPr>
            <p:cNvGrpSpPr/>
            <p:nvPr/>
          </p:nvGrpSpPr>
          <p:grpSpPr>
            <a:xfrm>
              <a:off x="7799608" y="3255821"/>
              <a:ext cx="1344392" cy="430887"/>
              <a:chOff x="3233058" y="1679133"/>
              <a:chExt cx="1344392" cy="430887"/>
            </a:xfrm>
          </p:grpSpPr>
          <p:sp>
            <p:nvSpPr>
              <p:cNvPr id="88" name="Rounded Rectangle 58">
                <a:extLst>
                  <a:ext uri="{FF2B5EF4-FFF2-40B4-BE49-F238E27FC236}">
                    <a16:creationId xmlns:a16="http://schemas.microsoft.com/office/drawing/2014/main" id="{5E6C45D0-6100-43BA-A1E8-4EF3C09905ED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06B8235-3FBA-4F51-A6F4-D3FF34B0C532}"/>
                  </a:ext>
                </a:extLst>
              </p:cNvPr>
              <p:cNvSpPr txBox="1"/>
              <p:nvPr/>
            </p:nvSpPr>
            <p:spPr>
              <a:xfrm>
                <a:off x="3303811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active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33211 0.7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43559 0.620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09913 0.4909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-0.45538 0.1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78 L 0.32031 -0.044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7.40741E-7 L 0.18906 -0.00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22222E-6 L 0.1908 -0.001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-0.18577 0.00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463 L -0.18576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AC67-3E2E-40CA-B6C9-07AF390A9D13}"/>
              </a:ext>
            </a:extLst>
          </p:cNvPr>
          <p:cNvSpPr/>
          <p:nvPr/>
        </p:nvSpPr>
        <p:spPr>
          <a:xfrm>
            <a:off x="4312920" y="5599278"/>
            <a:ext cx="228092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278C07-7617-4DD7-A5BD-66BF632DF56C}"/>
              </a:ext>
            </a:extLst>
          </p:cNvPr>
          <p:cNvSpPr/>
          <p:nvPr/>
        </p:nvSpPr>
        <p:spPr>
          <a:xfrm>
            <a:off x="3557045" y="3231839"/>
            <a:ext cx="128016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9A8AB-129C-44A5-9DC5-2FCA743F347B}"/>
              </a:ext>
            </a:extLst>
          </p:cNvPr>
          <p:cNvSpPr/>
          <p:nvPr/>
        </p:nvSpPr>
        <p:spPr>
          <a:xfrm>
            <a:off x="4815840" y="2773680"/>
            <a:ext cx="2103120" cy="380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carefull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friendly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671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4500" y="2653211"/>
            <a:ext cx="64335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Mina is very                  . She likes drawing pictures. She always has lots of new ideas.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75050" y="309304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01" y="1955887"/>
            <a:ext cx="2221599" cy="22771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is              . </a:t>
            </a:r>
          </a:p>
          <a:p>
            <a:r>
              <a:rPr lang="en-US" sz="2400" dirty="0"/>
              <a:t>He likes helping his friends.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156021" y="55098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3"/>
          <a:stretch/>
        </p:blipFill>
        <p:spPr>
          <a:xfrm>
            <a:off x="209841" y="4397419"/>
            <a:ext cx="2642216" cy="2375209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74B8E6-429B-445D-92A3-D27D42D96EF7}"/>
              </a:ext>
            </a:extLst>
          </p:cNvPr>
          <p:cNvSpPr txBox="1"/>
          <p:nvPr/>
        </p:nvSpPr>
        <p:spPr>
          <a:xfrm>
            <a:off x="2305700" y="27393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creative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9AA3C-5E21-4073-BC78-D7026978261E}"/>
              </a:ext>
            </a:extLst>
          </p:cNvPr>
          <p:cNvSpPr txBox="1"/>
          <p:nvPr/>
        </p:nvSpPr>
        <p:spPr>
          <a:xfrm>
            <a:off x="3915485" y="518215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kind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FE7F44-E530-4993-820A-BC5D2D2C7D34}"/>
              </a:ext>
            </a:extLst>
          </p:cNvPr>
          <p:cNvSpPr/>
          <p:nvPr/>
        </p:nvSpPr>
        <p:spPr>
          <a:xfrm>
            <a:off x="3801148" y="5587803"/>
            <a:ext cx="4235411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DF391-E5D9-4865-9FB4-2CB93EF07E3C}"/>
              </a:ext>
            </a:extLst>
          </p:cNvPr>
          <p:cNvSpPr/>
          <p:nvPr/>
        </p:nvSpPr>
        <p:spPr>
          <a:xfrm>
            <a:off x="2551655" y="3068709"/>
            <a:ext cx="2560320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7080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1910" y="2653211"/>
            <a:ext cx="393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Minh Duc is</a:t>
            </a:r>
          </a:p>
          <a:p>
            <a:r>
              <a:rPr lang="en-US" sz="2400" dirty="0"/>
              <a:t>He likes meeting new people.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038792" y="29844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8" y="1931909"/>
            <a:ext cx="2025232" cy="2275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Kim is very               . </a:t>
            </a:r>
          </a:p>
          <a:p>
            <a:r>
              <a:rPr lang="en-US" sz="2400" dirty="0"/>
              <a:t>She pays attention to what she’s doing.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639349" y="5509886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07" y="4406590"/>
            <a:ext cx="1862262" cy="2375209"/>
          </a:xfrm>
          <a:prstGeom prst="roundRect">
            <a:avLst/>
          </a:prstGeom>
        </p:spPr>
      </p:pic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5EA77BE9-1EA0-4ADA-84CF-BEAE2513D45D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F76A95-79D4-4C2B-8B5E-BCCC81FFA6B2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carefull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D9C795-54F7-4F22-906A-E95FF9A0955E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4835C7-C7B4-407B-BB3D-0E8C11DFDAB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1D54CA-A796-48DB-B9B4-69FBD3E6E32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11DAC1-2D1B-4172-8331-C81EE99CA734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2AB448-1EFC-42C9-ACA1-A666D5AA7BE9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8FD879-6C90-4012-8432-B1B50AA9E728}"/>
              </a:ext>
            </a:extLst>
          </p:cNvPr>
          <p:cNvSpPr txBox="1"/>
          <p:nvPr/>
        </p:nvSpPr>
        <p:spPr>
          <a:xfrm>
            <a:off x="2910577" y="2657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friendly</a:t>
            </a:r>
            <a:r>
              <a:rPr lang="en-US" sz="2400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FA31E1-3B7C-4AFE-8B70-6561619EFA1D}"/>
              </a:ext>
            </a:extLst>
          </p:cNvPr>
          <p:cNvSpPr txBox="1"/>
          <p:nvPr/>
        </p:nvSpPr>
        <p:spPr>
          <a:xfrm>
            <a:off x="3891550" y="2672023"/>
            <a:ext cx="265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8E591A-F265-44D0-8561-AB78392BD077}"/>
              </a:ext>
            </a:extLst>
          </p:cNvPr>
          <p:cNvSpPr txBox="1"/>
          <p:nvPr/>
        </p:nvSpPr>
        <p:spPr>
          <a:xfrm>
            <a:off x="4512459" y="517869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B050"/>
                </a:solidFill>
              </a:rPr>
              <a:t>carefull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4929" y="277373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6709" y="3576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1539" y="3567608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is              .</a:t>
            </a:r>
          </a:p>
          <a:p>
            <a:r>
              <a:rPr lang="en-US" sz="2400" dirty="0"/>
              <a:t>She learns things quickly and easily.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091733" y="389879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30" y="2899104"/>
            <a:ext cx="3140619" cy="2124470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A80E450E-91D6-49E8-9173-81D93206F875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DBDE6-845A-476A-9320-CCC901B099D5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alpha val="25000"/>
                  </a:schemeClr>
                </a:solidFill>
              </a:rPr>
              <a:t>carefull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FE1E7D-C731-45D5-BA50-D6C5A2874716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826E36-605A-4398-B7F1-16A62A1247A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45448-9AA0-4A05-B761-12C985468C4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DE7508-C863-48BD-BEE4-828DE6AA8AA2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67E77-DF1E-40C3-8EC6-AEDBA0F65543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CCEF2-61E5-4327-A0E3-6A7B4DC5193A}"/>
              </a:ext>
            </a:extLst>
          </p:cNvPr>
          <p:cNvSpPr txBox="1"/>
          <p:nvPr/>
        </p:nvSpPr>
        <p:spPr>
          <a:xfrm>
            <a:off x="1892418" y="3576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clever</a:t>
            </a:r>
          </a:p>
        </p:txBody>
      </p:sp>
    </p:spTree>
    <p:extLst>
      <p:ext uri="{BB962C8B-B14F-4D97-AF65-F5344CB8AC3E}">
        <p14:creationId xmlns:p14="http://schemas.microsoft.com/office/powerpoint/2010/main" val="15252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89401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Write two personality adjectives for each group member.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2287" y="170286"/>
            <a:ext cx="365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34" y="2039513"/>
            <a:ext cx="5143052" cy="4936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657" y="2641829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384</Words>
  <Application>Microsoft Office PowerPoint</Application>
  <PresentationFormat>On-screen Show (4:3)</PresentationFormat>
  <Paragraphs>106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54</cp:revision>
  <dcterms:created xsi:type="dcterms:W3CDTF">2020-12-09T02:04:09Z</dcterms:created>
  <dcterms:modified xsi:type="dcterms:W3CDTF">2021-05-27T19:52:06Z</dcterms:modified>
</cp:coreProperties>
</file>