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92" r:id="rId3"/>
    <p:sldId id="257" r:id="rId4"/>
    <p:sldId id="281" r:id="rId5"/>
    <p:sldId id="258" r:id="rId6"/>
    <p:sldId id="293" r:id="rId7"/>
    <p:sldId id="260" r:id="rId8"/>
    <p:sldId id="291" r:id="rId9"/>
    <p:sldId id="283" r:id="rId10"/>
    <p:sldId id="262" r:id="rId11"/>
    <p:sldId id="294" r:id="rId12"/>
    <p:sldId id="28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5C3E"/>
    <a:srgbClr val="F16649"/>
    <a:srgbClr val="75DBFF"/>
    <a:srgbClr val="A3E7FF"/>
    <a:srgbClr val="0088EE"/>
    <a:srgbClr val="0FB7BD"/>
    <a:srgbClr val="008000"/>
    <a:srgbClr val="F47A69"/>
    <a:srgbClr val="EDE4BC"/>
    <a:srgbClr val="EF00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442" y="82"/>
      </p:cViewPr>
      <p:guideLst>
        <p:guide orient="horz" pos="22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789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5167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Make notes about your neighbourhood. </a:t>
            </a:r>
          </a:p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Think about what you like / dislike about it.</a:t>
            </a:r>
          </a:p>
        </p:txBody>
      </p: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195657"/>
              </p:ext>
            </p:extLst>
          </p:nvPr>
        </p:nvGraphicFramePr>
        <p:xfrm>
          <a:off x="756557" y="1915391"/>
          <a:ext cx="7630886" cy="265660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21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089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5563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LIKES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DISLIKES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1046"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931763" y="3011128"/>
            <a:ext cx="3224601" cy="461665"/>
            <a:chOff x="931763" y="3312467"/>
            <a:chExt cx="3224601" cy="461665"/>
          </a:xfrm>
        </p:grpSpPr>
        <p:sp>
          <p:nvSpPr>
            <p:cNvPr id="25" name="TextBox 24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931763" y="3538831"/>
            <a:ext cx="3224601" cy="461665"/>
            <a:chOff x="931763" y="3312467"/>
            <a:chExt cx="3224601" cy="461665"/>
          </a:xfrm>
        </p:grpSpPr>
        <p:sp>
          <p:nvSpPr>
            <p:cNvPr id="28" name="TextBox 27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4987635" y="3011128"/>
            <a:ext cx="3224601" cy="461665"/>
            <a:chOff x="931763" y="3312467"/>
            <a:chExt cx="3224601" cy="461665"/>
          </a:xfrm>
        </p:grpSpPr>
        <p:sp>
          <p:nvSpPr>
            <p:cNvPr id="31" name="TextBox 30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4987635" y="3538831"/>
            <a:ext cx="3224601" cy="461665"/>
            <a:chOff x="931763" y="3312467"/>
            <a:chExt cx="3224601" cy="461665"/>
          </a:xfrm>
        </p:grpSpPr>
        <p:sp>
          <p:nvSpPr>
            <p:cNvPr id="34" name="TextBox 33"/>
            <p:cNvSpPr txBox="1"/>
            <p:nvPr/>
          </p:nvSpPr>
          <p:spPr>
            <a:xfrm>
              <a:off x="931763" y="3312467"/>
              <a:ext cx="32246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Arial" panose="020B0604020202020204" pitchFamily="34" charset="0"/>
                <a:buChar char="•"/>
              </a:pPr>
              <a:r>
                <a:rPr lang="en-US" sz="2400">
                  <a:solidFill>
                    <a:srgbClr val="F16649"/>
                  </a:solidFill>
                </a:rPr>
                <a:t> 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371600" y="3688774"/>
              <a:ext cx="193270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75167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about what you like and dislike about your neighbourhood.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1373573"/>
            <a:ext cx="1724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50207" y="1953490"/>
            <a:ext cx="6746787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b="1" i="1"/>
              <a:t>A: </a:t>
            </a:r>
            <a:r>
              <a:rPr lang="en-US" sz="2600"/>
              <a:t>Where do you live?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B: </a:t>
            </a:r>
            <a:r>
              <a:rPr lang="en-US" sz="2600"/>
              <a:t>I live in the suburbs of Da Nang City. 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A: </a:t>
            </a:r>
            <a:r>
              <a:rPr lang="en-US" sz="2600"/>
              <a:t>What do you like about it?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B: </a:t>
            </a:r>
            <a:r>
              <a:rPr lang="en-US" sz="2600"/>
              <a:t>The weather is fine. The people are friendly</a:t>
            </a:r>
          </a:p>
          <a:p>
            <a:pPr>
              <a:lnSpc>
                <a:spcPct val="150000"/>
              </a:lnSpc>
            </a:pPr>
            <a:r>
              <a:rPr lang="en-US" sz="2600"/>
              <a:t>     and the food is good.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A: </a:t>
            </a:r>
            <a:r>
              <a:rPr lang="en-US" sz="2600"/>
              <a:t>What do you dislike about it?</a:t>
            </a:r>
          </a:p>
          <a:p>
            <a:pPr>
              <a:lnSpc>
                <a:spcPct val="150000"/>
              </a:lnSpc>
            </a:pPr>
            <a:r>
              <a:rPr lang="en-US" sz="2600" b="1" i="1"/>
              <a:t>B: </a:t>
            </a:r>
            <a:r>
              <a:rPr lang="en-US" sz="2600"/>
              <a:t>The streets are busy and crowded.</a:t>
            </a:r>
          </a:p>
        </p:txBody>
      </p:sp>
    </p:spTree>
    <p:extLst>
      <p:ext uri="{BB962C8B-B14F-4D97-AF65-F5344CB8AC3E}">
        <p14:creationId xmlns:p14="http://schemas.microsoft.com/office/powerpoint/2010/main" val="1571828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8424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4210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0" y="2907793"/>
            <a:ext cx="8825875" cy="319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7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35287"/>
            <a:ext cx="4176100" cy="7527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3943228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25" y="5342802"/>
            <a:ext cx="408794" cy="405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156" y="4106415"/>
            <a:ext cx="369047" cy="3796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3968747"/>
            <a:ext cx="3756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Khang’s blog. Look at the words in the box, then find them in the text and underline them. What do they mean?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0196" y="5331067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Khang’s blog again and fill the table with the information.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073647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Make notes about your neighbourhood. Think about what you like / dislike about it.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83046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Reading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62882" y="3307849"/>
            <a:ext cx="2689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Speaking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745" y="5407746"/>
            <a:ext cx="347868" cy="32798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200557" y="5349126"/>
            <a:ext cx="3858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Work in pairs. Ask and answer about what you like and dislike about your neighbourhood.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853992" cy="24210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224" y="6162859"/>
            <a:ext cx="382842" cy="40514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75619" y="6151124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Read Khang’s blog again. Then answer the questions. 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4743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Reading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7168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1257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7129" y="74839"/>
            <a:ext cx="7953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10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Khang’s blog. Look at the words in the box, then find them in the text and underline them. What do they mean?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423555" y="2286000"/>
            <a:ext cx="6608618" cy="1257300"/>
          </a:xfrm>
          <a:prstGeom prst="roundRect">
            <a:avLst/>
          </a:prstGeom>
          <a:solidFill>
            <a:srgbClr val="A3E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922318" y="2653040"/>
            <a:ext cx="151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suburbs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38155" y="2653040"/>
            <a:ext cx="151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dislike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53992" y="2653040"/>
            <a:ext cx="1517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outdoor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248AF895-7731-4292-A7CB-1AA02A5FBB60}"/>
              </a:ext>
            </a:extLst>
          </p:cNvPr>
          <p:cNvSpPr/>
          <p:nvPr/>
        </p:nvSpPr>
        <p:spPr>
          <a:xfrm>
            <a:off x="856735" y="77616"/>
            <a:ext cx="7536380" cy="6761912"/>
          </a:xfrm>
          <a:prstGeom prst="roundRect">
            <a:avLst>
              <a:gd name="adj" fmla="val 4704"/>
            </a:avLst>
          </a:prstGeom>
          <a:solidFill>
            <a:srgbClr val="75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D81680F7-0FAE-486B-A8CB-897A62D0DB12}"/>
              </a:ext>
            </a:extLst>
          </p:cNvPr>
          <p:cNvSpPr/>
          <p:nvPr/>
        </p:nvSpPr>
        <p:spPr>
          <a:xfrm>
            <a:off x="804504" y="1034209"/>
            <a:ext cx="7536380" cy="5755978"/>
          </a:xfrm>
          <a:prstGeom prst="roundRect">
            <a:avLst>
              <a:gd name="adj" fmla="val 470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803810" y="36052"/>
            <a:ext cx="7536380" cy="1420350"/>
          </a:xfrm>
          <a:prstGeom prst="roundRect">
            <a:avLst>
              <a:gd name="adj" fmla="val 4704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77240" y="252540"/>
            <a:ext cx="7589520" cy="8251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843" y="391696"/>
            <a:ext cx="532968" cy="5468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661" y="442341"/>
            <a:ext cx="485775" cy="485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56" y="442341"/>
            <a:ext cx="506125" cy="43739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73045" y="449657"/>
            <a:ext cx="45200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http://www.myblog.com.vn/Khang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810" y="976246"/>
            <a:ext cx="7536380" cy="6601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58858" y="959289"/>
            <a:ext cx="3439391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chemeClr val="bg1"/>
                </a:solidFill>
              </a:rPr>
              <a:t>KHANG’S BLOG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1208">
            <a:off x="2682131" y="1972508"/>
            <a:ext cx="1317040" cy="9871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7490">
            <a:off x="1080101" y="1950185"/>
            <a:ext cx="1524206" cy="9421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64755" y="2728964"/>
            <a:ext cx="3054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Friday, December 23rd 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80905" y="3178399"/>
            <a:ext cx="321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MY NEIGHBOURHOOD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16547" y="3608652"/>
            <a:ext cx="710204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000" dirty="0"/>
              <a:t>I live in the suburbs of Da Nang City. There are many things I like about my </a:t>
            </a:r>
            <a:r>
              <a:rPr lang="en-US" sz="2000" dirty="0" err="1"/>
              <a:t>neighbourhood</a:t>
            </a:r>
            <a:r>
              <a:rPr lang="en-US" sz="2000" dirty="0"/>
              <a:t>. </a:t>
            </a:r>
          </a:p>
          <a:p>
            <a:pPr algn="just">
              <a:spcAft>
                <a:spcPts val="600"/>
              </a:spcAft>
            </a:pPr>
            <a:r>
              <a:rPr lang="en-US" sz="2000" dirty="0"/>
              <a:t>It’s great for outdoor activities because it has beautiful parks, sandy beaches and fine weather. There’s almost everything I need here: shops, restaurants, and markets. The people here are friendlier, and the food is better than in other places. </a:t>
            </a:r>
          </a:p>
          <a:p>
            <a:pPr algn="just">
              <a:spcAft>
                <a:spcPts val="600"/>
              </a:spcAft>
            </a:pPr>
            <a:r>
              <a:rPr lang="en-US" sz="2000" dirty="0"/>
              <a:t>However, there are two things I dislike about it: there are many modern buildings and offices; and the streets are busy and crowded.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11280" y="6350960"/>
            <a:ext cx="3020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Posted by </a:t>
            </a:r>
            <a:r>
              <a:rPr lang="en-US" i="1" dirty="0" err="1"/>
              <a:t>Khang</a:t>
            </a:r>
            <a:r>
              <a:rPr lang="en-US" i="1" dirty="0"/>
              <a:t> at 4:55 PM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6EB2131-4DCF-423E-9B2A-7335D6A03762}"/>
              </a:ext>
            </a:extLst>
          </p:cNvPr>
          <p:cNvCxnSpPr/>
          <p:nvPr/>
        </p:nvCxnSpPr>
        <p:spPr>
          <a:xfrm>
            <a:off x="2382982" y="3930670"/>
            <a:ext cx="8229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BC67336-9829-4399-88D2-E94B148251DD}"/>
              </a:ext>
            </a:extLst>
          </p:cNvPr>
          <p:cNvCxnSpPr/>
          <p:nvPr/>
        </p:nvCxnSpPr>
        <p:spPr>
          <a:xfrm>
            <a:off x="4567567" y="5916488"/>
            <a:ext cx="73152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63EC07E-667F-46C9-8B8A-8530BA069A67}"/>
              </a:ext>
            </a:extLst>
          </p:cNvPr>
          <p:cNvCxnSpPr/>
          <p:nvPr/>
        </p:nvCxnSpPr>
        <p:spPr>
          <a:xfrm>
            <a:off x="2619618" y="4623397"/>
            <a:ext cx="82296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2895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97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1763" y="0"/>
            <a:ext cx="7280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Khang’s blog again and fill the table with the information.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9184779"/>
              </p:ext>
            </p:extLst>
          </p:nvPr>
        </p:nvGraphicFramePr>
        <p:xfrm>
          <a:off x="507177" y="1619831"/>
          <a:ext cx="8082643" cy="411595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48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44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5947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LIKES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DISLIKES</a:t>
                      </a:r>
                      <a:endParaRPr lang="en-US" sz="2800" b="1" dirty="0"/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0007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16649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2384" y="2489203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16649"/>
                </a:solidFill>
              </a:rPr>
              <a:t>beautiful parks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2384" y="3016906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122221" y="3393213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2384" y="3544609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30" name="Straight Connector 29"/>
          <p:cNvCxnSpPr/>
          <p:nvPr/>
        </p:nvCxnSpPr>
        <p:spPr>
          <a:xfrm>
            <a:off x="1122221" y="3920916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2384" y="4072312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122221" y="4448619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738256" y="2489203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5178093" y="2865510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738256" y="3284760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5178093" y="3661067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68803B9-9C7D-4407-9CFB-90C4BB613D25}"/>
              </a:ext>
            </a:extLst>
          </p:cNvPr>
          <p:cNvSpPr txBox="1"/>
          <p:nvPr/>
        </p:nvSpPr>
        <p:spPr>
          <a:xfrm>
            <a:off x="946196" y="2975411"/>
            <a:ext cx="20458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 dirty="0">
                <a:solidFill>
                  <a:srgbClr val="F16649"/>
                </a:solidFill>
              </a:rPr>
              <a:t>sandy beaches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DC53F4-2F21-4061-BD81-E7881860190B}"/>
              </a:ext>
            </a:extLst>
          </p:cNvPr>
          <p:cNvSpPr txBox="1"/>
          <p:nvPr/>
        </p:nvSpPr>
        <p:spPr>
          <a:xfrm>
            <a:off x="912671" y="3527924"/>
            <a:ext cx="187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 dirty="0">
                <a:solidFill>
                  <a:srgbClr val="F16649"/>
                </a:solidFill>
              </a:rPr>
              <a:t>fine weather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A8FE58D-FE45-472C-B741-DA875C573D2D}"/>
              </a:ext>
            </a:extLst>
          </p:cNvPr>
          <p:cNvSpPr txBox="1"/>
          <p:nvPr/>
        </p:nvSpPr>
        <p:spPr>
          <a:xfrm>
            <a:off x="912671" y="4061830"/>
            <a:ext cx="358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tx1"/>
              </a:buClr>
            </a:pPr>
            <a:r>
              <a:rPr lang="en-US" sz="2400" dirty="0">
                <a:solidFill>
                  <a:srgbClr val="F16649"/>
                </a:solidFill>
              </a:rPr>
              <a:t>shops, restaurant, markets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4C52844-44F3-4B90-B4AC-7A485100F09D}"/>
              </a:ext>
            </a:extLst>
          </p:cNvPr>
          <p:cNvSpPr txBox="1"/>
          <p:nvPr/>
        </p:nvSpPr>
        <p:spPr>
          <a:xfrm>
            <a:off x="682384" y="4608144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18705C5-94B0-4CE1-B62C-C2B42E89763A}"/>
              </a:ext>
            </a:extLst>
          </p:cNvPr>
          <p:cNvCxnSpPr/>
          <p:nvPr/>
        </p:nvCxnSpPr>
        <p:spPr>
          <a:xfrm>
            <a:off x="1122221" y="4984451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85FB6DA7-5801-4029-BDF8-C9EF4F9A22F7}"/>
              </a:ext>
            </a:extLst>
          </p:cNvPr>
          <p:cNvSpPr txBox="1"/>
          <p:nvPr/>
        </p:nvSpPr>
        <p:spPr>
          <a:xfrm>
            <a:off x="682384" y="5143976"/>
            <a:ext cx="3224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F16649"/>
                </a:solidFill>
              </a:rPr>
              <a:t> 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FB2330A-64C4-42B6-B36E-4EA33015C0D5}"/>
              </a:ext>
            </a:extLst>
          </p:cNvPr>
          <p:cNvCxnSpPr/>
          <p:nvPr/>
        </p:nvCxnSpPr>
        <p:spPr>
          <a:xfrm>
            <a:off x="1122221" y="5520283"/>
            <a:ext cx="193270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1DB194B-36E3-405E-835C-EAABC33F79FF}"/>
              </a:ext>
            </a:extLst>
          </p:cNvPr>
          <p:cNvSpPr txBox="1"/>
          <p:nvPr/>
        </p:nvSpPr>
        <p:spPr>
          <a:xfrm>
            <a:off x="976233" y="4592575"/>
            <a:ext cx="220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F16649"/>
                </a:solidFill>
              </a:rPr>
              <a:t>friendly people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4506BF9-2FDB-43E2-878D-A86813203E06}"/>
              </a:ext>
            </a:extLst>
          </p:cNvPr>
          <p:cNvSpPr txBox="1"/>
          <p:nvPr/>
        </p:nvSpPr>
        <p:spPr>
          <a:xfrm>
            <a:off x="976232" y="5136686"/>
            <a:ext cx="2201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F16649"/>
                </a:solidFill>
              </a:rPr>
              <a:t>good food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7EAD2AB-88C2-419C-8381-DBC6B858A751}"/>
              </a:ext>
            </a:extLst>
          </p:cNvPr>
          <p:cNvSpPr txBox="1"/>
          <p:nvPr/>
        </p:nvSpPr>
        <p:spPr>
          <a:xfrm>
            <a:off x="5007310" y="2489203"/>
            <a:ext cx="35825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F16649"/>
                </a:solidFill>
              </a:rPr>
              <a:t>modern buildings and offices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59F2C4B-0F73-4B84-B59E-93B071D66E41}"/>
              </a:ext>
            </a:extLst>
          </p:cNvPr>
          <p:cNvSpPr txBox="1"/>
          <p:nvPr/>
        </p:nvSpPr>
        <p:spPr>
          <a:xfrm>
            <a:off x="5007310" y="3267855"/>
            <a:ext cx="3582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400" dirty="0">
                <a:solidFill>
                  <a:srgbClr val="F16649"/>
                </a:solidFill>
              </a:rPr>
              <a:t>busy and crowed streets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55" grpId="0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113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5981" y="192122"/>
            <a:ext cx="8223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Khang’s blog again. Then answer the questions.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0" y="1303517"/>
            <a:ext cx="9022673" cy="5842611"/>
            <a:chOff x="193701" y="1590291"/>
            <a:chExt cx="8653859" cy="5137079"/>
          </a:xfrm>
        </p:grpSpPr>
        <p:sp>
          <p:nvSpPr>
            <p:cNvPr id="47" name="Rounded Rectangle 46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06175" y="2177634"/>
            <a:ext cx="5728817" cy="470318"/>
            <a:chOff x="363373" y="1262747"/>
            <a:chExt cx="5728817" cy="470318"/>
          </a:xfrm>
        </p:grpSpPr>
        <p:sp>
          <p:nvSpPr>
            <p:cNvPr id="46" name="TextBox 45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7314" y="1271400"/>
              <a:ext cx="52648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Where is khang’s neighbourhood?</a:t>
              </a:r>
              <a:endParaRPr lang="en-US" sz="2400" i="1"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806175" y="3174653"/>
            <a:ext cx="7565721" cy="461665"/>
            <a:chOff x="369902" y="2142097"/>
            <a:chExt cx="7565721" cy="461665"/>
          </a:xfrm>
        </p:grpSpPr>
        <p:sp>
          <p:nvSpPr>
            <p:cNvPr id="61" name="TextBox 60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44732" y="2142097"/>
              <a:ext cx="70908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Why is his neighbourhood great for outdoor activities?</a:t>
              </a:r>
              <a:endParaRPr lang="en-US" sz="2400" dirty="0"/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806175" y="4163019"/>
            <a:ext cx="6914269" cy="470318"/>
            <a:chOff x="363373" y="4026312"/>
            <a:chExt cx="6914269" cy="470318"/>
          </a:xfrm>
        </p:grpSpPr>
        <p:sp>
          <p:nvSpPr>
            <p:cNvPr id="64" name="TextBox 63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838203" y="4026312"/>
              <a:ext cx="64394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What are the people in his neighbourhood like?</a:t>
              </a: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806175" y="5151385"/>
            <a:ext cx="6471767" cy="470318"/>
            <a:chOff x="363373" y="3312302"/>
            <a:chExt cx="6471767" cy="470318"/>
          </a:xfrm>
        </p:grpSpPr>
        <p:sp>
          <p:nvSpPr>
            <p:cNvPr id="73" name="TextBox 72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838204" y="3312302"/>
              <a:ext cx="599693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How are the streets in his neighbourhood?</a:t>
              </a:r>
            </a:p>
          </p:txBody>
        </p:sp>
      </p:grpSp>
      <p:cxnSp>
        <p:nvCxnSpPr>
          <p:cNvPr id="75" name="Straight Connector 74"/>
          <p:cNvCxnSpPr/>
          <p:nvPr/>
        </p:nvCxnSpPr>
        <p:spPr>
          <a:xfrm flipV="1">
            <a:off x="1385835" y="301583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1413542" y="4082638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V="1">
            <a:off x="1408432" y="509025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1371486" y="6157057"/>
            <a:ext cx="6400800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941149" y="288124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941149" y="393615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>
            <a:off x="941151" y="493102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941149" y="6032117"/>
            <a:ext cx="355523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A415B79-FB2C-4A74-84EF-33E5148BCD0C}"/>
              </a:ext>
            </a:extLst>
          </p:cNvPr>
          <p:cNvSpPr txBox="1"/>
          <p:nvPr/>
        </p:nvSpPr>
        <p:spPr>
          <a:xfrm>
            <a:off x="1302645" y="2652042"/>
            <a:ext cx="452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05C3E"/>
                </a:solidFill>
              </a:rPr>
              <a:t>It is in the suburbs of Da Nang City.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575B4C-4344-4210-A88F-9DF97B2B7467}"/>
              </a:ext>
            </a:extLst>
          </p:cNvPr>
          <p:cNvSpPr txBox="1"/>
          <p:nvPr/>
        </p:nvSpPr>
        <p:spPr>
          <a:xfrm>
            <a:off x="1290388" y="3709357"/>
            <a:ext cx="76296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F05C3E"/>
                </a:solidFill>
              </a:rPr>
              <a:t>Because it has beautiful parks, sandy beaches and fine weather.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437357-1E6C-4A0B-BAB1-F7635EA370F9}"/>
              </a:ext>
            </a:extLst>
          </p:cNvPr>
          <p:cNvSpPr txBox="1"/>
          <p:nvPr/>
        </p:nvSpPr>
        <p:spPr>
          <a:xfrm>
            <a:off x="1281005" y="4726972"/>
            <a:ext cx="2719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F05C3E"/>
                </a:solidFill>
              </a:rPr>
              <a:t>They are very friendly.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39D4B29-E889-463C-9EF0-79F5061BF0A4}"/>
              </a:ext>
            </a:extLst>
          </p:cNvPr>
          <p:cNvSpPr txBox="1"/>
          <p:nvPr/>
        </p:nvSpPr>
        <p:spPr>
          <a:xfrm>
            <a:off x="1270116" y="5778660"/>
            <a:ext cx="3264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-80" dirty="0">
                <a:solidFill>
                  <a:srgbClr val="F05C3E"/>
                </a:solidFill>
              </a:rPr>
              <a:t>They are busy and crowed.</a:t>
            </a:r>
          </a:p>
        </p:txBody>
      </p:sp>
    </p:spTree>
    <p:extLst>
      <p:ext uri="{BB962C8B-B14F-4D97-AF65-F5344CB8AC3E}">
        <p14:creationId xmlns:p14="http://schemas.microsoft.com/office/powerpoint/2010/main" val="252468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2" grpId="0"/>
      <p:bldP spid="33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091691" y="2567087"/>
            <a:ext cx="4954515" cy="1723827"/>
            <a:chOff x="2094743" y="1820050"/>
            <a:chExt cx="4954515" cy="1723827"/>
          </a:xfrm>
        </p:grpSpPr>
        <p:grpSp>
          <p:nvGrpSpPr>
            <p:cNvPr id="12" name="Group 11"/>
            <p:cNvGrpSpPr/>
            <p:nvPr/>
          </p:nvGrpSpPr>
          <p:grpSpPr>
            <a:xfrm>
              <a:off x="2094743" y="1820050"/>
              <a:ext cx="4954515" cy="784398"/>
              <a:chOff x="2100847" y="1820050"/>
              <a:chExt cx="4954515" cy="784398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79262" y="1820050"/>
                <a:ext cx="4176100" cy="752752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100847" y="1826837"/>
                <a:ext cx="961782" cy="777611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2796464" y="2835991"/>
              <a:ext cx="35571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0084B1"/>
                  </a:solidFill>
                </a:rPr>
                <a:t>Speaking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880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1132</TotalTime>
  <Words>467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96</cp:revision>
  <dcterms:created xsi:type="dcterms:W3CDTF">2020-12-09T02:04:09Z</dcterms:created>
  <dcterms:modified xsi:type="dcterms:W3CDTF">2021-05-29T19:38:01Z</dcterms:modified>
</cp:coreProperties>
</file>