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80" r:id="rId2"/>
    <p:sldId id="281" r:id="rId3"/>
    <p:sldId id="283" r:id="rId4"/>
    <p:sldId id="285" r:id="rId5"/>
    <p:sldId id="284" r:id="rId6"/>
    <p:sldId id="288" r:id="rId7"/>
    <p:sldId id="290" r:id="rId8"/>
    <p:sldId id="305" r:id="rId9"/>
    <p:sldId id="287" r:id="rId10"/>
    <p:sldId id="289" r:id="rId11"/>
    <p:sldId id="301" r:id="rId12"/>
    <p:sldId id="306" r:id="rId13"/>
    <p:sldId id="291" r:id="rId14"/>
    <p:sldId id="307" r:id="rId15"/>
    <p:sldId id="308" r:id="rId16"/>
    <p:sldId id="293" r:id="rId17"/>
    <p:sldId id="294" r:id="rId18"/>
    <p:sldId id="309" r:id="rId19"/>
    <p:sldId id="310" r:id="rId20"/>
    <p:sldId id="274" r:id="rId21"/>
    <p:sldId id="275" r:id="rId22"/>
    <p:sldId id="276" r:id="rId23"/>
    <p:sldId id="303" r:id="rId24"/>
    <p:sldId id="302" r:id="rId25"/>
    <p:sldId id="282" r:id="rId26"/>
    <p:sldId id="295" r:id="rId27"/>
    <p:sldId id="296" r:id="rId28"/>
    <p:sldId id="298" r:id="rId29"/>
    <p:sldId id="304" r:id="rId30"/>
  </p:sldIdLst>
  <p:sldSz cx="12192000" cy="6858000"/>
  <p:notesSz cx="6858000" cy="9144000"/>
  <p:embeddedFontLst>
    <p:embeddedFont>
      <p:font typeface="宋体" panose="02010600030101010101" pitchFamily="2" charset="-122"/>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CFCD"/>
    <a:srgbClr val="0E73B7"/>
    <a:srgbClr val="E43230"/>
    <a:srgbClr val="E99D05"/>
    <a:srgbClr val="DBB2CB"/>
    <a:srgbClr val="DCADCB"/>
    <a:srgbClr val="9F7906"/>
    <a:srgbClr val="E9AAD4"/>
    <a:srgbClr val="668B06"/>
    <a:srgbClr val="3E6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4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2F7AB7-A77C-4D72-B0C6-0697E29EF2AF}" type="datetimeFigureOut">
              <a:rPr lang="en-US" smtClean="0"/>
              <a:pPr/>
              <a:t>27/2/2022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CD8E1C-D4CA-4573-AE32-FC243C5E7BB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3</a:t>
            </a:fld>
            <a:endParaRPr lang="zh-CN" altLang="en-US"/>
          </a:p>
        </p:txBody>
      </p:sp>
    </p:spTree>
    <p:extLst>
      <p:ext uri="{BB962C8B-B14F-4D97-AF65-F5344CB8AC3E}">
        <p14:creationId xmlns:p14="http://schemas.microsoft.com/office/powerpoint/2010/main" val="603416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12</a:t>
            </a:fld>
            <a:endParaRPr lang="zh-CN" altLang="en-US"/>
          </a:p>
        </p:txBody>
      </p:sp>
    </p:spTree>
    <p:extLst>
      <p:ext uri="{BB962C8B-B14F-4D97-AF65-F5344CB8AC3E}">
        <p14:creationId xmlns:p14="http://schemas.microsoft.com/office/powerpoint/2010/main" val="236106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13</a:t>
            </a:fld>
            <a:endParaRPr lang="zh-CN" altLang="en-US"/>
          </a:p>
        </p:txBody>
      </p:sp>
    </p:spTree>
    <p:extLst>
      <p:ext uri="{BB962C8B-B14F-4D97-AF65-F5344CB8AC3E}">
        <p14:creationId xmlns:p14="http://schemas.microsoft.com/office/powerpoint/2010/main" val="72834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14</a:t>
            </a:fld>
            <a:endParaRPr lang="zh-CN" altLang="en-US"/>
          </a:p>
        </p:txBody>
      </p:sp>
    </p:spTree>
    <p:extLst>
      <p:ext uri="{BB962C8B-B14F-4D97-AF65-F5344CB8AC3E}">
        <p14:creationId xmlns:p14="http://schemas.microsoft.com/office/powerpoint/2010/main" val="7283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15</a:t>
            </a:fld>
            <a:endParaRPr lang="zh-CN" altLang="en-US"/>
          </a:p>
        </p:txBody>
      </p:sp>
    </p:spTree>
    <p:extLst>
      <p:ext uri="{BB962C8B-B14F-4D97-AF65-F5344CB8AC3E}">
        <p14:creationId xmlns:p14="http://schemas.microsoft.com/office/powerpoint/2010/main" val="72834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16</a:t>
            </a:fld>
            <a:endParaRPr lang="zh-CN" altLang="en-US"/>
          </a:p>
        </p:txBody>
      </p:sp>
    </p:spTree>
    <p:extLst>
      <p:ext uri="{BB962C8B-B14F-4D97-AF65-F5344CB8AC3E}">
        <p14:creationId xmlns:p14="http://schemas.microsoft.com/office/powerpoint/2010/main" val="4157774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17</a:t>
            </a:fld>
            <a:endParaRPr lang="zh-CN" altLang="en-US"/>
          </a:p>
        </p:txBody>
      </p:sp>
    </p:spTree>
    <p:extLst>
      <p:ext uri="{BB962C8B-B14F-4D97-AF65-F5344CB8AC3E}">
        <p14:creationId xmlns:p14="http://schemas.microsoft.com/office/powerpoint/2010/main" val="4012305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18</a:t>
            </a:fld>
            <a:endParaRPr lang="zh-CN" altLang="en-US"/>
          </a:p>
        </p:txBody>
      </p:sp>
    </p:spTree>
    <p:extLst>
      <p:ext uri="{BB962C8B-B14F-4D97-AF65-F5344CB8AC3E}">
        <p14:creationId xmlns:p14="http://schemas.microsoft.com/office/powerpoint/2010/main" val="4012305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19</a:t>
            </a:fld>
            <a:endParaRPr lang="zh-CN" altLang="en-US"/>
          </a:p>
        </p:txBody>
      </p:sp>
    </p:spTree>
    <p:extLst>
      <p:ext uri="{BB962C8B-B14F-4D97-AF65-F5344CB8AC3E}">
        <p14:creationId xmlns:p14="http://schemas.microsoft.com/office/powerpoint/2010/main" val="4012305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23</a:t>
            </a:fld>
            <a:endParaRPr lang="zh-CN" altLang="en-US"/>
          </a:p>
        </p:txBody>
      </p:sp>
    </p:spTree>
    <p:extLst>
      <p:ext uri="{BB962C8B-B14F-4D97-AF65-F5344CB8AC3E}">
        <p14:creationId xmlns:p14="http://schemas.microsoft.com/office/powerpoint/2010/main" val="3900245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24</a:t>
            </a:fld>
            <a:endParaRPr lang="zh-CN" altLang="en-US"/>
          </a:p>
        </p:txBody>
      </p:sp>
    </p:spTree>
    <p:extLst>
      <p:ext uri="{BB962C8B-B14F-4D97-AF65-F5344CB8AC3E}">
        <p14:creationId xmlns:p14="http://schemas.microsoft.com/office/powerpoint/2010/main" val="840797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4</a:t>
            </a:fld>
            <a:endParaRPr lang="zh-CN" altLang="en-US"/>
          </a:p>
        </p:txBody>
      </p:sp>
    </p:spTree>
    <p:extLst>
      <p:ext uri="{BB962C8B-B14F-4D97-AF65-F5344CB8AC3E}">
        <p14:creationId xmlns:p14="http://schemas.microsoft.com/office/powerpoint/2010/main" val="4032838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26</a:t>
            </a:fld>
            <a:endParaRPr lang="zh-CN" altLang="en-US"/>
          </a:p>
        </p:txBody>
      </p:sp>
    </p:spTree>
    <p:extLst>
      <p:ext uri="{BB962C8B-B14F-4D97-AF65-F5344CB8AC3E}">
        <p14:creationId xmlns:p14="http://schemas.microsoft.com/office/powerpoint/2010/main" val="2680810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27</a:t>
            </a:fld>
            <a:endParaRPr lang="zh-CN" altLang="en-US"/>
          </a:p>
        </p:txBody>
      </p:sp>
    </p:spTree>
    <p:extLst>
      <p:ext uri="{BB962C8B-B14F-4D97-AF65-F5344CB8AC3E}">
        <p14:creationId xmlns:p14="http://schemas.microsoft.com/office/powerpoint/2010/main" val="4022149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28</a:t>
            </a:fld>
            <a:endParaRPr lang="zh-CN" altLang="en-US"/>
          </a:p>
        </p:txBody>
      </p:sp>
    </p:spTree>
    <p:extLst>
      <p:ext uri="{BB962C8B-B14F-4D97-AF65-F5344CB8AC3E}">
        <p14:creationId xmlns:p14="http://schemas.microsoft.com/office/powerpoint/2010/main" val="3907696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29</a:t>
            </a:fld>
            <a:endParaRPr lang="zh-CN" altLang="en-US"/>
          </a:p>
        </p:txBody>
      </p:sp>
    </p:spTree>
    <p:extLst>
      <p:ext uri="{BB962C8B-B14F-4D97-AF65-F5344CB8AC3E}">
        <p14:creationId xmlns:p14="http://schemas.microsoft.com/office/powerpoint/2010/main" val="1663585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5</a:t>
            </a:fld>
            <a:endParaRPr lang="zh-CN" altLang="en-US"/>
          </a:p>
        </p:txBody>
      </p:sp>
    </p:spTree>
    <p:extLst>
      <p:ext uri="{BB962C8B-B14F-4D97-AF65-F5344CB8AC3E}">
        <p14:creationId xmlns:p14="http://schemas.microsoft.com/office/powerpoint/2010/main" val="327763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6</a:t>
            </a:fld>
            <a:endParaRPr lang="zh-CN" altLang="en-US"/>
          </a:p>
        </p:txBody>
      </p:sp>
    </p:spTree>
    <p:extLst>
      <p:ext uri="{BB962C8B-B14F-4D97-AF65-F5344CB8AC3E}">
        <p14:creationId xmlns:p14="http://schemas.microsoft.com/office/powerpoint/2010/main" val="3230066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7</a:t>
            </a:fld>
            <a:endParaRPr lang="zh-CN" altLang="en-US"/>
          </a:p>
        </p:txBody>
      </p:sp>
    </p:spTree>
    <p:extLst>
      <p:ext uri="{BB962C8B-B14F-4D97-AF65-F5344CB8AC3E}">
        <p14:creationId xmlns:p14="http://schemas.microsoft.com/office/powerpoint/2010/main" val="956655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8</a:t>
            </a:fld>
            <a:endParaRPr lang="zh-CN" altLang="en-US"/>
          </a:p>
        </p:txBody>
      </p:sp>
    </p:spTree>
    <p:extLst>
      <p:ext uri="{BB962C8B-B14F-4D97-AF65-F5344CB8AC3E}">
        <p14:creationId xmlns:p14="http://schemas.microsoft.com/office/powerpoint/2010/main" val="4032838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9</a:t>
            </a:fld>
            <a:endParaRPr lang="zh-CN" altLang="en-US"/>
          </a:p>
        </p:txBody>
      </p:sp>
    </p:spTree>
    <p:extLst>
      <p:ext uri="{BB962C8B-B14F-4D97-AF65-F5344CB8AC3E}">
        <p14:creationId xmlns:p14="http://schemas.microsoft.com/office/powerpoint/2010/main" val="897192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10</a:t>
            </a:fld>
            <a:endParaRPr lang="zh-CN" altLang="en-US"/>
          </a:p>
        </p:txBody>
      </p:sp>
    </p:spTree>
    <p:extLst>
      <p:ext uri="{BB962C8B-B14F-4D97-AF65-F5344CB8AC3E}">
        <p14:creationId xmlns:p14="http://schemas.microsoft.com/office/powerpoint/2010/main" val="23610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11</a:t>
            </a:fld>
            <a:endParaRPr lang="zh-CN" altLang="en-US"/>
          </a:p>
        </p:txBody>
      </p:sp>
    </p:spTree>
    <p:extLst>
      <p:ext uri="{BB962C8B-B14F-4D97-AF65-F5344CB8AC3E}">
        <p14:creationId xmlns:p14="http://schemas.microsoft.com/office/powerpoint/2010/main" val="294564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pPr/>
              <a:t>27/2/2022</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pPr/>
              <a:t>27/2/2022</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pPr/>
              <a:t>27/2/2022</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833173"/>
      </p:ext>
    </p:extLst>
  </p:cSld>
  <p:clrMapOvr>
    <a:masterClrMapping/>
  </p:clrMapOvr>
  <mc:AlternateContent xmlns:mc="http://schemas.openxmlformats.org/markup-compatibility/2006" xmlns:p14="http://schemas.microsoft.com/office/powerpoint/2010/main">
    <mc:Choice Requires="p14">
      <p:transition p14:dur="250" advClick="0" advTm="5000">
        <p:random/>
      </p:transition>
    </mc:Choice>
    <mc:Fallback xmlns="">
      <p:transition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pPr/>
              <a:t>27/2/2022</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pPr/>
              <a:t>27/2/2022</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pPr/>
              <a:t>27/2/2022</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pPr/>
              <a:t>27/2/2022</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pPr/>
              <a:t>27/2/2022</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pPr/>
              <a:t>27/2/2022</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pPr/>
              <a:t>27/2/2022</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pPr/>
              <a:t>27/2/2022</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pPr/>
              <a:t>27/2/2022</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pPr/>
              <a:t>‹#›</a:t>
            </a:fld>
            <a:endParaRPr lang="en-US"/>
          </a:p>
        </p:txBody>
      </p:sp>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12" Type="http://schemas.openxmlformats.org/officeDocument/2006/relationships/image" Target="../media/image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tags" Target="../tags/tag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image" Target="../media/image32.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3.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6">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3"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6">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4"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8">
            <a:extLst>
              <a:ext uri="{FF2B5EF4-FFF2-40B4-BE49-F238E27FC236}">
                <a16:creationId xmlns:a16="http://schemas.microsoft.com/office/drawing/2014/main" id="{77BB96EE-17EB-4E71-89E9-518BEE98F5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5794" y="-204593"/>
            <a:ext cx="2181611" cy="3875842"/>
          </a:xfrm>
          <a:prstGeom prst="rect">
            <a:avLst/>
          </a:prstGeom>
        </p:spPr>
      </p:pic>
      <p:pic>
        <p:nvPicPr>
          <p:cNvPr id="6" name="图片 19">
            <a:extLst>
              <a:ext uri="{FF2B5EF4-FFF2-40B4-BE49-F238E27FC236}">
                <a16:creationId xmlns:a16="http://schemas.microsoft.com/office/drawing/2014/main" id="{57709985-4673-4429-8959-6F832F1373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9784" y="3671248"/>
            <a:ext cx="3686932" cy="3686932"/>
          </a:xfrm>
          <a:prstGeom prst="rect">
            <a:avLst/>
          </a:prstGeom>
        </p:spPr>
      </p:pic>
      <p:sp>
        <p:nvSpPr>
          <p:cNvPr id="7" name="PA_文本框 1">
            <a:extLst>
              <a:ext uri="{FF2B5EF4-FFF2-40B4-BE49-F238E27FC236}">
                <a16:creationId xmlns:a16="http://schemas.microsoft.com/office/drawing/2014/main" id="{1B525CDD-39AB-4ECF-ACC1-69C272CB4CF1}"/>
              </a:ext>
            </a:extLst>
          </p:cNvPr>
          <p:cNvSpPr txBox="1"/>
          <p:nvPr>
            <p:custDataLst>
              <p:tags r:id="rId1"/>
            </p:custDataLst>
          </p:nvPr>
        </p:nvSpPr>
        <p:spPr>
          <a:xfrm>
            <a:off x="2320373" y="919595"/>
            <a:ext cx="7601550" cy="3785652"/>
          </a:xfrm>
          <a:prstGeom prst="rect">
            <a:avLst/>
          </a:prstGeom>
          <a:noFill/>
        </p:spPr>
        <p:txBody>
          <a:bodyPr wrap="square" rtlCol="0" anchor="ctr">
            <a:spAutoFit/>
          </a:bodyPr>
          <a:lstStyle/>
          <a:p>
            <a:pPr algn="ctr"/>
            <a:r>
              <a:rPr lang="en-US" altLang="zh-CN" sz="8000" i="1" dirty="0" err="1" smtClean="0">
                <a:solidFill>
                  <a:srgbClr val="00B0F0"/>
                </a:solidFill>
                <a:latin typeface="Times New Roman" pitchFamily="18" charset="0"/>
                <a:ea typeface="站酷快乐体2016修订版" panose="02010600030101010101" pitchFamily="2" charset="-122"/>
                <a:cs typeface="Times New Roman" pitchFamily="18" charset="0"/>
              </a:rPr>
              <a:t>Tiết</a:t>
            </a:r>
            <a:r>
              <a:rPr lang="en-US" altLang="zh-CN" sz="8000" i="1" dirty="0" smtClean="0">
                <a:solidFill>
                  <a:srgbClr val="00B0F0"/>
                </a:solidFill>
                <a:latin typeface="Times New Roman" pitchFamily="18" charset="0"/>
                <a:ea typeface="站酷快乐体2016修订版" panose="02010600030101010101" pitchFamily="2" charset="-122"/>
                <a:cs typeface="Times New Roman" pitchFamily="18" charset="0"/>
              </a:rPr>
              <a:t> 89: </a:t>
            </a:r>
            <a:r>
              <a:rPr lang="en-US" altLang="zh-CN" sz="8000" i="1" dirty="0" err="1" smtClean="0">
                <a:solidFill>
                  <a:srgbClr val="00B0F0"/>
                </a:solidFill>
                <a:latin typeface="Times New Roman" pitchFamily="18" charset="0"/>
                <a:ea typeface="站酷快乐体2016修订版" panose="02010600030101010101" pitchFamily="2" charset="-122"/>
                <a:cs typeface="Times New Roman" pitchFamily="18" charset="0"/>
              </a:rPr>
              <a:t>Cách</a:t>
            </a:r>
            <a:r>
              <a:rPr lang="en-US" altLang="zh-CN" sz="8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8000" i="1" dirty="0" err="1" smtClean="0">
                <a:solidFill>
                  <a:srgbClr val="00B0F0"/>
                </a:solidFill>
                <a:latin typeface="Times New Roman" pitchFamily="18" charset="0"/>
                <a:ea typeface="站酷快乐体2016修订版" panose="02010600030101010101" pitchFamily="2" charset="-122"/>
                <a:cs typeface="Times New Roman" pitchFamily="18" charset="0"/>
              </a:rPr>
              <a:t>làm</a:t>
            </a:r>
            <a:r>
              <a:rPr lang="en-US" altLang="zh-CN" sz="8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8000" i="1" dirty="0" err="1" smtClean="0">
                <a:solidFill>
                  <a:srgbClr val="00B0F0"/>
                </a:solidFill>
                <a:latin typeface="Times New Roman" pitchFamily="18" charset="0"/>
                <a:ea typeface="站酷快乐体2016修订版" panose="02010600030101010101" pitchFamily="2" charset="-122"/>
                <a:cs typeface="Times New Roman" pitchFamily="18" charset="0"/>
              </a:rPr>
              <a:t>bài</a:t>
            </a:r>
            <a:r>
              <a:rPr lang="en-US" altLang="zh-CN" sz="8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8000" i="1" dirty="0" err="1" smtClean="0">
                <a:solidFill>
                  <a:srgbClr val="00B0F0"/>
                </a:solidFill>
                <a:latin typeface="Times New Roman" pitchFamily="18" charset="0"/>
                <a:ea typeface="站酷快乐体2016修订版" panose="02010600030101010101" pitchFamily="2" charset="-122"/>
                <a:cs typeface="Times New Roman" pitchFamily="18" charset="0"/>
              </a:rPr>
              <a:t>bài</a:t>
            </a:r>
            <a:r>
              <a:rPr lang="en-US" altLang="zh-CN" sz="8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8000" i="1" dirty="0" err="1" smtClean="0">
                <a:solidFill>
                  <a:srgbClr val="00B0F0"/>
                </a:solidFill>
                <a:latin typeface="Times New Roman" pitchFamily="18" charset="0"/>
                <a:ea typeface="站酷快乐体2016修订版" panose="02010600030101010101" pitchFamily="2" charset="-122"/>
                <a:cs typeface="Times New Roman" pitchFamily="18" charset="0"/>
              </a:rPr>
              <a:t>văn</a:t>
            </a:r>
            <a:r>
              <a:rPr lang="en-US" altLang="zh-CN" sz="8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8000" i="1" dirty="0" err="1" smtClean="0">
                <a:solidFill>
                  <a:srgbClr val="00B0F0"/>
                </a:solidFill>
                <a:latin typeface="Times New Roman" pitchFamily="18" charset="0"/>
                <a:ea typeface="站酷快乐体2016修订版" panose="02010600030101010101" pitchFamily="2" charset="-122"/>
                <a:cs typeface="Times New Roman" pitchFamily="18" charset="0"/>
              </a:rPr>
              <a:t>lập</a:t>
            </a:r>
            <a:r>
              <a:rPr lang="en-US" altLang="zh-CN" sz="8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8000" i="1" dirty="0" err="1" smtClean="0">
                <a:solidFill>
                  <a:srgbClr val="00B0F0"/>
                </a:solidFill>
                <a:latin typeface="Times New Roman" pitchFamily="18" charset="0"/>
                <a:ea typeface="站酷快乐体2016修订版" panose="02010600030101010101" pitchFamily="2" charset="-122"/>
                <a:cs typeface="Times New Roman" pitchFamily="18" charset="0"/>
              </a:rPr>
              <a:t>luận</a:t>
            </a:r>
            <a:r>
              <a:rPr lang="en-US" altLang="zh-CN" sz="8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8000" i="1" dirty="0" err="1" smtClean="0">
                <a:solidFill>
                  <a:srgbClr val="00B0F0"/>
                </a:solidFill>
                <a:latin typeface="Times New Roman" pitchFamily="18" charset="0"/>
                <a:ea typeface="站酷快乐体2016修订版" panose="02010600030101010101" pitchFamily="2" charset="-122"/>
                <a:cs typeface="Times New Roman" pitchFamily="18" charset="0"/>
              </a:rPr>
              <a:t>chứng</a:t>
            </a:r>
            <a:r>
              <a:rPr lang="en-US" altLang="zh-CN" sz="8000" i="1" dirty="0" smtClean="0">
                <a:solidFill>
                  <a:srgbClr val="00B0F0"/>
                </a:solidFill>
                <a:latin typeface="Times New Roman" pitchFamily="18" charset="0"/>
                <a:ea typeface="站酷快乐体2016修订版" panose="02010600030101010101" pitchFamily="2" charset="-122"/>
                <a:cs typeface="Times New Roman" pitchFamily="18" charset="0"/>
              </a:rPr>
              <a:t> minh</a:t>
            </a:r>
            <a:endParaRPr lang="zh-CN" altLang="en-US" sz="8000" i="1" dirty="0">
              <a:solidFill>
                <a:srgbClr val="00B0F0"/>
              </a:solidFill>
              <a:latin typeface="Times New Roman" pitchFamily="18" charset="0"/>
              <a:ea typeface="站酷快乐体2016修订版" panose="02010600030101010101" pitchFamily="2" charset="-122"/>
              <a:cs typeface="Times New Roman" pitchFamily="18" charset="0"/>
            </a:endParaRPr>
          </a:p>
        </p:txBody>
      </p:sp>
      <p:pic>
        <p:nvPicPr>
          <p:cNvPr id="9" name="图片 22">
            <a:extLst>
              <a:ext uri="{FF2B5EF4-FFF2-40B4-BE49-F238E27FC236}">
                <a16:creationId xmlns:a16="http://schemas.microsoft.com/office/drawing/2014/main" id="{44B2420B-3557-4A98-BA30-9466D7EC8A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10007" y="4894392"/>
            <a:ext cx="3428864" cy="1801190"/>
          </a:xfrm>
          <a:prstGeom prst="rect">
            <a:avLst/>
          </a:prstGeom>
        </p:spPr>
      </p:pic>
      <p:pic>
        <p:nvPicPr>
          <p:cNvPr id="10" name="图片 23">
            <a:extLst>
              <a:ext uri="{FF2B5EF4-FFF2-40B4-BE49-F238E27FC236}">
                <a16:creationId xmlns:a16="http://schemas.microsoft.com/office/drawing/2014/main" id="{BCC0B2AA-5A04-404C-B994-D96BDD0FF9B3}"/>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rot="786574">
            <a:off x="735829" y="970907"/>
            <a:ext cx="1442653" cy="1035956"/>
          </a:xfrm>
          <a:prstGeom prst="rect">
            <a:avLst/>
          </a:prstGeom>
        </p:spPr>
      </p:pic>
      <p:pic>
        <p:nvPicPr>
          <p:cNvPr id="11" name="图片 25">
            <a:extLst>
              <a:ext uri="{FF2B5EF4-FFF2-40B4-BE49-F238E27FC236}">
                <a16:creationId xmlns:a16="http://schemas.microsoft.com/office/drawing/2014/main" id="{87EA2291-CA16-4BDC-88D3-487DA43EEA15}"/>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l="71711" t="547" r="-1" b="62337"/>
          <a:stretch/>
        </p:blipFill>
        <p:spPr>
          <a:xfrm rot="4010961">
            <a:off x="2887399" y="6083892"/>
            <a:ext cx="813021" cy="574718"/>
          </a:xfrm>
          <a:prstGeom prst="rect">
            <a:avLst/>
          </a:prstGeom>
        </p:spPr>
      </p:pic>
      <p:pic>
        <p:nvPicPr>
          <p:cNvPr id="14" name="PA_MakeIt Last.mp3">
            <a:hlinkClick r:id="" action="ppaction://media"/>
            <a:extLst>
              <a:ext uri="{FF2B5EF4-FFF2-40B4-BE49-F238E27FC236}">
                <a16:creationId xmlns:a16="http://schemas.microsoft.com/office/drawing/2014/main" id="{63CDE9A4-B4B6-4135-BD5D-8F33991CB374}"/>
              </a:ext>
            </a:extLst>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12" cstate="print"/>
          <a:stretch>
            <a:fillRect/>
          </a:stretch>
        </p:blipFill>
        <p:spPr>
          <a:xfrm>
            <a:off x="-965200" y="6121078"/>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2500"/>
                            </p:stCondLst>
                            <p:childTnLst>
                              <p:par>
                                <p:cTn id="28" presetID="14" presetClass="entr" presetSubtype="1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par>
                          <p:cTn id="31" fill="hold">
                            <p:stCondLst>
                              <p:cond delay="3000"/>
                            </p:stCondLst>
                            <p:childTnLst>
                              <p:par>
                                <p:cTn id="32" presetID="14" presetClass="entr" presetSubtype="1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par>
                          <p:cTn id="35" fill="hold">
                            <p:stCondLst>
                              <p:cond delay="3500"/>
                            </p:stCondLst>
                            <p:childTnLst>
                              <p:par>
                                <p:cTn id="36" presetID="14" presetClass="entr" presetSubtype="1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9" fill="hold" display="0">
                  <p:stCondLst>
                    <p:cond delay="indefinite"/>
                  </p:stCondLst>
                  <p:endCondLst>
                    <p:cond evt="onStopAudio" delay="0">
                      <p:tgtEl>
                        <p:sldTgt/>
                      </p:tgtEl>
                    </p:cond>
                  </p:endCondLst>
                </p:cTn>
                <p:tgtEl>
                  <p:spTgt spid="14"/>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E40B1142-8EAE-41D3-800E-CE5100372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03" y="1160770"/>
            <a:ext cx="4198251" cy="4198251"/>
          </a:xfrm>
          <a:prstGeom prst="rect">
            <a:avLst/>
          </a:prstGeom>
        </p:spPr>
      </p:pic>
      <p:pic>
        <p:nvPicPr>
          <p:cNvPr id="13" name="图片 20">
            <a:extLst>
              <a:ext uri="{FF2B5EF4-FFF2-40B4-BE49-F238E27FC236}">
                <a16:creationId xmlns:a16="http://schemas.microsoft.com/office/drawing/2014/main" id="{4EB2E4BF-04FC-444D-A7FD-933E363938C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355836" y="804922"/>
            <a:ext cx="3955651" cy="367498"/>
          </a:xfrm>
          <a:prstGeom prst="rect">
            <a:avLst/>
          </a:prstGeom>
        </p:spPr>
      </p:pic>
      <p:sp>
        <p:nvSpPr>
          <p:cNvPr id="14" name="Text Box 16"/>
          <p:cNvSpPr txBox="1">
            <a:spLocks noChangeArrowheads="1"/>
          </p:cNvSpPr>
          <p:nvPr/>
        </p:nvSpPr>
        <p:spPr bwMode="auto">
          <a:xfrm>
            <a:off x="4162562" y="95533"/>
            <a:ext cx="3862305" cy="707886"/>
          </a:xfrm>
          <a:prstGeom prst="rect">
            <a:avLst/>
          </a:prstGeom>
          <a:noFill/>
          <a:ln w="9525">
            <a:noFill/>
            <a:miter lim="800000"/>
            <a:headEnd/>
            <a:tailEnd/>
          </a:ln>
          <a:effectLst/>
        </p:spPr>
        <p:txBody>
          <a:bodyPr wrap="square">
            <a:spAutoFit/>
          </a:bodyPr>
          <a:lstStyle/>
          <a:p>
            <a:pPr algn="ctr">
              <a:spcBef>
                <a:spcPct val="50000"/>
              </a:spcBef>
            </a:pPr>
            <a:r>
              <a:rPr lang="en-US" sz="4000" dirty="0" smtClean="0">
                <a:latin typeface="Times New Roman" pitchFamily="18" charset="0"/>
                <a:cs typeface="Times New Roman" pitchFamily="18" charset="0"/>
              </a:rPr>
              <a:t> </a:t>
            </a:r>
            <a:r>
              <a:rPr lang="en-US" sz="4000" b="1" dirty="0" smtClean="0">
                <a:solidFill>
                  <a:srgbClr val="006600"/>
                </a:solidFill>
                <a:latin typeface="Times New Roman" pitchFamily="18" charset="0"/>
                <a:cs typeface="Times New Roman" pitchFamily="18" charset="0"/>
              </a:rPr>
              <a:t>b. </a:t>
            </a:r>
            <a:r>
              <a:rPr lang="en-US" sz="4000" b="1" dirty="0" err="1" smtClean="0">
                <a:solidFill>
                  <a:srgbClr val="006600"/>
                </a:solidFill>
                <a:latin typeface="Times New Roman" pitchFamily="18" charset="0"/>
                <a:cs typeface="Times New Roman" pitchFamily="18" charset="0"/>
              </a:rPr>
              <a:t>Thân</a:t>
            </a:r>
            <a:r>
              <a:rPr lang="en-US" sz="4000" b="1" dirty="0" smtClean="0">
                <a:solidFill>
                  <a:srgbClr val="006600"/>
                </a:solidFill>
                <a:latin typeface="Times New Roman" pitchFamily="18" charset="0"/>
                <a:cs typeface="Times New Roman" pitchFamily="18" charset="0"/>
              </a:rPr>
              <a:t> </a:t>
            </a:r>
            <a:r>
              <a:rPr lang="en-US" sz="4000" b="1" dirty="0" err="1" smtClean="0">
                <a:solidFill>
                  <a:srgbClr val="006600"/>
                </a:solidFill>
                <a:latin typeface="Times New Roman" pitchFamily="18" charset="0"/>
                <a:cs typeface="Times New Roman" pitchFamily="18" charset="0"/>
              </a:rPr>
              <a:t>bài</a:t>
            </a:r>
            <a:endParaRPr lang="en-US" sz="4000" dirty="0">
              <a:latin typeface="Times New Roman" pitchFamily="18" charset="0"/>
              <a:cs typeface="Times New Roman" pitchFamily="18" charset="0"/>
            </a:endParaRPr>
          </a:p>
        </p:txBody>
      </p:sp>
      <p:sp>
        <p:nvSpPr>
          <p:cNvPr id="16" name="Text Box 14"/>
          <p:cNvSpPr txBox="1">
            <a:spLocks noChangeArrowheads="1"/>
          </p:cNvSpPr>
          <p:nvPr/>
        </p:nvSpPr>
        <p:spPr bwMode="auto">
          <a:xfrm>
            <a:off x="2699222" y="5764595"/>
            <a:ext cx="7249995" cy="1015663"/>
          </a:xfrm>
          <a:prstGeom prst="rect">
            <a:avLst/>
          </a:prstGeom>
          <a:noFill/>
          <a:ln w="9525">
            <a:noFill/>
            <a:miter lim="800000"/>
            <a:headEnd/>
            <a:tailEnd/>
          </a:ln>
          <a:effectLst/>
        </p:spPr>
        <p:txBody>
          <a:bodyPr wrap="square">
            <a:spAutoFit/>
          </a:bodyPr>
          <a:lstStyle/>
          <a:p>
            <a:pPr algn="ctr">
              <a:spcBef>
                <a:spcPct val="50000"/>
              </a:spcBef>
            </a:pPr>
            <a:r>
              <a:rPr lang="en-US" sz="3000" b="1" i="1" dirty="0" smtClean="0">
                <a:solidFill>
                  <a:srgbClr val="FF0000"/>
                </a:solidFill>
                <a:latin typeface="Times New Roman" pitchFamily="18" charset="0"/>
                <a:sym typeface="Wingdings" pitchFamily="2" charset="2"/>
              </a:rPr>
              <a:t> </a:t>
            </a:r>
            <a:r>
              <a:rPr lang="en-US" sz="3000" b="1" i="1" dirty="0" err="1" smtClean="0">
                <a:solidFill>
                  <a:srgbClr val="FF0000"/>
                </a:solidFill>
                <a:latin typeface="Times New Roman" pitchFamily="18" charset="0"/>
              </a:rPr>
              <a:t>Nêu</a:t>
            </a:r>
            <a:r>
              <a:rPr lang="en-US" sz="3000" b="1" i="1" dirty="0" smtClean="0">
                <a:solidFill>
                  <a:srgbClr val="FF0000"/>
                </a:solidFill>
                <a:latin typeface="Times New Roman" pitchFamily="18" charset="0"/>
              </a:rPr>
              <a:t> </a:t>
            </a:r>
            <a:r>
              <a:rPr lang="en-US" sz="3000" b="1" i="1" dirty="0" err="1">
                <a:solidFill>
                  <a:srgbClr val="FF0000"/>
                </a:solidFill>
                <a:latin typeface="Times New Roman" pitchFamily="18" charset="0"/>
              </a:rPr>
              <a:t>lí</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lẽ</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và</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dẫn</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chứng</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chứng</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tỏ</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luận</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điểm</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là</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đúng</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đắn</a:t>
            </a:r>
            <a:r>
              <a:rPr lang="en-US" sz="3000" b="1" i="1" dirty="0">
                <a:solidFill>
                  <a:srgbClr val="FF0000"/>
                </a:solidFill>
                <a:latin typeface="Times New Roman" pitchFamily="18" charset="0"/>
              </a:rPr>
              <a:t>.</a:t>
            </a:r>
          </a:p>
        </p:txBody>
      </p:sp>
      <p:sp>
        <p:nvSpPr>
          <p:cNvPr id="17" name="Text Box 18"/>
          <p:cNvSpPr txBox="1">
            <a:spLocks noChangeArrowheads="1"/>
          </p:cNvSpPr>
          <p:nvPr/>
        </p:nvSpPr>
        <p:spPr bwMode="auto">
          <a:xfrm>
            <a:off x="3035875" y="1983470"/>
            <a:ext cx="1863677" cy="523220"/>
          </a:xfrm>
          <a:prstGeom prst="rect">
            <a:avLst/>
          </a:prstGeom>
          <a:noFill/>
          <a:ln w="9525">
            <a:noFill/>
            <a:miter lim="800000"/>
            <a:headEnd/>
            <a:tailEnd/>
          </a:ln>
          <a:effectLst/>
        </p:spPr>
        <p:txBody>
          <a:bodyPr wrap="square">
            <a:spAutoFit/>
          </a:bodyPr>
          <a:lstStyle/>
          <a:p>
            <a:pPr>
              <a:spcBef>
                <a:spcPct val="50000"/>
              </a:spcBef>
            </a:pP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Xét</a:t>
            </a: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về</a:t>
            </a: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lí</a:t>
            </a:r>
            <a:r>
              <a:rPr lang="en-US" sz="2800" b="1" dirty="0">
                <a:solidFill>
                  <a:srgbClr val="0033CC"/>
                </a:solidFill>
                <a:latin typeface="Times New Roman" pitchFamily="18" charset="0"/>
              </a:rPr>
              <a:t>:</a:t>
            </a:r>
            <a:endParaRPr lang="en-US" sz="2800" b="1" dirty="0">
              <a:latin typeface="Times New Roman" pitchFamily="18" charset="0"/>
            </a:endParaRPr>
          </a:p>
        </p:txBody>
      </p:sp>
      <p:sp>
        <p:nvSpPr>
          <p:cNvPr id="18" name="Text Box 20"/>
          <p:cNvSpPr txBox="1">
            <a:spLocks noChangeArrowheads="1"/>
          </p:cNvSpPr>
          <p:nvPr/>
        </p:nvSpPr>
        <p:spPr bwMode="auto">
          <a:xfrm>
            <a:off x="5895832" y="1395473"/>
            <a:ext cx="4626591" cy="892552"/>
          </a:xfrm>
          <a:prstGeom prst="rect">
            <a:avLst/>
          </a:prstGeom>
          <a:noFill/>
          <a:ln w="9525">
            <a:noFill/>
            <a:miter lim="800000"/>
            <a:headEnd/>
            <a:tailEnd/>
          </a:ln>
          <a:effectLst/>
        </p:spPr>
        <p:txBody>
          <a:bodyPr wrap="square">
            <a:spAutoFit/>
          </a:bodyPr>
          <a:lstStyle/>
          <a:p>
            <a:pPr algn="just">
              <a:spcBef>
                <a:spcPct val="50000"/>
              </a:spcBef>
            </a:pPr>
            <a:r>
              <a:rPr lang="en-US" sz="2600" i="1" dirty="0" err="1" smtClean="0">
                <a:solidFill>
                  <a:schemeClr val="tx2"/>
                </a:solidFill>
                <a:latin typeface="Times New Roman" pitchFamily="18" charset="0"/>
              </a:rPr>
              <a:t>Chí</a:t>
            </a:r>
            <a:r>
              <a:rPr lang="en-US" sz="2600" i="1" dirty="0" smtClean="0">
                <a:solidFill>
                  <a:schemeClr val="tx2"/>
                </a:solidFill>
                <a:latin typeface="Times New Roman" pitchFamily="18" charset="0"/>
              </a:rPr>
              <a:t> </a:t>
            </a:r>
            <a:r>
              <a:rPr lang="en-US" sz="2600" i="1" dirty="0" err="1">
                <a:solidFill>
                  <a:schemeClr val="tx2"/>
                </a:solidFill>
                <a:latin typeface="Times New Roman" pitchFamily="18" charset="0"/>
              </a:rPr>
              <a:t>là</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điều</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rất</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cần</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thiết</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để</a:t>
            </a:r>
            <a:r>
              <a:rPr lang="en-US" sz="2600" i="1" dirty="0">
                <a:solidFill>
                  <a:schemeClr val="tx2"/>
                </a:solidFill>
                <a:latin typeface="Times New Roman" pitchFamily="18" charset="0"/>
              </a:rPr>
              <a:t> con </a:t>
            </a:r>
            <a:r>
              <a:rPr lang="en-US" sz="2600" i="1" dirty="0" err="1">
                <a:solidFill>
                  <a:schemeClr val="tx2"/>
                </a:solidFill>
                <a:latin typeface="Times New Roman" pitchFamily="18" charset="0"/>
              </a:rPr>
              <a:t>người</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vượt</a:t>
            </a:r>
            <a:r>
              <a:rPr lang="en-US" sz="2600" i="1" dirty="0">
                <a:solidFill>
                  <a:schemeClr val="tx2"/>
                </a:solidFill>
                <a:latin typeface="Times New Roman" pitchFamily="18" charset="0"/>
              </a:rPr>
              <a:t> qua </a:t>
            </a:r>
            <a:r>
              <a:rPr lang="en-US" sz="2600" i="1" dirty="0" err="1">
                <a:solidFill>
                  <a:schemeClr val="tx2"/>
                </a:solidFill>
                <a:latin typeface="Times New Roman" pitchFamily="18" charset="0"/>
              </a:rPr>
              <a:t>mọi</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trở</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ngại</a:t>
            </a:r>
            <a:r>
              <a:rPr lang="en-US" sz="2600" i="1" dirty="0">
                <a:solidFill>
                  <a:schemeClr val="tx2"/>
                </a:solidFill>
                <a:latin typeface="Times New Roman" pitchFamily="18" charset="0"/>
              </a:rPr>
              <a:t>.</a:t>
            </a:r>
            <a:endParaRPr lang="vi-VN" sz="2600" i="1" dirty="0">
              <a:solidFill>
                <a:schemeClr val="tx2"/>
              </a:solidFill>
              <a:latin typeface="Times New Roman" pitchFamily="18" charset="0"/>
            </a:endParaRPr>
          </a:p>
        </p:txBody>
      </p:sp>
      <p:sp>
        <p:nvSpPr>
          <p:cNvPr id="19" name="Text Box 21"/>
          <p:cNvSpPr txBox="1">
            <a:spLocks noChangeArrowheads="1"/>
          </p:cNvSpPr>
          <p:nvPr/>
        </p:nvSpPr>
        <p:spPr bwMode="auto">
          <a:xfrm>
            <a:off x="5892801" y="2482745"/>
            <a:ext cx="6705600" cy="492443"/>
          </a:xfrm>
          <a:prstGeom prst="rect">
            <a:avLst/>
          </a:prstGeom>
          <a:noFill/>
          <a:ln w="9525">
            <a:noFill/>
            <a:miter lim="800000"/>
            <a:headEnd/>
            <a:tailEnd/>
          </a:ln>
          <a:effectLst/>
        </p:spPr>
        <p:txBody>
          <a:bodyPr>
            <a:spAutoFit/>
          </a:bodyPr>
          <a:lstStyle/>
          <a:p>
            <a:pPr>
              <a:spcBef>
                <a:spcPct val="50000"/>
              </a:spcBef>
            </a:pPr>
            <a:r>
              <a:rPr lang="en-US" sz="2600" i="1" dirty="0" err="1" smtClean="0">
                <a:solidFill>
                  <a:schemeClr val="tx2"/>
                </a:solidFill>
                <a:latin typeface="Times New Roman" pitchFamily="18" charset="0"/>
              </a:rPr>
              <a:t>Không</a:t>
            </a:r>
            <a:r>
              <a:rPr lang="en-US" sz="2600" i="1" dirty="0" smtClean="0">
                <a:solidFill>
                  <a:schemeClr val="tx2"/>
                </a:solidFill>
                <a:latin typeface="Times New Roman" pitchFamily="18" charset="0"/>
              </a:rPr>
              <a:t> </a:t>
            </a:r>
            <a:r>
              <a:rPr lang="en-US" sz="2600" i="1" dirty="0" err="1">
                <a:solidFill>
                  <a:schemeClr val="tx2"/>
                </a:solidFill>
                <a:latin typeface="Times New Roman" pitchFamily="18" charset="0"/>
              </a:rPr>
              <a:t>có</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chí</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thì</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không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làm</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được</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gì</a:t>
            </a:r>
            <a:r>
              <a:rPr lang="en-US" sz="2600" i="1" dirty="0">
                <a:solidFill>
                  <a:schemeClr val="tx2"/>
                </a:solidFill>
                <a:latin typeface="Times New Roman" pitchFamily="18" charset="0"/>
              </a:rPr>
              <a:t>.</a:t>
            </a:r>
          </a:p>
        </p:txBody>
      </p:sp>
      <p:sp>
        <p:nvSpPr>
          <p:cNvPr id="20" name="Text Box 22"/>
          <p:cNvSpPr txBox="1">
            <a:spLocks noChangeArrowheads="1"/>
          </p:cNvSpPr>
          <p:nvPr/>
        </p:nvSpPr>
        <p:spPr bwMode="auto">
          <a:xfrm>
            <a:off x="3349767" y="3860675"/>
            <a:ext cx="1467892" cy="954107"/>
          </a:xfrm>
          <a:prstGeom prst="rect">
            <a:avLst/>
          </a:prstGeom>
          <a:noFill/>
          <a:ln w="9525">
            <a:noFill/>
            <a:miter lim="800000"/>
            <a:headEnd/>
            <a:tailEnd/>
          </a:ln>
          <a:effectLst/>
        </p:spPr>
        <p:txBody>
          <a:bodyPr wrap="square">
            <a:spAutoFit/>
          </a:bodyPr>
          <a:lstStyle/>
          <a:p>
            <a:pPr algn="ctr">
              <a:spcBef>
                <a:spcPct val="50000"/>
              </a:spcBef>
            </a:pP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Xét</a:t>
            </a: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về</a:t>
            </a: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thực</a:t>
            </a: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tế</a:t>
            </a:r>
            <a:r>
              <a:rPr lang="en-US" sz="2800" b="1" dirty="0">
                <a:solidFill>
                  <a:srgbClr val="0033CC"/>
                </a:solidFill>
                <a:latin typeface="Times New Roman" pitchFamily="18" charset="0"/>
              </a:rPr>
              <a:t>:</a:t>
            </a:r>
          </a:p>
        </p:txBody>
      </p:sp>
      <p:sp>
        <p:nvSpPr>
          <p:cNvPr id="21" name="Text Box 23"/>
          <p:cNvSpPr txBox="1">
            <a:spLocks noChangeArrowheads="1"/>
          </p:cNvSpPr>
          <p:nvPr/>
        </p:nvSpPr>
        <p:spPr bwMode="auto">
          <a:xfrm>
            <a:off x="5892799" y="3272045"/>
            <a:ext cx="4984467" cy="892552"/>
          </a:xfrm>
          <a:prstGeom prst="rect">
            <a:avLst/>
          </a:prstGeom>
          <a:noFill/>
          <a:ln w="9525">
            <a:noFill/>
            <a:miter lim="800000"/>
            <a:headEnd/>
            <a:tailEnd/>
          </a:ln>
          <a:effectLst/>
        </p:spPr>
        <p:txBody>
          <a:bodyPr wrap="square">
            <a:spAutoFit/>
          </a:bodyPr>
          <a:lstStyle/>
          <a:p>
            <a:pPr>
              <a:spcBef>
                <a:spcPct val="50000"/>
              </a:spcBef>
            </a:pPr>
            <a:r>
              <a:rPr lang="en-US" sz="2600" i="1" dirty="0" err="1" smtClean="0">
                <a:solidFill>
                  <a:schemeClr val="tx2"/>
                </a:solidFill>
                <a:latin typeface="Times New Roman" pitchFamily="18" charset="0"/>
              </a:rPr>
              <a:t>Những</a:t>
            </a:r>
            <a:r>
              <a:rPr lang="en-US" sz="2600" i="1" dirty="0" smtClean="0">
                <a:solidFill>
                  <a:schemeClr val="tx2"/>
                </a:solidFill>
                <a:latin typeface="Times New Roman" pitchFamily="18" charset="0"/>
              </a:rPr>
              <a:t> </a:t>
            </a:r>
            <a:r>
              <a:rPr lang="en-US" sz="2600" i="1" dirty="0" err="1">
                <a:solidFill>
                  <a:schemeClr val="tx2"/>
                </a:solidFill>
                <a:latin typeface="Times New Roman" pitchFamily="18" charset="0"/>
              </a:rPr>
              <a:t>người</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có</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chí</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đều</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thành</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công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dẫn</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chứng</a:t>
            </a:r>
            <a:r>
              <a:rPr lang="en-US" sz="2600" i="1" dirty="0">
                <a:solidFill>
                  <a:schemeClr val="tx2"/>
                </a:solidFill>
                <a:latin typeface="Times New Roman" pitchFamily="18" charset="0"/>
              </a:rPr>
              <a:t>).</a:t>
            </a:r>
          </a:p>
        </p:txBody>
      </p:sp>
      <p:sp>
        <p:nvSpPr>
          <p:cNvPr id="22" name="Text Box 24"/>
          <p:cNvSpPr txBox="1">
            <a:spLocks noChangeArrowheads="1"/>
          </p:cNvSpPr>
          <p:nvPr/>
        </p:nvSpPr>
        <p:spPr bwMode="auto">
          <a:xfrm>
            <a:off x="5851856" y="4365051"/>
            <a:ext cx="4779750" cy="1292662"/>
          </a:xfrm>
          <a:prstGeom prst="rect">
            <a:avLst/>
          </a:prstGeom>
          <a:noFill/>
          <a:ln w="9525">
            <a:noFill/>
            <a:miter lim="800000"/>
            <a:headEnd/>
            <a:tailEnd/>
          </a:ln>
          <a:effectLst/>
        </p:spPr>
        <p:txBody>
          <a:bodyPr wrap="square">
            <a:spAutoFit/>
          </a:bodyPr>
          <a:lstStyle/>
          <a:p>
            <a:pPr algn="just">
              <a:spcBef>
                <a:spcPct val="50000"/>
              </a:spcBef>
            </a:pPr>
            <a:r>
              <a:rPr lang="en-US" sz="2600" i="1" dirty="0" err="1" smtClean="0">
                <a:solidFill>
                  <a:schemeClr val="tx2"/>
                </a:solidFill>
                <a:latin typeface="Times New Roman" pitchFamily="18" charset="0"/>
              </a:rPr>
              <a:t>Chí</a:t>
            </a:r>
            <a:r>
              <a:rPr lang="en-US" sz="2600" i="1" dirty="0" smtClean="0">
                <a:solidFill>
                  <a:schemeClr val="tx2"/>
                </a:solidFill>
                <a:latin typeface="Times New Roman" pitchFamily="18" charset="0"/>
              </a:rPr>
              <a:t> </a:t>
            </a:r>
            <a:r>
              <a:rPr lang="en-US" sz="2600" i="1" dirty="0" err="1">
                <a:solidFill>
                  <a:schemeClr val="tx2"/>
                </a:solidFill>
                <a:latin typeface="Times New Roman" pitchFamily="18" charset="0"/>
              </a:rPr>
              <a:t>giúp</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ta</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vượt</a:t>
            </a:r>
            <a:r>
              <a:rPr lang="en-US" sz="2600" i="1" dirty="0">
                <a:solidFill>
                  <a:schemeClr val="tx2"/>
                </a:solidFill>
                <a:latin typeface="Times New Roman" pitchFamily="18" charset="0"/>
              </a:rPr>
              <a:t> qua </a:t>
            </a:r>
            <a:r>
              <a:rPr lang="en-US" sz="2600" i="1" dirty="0" err="1">
                <a:solidFill>
                  <a:schemeClr val="tx2"/>
                </a:solidFill>
                <a:latin typeface="Times New Roman" pitchFamily="18" charset="0"/>
              </a:rPr>
              <a:t>những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khó</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khăn</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tưởng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chừng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không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thể</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vượt</a:t>
            </a:r>
            <a:r>
              <a:rPr lang="en-US" sz="2600" i="1" dirty="0">
                <a:solidFill>
                  <a:schemeClr val="tx2"/>
                </a:solidFill>
                <a:latin typeface="Times New Roman" pitchFamily="18" charset="0"/>
              </a:rPr>
              <a:t> qua </a:t>
            </a:r>
            <a:r>
              <a:rPr lang="en-US" sz="2600" i="1" dirty="0" err="1">
                <a:solidFill>
                  <a:schemeClr val="tx2"/>
                </a:solidFill>
                <a:latin typeface="Times New Roman" pitchFamily="18" charset="0"/>
              </a:rPr>
              <a:t>được</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dẫn</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chứng</a:t>
            </a:r>
            <a:r>
              <a:rPr lang="en-US" sz="2600" i="1" dirty="0">
                <a:solidFill>
                  <a:schemeClr val="tx2"/>
                </a:solidFill>
                <a:latin typeface="Times New Roman" pitchFamily="18" charset="0"/>
              </a:rPr>
              <a:t>).</a:t>
            </a:r>
          </a:p>
        </p:txBody>
      </p:sp>
      <p:cxnSp>
        <p:nvCxnSpPr>
          <p:cNvPr id="24" name="Straight Arrow Connector 23"/>
          <p:cNvCxnSpPr>
            <a:stCxn id="17" idx="3"/>
            <a:endCxn id="18" idx="1"/>
          </p:cNvCxnSpPr>
          <p:nvPr/>
        </p:nvCxnSpPr>
        <p:spPr>
          <a:xfrm flipV="1">
            <a:off x="4899552" y="1841749"/>
            <a:ext cx="996280" cy="4033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7" idx="3"/>
            <a:endCxn id="19" idx="1"/>
          </p:cNvCxnSpPr>
          <p:nvPr/>
        </p:nvCxnSpPr>
        <p:spPr>
          <a:xfrm>
            <a:off x="4899552" y="2245080"/>
            <a:ext cx="993249" cy="4838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0" idx="3"/>
            <a:endCxn id="21" idx="1"/>
          </p:cNvCxnSpPr>
          <p:nvPr/>
        </p:nvCxnSpPr>
        <p:spPr>
          <a:xfrm flipV="1">
            <a:off x="4817659" y="3718321"/>
            <a:ext cx="1075140" cy="6194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0" idx="3"/>
            <a:endCxn id="22" idx="1"/>
          </p:cNvCxnSpPr>
          <p:nvPr/>
        </p:nvCxnSpPr>
        <p:spPr>
          <a:xfrm>
            <a:off x="4817659" y="4337729"/>
            <a:ext cx="1034197" cy="67365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007695"/>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ssolve">
                                      <p:cBhvr>
                                        <p:cTn id="51" dur="500"/>
                                        <p:tgtEl>
                                          <p:spTgt spid="34"/>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dissolv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dissolve">
                                      <p:cBhvr>
                                        <p:cTn id="59" dur="500"/>
                                        <p:tgtEl>
                                          <p:spTgt spid="35"/>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dissolv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600200"/>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BB8C4591-50F1-463E-B678-0FC5C1EEBB1D}"/>
              </a:ext>
            </a:extLst>
          </p:cNvPr>
          <p:cNvSpPr/>
          <p:nvPr/>
        </p:nvSpPr>
        <p:spPr>
          <a:xfrm flipH="1">
            <a:off x="6422905" y="1763062"/>
            <a:ext cx="3908449" cy="2240459"/>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schemeClr val="tx1">
                  <a:lumMod val="85000"/>
                  <a:lumOff val="15000"/>
                </a:schemeClr>
              </a:solidFill>
            </a:endParaRPr>
          </a:p>
        </p:txBody>
      </p:sp>
      <p:sp>
        <p:nvSpPr>
          <p:cNvPr id="6" name="文本框 5">
            <a:extLst>
              <a:ext uri="{FF2B5EF4-FFF2-40B4-BE49-F238E27FC236}">
                <a16:creationId xmlns:a16="http://schemas.microsoft.com/office/drawing/2014/main" id="{F7A2D9A6-BA44-4C7C-B061-095193915B9C}"/>
              </a:ext>
            </a:extLst>
          </p:cNvPr>
          <p:cNvSpPr txBox="1"/>
          <p:nvPr/>
        </p:nvSpPr>
        <p:spPr>
          <a:xfrm>
            <a:off x="6496333" y="1988043"/>
            <a:ext cx="3835022" cy="1815882"/>
          </a:xfrm>
          <a:prstGeom prst="rect">
            <a:avLst/>
          </a:prstGeom>
          <a:noFill/>
        </p:spPr>
        <p:txBody>
          <a:bodyPr wrap="square" rtlCol="0">
            <a:spAutoFit/>
          </a:bodyPr>
          <a:lstStyle/>
          <a:p>
            <a:pPr algn="ctr">
              <a:spcBef>
                <a:spcPct val="50000"/>
              </a:spcBef>
            </a:pPr>
            <a:r>
              <a:rPr lang="en-US" sz="2800" dirty="0" err="1" smtClean="0">
                <a:latin typeface="Times New Roman" pitchFamily="18" charset="0"/>
              </a:rPr>
              <a:t>Mọi</a:t>
            </a:r>
            <a:r>
              <a:rPr lang="en-US" sz="2800" dirty="0" smtClean="0">
                <a:latin typeface="Times New Roman" pitchFamily="18" charset="0"/>
              </a:rPr>
              <a:t> </a:t>
            </a:r>
            <a:r>
              <a:rPr lang="en-US" sz="2800" dirty="0" err="1" smtClean="0">
                <a:latin typeface="Times New Roman" pitchFamily="18" charset="0"/>
              </a:rPr>
              <a:t>người</a:t>
            </a:r>
            <a:r>
              <a:rPr lang="en-US" sz="2800" dirty="0" smtClean="0">
                <a:latin typeface="Times New Roman" pitchFamily="18" charset="0"/>
              </a:rPr>
              <a:t> </a:t>
            </a:r>
            <a:r>
              <a:rPr lang="en-US" sz="2800" dirty="0" err="1" smtClean="0">
                <a:latin typeface="Times New Roman" pitchFamily="18" charset="0"/>
              </a:rPr>
              <a:t>nên</a:t>
            </a:r>
            <a:r>
              <a:rPr lang="en-US" sz="2800" dirty="0" smtClean="0">
                <a:latin typeface="Times New Roman" pitchFamily="18" charset="0"/>
              </a:rPr>
              <a:t> </a:t>
            </a:r>
            <a:r>
              <a:rPr lang="en-US" sz="2800" dirty="0" err="1" smtClean="0">
                <a:latin typeface="Times New Roman" pitchFamily="18" charset="0"/>
              </a:rPr>
              <a:t>tu</a:t>
            </a:r>
            <a:r>
              <a:rPr lang="en-US" sz="2800" dirty="0" smtClean="0">
                <a:latin typeface="Times New Roman" pitchFamily="18" charset="0"/>
              </a:rPr>
              <a:t> </a:t>
            </a:r>
            <a:r>
              <a:rPr lang="en-US" sz="2800" dirty="0" err="1" smtClean="0">
                <a:latin typeface="Times New Roman" pitchFamily="18" charset="0"/>
              </a:rPr>
              <a:t>dưỡng</a:t>
            </a:r>
            <a:r>
              <a:rPr lang="en-US" sz="2800" dirty="0" smtClean="0">
                <a:latin typeface="Times New Roman" pitchFamily="18" charset="0"/>
              </a:rPr>
              <a:t> ý </a:t>
            </a:r>
            <a:r>
              <a:rPr lang="en-US" sz="2800" dirty="0" err="1" smtClean="0">
                <a:latin typeface="Times New Roman" pitchFamily="18" charset="0"/>
              </a:rPr>
              <a:t>chí</a:t>
            </a:r>
            <a:r>
              <a:rPr lang="en-US" sz="2800" dirty="0" smtClean="0">
                <a:latin typeface="Times New Roman" pitchFamily="18" charset="0"/>
              </a:rPr>
              <a:t>, </a:t>
            </a:r>
            <a:r>
              <a:rPr lang="en-US" sz="2800" dirty="0" err="1" smtClean="0">
                <a:latin typeface="Times New Roman" pitchFamily="18" charset="0"/>
              </a:rPr>
              <a:t>bắt</a:t>
            </a:r>
            <a:r>
              <a:rPr lang="en-US" sz="2800" dirty="0" smtClean="0">
                <a:latin typeface="Times New Roman" pitchFamily="18" charset="0"/>
              </a:rPr>
              <a:t> </a:t>
            </a:r>
            <a:r>
              <a:rPr lang="en-US" sz="2800" dirty="0" err="1" smtClean="0">
                <a:latin typeface="Times New Roman" pitchFamily="18" charset="0"/>
              </a:rPr>
              <a:t>đầu</a:t>
            </a:r>
            <a:r>
              <a:rPr lang="en-US" sz="2800" dirty="0" smtClean="0">
                <a:latin typeface="Times New Roman" pitchFamily="18" charset="0"/>
              </a:rPr>
              <a:t> </a:t>
            </a:r>
            <a:r>
              <a:rPr lang="en-US" sz="2800" dirty="0" err="1" smtClean="0">
                <a:latin typeface="Times New Roman" pitchFamily="18" charset="0"/>
              </a:rPr>
              <a:t>từ</a:t>
            </a:r>
            <a:r>
              <a:rPr lang="en-US" sz="2800" dirty="0" smtClean="0">
                <a:latin typeface="Times New Roman" pitchFamily="18" charset="0"/>
              </a:rPr>
              <a:t> </a:t>
            </a:r>
            <a:r>
              <a:rPr lang="en-US" sz="2800" dirty="0" err="1" smtClean="0">
                <a:latin typeface="Times New Roman" pitchFamily="18" charset="0"/>
              </a:rPr>
              <a:t>những</a:t>
            </a:r>
            <a:r>
              <a:rPr lang="en-US" sz="2800" dirty="0" smtClean="0">
                <a:latin typeface="Times New Roman" pitchFamily="18" charset="0"/>
              </a:rPr>
              <a:t> </a:t>
            </a:r>
            <a:r>
              <a:rPr lang="en-US" sz="2800" dirty="0" err="1" smtClean="0">
                <a:latin typeface="Times New Roman" pitchFamily="18" charset="0"/>
              </a:rPr>
              <a:t>việc</a:t>
            </a:r>
            <a:r>
              <a:rPr lang="en-US" sz="2800" dirty="0" smtClean="0">
                <a:latin typeface="Times New Roman" pitchFamily="18" charset="0"/>
              </a:rPr>
              <a:t> </a:t>
            </a:r>
            <a:r>
              <a:rPr lang="en-US" sz="2800" dirty="0" err="1" smtClean="0">
                <a:latin typeface="Times New Roman" pitchFamily="18" charset="0"/>
              </a:rPr>
              <a:t>nhỏ</a:t>
            </a:r>
            <a:r>
              <a:rPr lang="en-US" sz="2800" dirty="0" smtClean="0">
                <a:latin typeface="Times New Roman" pitchFamily="18" charset="0"/>
              </a:rPr>
              <a:t>, </a:t>
            </a:r>
            <a:r>
              <a:rPr lang="en-US" sz="2800" dirty="0" err="1" smtClean="0">
                <a:latin typeface="Times New Roman" pitchFamily="18" charset="0"/>
              </a:rPr>
              <a:t>để</a:t>
            </a:r>
            <a:r>
              <a:rPr lang="en-US" sz="2800" dirty="0" smtClean="0">
                <a:latin typeface="Times New Roman" pitchFamily="18" charset="0"/>
              </a:rPr>
              <a:t> </a:t>
            </a:r>
            <a:r>
              <a:rPr lang="en-US" sz="2800" dirty="0" err="1" smtClean="0">
                <a:latin typeface="Times New Roman" pitchFamily="18" charset="0"/>
              </a:rPr>
              <a:t>khi</a:t>
            </a:r>
            <a:r>
              <a:rPr lang="en-US" sz="2800" dirty="0" smtClean="0">
                <a:latin typeface="Times New Roman" pitchFamily="18" charset="0"/>
              </a:rPr>
              <a:t> </a:t>
            </a:r>
            <a:r>
              <a:rPr lang="en-US" sz="2800" dirty="0" err="1" smtClean="0">
                <a:latin typeface="Times New Roman" pitchFamily="18" charset="0"/>
              </a:rPr>
              <a:t>ra</a:t>
            </a:r>
            <a:r>
              <a:rPr lang="en-US" sz="2800" dirty="0" smtClean="0">
                <a:latin typeface="Times New Roman" pitchFamily="18" charset="0"/>
              </a:rPr>
              <a:t> </a:t>
            </a:r>
            <a:r>
              <a:rPr lang="en-US" sz="2800" dirty="0" err="1" smtClean="0">
                <a:latin typeface="Times New Roman" pitchFamily="18" charset="0"/>
              </a:rPr>
              <a:t>đời</a:t>
            </a:r>
            <a:r>
              <a:rPr lang="en-US" sz="2800" dirty="0" smtClean="0">
                <a:latin typeface="Times New Roman" pitchFamily="18" charset="0"/>
              </a:rPr>
              <a:t> </a:t>
            </a:r>
            <a:r>
              <a:rPr lang="en-US" sz="2800" dirty="0" err="1" smtClean="0">
                <a:latin typeface="Times New Roman" pitchFamily="18" charset="0"/>
              </a:rPr>
              <a:t>làm</a:t>
            </a:r>
            <a:r>
              <a:rPr lang="en-US" sz="2800" dirty="0" smtClean="0">
                <a:latin typeface="Times New Roman" pitchFamily="18" charset="0"/>
              </a:rPr>
              <a:t> </a:t>
            </a:r>
            <a:r>
              <a:rPr lang="en-US" sz="2800" dirty="0" err="1" smtClean="0">
                <a:latin typeface="Times New Roman" pitchFamily="18" charset="0"/>
              </a:rPr>
              <a:t>được</a:t>
            </a:r>
            <a:r>
              <a:rPr lang="en-US" sz="2800" dirty="0" smtClean="0">
                <a:latin typeface="Times New Roman" pitchFamily="18" charset="0"/>
              </a:rPr>
              <a:t> </a:t>
            </a:r>
            <a:r>
              <a:rPr lang="en-US" sz="2800" dirty="0" err="1" smtClean="0">
                <a:latin typeface="Times New Roman" pitchFamily="18" charset="0"/>
              </a:rPr>
              <a:t>việc</a:t>
            </a:r>
            <a:r>
              <a:rPr lang="en-US" sz="2800" dirty="0" smtClean="0">
                <a:latin typeface="Times New Roman" pitchFamily="18" charset="0"/>
              </a:rPr>
              <a:t> </a:t>
            </a:r>
            <a:r>
              <a:rPr lang="en-US" sz="2800" dirty="0" err="1" smtClean="0">
                <a:latin typeface="Times New Roman" pitchFamily="18" charset="0"/>
              </a:rPr>
              <a:t>lớn</a:t>
            </a:r>
            <a:r>
              <a:rPr lang="en-US" sz="2800" dirty="0" smtClean="0">
                <a:latin typeface="Times New Roman" pitchFamily="18" charset="0"/>
              </a:rPr>
              <a:t>.</a:t>
            </a:r>
          </a:p>
        </p:txBody>
      </p:sp>
      <p:pic>
        <p:nvPicPr>
          <p:cNvPr id="8" name="图片 7">
            <a:extLst>
              <a:ext uri="{FF2B5EF4-FFF2-40B4-BE49-F238E27FC236}">
                <a16:creationId xmlns:a16="http://schemas.microsoft.com/office/drawing/2014/main" id="{46BC975E-5800-457E-B580-DAD26092F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984" y="236428"/>
            <a:ext cx="3568822" cy="4505022"/>
          </a:xfrm>
          <a:prstGeom prst="rect">
            <a:avLst/>
          </a:prstGeom>
        </p:spPr>
      </p:pic>
      <p:sp>
        <p:nvSpPr>
          <p:cNvPr id="9" name="任意多边形: 形状 8">
            <a:extLst>
              <a:ext uri="{FF2B5EF4-FFF2-40B4-BE49-F238E27FC236}">
                <a16:creationId xmlns:a16="http://schemas.microsoft.com/office/drawing/2014/main" id="{B47F2874-BE9C-4BA7-88E1-5004405E8626}"/>
              </a:ext>
            </a:extLst>
          </p:cNvPr>
          <p:cNvSpPr/>
          <p:nvPr/>
        </p:nvSpPr>
        <p:spPr>
          <a:xfrm flipH="1">
            <a:off x="2289340" y="4339534"/>
            <a:ext cx="3722906" cy="2033973"/>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schemeClr val="tx1">
                  <a:lumMod val="85000"/>
                  <a:lumOff val="15000"/>
                </a:schemeClr>
              </a:solidFill>
            </a:endParaRPr>
          </a:p>
        </p:txBody>
      </p:sp>
      <p:sp>
        <p:nvSpPr>
          <p:cNvPr id="10" name="文本框 9">
            <a:extLst>
              <a:ext uri="{FF2B5EF4-FFF2-40B4-BE49-F238E27FC236}">
                <a16:creationId xmlns:a16="http://schemas.microsoft.com/office/drawing/2014/main" id="{3D24DBDD-3291-41CC-B38B-2C6225F5206E}"/>
              </a:ext>
            </a:extLst>
          </p:cNvPr>
          <p:cNvSpPr txBox="1"/>
          <p:nvPr/>
        </p:nvSpPr>
        <p:spPr>
          <a:xfrm>
            <a:off x="2429305" y="4621381"/>
            <a:ext cx="3463918" cy="1569660"/>
          </a:xfrm>
          <a:prstGeom prst="rect">
            <a:avLst/>
          </a:prstGeom>
          <a:noFill/>
        </p:spPr>
        <p:txBody>
          <a:bodyPr wrap="square" rtlCol="0">
            <a:spAutoFit/>
          </a:bodyPr>
          <a:lstStyle/>
          <a:p>
            <a:pPr algn="ctr">
              <a:spcBef>
                <a:spcPct val="50000"/>
              </a:spcBef>
            </a:pPr>
            <a:r>
              <a:rPr lang="en-US" sz="3200" b="1" i="1" dirty="0" smtClean="0">
                <a:solidFill>
                  <a:srgbClr val="FF0000"/>
                </a:solidFill>
                <a:latin typeface="Times New Roman" pitchFamily="18" charset="0"/>
                <a:sym typeface="Wingdings" pitchFamily="2" charset="2"/>
              </a:rPr>
              <a:t> </a:t>
            </a:r>
            <a:r>
              <a:rPr lang="en-US" sz="3200" b="1" i="1" dirty="0" err="1" smtClean="0">
                <a:solidFill>
                  <a:srgbClr val="FF0000"/>
                </a:solidFill>
                <a:latin typeface="Times New Roman" pitchFamily="18" charset="0"/>
              </a:rPr>
              <a:t>Nêu</a:t>
            </a:r>
            <a:r>
              <a:rPr lang="en-US" sz="3200" b="1" i="1" dirty="0" smtClean="0">
                <a:solidFill>
                  <a:srgbClr val="FF0000"/>
                </a:solidFill>
                <a:latin typeface="Times New Roman" pitchFamily="18" charset="0"/>
              </a:rPr>
              <a:t> ý </a:t>
            </a:r>
            <a:r>
              <a:rPr lang="en-US" sz="3200" b="1" i="1" dirty="0" err="1" smtClean="0">
                <a:solidFill>
                  <a:srgbClr val="FF0000"/>
                </a:solidFill>
                <a:latin typeface="Times New Roman" pitchFamily="18" charset="0"/>
              </a:rPr>
              <a:t>nghĩa</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của</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luận</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điểm</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đã</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được</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chứng</a:t>
            </a:r>
            <a:r>
              <a:rPr lang="en-US" sz="3200" b="1" i="1" dirty="0" smtClean="0">
                <a:solidFill>
                  <a:srgbClr val="FF0000"/>
                </a:solidFill>
                <a:latin typeface="Times New Roman" pitchFamily="18" charset="0"/>
              </a:rPr>
              <a:t> minh.</a:t>
            </a:r>
          </a:p>
        </p:txBody>
      </p:sp>
      <p:pic>
        <p:nvPicPr>
          <p:cNvPr id="12" name="图片 11">
            <a:extLst>
              <a:ext uri="{FF2B5EF4-FFF2-40B4-BE49-F238E27FC236}">
                <a16:creationId xmlns:a16="http://schemas.microsoft.com/office/drawing/2014/main" id="{16383D32-3AA4-4B52-9142-7495CF3FE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55711" y="3048465"/>
            <a:ext cx="3821303" cy="4505022"/>
          </a:xfrm>
          <a:prstGeom prst="rect">
            <a:avLst/>
          </a:prstGeom>
        </p:spPr>
      </p:pic>
      <p:pic>
        <p:nvPicPr>
          <p:cNvPr id="13" name="图片 12">
            <a:extLst>
              <a:ext uri="{FF2B5EF4-FFF2-40B4-BE49-F238E27FC236}">
                <a16:creationId xmlns:a16="http://schemas.microsoft.com/office/drawing/2014/main" id="{4C645955-09F7-4C6A-948F-36DAE6C56AB3}"/>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4207809" flipH="1">
            <a:off x="4065003" y="1575054"/>
            <a:ext cx="2131686" cy="2302472"/>
          </a:xfrm>
          <a:prstGeom prst="rect">
            <a:avLst/>
          </a:prstGeom>
        </p:spPr>
      </p:pic>
      <p:pic>
        <p:nvPicPr>
          <p:cNvPr id="14" name="图片 13">
            <a:extLst>
              <a:ext uri="{FF2B5EF4-FFF2-40B4-BE49-F238E27FC236}">
                <a16:creationId xmlns:a16="http://schemas.microsoft.com/office/drawing/2014/main" id="{4E7FA51F-EDA8-4790-977C-05A0D4CEB906}"/>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7326131" flipH="1" flipV="1">
            <a:off x="6140540" y="4233187"/>
            <a:ext cx="2121356" cy="2254507"/>
          </a:xfrm>
          <a:prstGeom prst="rect">
            <a:avLst/>
          </a:prstGeom>
        </p:spPr>
      </p:pic>
      <p:pic>
        <p:nvPicPr>
          <p:cNvPr id="19"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55050"/>
            <a:ext cx="3955651" cy="367498"/>
          </a:xfrm>
          <a:prstGeom prst="rect">
            <a:avLst/>
          </a:prstGeom>
        </p:spPr>
      </p:pic>
      <p:sp>
        <p:nvSpPr>
          <p:cNvPr id="20" name="Text Box 16"/>
          <p:cNvSpPr txBox="1">
            <a:spLocks noChangeArrowheads="1"/>
          </p:cNvSpPr>
          <p:nvPr/>
        </p:nvSpPr>
        <p:spPr bwMode="auto">
          <a:xfrm>
            <a:off x="4162562" y="245661"/>
            <a:ext cx="3862305" cy="707886"/>
          </a:xfrm>
          <a:prstGeom prst="rect">
            <a:avLst/>
          </a:prstGeom>
          <a:noFill/>
          <a:ln w="9525">
            <a:noFill/>
            <a:miter lim="800000"/>
            <a:headEnd/>
            <a:tailEnd/>
          </a:ln>
          <a:effectLst/>
        </p:spPr>
        <p:txBody>
          <a:bodyPr wrap="square">
            <a:spAutoFit/>
          </a:bodyPr>
          <a:lstStyle/>
          <a:p>
            <a:pPr algn="ctr">
              <a:spcBef>
                <a:spcPct val="50000"/>
              </a:spcBef>
            </a:pPr>
            <a:r>
              <a:rPr lang="en-US" sz="4000" dirty="0" smtClean="0">
                <a:latin typeface="Times New Roman" pitchFamily="18" charset="0"/>
                <a:cs typeface="Times New Roman" pitchFamily="18" charset="0"/>
              </a:rPr>
              <a:t> </a:t>
            </a:r>
            <a:r>
              <a:rPr lang="en-US" sz="4000" b="1" dirty="0" smtClean="0">
                <a:solidFill>
                  <a:srgbClr val="006600"/>
                </a:solidFill>
                <a:latin typeface="Times New Roman" pitchFamily="18" charset="0"/>
                <a:cs typeface="Times New Roman" pitchFamily="18" charset="0"/>
              </a:rPr>
              <a:t>c. </a:t>
            </a:r>
            <a:r>
              <a:rPr lang="en-US" sz="4000" b="1" dirty="0" err="1" smtClean="0">
                <a:solidFill>
                  <a:srgbClr val="006600"/>
                </a:solidFill>
                <a:latin typeface="Times New Roman" pitchFamily="18" charset="0"/>
                <a:cs typeface="Times New Roman" pitchFamily="18" charset="0"/>
              </a:rPr>
              <a:t>Kết</a:t>
            </a:r>
            <a:r>
              <a:rPr lang="en-US" sz="4000" b="1" dirty="0" smtClean="0">
                <a:solidFill>
                  <a:srgbClr val="006600"/>
                </a:solidFill>
                <a:latin typeface="Times New Roman" pitchFamily="18" charset="0"/>
                <a:cs typeface="Times New Roman" pitchFamily="18" charset="0"/>
              </a:rPr>
              <a:t> </a:t>
            </a:r>
            <a:r>
              <a:rPr lang="en-US" sz="4000" b="1" dirty="0" err="1" smtClean="0">
                <a:solidFill>
                  <a:srgbClr val="006600"/>
                </a:solidFill>
                <a:latin typeface="Times New Roman" pitchFamily="18" charset="0"/>
                <a:cs typeface="Times New Roman" pitchFamily="18" charset="0"/>
              </a:rPr>
              <a:t>bài</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80656509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ppt_x</p:attrName>
                                        </p:attrNameLst>
                                      </p:cBhvr>
                                      <p:tavLst>
                                        <p:tav tm="0">
                                          <p:val>
                                            <p:strVal val="#ppt_x-.2"/>
                                          </p:val>
                                        </p:tav>
                                        <p:tav tm="100000">
                                          <p:val>
                                            <p:strVal val="#ppt_x"/>
                                          </p:val>
                                        </p:tav>
                                      </p:tavLst>
                                    </p:anim>
                                    <p:anim calcmode="lin" valueType="num">
                                      <p:cBhvr>
                                        <p:cTn id="19"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par>
                                <p:cTn id="42" presetID="9"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tgtEl>
                                          <p:spTgt spid="14"/>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96D28958-49AE-4BDE-BAB8-458304F92B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7148" y="1190626"/>
            <a:ext cx="5162550" cy="5162550"/>
          </a:xfrm>
          <a:prstGeom prst="rect">
            <a:avLst/>
          </a:prstGeom>
        </p:spPr>
      </p:pic>
      <p:pic>
        <p:nvPicPr>
          <p:cNvPr id="15"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16" name="MH_Entry_1">
            <a:extLst>
              <a:ext uri="{FF2B5EF4-FFF2-40B4-BE49-F238E27FC236}">
                <a16:creationId xmlns:a16="http://schemas.microsoft.com/office/drawing/2014/main" id="{B829713E-1B8C-4274-B581-D5B2C9C33DF4}"/>
              </a:ext>
            </a:extLst>
          </p:cNvPr>
          <p:cNvSpPr/>
          <p:nvPr>
            <p:custDataLst>
              <p:tags r:id="rId1"/>
            </p:custDataLst>
          </p:nvPr>
        </p:nvSpPr>
        <p:spPr>
          <a:xfrm>
            <a:off x="4490120" y="163776"/>
            <a:ext cx="3753128"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3. </a:t>
            </a:r>
            <a:r>
              <a:rPr lang="en-US" altLang="zh-CN" sz="44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Viết</a:t>
            </a: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17" name="Freeform 101">
            <a:extLst>
              <a:ext uri="{FF2B5EF4-FFF2-40B4-BE49-F238E27FC236}">
                <a16:creationId xmlns:a16="http://schemas.microsoft.com/office/drawing/2014/main" id="{46E12787-A5DF-4644-ACAD-855E18F14A7D}"/>
              </a:ext>
            </a:extLst>
          </p:cNvPr>
          <p:cNvSpPr>
            <a:spLocks noEditPoints="1"/>
          </p:cNvSpPr>
          <p:nvPr/>
        </p:nvSpPr>
        <p:spPr bwMode="auto">
          <a:xfrm>
            <a:off x="6750932" y="2481896"/>
            <a:ext cx="306387" cy="306388"/>
          </a:xfrm>
          <a:custGeom>
            <a:avLst/>
            <a:gdLst>
              <a:gd name="T0" fmla="*/ 136897 w 188"/>
              <a:gd name="T1" fmla="*/ 16297 h 188"/>
              <a:gd name="T2" fmla="*/ 110821 w 188"/>
              <a:gd name="T3" fmla="*/ 47262 h 188"/>
              <a:gd name="T4" fmla="*/ 76597 w 188"/>
              <a:gd name="T5" fmla="*/ 21186 h 188"/>
              <a:gd name="T6" fmla="*/ 83116 w 188"/>
              <a:gd name="T7" fmla="*/ 63559 h 188"/>
              <a:gd name="T8" fmla="*/ 42373 w 188"/>
              <a:gd name="T9" fmla="*/ 70078 h 188"/>
              <a:gd name="T10" fmla="*/ 26076 w 188"/>
              <a:gd name="T11" fmla="*/ 99413 h 188"/>
              <a:gd name="T12" fmla="*/ 40743 w 188"/>
              <a:gd name="T13" fmla="*/ 136896 h 188"/>
              <a:gd name="T14" fmla="*/ 0 w 188"/>
              <a:gd name="T15" fmla="*/ 153194 h 188"/>
              <a:gd name="T16" fmla="*/ 40743 w 188"/>
              <a:gd name="T17" fmla="*/ 169491 h 188"/>
              <a:gd name="T18" fmla="*/ 26076 w 188"/>
              <a:gd name="T19" fmla="*/ 206974 h 188"/>
              <a:gd name="T20" fmla="*/ 42373 w 188"/>
              <a:gd name="T21" fmla="*/ 236309 h 188"/>
              <a:gd name="T22" fmla="*/ 83116 w 188"/>
              <a:gd name="T23" fmla="*/ 242828 h 188"/>
              <a:gd name="T24" fmla="*/ 76597 w 188"/>
              <a:gd name="T25" fmla="*/ 285201 h 188"/>
              <a:gd name="T26" fmla="*/ 110821 w 188"/>
              <a:gd name="T27" fmla="*/ 259125 h 188"/>
              <a:gd name="T28" fmla="*/ 136897 w 188"/>
              <a:gd name="T29" fmla="*/ 290090 h 188"/>
              <a:gd name="T30" fmla="*/ 169491 w 188"/>
              <a:gd name="T31" fmla="*/ 290090 h 188"/>
              <a:gd name="T32" fmla="*/ 195567 w 188"/>
              <a:gd name="T33" fmla="*/ 259125 h 188"/>
              <a:gd name="T34" fmla="*/ 229791 w 188"/>
              <a:gd name="T35" fmla="*/ 285201 h 188"/>
              <a:gd name="T36" fmla="*/ 223272 w 188"/>
              <a:gd name="T37" fmla="*/ 242828 h 188"/>
              <a:gd name="T38" fmla="*/ 264015 w 188"/>
              <a:gd name="T39" fmla="*/ 236309 h 188"/>
              <a:gd name="T40" fmla="*/ 280312 w 188"/>
              <a:gd name="T41" fmla="*/ 206974 h 188"/>
              <a:gd name="T42" fmla="*/ 265645 w 188"/>
              <a:gd name="T43" fmla="*/ 169491 h 188"/>
              <a:gd name="T44" fmla="*/ 306388 w 188"/>
              <a:gd name="T45" fmla="*/ 153194 h 188"/>
              <a:gd name="T46" fmla="*/ 265645 w 188"/>
              <a:gd name="T47" fmla="*/ 136896 h 188"/>
              <a:gd name="T48" fmla="*/ 280312 w 188"/>
              <a:gd name="T49" fmla="*/ 99413 h 188"/>
              <a:gd name="T50" fmla="*/ 264015 w 188"/>
              <a:gd name="T51" fmla="*/ 70078 h 188"/>
              <a:gd name="T52" fmla="*/ 223272 w 188"/>
              <a:gd name="T53" fmla="*/ 63559 h 188"/>
              <a:gd name="T54" fmla="*/ 229791 w 188"/>
              <a:gd name="T55" fmla="*/ 21186 h 188"/>
              <a:gd name="T56" fmla="*/ 195567 w 188"/>
              <a:gd name="T57" fmla="*/ 47262 h 188"/>
              <a:gd name="T58" fmla="*/ 169491 w 188"/>
              <a:gd name="T59" fmla="*/ 16297 h 188"/>
              <a:gd name="T60" fmla="*/ 110821 w 188"/>
              <a:gd name="T61" fmla="*/ 189047 h 188"/>
              <a:gd name="T62" fmla="*/ 176010 w 188"/>
              <a:gd name="T63" fmla="*/ 189047 h 188"/>
              <a:gd name="T64" fmla="*/ 110821 w 188"/>
              <a:gd name="T65" fmla="*/ 189047 h 188"/>
              <a:gd name="T66" fmla="*/ 198826 w 188"/>
              <a:gd name="T67" fmla="*/ 104302 h 188"/>
              <a:gd name="T68" fmla="*/ 198826 w 188"/>
              <a:gd name="T69" fmla="*/ 149934 h 188"/>
              <a:gd name="T70" fmla="*/ 123859 w 188"/>
              <a:gd name="T71" fmla="*/ 94524 h 188"/>
              <a:gd name="T72" fmla="*/ 156453 w 188"/>
              <a:gd name="T73" fmla="*/ 94524 h 188"/>
              <a:gd name="T74" fmla="*/ 123859 w 188"/>
              <a:gd name="T75" fmla="*/ 94524 h 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8"/>
              <a:gd name="T115" fmla="*/ 0 h 188"/>
              <a:gd name="T116" fmla="*/ 188 w 188"/>
              <a:gd name="T117" fmla="*/ 188 h 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8" h="188">
                <a:moveTo>
                  <a:pt x="94" y="0"/>
                </a:moveTo>
                <a:cubicBezTo>
                  <a:pt x="88" y="0"/>
                  <a:pt x="84" y="4"/>
                  <a:pt x="84" y="10"/>
                </a:cubicBezTo>
                <a:cubicBezTo>
                  <a:pt x="84" y="25"/>
                  <a:pt x="84" y="25"/>
                  <a:pt x="84" y="25"/>
                </a:cubicBezTo>
                <a:cubicBezTo>
                  <a:pt x="78" y="25"/>
                  <a:pt x="73" y="27"/>
                  <a:pt x="68" y="29"/>
                </a:cubicBezTo>
                <a:cubicBezTo>
                  <a:pt x="61" y="16"/>
                  <a:pt x="61" y="16"/>
                  <a:pt x="61" y="16"/>
                </a:cubicBezTo>
                <a:cubicBezTo>
                  <a:pt x="58" y="11"/>
                  <a:pt x="52" y="10"/>
                  <a:pt x="47" y="13"/>
                </a:cubicBezTo>
                <a:cubicBezTo>
                  <a:pt x="42" y="15"/>
                  <a:pt x="41" y="21"/>
                  <a:pt x="43" y="26"/>
                </a:cubicBezTo>
                <a:cubicBezTo>
                  <a:pt x="51" y="39"/>
                  <a:pt x="51" y="39"/>
                  <a:pt x="51" y="39"/>
                </a:cubicBezTo>
                <a:cubicBezTo>
                  <a:pt x="46" y="42"/>
                  <a:pt x="42" y="46"/>
                  <a:pt x="39" y="51"/>
                </a:cubicBezTo>
                <a:cubicBezTo>
                  <a:pt x="26" y="43"/>
                  <a:pt x="26" y="43"/>
                  <a:pt x="26" y="43"/>
                </a:cubicBezTo>
                <a:cubicBezTo>
                  <a:pt x="21" y="41"/>
                  <a:pt x="15" y="42"/>
                  <a:pt x="13" y="47"/>
                </a:cubicBezTo>
                <a:cubicBezTo>
                  <a:pt x="10" y="52"/>
                  <a:pt x="11" y="58"/>
                  <a:pt x="16" y="61"/>
                </a:cubicBezTo>
                <a:cubicBezTo>
                  <a:pt x="29" y="68"/>
                  <a:pt x="29" y="68"/>
                  <a:pt x="29" y="68"/>
                </a:cubicBezTo>
                <a:cubicBezTo>
                  <a:pt x="27" y="73"/>
                  <a:pt x="25" y="78"/>
                  <a:pt x="25" y="84"/>
                </a:cubicBezTo>
                <a:cubicBezTo>
                  <a:pt x="10" y="84"/>
                  <a:pt x="10" y="84"/>
                  <a:pt x="10" y="84"/>
                </a:cubicBezTo>
                <a:cubicBezTo>
                  <a:pt x="4" y="84"/>
                  <a:pt x="0" y="88"/>
                  <a:pt x="0" y="94"/>
                </a:cubicBezTo>
                <a:cubicBezTo>
                  <a:pt x="0" y="100"/>
                  <a:pt x="4" y="104"/>
                  <a:pt x="10" y="104"/>
                </a:cubicBezTo>
                <a:cubicBezTo>
                  <a:pt x="25" y="104"/>
                  <a:pt x="25" y="104"/>
                  <a:pt x="25" y="104"/>
                </a:cubicBezTo>
                <a:cubicBezTo>
                  <a:pt x="25" y="110"/>
                  <a:pt x="27" y="115"/>
                  <a:pt x="29" y="120"/>
                </a:cubicBezTo>
                <a:cubicBezTo>
                  <a:pt x="16" y="127"/>
                  <a:pt x="16" y="127"/>
                  <a:pt x="16" y="127"/>
                </a:cubicBezTo>
                <a:cubicBezTo>
                  <a:pt x="11" y="130"/>
                  <a:pt x="10" y="136"/>
                  <a:pt x="13" y="141"/>
                </a:cubicBezTo>
                <a:cubicBezTo>
                  <a:pt x="15" y="146"/>
                  <a:pt x="21" y="147"/>
                  <a:pt x="26" y="145"/>
                </a:cubicBezTo>
                <a:cubicBezTo>
                  <a:pt x="39" y="137"/>
                  <a:pt x="39" y="137"/>
                  <a:pt x="39" y="137"/>
                </a:cubicBezTo>
                <a:cubicBezTo>
                  <a:pt x="42" y="142"/>
                  <a:pt x="46" y="146"/>
                  <a:pt x="51" y="149"/>
                </a:cubicBezTo>
                <a:cubicBezTo>
                  <a:pt x="43" y="162"/>
                  <a:pt x="43" y="162"/>
                  <a:pt x="43" y="162"/>
                </a:cubicBezTo>
                <a:cubicBezTo>
                  <a:pt x="41" y="167"/>
                  <a:pt x="42" y="173"/>
                  <a:pt x="47" y="175"/>
                </a:cubicBezTo>
                <a:cubicBezTo>
                  <a:pt x="52" y="178"/>
                  <a:pt x="58" y="177"/>
                  <a:pt x="61" y="172"/>
                </a:cubicBezTo>
                <a:cubicBezTo>
                  <a:pt x="68" y="159"/>
                  <a:pt x="68" y="159"/>
                  <a:pt x="68" y="159"/>
                </a:cubicBezTo>
                <a:cubicBezTo>
                  <a:pt x="73" y="161"/>
                  <a:pt x="78" y="163"/>
                  <a:pt x="84" y="163"/>
                </a:cubicBezTo>
                <a:cubicBezTo>
                  <a:pt x="84" y="178"/>
                  <a:pt x="84" y="178"/>
                  <a:pt x="84" y="178"/>
                </a:cubicBezTo>
                <a:cubicBezTo>
                  <a:pt x="84" y="184"/>
                  <a:pt x="88" y="188"/>
                  <a:pt x="94" y="188"/>
                </a:cubicBezTo>
                <a:cubicBezTo>
                  <a:pt x="100" y="188"/>
                  <a:pt x="104" y="184"/>
                  <a:pt x="104" y="178"/>
                </a:cubicBezTo>
                <a:cubicBezTo>
                  <a:pt x="104" y="163"/>
                  <a:pt x="104" y="163"/>
                  <a:pt x="104" y="163"/>
                </a:cubicBezTo>
                <a:cubicBezTo>
                  <a:pt x="110" y="163"/>
                  <a:pt x="115" y="161"/>
                  <a:pt x="120" y="159"/>
                </a:cubicBezTo>
                <a:cubicBezTo>
                  <a:pt x="127" y="172"/>
                  <a:pt x="127" y="172"/>
                  <a:pt x="127" y="172"/>
                </a:cubicBezTo>
                <a:cubicBezTo>
                  <a:pt x="130" y="177"/>
                  <a:pt x="136" y="178"/>
                  <a:pt x="141" y="175"/>
                </a:cubicBezTo>
                <a:cubicBezTo>
                  <a:pt x="146" y="173"/>
                  <a:pt x="147" y="167"/>
                  <a:pt x="145" y="162"/>
                </a:cubicBezTo>
                <a:cubicBezTo>
                  <a:pt x="137" y="149"/>
                  <a:pt x="137" y="149"/>
                  <a:pt x="137" y="149"/>
                </a:cubicBezTo>
                <a:cubicBezTo>
                  <a:pt x="142" y="146"/>
                  <a:pt x="146" y="142"/>
                  <a:pt x="149" y="137"/>
                </a:cubicBezTo>
                <a:cubicBezTo>
                  <a:pt x="162" y="145"/>
                  <a:pt x="162" y="145"/>
                  <a:pt x="162" y="145"/>
                </a:cubicBezTo>
                <a:cubicBezTo>
                  <a:pt x="167" y="147"/>
                  <a:pt x="173" y="146"/>
                  <a:pt x="175" y="141"/>
                </a:cubicBezTo>
                <a:cubicBezTo>
                  <a:pt x="178" y="136"/>
                  <a:pt x="177" y="130"/>
                  <a:pt x="172" y="127"/>
                </a:cubicBezTo>
                <a:cubicBezTo>
                  <a:pt x="159" y="120"/>
                  <a:pt x="159" y="120"/>
                  <a:pt x="159" y="120"/>
                </a:cubicBezTo>
                <a:cubicBezTo>
                  <a:pt x="161" y="115"/>
                  <a:pt x="163" y="110"/>
                  <a:pt x="163" y="104"/>
                </a:cubicBezTo>
                <a:cubicBezTo>
                  <a:pt x="178" y="104"/>
                  <a:pt x="178" y="104"/>
                  <a:pt x="178" y="104"/>
                </a:cubicBezTo>
                <a:cubicBezTo>
                  <a:pt x="184" y="104"/>
                  <a:pt x="188" y="100"/>
                  <a:pt x="188" y="94"/>
                </a:cubicBezTo>
                <a:cubicBezTo>
                  <a:pt x="188" y="88"/>
                  <a:pt x="184" y="84"/>
                  <a:pt x="178" y="84"/>
                </a:cubicBezTo>
                <a:cubicBezTo>
                  <a:pt x="163" y="84"/>
                  <a:pt x="163" y="84"/>
                  <a:pt x="163" y="84"/>
                </a:cubicBezTo>
                <a:cubicBezTo>
                  <a:pt x="163" y="78"/>
                  <a:pt x="161" y="73"/>
                  <a:pt x="159" y="68"/>
                </a:cubicBezTo>
                <a:cubicBezTo>
                  <a:pt x="172" y="61"/>
                  <a:pt x="172" y="61"/>
                  <a:pt x="172" y="61"/>
                </a:cubicBezTo>
                <a:cubicBezTo>
                  <a:pt x="177" y="58"/>
                  <a:pt x="178" y="52"/>
                  <a:pt x="175" y="47"/>
                </a:cubicBezTo>
                <a:cubicBezTo>
                  <a:pt x="173" y="42"/>
                  <a:pt x="167" y="41"/>
                  <a:pt x="162" y="43"/>
                </a:cubicBezTo>
                <a:cubicBezTo>
                  <a:pt x="149" y="51"/>
                  <a:pt x="149" y="51"/>
                  <a:pt x="149" y="51"/>
                </a:cubicBezTo>
                <a:cubicBezTo>
                  <a:pt x="146" y="46"/>
                  <a:pt x="142" y="42"/>
                  <a:pt x="137" y="39"/>
                </a:cubicBezTo>
                <a:cubicBezTo>
                  <a:pt x="145" y="26"/>
                  <a:pt x="145" y="26"/>
                  <a:pt x="145" y="26"/>
                </a:cubicBezTo>
                <a:cubicBezTo>
                  <a:pt x="147" y="21"/>
                  <a:pt x="146" y="15"/>
                  <a:pt x="141" y="13"/>
                </a:cubicBezTo>
                <a:cubicBezTo>
                  <a:pt x="136" y="10"/>
                  <a:pt x="130" y="11"/>
                  <a:pt x="127" y="16"/>
                </a:cubicBezTo>
                <a:cubicBezTo>
                  <a:pt x="120" y="29"/>
                  <a:pt x="120" y="29"/>
                  <a:pt x="120" y="29"/>
                </a:cubicBezTo>
                <a:cubicBezTo>
                  <a:pt x="115" y="27"/>
                  <a:pt x="110" y="25"/>
                  <a:pt x="104" y="25"/>
                </a:cubicBezTo>
                <a:cubicBezTo>
                  <a:pt x="104" y="10"/>
                  <a:pt x="104" y="10"/>
                  <a:pt x="104" y="10"/>
                </a:cubicBezTo>
                <a:cubicBezTo>
                  <a:pt x="104" y="4"/>
                  <a:pt x="100" y="0"/>
                  <a:pt x="94" y="0"/>
                </a:cubicBezTo>
                <a:close/>
                <a:moveTo>
                  <a:pt x="68" y="116"/>
                </a:moveTo>
                <a:cubicBezTo>
                  <a:pt x="68" y="105"/>
                  <a:pt x="77" y="96"/>
                  <a:pt x="88" y="96"/>
                </a:cubicBezTo>
                <a:cubicBezTo>
                  <a:pt x="99" y="96"/>
                  <a:pt x="108" y="105"/>
                  <a:pt x="108" y="116"/>
                </a:cubicBezTo>
                <a:cubicBezTo>
                  <a:pt x="108" y="127"/>
                  <a:pt x="99" y="136"/>
                  <a:pt x="88" y="136"/>
                </a:cubicBezTo>
                <a:cubicBezTo>
                  <a:pt x="77" y="136"/>
                  <a:pt x="68" y="127"/>
                  <a:pt x="68" y="116"/>
                </a:cubicBezTo>
                <a:close/>
                <a:moveTo>
                  <a:pt x="108" y="78"/>
                </a:moveTo>
                <a:cubicBezTo>
                  <a:pt x="108" y="70"/>
                  <a:pt x="114" y="64"/>
                  <a:pt x="122" y="64"/>
                </a:cubicBezTo>
                <a:cubicBezTo>
                  <a:pt x="130" y="64"/>
                  <a:pt x="136" y="70"/>
                  <a:pt x="136" y="78"/>
                </a:cubicBezTo>
                <a:cubicBezTo>
                  <a:pt x="136" y="86"/>
                  <a:pt x="130" y="92"/>
                  <a:pt x="122" y="92"/>
                </a:cubicBezTo>
                <a:cubicBezTo>
                  <a:pt x="114" y="92"/>
                  <a:pt x="108" y="86"/>
                  <a:pt x="108" y="78"/>
                </a:cubicBezTo>
                <a:close/>
                <a:moveTo>
                  <a:pt x="76" y="58"/>
                </a:moveTo>
                <a:cubicBezTo>
                  <a:pt x="76" y="52"/>
                  <a:pt x="80" y="48"/>
                  <a:pt x="86" y="48"/>
                </a:cubicBezTo>
                <a:cubicBezTo>
                  <a:pt x="92" y="48"/>
                  <a:pt x="96" y="52"/>
                  <a:pt x="96" y="58"/>
                </a:cubicBezTo>
                <a:cubicBezTo>
                  <a:pt x="96" y="64"/>
                  <a:pt x="92" y="68"/>
                  <a:pt x="86" y="68"/>
                </a:cubicBezTo>
                <a:cubicBezTo>
                  <a:pt x="80" y="68"/>
                  <a:pt x="76" y="64"/>
                  <a:pt x="76" y="58"/>
                </a:cubicBez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
        <p:nvSpPr>
          <p:cNvPr id="18" name="Freeform 22">
            <a:extLst>
              <a:ext uri="{FF2B5EF4-FFF2-40B4-BE49-F238E27FC236}">
                <a16:creationId xmlns:a16="http://schemas.microsoft.com/office/drawing/2014/main" id="{6D42140C-BE5C-4772-A38F-473543B12CBE}"/>
              </a:ext>
            </a:extLst>
          </p:cNvPr>
          <p:cNvSpPr>
            <a:spLocks/>
          </p:cNvSpPr>
          <p:nvPr/>
        </p:nvSpPr>
        <p:spPr bwMode="auto">
          <a:xfrm>
            <a:off x="6746169" y="3701096"/>
            <a:ext cx="314325" cy="312738"/>
          </a:xfrm>
          <a:custGeom>
            <a:avLst/>
            <a:gdLst>
              <a:gd name="T0" fmla="*/ 0 w 194"/>
              <a:gd name="T1" fmla="*/ 169399 h 192"/>
              <a:gd name="T2" fmla="*/ 25924 w 194"/>
              <a:gd name="T3" fmla="*/ 195461 h 192"/>
              <a:gd name="T4" fmla="*/ 90733 w 194"/>
              <a:gd name="T5" fmla="*/ 195461 h 192"/>
              <a:gd name="T6" fmla="*/ 90733 w 194"/>
              <a:gd name="T7" fmla="*/ 286676 h 192"/>
              <a:gd name="T8" fmla="*/ 116657 w 194"/>
              <a:gd name="T9" fmla="*/ 312737 h 192"/>
              <a:gd name="T10" fmla="*/ 142580 w 194"/>
              <a:gd name="T11" fmla="*/ 286676 h 192"/>
              <a:gd name="T12" fmla="*/ 142580 w 194"/>
              <a:gd name="T13" fmla="*/ 195461 h 192"/>
              <a:gd name="T14" fmla="*/ 233313 w 194"/>
              <a:gd name="T15" fmla="*/ 195461 h 192"/>
              <a:gd name="T16" fmla="*/ 255997 w 194"/>
              <a:gd name="T17" fmla="*/ 185688 h 192"/>
              <a:gd name="T18" fmla="*/ 301363 w 194"/>
              <a:gd name="T19" fmla="*/ 140080 h 192"/>
              <a:gd name="T20" fmla="*/ 301363 w 194"/>
              <a:gd name="T21" fmla="*/ 94473 h 192"/>
              <a:gd name="T22" fmla="*/ 255997 w 194"/>
              <a:gd name="T23" fmla="*/ 48865 h 192"/>
              <a:gd name="T24" fmla="*/ 233313 w 194"/>
              <a:gd name="T25" fmla="*/ 39092 h 192"/>
              <a:gd name="T26" fmla="*/ 142580 w 194"/>
              <a:gd name="T27" fmla="*/ 39092 h 192"/>
              <a:gd name="T28" fmla="*/ 142580 w 194"/>
              <a:gd name="T29" fmla="*/ 26061 h 192"/>
              <a:gd name="T30" fmla="*/ 116657 w 194"/>
              <a:gd name="T31" fmla="*/ 0 h 192"/>
              <a:gd name="T32" fmla="*/ 90733 w 194"/>
              <a:gd name="T33" fmla="*/ 26061 h 192"/>
              <a:gd name="T34" fmla="*/ 90733 w 194"/>
              <a:gd name="T35" fmla="*/ 39092 h 192"/>
              <a:gd name="T36" fmla="*/ 25924 w 194"/>
              <a:gd name="T37" fmla="*/ 39092 h 192"/>
              <a:gd name="T38" fmla="*/ 0 w 194"/>
              <a:gd name="T39" fmla="*/ 65154 h 192"/>
              <a:gd name="T40" fmla="*/ 0 w 194"/>
              <a:gd name="T41" fmla="*/ 169399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4"/>
              <a:gd name="T64" fmla="*/ 0 h 192"/>
              <a:gd name="T65" fmla="*/ 194 w 194"/>
              <a:gd name="T66" fmla="*/ 192 h 1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4" h="192">
                <a:moveTo>
                  <a:pt x="0" y="104"/>
                </a:moveTo>
                <a:cubicBezTo>
                  <a:pt x="0" y="113"/>
                  <a:pt x="7" y="120"/>
                  <a:pt x="16" y="120"/>
                </a:cubicBezTo>
                <a:cubicBezTo>
                  <a:pt x="56" y="120"/>
                  <a:pt x="56" y="120"/>
                  <a:pt x="56" y="120"/>
                </a:cubicBezTo>
                <a:cubicBezTo>
                  <a:pt x="56" y="176"/>
                  <a:pt x="56" y="176"/>
                  <a:pt x="56" y="176"/>
                </a:cubicBezTo>
                <a:cubicBezTo>
                  <a:pt x="56" y="185"/>
                  <a:pt x="63" y="192"/>
                  <a:pt x="72" y="192"/>
                </a:cubicBezTo>
                <a:cubicBezTo>
                  <a:pt x="81" y="192"/>
                  <a:pt x="88" y="185"/>
                  <a:pt x="88" y="176"/>
                </a:cubicBezTo>
                <a:cubicBezTo>
                  <a:pt x="88" y="120"/>
                  <a:pt x="88" y="120"/>
                  <a:pt x="88" y="120"/>
                </a:cubicBezTo>
                <a:cubicBezTo>
                  <a:pt x="144" y="120"/>
                  <a:pt x="144" y="120"/>
                  <a:pt x="144" y="120"/>
                </a:cubicBezTo>
                <a:cubicBezTo>
                  <a:pt x="150" y="120"/>
                  <a:pt x="155" y="118"/>
                  <a:pt x="158" y="114"/>
                </a:cubicBezTo>
                <a:cubicBezTo>
                  <a:pt x="186" y="86"/>
                  <a:pt x="186" y="86"/>
                  <a:pt x="186" y="86"/>
                </a:cubicBezTo>
                <a:cubicBezTo>
                  <a:pt x="194" y="78"/>
                  <a:pt x="194" y="66"/>
                  <a:pt x="186" y="58"/>
                </a:cubicBezTo>
                <a:cubicBezTo>
                  <a:pt x="158" y="30"/>
                  <a:pt x="158" y="30"/>
                  <a:pt x="158" y="30"/>
                </a:cubicBezTo>
                <a:cubicBezTo>
                  <a:pt x="155" y="26"/>
                  <a:pt x="150" y="24"/>
                  <a:pt x="144" y="24"/>
                </a:cubicBezTo>
                <a:cubicBezTo>
                  <a:pt x="88" y="24"/>
                  <a:pt x="88" y="24"/>
                  <a:pt x="88" y="24"/>
                </a:cubicBezTo>
                <a:cubicBezTo>
                  <a:pt x="88" y="16"/>
                  <a:pt x="88" y="16"/>
                  <a:pt x="88" y="16"/>
                </a:cubicBezTo>
                <a:cubicBezTo>
                  <a:pt x="88" y="7"/>
                  <a:pt x="81" y="0"/>
                  <a:pt x="72" y="0"/>
                </a:cubicBezTo>
                <a:cubicBezTo>
                  <a:pt x="63" y="0"/>
                  <a:pt x="56" y="7"/>
                  <a:pt x="56" y="16"/>
                </a:cubicBezTo>
                <a:cubicBezTo>
                  <a:pt x="56" y="24"/>
                  <a:pt x="56" y="24"/>
                  <a:pt x="56" y="24"/>
                </a:cubicBezTo>
                <a:cubicBezTo>
                  <a:pt x="16" y="24"/>
                  <a:pt x="16" y="24"/>
                  <a:pt x="16" y="24"/>
                </a:cubicBezTo>
                <a:cubicBezTo>
                  <a:pt x="7" y="24"/>
                  <a:pt x="0" y="31"/>
                  <a:pt x="0" y="40"/>
                </a:cubicBezTo>
                <a:lnTo>
                  <a:pt x="0" y="104"/>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
        <p:nvSpPr>
          <p:cNvPr id="19" name="Freeform 99">
            <a:extLst>
              <a:ext uri="{FF2B5EF4-FFF2-40B4-BE49-F238E27FC236}">
                <a16:creationId xmlns:a16="http://schemas.microsoft.com/office/drawing/2014/main" id="{A55CF339-519A-431F-9C7E-230F00B8913B}"/>
              </a:ext>
            </a:extLst>
          </p:cNvPr>
          <p:cNvSpPr>
            <a:spLocks noEditPoints="1"/>
          </p:cNvSpPr>
          <p:nvPr/>
        </p:nvSpPr>
        <p:spPr bwMode="auto">
          <a:xfrm>
            <a:off x="6750932" y="4879021"/>
            <a:ext cx="304800" cy="306388"/>
          </a:xfrm>
          <a:custGeom>
            <a:avLst/>
            <a:gdLst>
              <a:gd name="T0" fmla="*/ 152400 w 188"/>
              <a:gd name="T1" fmla="*/ 306387 h 188"/>
              <a:gd name="T2" fmla="*/ 152400 w 188"/>
              <a:gd name="T3" fmla="*/ 0 h 188"/>
              <a:gd name="T4" fmla="*/ 32426 w 188"/>
              <a:gd name="T5" fmla="*/ 153194 h 188"/>
              <a:gd name="T6" fmla="*/ 66472 w 188"/>
              <a:gd name="T7" fmla="*/ 130377 h 188"/>
              <a:gd name="T8" fmla="*/ 66472 w 188"/>
              <a:gd name="T9" fmla="*/ 169491 h 188"/>
              <a:gd name="T10" fmla="*/ 32426 w 188"/>
              <a:gd name="T11" fmla="*/ 153194 h 188"/>
              <a:gd name="T12" fmla="*/ 85928 w 188"/>
              <a:gd name="T13" fmla="*/ 52151 h 188"/>
              <a:gd name="T14" fmla="*/ 45396 w 188"/>
              <a:gd name="T15" fmla="*/ 97783 h 188"/>
              <a:gd name="T16" fmla="*/ 136187 w 188"/>
              <a:gd name="T17" fmla="*/ 34224 h 188"/>
              <a:gd name="T18" fmla="*/ 103762 w 188"/>
              <a:gd name="T19" fmla="*/ 97783 h 188"/>
              <a:gd name="T20" fmla="*/ 168613 w 188"/>
              <a:gd name="T21" fmla="*/ 34224 h 188"/>
              <a:gd name="T22" fmla="*/ 201038 w 188"/>
              <a:gd name="T23" fmla="*/ 97783 h 188"/>
              <a:gd name="T24" fmla="*/ 168613 w 188"/>
              <a:gd name="T25" fmla="*/ 34224 h 188"/>
              <a:gd name="T26" fmla="*/ 259404 w 188"/>
              <a:gd name="T27" fmla="*/ 97783 h 188"/>
              <a:gd name="T28" fmla="*/ 218872 w 188"/>
              <a:gd name="T29" fmla="*/ 52151 h 188"/>
              <a:gd name="T30" fmla="*/ 272374 w 188"/>
              <a:gd name="T31" fmla="*/ 153194 h 188"/>
              <a:gd name="T32" fmla="*/ 239949 w 188"/>
              <a:gd name="T33" fmla="*/ 169491 h 188"/>
              <a:gd name="T34" fmla="*/ 239949 w 188"/>
              <a:gd name="T35" fmla="*/ 130377 h 188"/>
              <a:gd name="T36" fmla="*/ 262647 w 188"/>
              <a:gd name="T37" fmla="*/ 202085 h 188"/>
              <a:gd name="T38" fmla="*/ 233464 w 188"/>
              <a:gd name="T39" fmla="*/ 202085 h 188"/>
              <a:gd name="T40" fmla="*/ 90791 w 188"/>
              <a:gd name="T41" fmla="*/ 257495 h 188"/>
              <a:gd name="T42" fmla="*/ 71336 w 188"/>
              <a:gd name="T43" fmla="*/ 202085 h 188"/>
              <a:gd name="T44" fmla="*/ 98898 w 188"/>
              <a:gd name="T45" fmla="*/ 130377 h 188"/>
              <a:gd name="T46" fmla="*/ 136187 w 188"/>
              <a:gd name="T47" fmla="*/ 169491 h 188"/>
              <a:gd name="T48" fmla="*/ 97277 w 188"/>
              <a:gd name="T49" fmla="*/ 149934 h 188"/>
              <a:gd name="T50" fmla="*/ 168613 w 188"/>
              <a:gd name="T51" fmla="*/ 130377 h 188"/>
              <a:gd name="T52" fmla="*/ 207523 w 188"/>
              <a:gd name="T53" fmla="*/ 149934 h 188"/>
              <a:gd name="T54" fmla="*/ 168613 w 188"/>
              <a:gd name="T55" fmla="*/ 169491 h 188"/>
              <a:gd name="T56" fmla="*/ 103762 w 188"/>
              <a:gd name="T57" fmla="*/ 202085 h 188"/>
              <a:gd name="T58" fmla="*/ 136187 w 188"/>
              <a:gd name="T59" fmla="*/ 267274 h 188"/>
              <a:gd name="T60" fmla="*/ 168613 w 188"/>
              <a:gd name="T61" fmla="*/ 202085 h 188"/>
              <a:gd name="T62" fmla="*/ 168613 w 188"/>
              <a:gd name="T63" fmla="*/ 267274 h 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8"/>
              <a:gd name="T97" fmla="*/ 0 h 188"/>
              <a:gd name="T98" fmla="*/ 188 w 188"/>
              <a:gd name="T99" fmla="*/ 188 h 1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8" h="188">
                <a:moveTo>
                  <a:pt x="0" y="94"/>
                </a:moveTo>
                <a:cubicBezTo>
                  <a:pt x="0" y="146"/>
                  <a:pt x="42" y="188"/>
                  <a:pt x="94" y="188"/>
                </a:cubicBezTo>
                <a:cubicBezTo>
                  <a:pt x="146" y="188"/>
                  <a:pt x="188" y="146"/>
                  <a:pt x="188" y="94"/>
                </a:cubicBezTo>
                <a:cubicBezTo>
                  <a:pt x="188" y="42"/>
                  <a:pt x="146" y="0"/>
                  <a:pt x="94" y="0"/>
                </a:cubicBezTo>
                <a:cubicBezTo>
                  <a:pt x="42" y="0"/>
                  <a:pt x="0" y="42"/>
                  <a:pt x="0" y="94"/>
                </a:cubicBezTo>
                <a:close/>
                <a:moveTo>
                  <a:pt x="20" y="94"/>
                </a:moveTo>
                <a:cubicBezTo>
                  <a:pt x="20" y="89"/>
                  <a:pt x="20" y="85"/>
                  <a:pt x="21" y="80"/>
                </a:cubicBezTo>
                <a:cubicBezTo>
                  <a:pt x="41" y="80"/>
                  <a:pt x="41" y="80"/>
                  <a:pt x="41" y="80"/>
                </a:cubicBezTo>
                <a:cubicBezTo>
                  <a:pt x="40" y="84"/>
                  <a:pt x="40" y="88"/>
                  <a:pt x="40" y="92"/>
                </a:cubicBezTo>
                <a:cubicBezTo>
                  <a:pt x="40" y="96"/>
                  <a:pt x="40" y="100"/>
                  <a:pt x="41" y="104"/>
                </a:cubicBezTo>
                <a:cubicBezTo>
                  <a:pt x="21" y="104"/>
                  <a:pt x="21" y="104"/>
                  <a:pt x="21" y="104"/>
                </a:cubicBezTo>
                <a:cubicBezTo>
                  <a:pt x="20" y="101"/>
                  <a:pt x="20" y="97"/>
                  <a:pt x="20" y="94"/>
                </a:cubicBezTo>
                <a:close/>
                <a:moveTo>
                  <a:pt x="28" y="60"/>
                </a:moveTo>
                <a:cubicBezTo>
                  <a:pt x="34" y="49"/>
                  <a:pt x="43" y="39"/>
                  <a:pt x="53" y="32"/>
                </a:cubicBezTo>
                <a:cubicBezTo>
                  <a:pt x="49" y="41"/>
                  <a:pt x="46" y="50"/>
                  <a:pt x="44" y="60"/>
                </a:cubicBezTo>
                <a:lnTo>
                  <a:pt x="28" y="60"/>
                </a:lnTo>
                <a:close/>
                <a:moveTo>
                  <a:pt x="83" y="21"/>
                </a:moveTo>
                <a:cubicBezTo>
                  <a:pt x="84" y="21"/>
                  <a:pt x="84" y="21"/>
                  <a:pt x="84" y="21"/>
                </a:cubicBezTo>
                <a:cubicBezTo>
                  <a:pt x="84" y="60"/>
                  <a:pt x="84" y="60"/>
                  <a:pt x="84" y="60"/>
                </a:cubicBezTo>
                <a:cubicBezTo>
                  <a:pt x="64" y="60"/>
                  <a:pt x="64" y="60"/>
                  <a:pt x="64" y="60"/>
                </a:cubicBezTo>
                <a:cubicBezTo>
                  <a:pt x="68" y="46"/>
                  <a:pt x="75" y="32"/>
                  <a:pt x="83" y="21"/>
                </a:cubicBezTo>
                <a:close/>
                <a:moveTo>
                  <a:pt x="104" y="21"/>
                </a:moveTo>
                <a:cubicBezTo>
                  <a:pt x="105" y="21"/>
                  <a:pt x="105" y="21"/>
                  <a:pt x="105" y="21"/>
                </a:cubicBezTo>
                <a:cubicBezTo>
                  <a:pt x="113" y="32"/>
                  <a:pt x="120" y="46"/>
                  <a:pt x="124" y="60"/>
                </a:cubicBezTo>
                <a:cubicBezTo>
                  <a:pt x="104" y="60"/>
                  <a:pt x="104" y="60"/>
                  <a:pt x="104" y="60"/>
                </a:cubicBezTo>
                <a:lnTo>
                  <a:pt x="104" y="21"/>
                </a:lnTo>
                <a:close/>
                <a:moveTo>
                  <a:pt x="135" y="32"/>
                </a:moveTo>
                <a:cubicBezTo>
                  <a:pt x="145" y="39"/>
                  <a:pt x="154" y="49"/>
                  <a:pt x="160" y="60"/>
                </a:cubicBezTo>
                <a:cubicBezTo>
                  <a:pt x="144" y="60"/>
                  <a:pt x="144" y="60"/>
                  <a:pt x="144" y="60"/>
                </a:cubicBezTo>
                <a:cubicBezTo>
                  <a:pt x="142" y="50"/>
                  <a:pt x="139" y="41"/>
                  <a:pt x="135" y="32"/>
                </a:cubicBezTo>
                <a:close/>
                <a:moveTo>
                  <a:pt x="167" y="80"/>
                </a:moveTo>
                <a:cubicBezTo>
                  <a:pt x="168" y="85"/>
                  <a:pt x="168" y="89"/>
                  <a:pt x="168" y="94"/>
                </a:cubicBezTo>
                <a:cubicBezTo>
                  <a:pt x="168" y="97"/>
                  <a:pt x="168" y="101"/>
                  <a:pt x="167" y="104"/>
                </a:cubicBezTo>
                <a:cubicBezTo>
                  <a:pt x="148" y="104"/>
                  <a:pt x="148" y="104"/>
                  <a:pt x="148" y="104"/>
                </a:cubicBezTo>
                <a:cubicBezTo>
                  <a:pt x="148" y="100"/>
                  <a:pt x="148" y="96"/>
                  <a:pt x="148" y="92"/>
                </a:cubicBezTo>
                <a:cubicBezTo>
                  <a:pt x="148" y="88"/>
                  <a:pt x="148" y="84"/>
                  <a:pt x="148" y="80"/>
                </a:cubicBezTo>
                <a:lnTo>
                  <a:pt x="167" y="80"/>
                </a:lnTo>
                <a:close/>
                <a:moveTo>
                  <a:pt x="162" y="124"/>
                </a:moveTo>
                <a:cubicBezTo>
                  <a:pt x="155" y="138"/>
                  <a:pt x="145" y="150"/>
                  <a:pt x="132" y="158"/>
                </a:cubicBezTo>
                <a:cubicBezTo>
                  <a:pt x="137" y="147"/>
                  <a:pt x="142" y="136"/>
                  <a:pt x="144" y="124"/>
                </a:cubicBezTo>
                <a:lnTo>
                  <a:pt x="162" y="124"/>
                </a:lnTo>
                <a:close/>
                <a:moveTo>
                  <a:pt x="56" y="158"/>
                </a:moveTo>
                <a:cubicBezTo>
                  <a:pt x="43" y="150"/>
                  <a:pt x="33" y="138"/>
                  <a:pt x="26" y="124"/>
                </a:cubicBezTo>
                <a:cubicBezTo>
                  <a:pt x="44" y="124"/>
                  <a:pt x="44" y="124"/>
                  <a:pt x="44" y="124"/>
                </a:cubicBezTo>
                <a:cubicBezTo>
                  <a:pt x="46" y="136"/>
                  <a:pt x="51" y="147"/>
                  <a:pt x="56" y="158"/>
                </a:cubicBezTo>
                <a:close/>
                <a:moveTo>
                  <a:pt x="61" y="80"/>
                </a:moveTo>
                <a:cubicBezTo>
                  <a:pt x="84" y="80"/>
                  <a:pt x="84" y="80"/>
                  <a:pt x="84" y="80"/>
                </a:cubicBezTo>
                <a:cubicBezTo>
                  <a:pt x="84" y="104"/>
                  <a:pt x="84" y="104"/>
                  <a:pt x="84" y="104"/>
                </a:cubicBezTo>
                <a:cubicBezTo>
                  <a:pt x="61" y="104"/>
                  <a:pt x="61" y="104"/>
                  <a:pt x="61" y="104"/>
                </a:cubicBezTo>
                <a:cubicBezTo>
                  <a:pt x="60" y="100"/>
                  <a:pt x="60" y="96"/>
                  <a:pt x="60" y="92"/>
                </a:cubicBezTo>
                <a:cubicBezTo>
                  <a:pt x="60" y="88"/>
                  <a:pt x="60" y="84"/>
                  <a:pt x="61" y="80"/>
                </a:cubicBezTo>
                <a:close/>
                <a:moveTo>
                  <a:pt x="104" y="80"/>
                </a:moveTo>
                <a:cubicBezTo>
                  <a:pt x="127" y="80"/>
                  <a:pt x="127" y="80"/>
                  <a:pt x="127" y="80"/>
                </a:cubicBezTo>
                <a:cubicBezTo>
                  <a:pt x="128" y="84"/>
                  <a:pt x="128" y="88"/>
                  <a:pt x="128" y="92"/>
                </a:cubicBezTo>
                <a:cubicBezTo>
                  <a:pt x="128" y="96"/>
                  <a:pt x="128" y="100"/>
                  <a:pt x="127" y="104"/>
                </a:cubicBezTo>
                <a:cubicBezTo>
                  <a:pt x="104" y="104"/>
                  <a:pt x="104" y="104"/>
                  <a:pt x="104" y="104"/>
                </a:cubicBezTo>
                <a:lnTo>
                  <a:pt x="104" y="80"/>
                </a:lnTo>
                <a:close/>
                <a:moveTo>
                  <a:pt x="64" y="124"/>
                </a:moveTo>
                <a:cubicBezTo>
                  <a:pt x="84" y="124"/>
                  <a:pt x="84" y="124"/>
                  <a:pt x="84" y="124"/>
                </a:cubicBezTo>
                <a:cubicBezTo>
                  <a:pt x="84" y="164"/>
                  <a:pt x="84" y="164"/>
                  <a:pt x="84" y="164"/>
                </a:cubicBezTo>
                <a:cubicBezTo>
                  <a:pt x="75" y="152"/>
                  <a:pt x="68" y="139"/>
                  <a:pt x="64" y="124"/>
                </a:cubicBezTo>
                <a:close/>
                <a:moveTo>
                  <a:pt x="104" y="124"/>
                </a:moveTo>
                <a:cubicBezTo>
                  <a:pt x="124" y="124"/>
                  <a:pt x="124" y="124"/>
                  <a:pt x="124" y="124"/>
                </a:cubicBezTo>
                <a:cubicBezTo>
                  <a:pt x="120" y="139"/>
                  <a:pt x="113" y="152"/>
                  <a:pt x="104" y="164"/>
                </a:cubicBezTo>
                <a:lnTo>
                  <a:pt x="104" y="124"/>
                </a:lnTo>
                <a:close/>
              </a:path>
            </a:pathLst>
          </a:cu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
        <p:nvSpPr>
          <p:cNvPr id="20" name="文本框 9">
            <a:extLst>
              <a:ext uri="{FF2B5EF4-FFF2-40B4-BE49-F238E27FC236}">
                <a16:creationId xmlns:a16="http://schemas.microsoft.com/office/drawing/2014/main" id="{DA4E5DC0-1362-4D87-8618-524185D6DDB8}"/>
              </a:ext>
            </a:extLst>
          </p:cNvPr>
          <p:cNvSpPr txBox="1"/>
          <p:nvPr/>
        </p:nvSpPr>
        <p:spPr>
          <a:xfrm>
            <a:off x="2797785" y="2277044"/>
            <a:ext cx="3491864" cy="584775"/>
          </a:xfrm>
          <a:prstGeom prst="rect">
            <a:avLst/>
          </a:prstGeom>
          <a:noFill/>
        </p:spPr>
        <p:txBody>
          <a:bodyPr wrap="square" rtlCol="0">
            <a:spAutoFit/>
          </a:bodyPr>
          <a:lstStyle/>
          <a:p>
            <a:pPr algn="r"/>
            <a:r>
              <a:rPr lang="en-US" altLang="zh-CN" sz="32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rPr>
              <a:t>MỞ BÀI</a:t>
            </a:r>
            <a:endParaRPr lang="zh-CN" altLang="en-US" sz="3200" b="1" dirty="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
        <p:nvSpPr>
          <p:cNvPr id="21" name="文本框 11">
            <a:extLst>
              <a:ext uri="{FF2B5EF4-FFF2-40B4-BE49-F238E27FC236}">
                <a16:creationId xmlns:a16="http://schemas.microsoft.com/office/drawing/2014/main" id="{0D7CD0D0-BDD7-484D-8223-74FA988365A3}"/>
              </a:ext>
            </a:extLst>
          </p:cNvPr>
          <p:cNvSpPr txBox="1"/>
          <p:nvPr/>
        </p:nvSpPr>
        <p:spPr>
          <a:xfrm>
            <a:off x="2810483" y="3557102"/>
            <a:ext cx="3491864" cy="584775"/>
          </a:xfrm>
          <a:prstGeom prst="rect">
            <a:avLst/>
          </a:prstGeom>
          <a:noFill/>
        </p:spPr>
        <p:txBody>
          <a:bodyPr wrap="square" rtlCol="0">
            <a:spAutoFit/>
          </a:bodyPr>
          <a:lstStyle/>
          <a:p>
            <a:pPr algn="r"/>
            <a:r>
              <a:rPr lang="en-US" altLang="zh-CN" sz="32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rPr>
              <a:t>THÂN BÀI</a:t>
            </a:r>
            <a:endParaRPr lang="zh-CN" altLang="en-US" sz="3200" b="1" dirty="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
        <p:nvSpPr>
          <p:cNvPr id="22" name="文本框 13">
            <a:extLst>
              <a:ext uri="{FF2B5EF4-FFF2-40B4-BE49-F238E27FC236}">
                <a16:creationId xmlns:a16="http://schemas.microsoft.com/office/drawing/2014/main" id="{E162C4F4-B500-4F29-8808-7798C05BDD86}"/>
              </a:ext>
            </a:extLst>
          </p:cNvPr>
          <p:cNvSpPr txBox="1"/>
          <p:nvPr/>
        </p:nvSpPr>
        <p:spPr>
          <a:xfrm>
            <a:off x="2823181" y="4837160"/>
            <a:ext cx="3491864" cy="584775"/>
          </a:xfrm>
          <a:prstGeom prst="rect">
            <a:avLst/>
          </a:prstGeom>
          <a:noFill/>
        </p:spPr>
        <p:txBody>
          <a:bodyPr wrap="square" rtlCol="0">
            <a:spAutoFit/>
          </a:bodyPr>
          <a:lstStyle/>
          <a:p>
            <a:pPr algn="r"/>
            <a:r>
              <a:rPr lang="en-US" altLang="zh-CN" sz="32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rPr>
              <a:t>KẾT BÀI</a:t>
            </a:r>
            <a:endParaRPr lang="zh-CN" altLang="en-US" sz="3200" b="1" dirty="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Tree>
    <p:extLst>
      <p:ext uri="{BB962C8B-B14F-4D97-AF65-F5344CB8AC3E}">
        <p14:creationId xmlns:p14="http://schemas.microsoft.com/office/powerpoint/2010/main" val="2668007695"/>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dissolv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F3759F3-6F65-42D3-A1CD-E60CF1B43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88" y="1755898"/>
            <a:ext cx="3921303" cy="3921303"/>
          </a:xfrm>
          <a:prstGeom prst="rect">
            <a:avLst/>
          </a:prstGeom>
        </p:spPr>
      </p:pic>
      <p:pic>
        <p:nvPicPr>
          <p:cNvPr id="10" name="图片 9">
            <a:extLst>
              <a:ext uri="{FF2B5EF4-FFF2-40B4-BE49-F238E27FC236}">
                <a16:creationId xmlns:a16="http://schemas.microsoft.com/office/drawing/2014/main" id="{7D373CA2-E4B9-405E-A7BB-0A81E742371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82345"/>
            <a:ext cx="3737286" cy="347211"/>
          </a:xfrm>
          <a:prstGeom prst="rect">
            <a:avLst/>
          </a:prstGeom>
        </p:spPr>
      </p:pic>
      <p:sp>
        <p:nvSpPr>
          <p:cNvPr id="11" name="MH_Entry_1">
            <a:extLst>
              <a:ext uri="{FF2B5EF4-FFF2-40B4-BE49-F238E27FC236}">
                <a16:creationId xmlns:a16="http://schemas.microsoft.com/office/drawing/2014/main" id="{136227CF-7646-4640-A972-CEF6DC9F5B88}"/>
              </a:ext>
            </a:extLst>
          </p:cNvPr>
          <p:cNvSpPr/>
          <p:nvPr>
            <p:custDataLst>
              <p:tags r:id="rId1"/>
            </p:custDataLst>
          </p:nvPr>
        </p:nvSpPr>
        <p:spPr>
          <a:xfrm>
            <a:off x="4359148" y="338164"/>
            <a:ext cx="3884100"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Mở</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44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2" name="Text Box 12"/>
          <p:cNvSpPr txBox="1">
            <a:spLocks noChangeArrowheads="1"/>
          </p:cNvSpPr>
          <p:nvPr/>
        </p:nvSpPr>
        <p:spPr bwMode="auto">
          <a:xfrm>
            <a:off x="5882182" y="2062591"/>
            <a:ext cx="3411940"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1: </a:t>
            </a:r>
            <a:r>
              <a:rPr lang="en-US" sz="3200" b="1" dirty="0" err="1" smtClean="0">
                <a:solidFill>
                  <a:schemeClr val="tx2"/>
                </a:solidFill>
                <a:latin typeface="Times New Roman" pitchFamily="18" charset="0"/>
              </a:rPr>
              <a:t>Đi</a:t>
            </a:r>
            <a:r>
              <a:rPr lang="en-US" sz="3200" b="1" dirty="0" smtClean="0">
                <a:solidFill>
                  <a:schemeClr val="tx2"/>
                </a:solidFill>
                <a:latin typeface="Times New Roman" pitchFamily="18" charset="0"/>
              </a:rPr>
              <a:t> </a:t>
            </a:r>
            <a:r>
              <a:rPr lang="en-US" sz="3200" b="1" dirty="0" err="1">
                <a:solidFill>
                  <a:schemeClr val="tx2"/>
                </a:solidFill>
                <a:latin typeface="Times New Roman" pitchFamily="18" charset="0"/>
              </a:rPr>
              <a:t>thẳng</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vào</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vấn</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đề</a:t>
            </a:r>
            <a:r>
              <a:rPr lang="en-US" sz="3200" dirty="0">
                <a:solidFill>
                  <a:schemeClr val="tx2"/>
                </a:solidFill>
                <a:latin typeface="Times New Roman" pitchFamily="18" charset="0"/>
              </a:rPr>
              <a:t>.</a:t>
            </a:r>
          </a:p>
        </p:txBody>
      </p:sp>
      <p:sp>
        <p:nvSpPr>
          <p:cNvPr id="13" name="Text Box 15"/>
          <p:cNvSpPr txBox="1">
            <a:spLocks noChangeArrowheads="1"/>
          </p:cNvSpPr>
          <p:nvPr/>
        </p:nvSpPr>
        <p:spPr bwMode="auto">
          <a:xfrm>
            <a:off x="4658432" y="3687859"/>
            <a:ext cx="5659272" cy="2554545"/>
          </a:xfrm>
          <a:prstGeom prst="rect">
            <a:avLst/>
          </a:prstGeom>
          <a:noFill/>
          <a:ln w="9525">
            <a:noFill/>
            <a:miter lim="800000"/>
            <a:headEnd/>
            <a:tailEnd/>
          </a:ln>
          <a:effectLst/>
        </p:spPr>
        <p:txBody>
          <a:bodyPr wrap="square">
            <a:spAutoFit/>
          </a:bodyPr>
          <a:lstStyle/>
          <a:p>
            <a:pPr algn="ctr">
              <a:spcBef>
                <a:spcPct val="50000"/>
              </a:spcBef>
            </a:pPr>
            <a:r>
              <a:rPr lang="en-US" sz="3200" dirty="0" err="1" smtClean="0">
                <a:solidFill>
                  <a:schemeClr val="tx2"/>
                </a:solidFill>
                <a:latin typeface="Times New Roman" pitchFamily="18" charset="0"/>
              </a:rPr>
              <a:t>Hoài</a:t>
            </a:r>
            <a:r>
              <a:rPr lang="en-US" sz="3200" dirty="0" smtClean="0">
                <a:solidFill>
                  <a:schemeClr val="tx2"/>
                </a:solidFill>
                <a:latin typeface="Times New Roman" pitchFamily="18" charset="0"/>
              </a:rPr>
              <a:t> </a:t>
            </a:r>
            <a:r>
              <a:rPr lang="en-US" sz="3200" dirty="0" err="1">
                <a:solidFill>
                  <a:schemeClr val="tx2"/>
                </a:solidFill>
                <a:latin typeface="Times New Roman" pitchFamily="18" charset="0"/>
              </a:rPr>
              <a:t>bão</a:t>
            </a:r>
            <a:r>
              <a:rPr lang="en-US" sz="3200" dirty="0">
                <a:solidFill>
                  <a:schemeClr val="tx2"/>
                </a:solidFill>
                <a:latin typeface="Times New Roman" pitchFamily="18" charset="0"/>
              </a:rPr>
              <a:t>, ý </a:t>
            </a:r>
            <a:r>
              <a:rPr lang="en-US" sz="3200" dirty="0" err="1">
                <a:solidFill>
                  <a:schemeClr val="tx2"/>
                </a:solidFill>
                <a:latin typeface="Times New Roman" pitchFamily="18" charset="0"/>
              </a:rPr>
              <a:t>chí</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nghị</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lực</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là</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điều</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không</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thể</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thiếu</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đối</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với</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những</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ai</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muốn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thành</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đạt</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Câu</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tục</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ngữ</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của</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dân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gian</a:t>
            </a:r>
            <a:r>
              <a:rPr lang="en-US" sz="3200" dirty="0">
                <a:solidFill>
                  <a:schemeClr val="tx2"/>
                </a:solidFill>
                <a:latin typeface="Times New Roman" pitchFamily="18" charset="0"/>
              </a:rPr>
              <a:t> </a:t>
            </a:r>
            <a:r>
              <a:rPr lang="en-US" sz="3200" i="1" dirty="0" err="1">
                <a:solidFill>
                  <a:schemeClr val="tx2"/>
                </a:solidFill>
                <a:latin typeface="Times New Roman" pitchFamily="18" charset="0"/>
              </a:rPr>
              <a:t>Có</a:t>
            </a:r>
            <a:r>
              <a:rPr lang="en-US" sz="3200" i="1" dirty="0">
                <a:solidFill>
                  <a:schemeClr val="tx2"/>
                </a:solidFill>
                <a:latin typeface="Times New Roman" pitchFamily="18" charset="0"/>
              </a:rPr>
              <a:t> </a:t>
            </a:r>
            <a:r>
              <a:rPr lang="en-US" sz="3200" i="1" dirty="0" err="1">
                <a:solidFill>
                  <a:schemeClr val="tx2"/>
                </a:solidFill>
                <a:latin typeface="Times New Roman" pitchFamily="18" charset="0"/>
              </a:rPr>
              <a:t>chí</a:t>
            </a:r>
            <a:r>
              <a:rPr lang="en-US" sz="3200" i="1" dirty="0">
                <a:solidFill>
                  <a:schemeClr val="tx2"/>
                </a:solidFill>
                <a:latin typeface="Times New Roman" pitchFamily="18" charset="0"/>
              </a:rPr>
              <a:t> </a:t>
            </a:r>
            <a:r>
              <a:rPr lang="en-US" sz="3200" i="1" dirty="0" err="1">
                <a:solidFill>
                  <a:schemeClr val="tx2"/>
                </a:solidFill>
                <a:latin typeface="Times New Roman" pitchFamily="18" charset="0"/>
              </a:rPr>
              <a:t>thì</a:t>
            </a:r>
            <a:r>
              <a:rPr lang="en-US" sz="3200" i="1" dirty="0">
                <a:solidFill>
                  <a:schemeClr val="tx2"/>
                </a:solidFill>
                <a:latin typeface="Times New Roman" pitchFamily="18" charset="0"/>
              </a:rPr>
              <a:t> </a:t>
            </a:r>
            <a:r>
              <a:rPr lang="en-US" sz="3200" i="1" dirty="0" err="1">
                <a:solidFill>
                  <a:schemeClr val="tx2"/>
                </a:solidFill>
                <a:latin typeface="Times New Roman" pitchFamily="18" charset="0"/>
              </a:rPr>
              <a:t>nên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đã</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nêu</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bật</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tầm</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quan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trọng</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đó</a:t>
            </a:r>
            <a:r>
              <a:rPr lang="en-US" sz="3200" dirty="0">
                <a:solidFill>
                  <a:schemeClr val="tx2"/>
                </a:solidFill>
                <a:latin typeface="Times New Roman" pitchFamily="18" charset="0"/>
              </a:rPr>
              <a:t>.</a:t>
            </a:r>
            <a:endParaRPr lang="vi-VN" sz="3200" dirty="0">
              <a:solidFill>
                <a:schemeClr val="tx2"/>
              </a:solidFill>
              <a:latin typeface="Times New Roman" pitchFamily="18" charset="0"/>
            </a:endParaRPr>
          </a:p>
        </p:txBody>
      </p:sp>
    </p:spTree>
    <p:extLst>
      <p:ext uri="{BB962C8B-B14F-4D97-AF65-F5344CB8AC3E}">
        <p14:creationId xmlns:p14="http://schemas.microsoft.com/office/powerpoint/2010/main" val="197173993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ppt_x</p:attrName>
                                        </p:attrNameLst>
                                      </p:cBhvr>
                                      <p:tavLst>
                                        <p:tav tm="0">
                                          <p:val>
                                            <p:strVal val="#ppt_x-.2"/>
                                          </p:val>
                                        </p:tav>
                                        <p:tav tm="100000">
                                          <p:val>
                                            <p:strVal val="#ppt_x"/>
                                          </p:val>
                                        </p:tav>
                                      </p:tavLst>
                                    </p:anim>
                                    <p:anim calcmode="lin" valueType="num">
                                      <p:cBhvr>
                                        <p:cTn id="3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F3759F3-6F65-42D3-A1CD-E60CF1B43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88" y="1755898"/>
            <a:ext cx="3921303" cy="3921303"/>
          </a:xfrm>
          <a:prstGeom prst="rect">
            <a:avLst/>
          </a:prstGeom>
        </p:spPr>
      </p:pic>
      <p:pic>
        <p:nvPicPr>
          <p:cNvPr id="10" name="图片 9">
            <a:extLst>
              <a:ext uri="{FF2B5EF4-FFF2-40B4-BE49-F238E27FC236}">
                <a16:creationId xmlns:a16="http://schemas.microsoft.com/office/drawing/2014/main" id="{7D373CA2-E4B9-405E-A7BB-0A81E742371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82345"/>
            <a:ext cx="3737286" cy="347211"/>
          </a:xfrm>
          <a:prstGeom prst="rect">
            <a:avLst/>
          </a:prstGeom>
        </p:spPr>
      </p:pic>
      <p:sp>
        <p:nvSpPr>
          <p:cNvPr id="11" name="MH_Entry_1">
            <a:extLst>
              <a:ext uri="{FF2B5EF4-FFF2-40B4-BE49-F238E27FC236}">
                <a16:creationId xmlns:a16="http://schemas.microsoft.com/office/drawing/2014/main" id="{136227CF-7646-4640-A972-CEF6DC9F5B88}"/>
              </a:ext>
            </a:extLst>
          </p:cNvPr>
          <p:cNvSpPr/>
          <p:nvPr>
            <p:custDataLst>
              <p:tags r:id="rId1"/>
            </p:custDataLst>
          </p:nvPr>
        </p:nvSpPr>
        <p:spPr>
          <a:xfrm>
            <a:off x="4359148" y="338164"/>
            <a:ext cx="3884100"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Mở</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44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2" name="Text Box 12"/>
          <p:cNvSpPr txBox="1">
            <a:spLocks noChangeArrowheads="1"/>
          </p:cNvSpPr>
          <p:nvPr/>
        </p:nvSpPr>
        <p:spPr bwMode="auto">
          <a:xfrm>
            <a:off x="5431797" y="2062591"/>
            <a:ext cx="3957855"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2: </a:t>
            </a:r>
            <a:r>
              <a:rPr lang="en-US" sz="3200" b="1" dirty="0" err="1" smtClean="0">
                <a:solidFill>
                  <a:schemeClr val="tx2"/>
                </a:solidFill>
                <a:latin typeface="Times New Roman" pitchFamily="18" charset="0"/>
              </a:rPr>
              <a:t>Suy</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từ</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cái</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chung</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đến</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cái</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riêng</a:t>
            </a:r>
            <a:r>
              <a:rPr lang="en-US" sz="3200" b="1" dirty="0" smtClean="0">
                <a:solidFill>
                  <a:schemeClr val="tx2"/>
                </a:solidFill>
                <a:latin typeface="Times New Roman" pitchFamily="18" charset="0"/>
              </a:rPr>
              <a:t>.</a:t>
            </a:r>
          </a:p>
        </p:txBody>
      </p:sp>
      <p:sp>
        <p:nvSpPr>
          <p:cNvPr id="13" name="Text Box 15"/>
          <p:cNvSpPr txBox="1">
            <a:spLocks noChangeArrowheads="1"/>
          </p:cNvSpPr>
          <p:nvPr/>
        </p:nvSpPr>
        <p:spPr bwMode="auto">
          <a:xfrm>
            <a:off x="4394579" y="3510435"/>
            <a:ext cx="6141493" cy="3046988"/>
          </a:xfrm>
          <a:prstGeom prst="rect">
            <a:avLst/>
          </a:prstGeom>
          <a:noFill/>
          <a:ln w="9525">
            <a:noFill/>
            <a:miter lim="800000"/>
            <a:headEnd/>
            <a:tailEnd/>
          </a:ln>
          <a:effectLst/>
        </p:spPr>
        <p:txBody>
          <a:bodyPr wrap="square">
            <a:spAutoFit/>
          </a:bodyPr>
          <a:lstStyle/>
          <a:p>
            <a:pPr algn="ctr">
              <a:spcBef>
                <a:spcPct val="50000"/>
              </a:spcBef>
            </a:pPr>
            <a:r>
              <a:rPr lang="en-US" sz="3200" dirty="0" err="1" smtClean="0">
                <a:solidFill>
                  <a:schemeClr val="tx2"/>
                </a:solidFill>
                <a:latin typeface="Times New Roman" pitchFamily="18" charset="0"/>
              </a:rPr>
              <a:t>Sống</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tức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là</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khắc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phục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khó</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khăn</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Không</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có</a:t>
            </a:r>
            <a:r>
              <a:rPr lang="en-US" sz="3200" dirty="0" smtClean="0">
                <a:solidFill>
                  <a:schemeClr val="tx2"/>
                </a:solidFill>
                <a:latin typeface="Times New Roman" pitchFamily="18" charset="0"/>
              </a:rPr>
              <a:t> ý </a:t>
            </a:r>
            <a:r>
              <a:rPr lang="en-US" sz="3200" dirty="0" err="1" smtClean="0">
                <a:solidFill>
                  <a:schemeClr val="tx2"/>
                </a:solidFill>
                <a:latin typeface="Times New Roman" pitchFamily="18" charset="0"/>
              </a:rPr>
              <a:t>chí</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niềm</a:t>
            </a:r>
            <a:r>
              <a:rPr lang="en-US" sz="3200" dirty="0" smtClean="0">
                <a:solidFill>
                  <a:schemeClr val="tx2"/>
                </a:solidFill>
                <a:latin typeface="Times New Roman" pitchFamily="18" charset="0"/>
              </a:rPr>
              <a:t> tin, </a:t>
            </a:r>
            <a:r>
              <a:rPr lang="en-US" sz="3200" dirty="0" err="1" smtClean="0">
                <a:solidFill>
                  <a:schemeClr val="tx2"/>
                </a:solidFill>
                <a:latin typeface="Times New Roman" pitchFamily="18" charset="0"/>
              </a:rPr>
              <a:t>nghị</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lưc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để</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khắc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phục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mọi</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trở</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ngại</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trên</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đường</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đời</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thì</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không</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thể</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thành</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đạt</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được</a:t>
            </a:r>
            <a:r>
              <a:rPr lang="en-US" sz="3200" dirty="0" smtClean="0">
                <a:solidFill>
                  <a:schemeClr val="tx2"/>
                </a:solidFill>
                <a:latin typeface="Times New Roman" pitchFamily="18" charset="0"/>
              </a:rPr>
              <a:t>. Do </a:t>
            </a:r>
            <a:r>
              <a:rPr lang="en-US" sz="3200" dirty="0" err="1" smtClean="0">
                <a:solidFill>
                  <a:schemeClr val="tx2"/>
                </a:solidFill>
                <a:latin typeface="Times New Roman" pitchFamily="18" charset="0"/>
              </a:rPr>
              <a:t>đó</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từ</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xưa</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nhân</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dân</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đã</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dạy</a:t>
            </a:r>
            <a:r>
              <a:rPr lang="en-US" sz="3200" dirty="0" smtClean="0">
                <a:solidFill>
                  <a:schemeClr val="tx2"/>
                </a:solidFill>
                <a:latin typeface="Times New Roman" pitchFamily="18" charset="0"/>
              </a:rPr>
              <a:t>: </a:t>
            </a:r>
            <a:r>
              <a:rPr lang="en-US" sz="3200" i="1" dirty="0" smtClean="0">
                <a:solidFill>
                  <a:schemeClr val="tx2"/>
                </a:solidFill>
                <a:latin typeface="Times New Roman" pitchFamily="18" charset="0"/>
              </a:rPr>
              <a:t>“ </a:t>
            </a:r>
            <a:r>
              <a:rPr lang="en-US" sz="3200" i="1" dirty="0" err="1" smtClean="0">
                <a:solidFill>
                  <a:schemeClr val="tx2"/>
                </a:solidFill>
                <a:latin typeface="Times New Roman" pitchFamily="18" charset="0"/>
              </a:rPr>
              <a:t>Có</a:t>
            </a:r>
            <a:r>
              <a:rPr lang="en-US" sz="3200" i="1" dirty="0" smtClean="0">
                <a:solidFill>
                  <a:schemeClr val="tx2"/>
                </a:solidFill>
                <a:latin typeface="Times New Roman" pitchFamily="18" charset="0"/>
              </a:rPr>
              <a:t> </a:t>
            </a:r>
            <a:r>
              <a:rPr lang="en-US" sz="3200" i="1" dirty="0" err="1" smtClean="0">
                <a:solidFill>
                  <a:schemeClr val="tx2"/>
                </a:solidFill>
                <a:latin typeface="Times New Roman" pitchFamily="18" charset="0"/>
              </a:rPr>
              <a:t>chí</a:t>
            </a:r>
            <a:r>
              <a:rPr lang="en-US" sz="3200" i="1" dirty="0" smtClean="0">
                <a:solidFill>
                  <a:schemeClr val="tx2"/>
                </a:solidFill>
                <a:latin typeface="Times New Roman" pitchFamily="18" charset="0"/>
              </a:rPr>
              <a:t> </a:t>
            </a:r>
            <a:r>
              <a:rPr lang="en-US" sz="3200" i="1" dirty="0" err="1" smtClean="0">
                <a:solidFill>
                  <a:schemeClr val="tx2"/>
                </a:solidFill>
                <a:latin typeface="Times New Roman" pitchFamily="18" charset="0"/>
              </a:rPr>
              <a:t>thì</a:t>
            </a:r>
            <a:r>
              <a:rPr lang="en-US" sz="3200" i="1" dirty="0" smtClean="0">
                <a:solidFill>
                  <a:schemeClr val="tx2"/>
                </a:solidFill>
                <a:latin typeface="Times New Roman" pitchFamily="18" charset="0"/>
              </a:rPr>
              <a:t> </a:t>
            </a:r>
            <a:r>
              <a:rPr lang="en-US" sz="3200" i="1" dirty="0" err="1" smtClean="0">
                <a:solidFill>
                  <a:schemeClr val="tx2"/>
                </a:solidFill>
                <a:latin typeface="Times New Roman" pitchFamily="18" charset="0"/>
              </a:rPr>
              <a:t>nên</a:t>
            </a:r>
            <a:r>
              <a:rPr lang="en-US" sz="3200" i="1" dirty="0" smtClean="0">
                <a:solidFill>
                  <a:schemeClr val="tx2"/>
                </a:solidFill>
                <a:latin typeface="Times New Roman" pitchFamily="18" charset="0"/>
              </a:rPr>
              <a:t>”.</a:t>
            </a:r>
            <a:endParaRPr lang="en-US" sz="3200" i="1" dirty="0">
              <a:solidFill>
                <a:schemeClr val="tx2"/>
              </a:solidFill>
              <a:latin typeface="Times New Roman" pitchFamily="18" charset="0"/>
            </a:endParaRPr>
          </a:p>
        </p:txBody>
      </p:sp>
    </p:spTree>
    <p:extLst>
      <p:ext uri="{BB962C8B-B14F-4D97-AF65-F5344CB8AC3E}">
        <p14:creationId xmlns:p14="http://schemas.microsoft.com/office/powerpoint/2010/main" val="197173993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ppt_x</p:attrName>
                                        </p:attrNameLst>
                                      </p:cBhvr>
                                      <p:tavLst>
                                        <p:tav tm="0">
                                          <p:val>
                                            <p:strVal val="#ppt_x-.2"/>
                                          </p:val>
                                        </p:tav>
                                        <p:tav tm="100000">
                                          <p:val>
                                            <p:strVal val="#ppt_x"/>
                                          </p:val>
                                        </p:tav>
                                      </p:tavLst>
                                    </p:anim>
                                    <p:anim calcmode="lin" valueType="num">
                                      <p:cBhvr>
                                        <p:cTn id="3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F3759F3-6F65-42D3-A1CD-E60CF1B43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88" y="1755898"/>
            <a:ext cx="3921303" cy="3921303"/>
          </a:xfrm>
          <a:prstGeom prst="rect">
            <a:avLst/>
          </a:prstGeom>
        </p:spPr>
      </p:pic>
      <p:pic>
        <p:nvPicPr>
          <p:cNvPr id="10" name="图片 9">
            <a:extLst>
              <a:ext uri="{FF2B5EF4-FFF2-40B4-BE49-F238E27FC236}">
                <a16:creationId xmlns:a16="http://schemas.microsoft.com/office/drawing/2014/main" id="{7D373CA2-E4B9-405E-A7BB-0A81E742371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82345"/>
            <a:ext cx="3737286" cy="347211"/>
          </a:xfrm>
          <a:prstGeom prst="rect">
            <a:avLst/>
          </a:prstGeom>
        </p:spPr>
      </p:pic>
      <p:sp>
        <p:nvSpPr>
          <p:cNvPr id="11" name="MH_Entry_1">
            <a:extLst>
              <a:ext uri="{FF2B5EF4-FFF2-40B4-BE49-F238E27FC236}">
                <a16:creationId xmlns:a16="http://schemas.microsoft.com/office/drawing/2014/main" id="{136227CF-7646-4640-A972-CEF6DC9F5B88}"/>
              </a:ext>
            </a:extLst>
          </p:cNvPr>
          <p:cNvSpPr/>
          <p:nvPr>
            <p:custDataLst>
              <p:tags r:id="rId1"/>
            </p:custDataLst>
          </p:nvPr>
        </p:nvSpPr>
        <p:spPr>
          <a:xfrm>
            <a:off x="4359148" y="338164"/>
            <a:ext cx="3884100"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Mở</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2" name="Text Box 12"/>
          <p:cNvSpPr txBox="1">
            <a:spLocks noChangeArrowheads="1"/>
          </p:cNvSpPr>
          <p:nvPr/>
        </p:nvSpPr>
        <p:spPr bwMode="auto">
          <a:xfrm>
            <a:off x="5431797" y="2062591"/>
            <a:ext cx="3957855"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3: </a:t>
            </a:r>
            <a:r>
              <a:rPr lang="en-US" sz="3200" b="1" dirty="0" err="1" smtClean="0">
                <a:solidFill>
                  <a:schemeClr val="tx2"/>
                </a:solidFill>
                <a:latin typeface="Times New Roman" pitchFamily="18" charset="0"/>
              </a:rPr>
              <a:t>Suy</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từ</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tâm</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lí</a:t>
            </a:r>
            <a:r>
              <a:rPr lang="en-US" sz="3200" b="1" dirty="0" smtClean="0">
                <a:solidFill>
                  <a:schemeClr val="tx2"/>
                </a:solidFill>
                <a:latin typeface="Times New Roman" pitchFamily="18" charset="0"/>
              </a:rPr>
              <a:t> con </a:t>
            </a:r>
            <a:r>
              <a:rPr lang="en-US" sz="3200" b="1" dirty="0" err="1" smtClean="0">
                <a:solidFill>
                  <a:schemeClr val="tx2"/>
                </a:solidFill>
                <a:latin typeface="Times New Roman" pitchFamily="18" charset="0"/>
              </a:rPr>
              <a:t>người</a:t>
            </a:r>
            <a:r>
              <a:rPr lang="en-US" sz="3200" b="1" dirty="0" smtClean="0">
                <a:solidFill>
                  <a:schemeClr val="tx2"/>
                </a:solidFill>
                <a:latin typeface="Times New Roman" pitchFamily="18" charset="0"/>
              </a:rPr>
              <a:t>.</a:t>
            </a:r>
          </a:p>
        </p:txBody>
      </p:sp>
      <p:sp>
        <p:nvSpPr>
          <p:cNvPr id="13" name="Text Box 15"/>
          <p:cNvSpPr txBox="1">
            <a:spLocks noChangeArrowheads="1"/>
          </p:cNvSpPr>
          <p:nvPr/>
        </p:nvSpPr>
        <p:spPr bwMode="auto">
          <a:xfrm>
            <a:off x="4394579" y="3510435"/>
            <a:ext cx="6141493" cy="2677656"/>
          </a:xfrm>
          <a:prstGeom prst="rect">
            <a:avLst/>
          </a:prstGeom>
          <a:noFill/>
          <a:ln w="9525">
            <a:noFill/>
            <a:miter lim="800000"/>
            <a:headEnd/>
            <a:tailEnd/>
          </a:ln>
          <a:effectLst/>
        </p:spPr>
        <p:txBody>
          <a:bodyPr wrap="square">
            <a:spAutoFit/>
          </a:bodyPr>
          <a:lstStyle/>
          <a:p>
            <a:pPr algn="ctr">
              <a:spcBef>
                <a:spcPct val="50000"/>
              </a:spcBef>
            </a:pPr>
            <a:r>
              <a:rPr lang="en-US" sz="2800" dirty="0" smtClean="0">
                <a:solidFill>
                  <a:schemeClr val="tx2"/>
                </a:solidFill>
                <a:latin typeface="Times New Roman" pitchFamily="18" charset="0"/>
              </a:rPr>
              <a:t>Ở </a:t>
            </a:r>
            <a:r>
              <a:rPr lang="en-US" sz="2800" dirty="0" err="1" smtClean="0">
                <a:solidFill>
                  <a:schemeClr val="tx2"/>
                </a:solidFill>
                <a:latin typeface="Times New Roman" pitchFamily="18" charset="0"/>
              </a:rPr>
              <a:t>đời</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mấy</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ai</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mà</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không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mong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muốn</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được</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thành</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đạt</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về</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sự</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nghiệp</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Nhưng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không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phải</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ai</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cũng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có</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đủ</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niềm</a:t>
            </a:r>
            <a:r>
              <a:rPr lang="en-US" sz="2800" dirty="0" smtClean="0">
                <a:solidFill>
                  <a:schemeClr val="tx2"/>
                </a:solidFill>
                <a:latin typeface="Times New Roman" pitchFamily="18" charset="0"/>
              </a:rPr>
              <a:t> tin, </a:t>
            </a:r>
            <a:r>
              <a:rPr lang="en-US" sz="2800" dirty="0" err="1" smtClean="0">
                <a:solidFill>
                  <a:schemeClr val="tx2"/>
                </a:solidFill>
                <a:latin typeface="Times New Roman" pitchFamily="18" charset="0"/>
              </a:rPr>
              <a:t>nghị</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lực</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để</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tiếp</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tục</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sự</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nghiệp</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cho</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đến</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thành</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công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Bởi</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thế</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cho</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nên</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từ</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xưa</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nhân</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dân</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ta</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đã</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dạy</a:t>
            </a:r>
            <a:r>
              <a:rPr lang="en-US" sz="2800" dirty="0" smtClean="0">
                <a:solidFill>
                  <a:schemeClr val="tx2"/>
                </a:solidFill>
                <a:latin typeface="Times New Roman" pitchFamily="18" charset="0"/>
              </a:rPr>
              <a:t> : </a:t>
            </a:r>
            <a:r>
              <a:rPr lang="en-US" sz="2800" i="1" dirty="0" err="1" smtClean="0">
                <a:solidFill>
                  <a:schemeClr val="tx2"/>
                </a:solidFill>
                <a:latin typeface="Times New Roman" pitchFamily="18" charset="0"/>
              </a:rPr>
              <a:t>Có</a:t>
            </a:r>
            <a:r>
              <a:rPr lang="en-US" sz="2800" i="1" dirty="0" smtClean="0">
                <a:solidFill>
                  <a:schemeClr val="tx2"/>
                </a:solidFill>
                <a:latin typeface="Times New Roman" pitchFamily="18" charset="0"/>
              </a:rPr>
              <a:t> </a:t>
            </a:r>
            <a:r>
              <a:rPr lang="en-US" sz="2800" i="1" dirty="0" err="1" smtClean="0">
                <a:solidFill>
                  <a:schemeClr val="tx2"/>
                </a:solidFill>
                <a:latin typeface="Times New Roman" pitchFamily="18" charset="0"/>
              </a:rPr>
              <a:t>chí</a:t>
            </a:r>
            <a:r>
              <a:rPr lang="en-US" sz="2800" i="1" dirty="0" smtClean="0">
                <a:solidFill>
                  <a:schemeClr val="tx2"/>
                </a:solidFill>
                <a:latin typeface="Times New Roman" pitchFamily="18" charset="0"/>
              </a:rPr>
              <a:t> </a:t>
            </a:r>
            <a:r>
              <a:rPr lang="en-US" sz="2800" i="1" dirty="0" err="1" smtClean="0">
                <a:solidFill>
                  <a:schemeClr val="tx2"/>
                </a:solidFill>
                <a:latin typeface="Times New Roman" pitchFamily="18" charset="0"/>
              </a:rPr>
              <a:t>thì</a:t>
            </a:r>
            <a:r>
              <a:rPr lang="en-US" sz="2800" i="1" dirty="0" smtClean="0">
                <a:solidFill>
                  <a:schemeClr val="tx2"/>
                </a:solidFill>
                <a:latin typeface="Times New Roman" pitchFamily="18" charset="0"/>
              </a:rPr>
              <a:t> </a:t>
            </a:r>
            <a:r>
              <a:rPr lang="en-US" sz="2800" i="1" dirty="0" err="1" smtClean="0">
                <a:solidFill>
                  <a:schemeClr val="tx2"/>
                </a:solidFill>
                <a:latin typeface="Times New Roman" pitchFamily="18" charset="0"/>
              </a:rPr>
              <a:t>nên</a:t>
            </a:r>
            <a:r>
              <a:rPr lang="en-US" sz="2800" i="1" dirty="0" smtClean="0">
                <a:solidFill>
                  <a:schemeClr val="tx2"/>
                </a:solidFill>
                <a:latin typeface="Times New Roman" pitchFamily="18" charset="0"/>
              </a:rPr>
              <a:t>.</a:t>
            </a:r>
            <a:endParaRPr lang="en-US" sz="2800" i="1" dirty="0">
              <a:solidFill>
                <a:schemeClr val="tx2"/>
              </a:solidFill>
              <a:latin typeface="Times New Roman" pitchFamily="18" charset="0"/>
            </a:endParaRPr>
          </a:p>
        </p:txBody>
      </p:sp>
    </p:spTree>
    <p:extLst>
      <p:ext uri="{BB962C8B-B14F-4D97-AF65-F5344CB8AC3E}">
        <p14:creationId xmlns:p14="http://schemas.microsoft.com/office/powerpoint/2010/main" val="197173993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ppt_x</p:attrName>
                                        </p:attrNameLst>
                                      </p:cBhvr>
                                      <p:tavLst>
                                        <p:tav tm="0">
                                          <p:val>
                                            <p:strVal val="#ppt_x-.2"/>
                                          </p:val>
                                        </p:tav>
                                        <p:tav tm="100000">
                                          <p:val>
                                            <p:strVal val="#ppt_x"/>
                                          </p:val>
                                        </p:tav>
                                      </p:tavLst>
                                    </p:anim>
                                    <p:anim calcmode="lin" valueType="num">
                                      <p:cBhvr>
                                        <p:cTn id="3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3A3F50D9-06FF-4D69-870B-2CE6755224FE}"/>
              </a:ext>
            </a:extLst>
          </p:cNvPr>
          <p:cNvPicPr>
            <a:picLocks noChangeAspect="1"/>
          </p:cNvPicPr>
          <p:nvPr/>
        </p:nvPicPr>
        <p:blipFill rotWithShape="1">
          <a:blip r:embed="rId5">
            <a:extLst>
              <a:ext uri="{28A0092B-C50C-407E-A947-70E740481C1C}">
                <a14:useLocalDpi xmlns:a14="http://schemas.microsoft.com/office/drawing/2010/main" val="0"/>
              </a:ext>
            </a:extLst>
          </a:blip>
          <a:srcRect b="16171"/>
          <a:stretch/>
        </p:blipFill>
        <p:spPr>
          <a:xfrm>
            <a:off x="-334904" y="2717314"/>
            <a:ext cx="3951561" cy="4140686"/>
          </a:xfrm>
          <a:prstGeom prst="rect">
            <a:avLst/>
          </a:prstGeom>
        </p:spPr>
      </p:pic>
      <p:pic>
        <p:nvPicPr>
          <p:cNvPr id="12" name="图片 11">
            <a:extLst>
              <a:ext uri="{FF2B5EF4-FFF2-40B4-BE49-F238E27FC236}">
                <a16:creationId xmlns:a16="http://schemas.microsoft.com/office/drawing/2014/main" id="{EBA145DB-918C-4920-B037-AA7ADD9159A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3" name="MH_Entry_1">
            <a:extLst>
              <a:ext uri="{FF2B5EF4-FFF2-40B4-BE49-F238E27FC236}">
                <a16:creationId xmlns:a16="http://schemas.microsoft.com/office/drawing/2014/main" id="{82C6244C-7D6C-45F9-8DA9-0690289C3DA2}"/>
              </a:ext>
            </a:extLst>
          </p:cNvPr>
          <p:cNvSpPr/>
          <p:nvPr>
            <p:custDataLst>
              <p:tags r:id="rId1"/>
            </p:custDataLst>
          </p:nvPr>
        </p:nvSpPr>
        <p:spPr>
          <a:xfrm>
            <a:off x="4359148" y="433700"/>
            <a:ext cx="3256303"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Thân</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4" name="Text Box 6"/>
          <p:cNvSpPr txBox="1">
            <a:spLocks noChangeArrowheads="1"/>
          </p:cNvSpPr>
          <p:nvPr/>
        </p:nvSpPr>
        <p:spPr bwMode="auto">
          <a:xfrm>
            <a:off x="2169994" y="1941398"/>
            <a:ext cx="8284191" cy="1015663"/>
          </a:xfrm>
          <a:prstGeom prst="rect">
            <a:avLst/>
          </a:prstGeom>
          <a:noFill/>
          <a:ln w="9525">
            <a:noFill/>
            <a:miter lim="800000"/>
            <a:headEnd/>
            <a:tailEnd/>
          </a:ln>
          <a:effectLst/>
        </p:spPr>
        <p:txBody>
          <a:bodyPr wrap="square">
            <a:spAutoFit/>
          </a:bodyPr>
          <a:lstStyle/>
          <a:p>
            <a:pPr algn="just">
              <a:spcBef>
                <a:spcPct val="50000"/>
              </a:spcBef>
            </a:pPr>
            <a:r>
              <a:rPr lang="en-US" sz="3000" dirty="0" smtClean="0">
                <a:latin typeface="Times New Roman" pitchFamily="18" charset="0"/>
              </a:rPr>
              <a:t>- </a:t>
            </a:r>
            <a:r>
              <a:rPr lang="en-US" sz="3000" dirty="0" err="1">
                <a:latin typeface="Times New Roman" pitchFamily="18" charset="0"/>
              </a:rPr>
              <a:t>Trước</a:t>
            </a:r>
            <a:r>
              <a:rPr lang="en-US" sz="3000" dirty="0">
                <a:latin typeface="Times New Roman" pitchFamily="18" charset="0"/>
              </a:rPr>
              <a:t> </a:t>
            </a:r>
            <a:r>
              <a:rPr lang="en-US" sz="3000" dirty="0" err="1">
                <a:latin typeface="Times New Roman" pitchFamily="18" charset="0"/>
              </a:rPr>
              <a:t>hết</a:t>
            </a:r>
            <a:r>
              <a:rPr lang="en-US" sz="3000" dirty="0">
                <a:latin typeface="Times New Roman" pitchFamily="18" charset="0"/>
              </a:rPr>
              <a:t> </a:t>
            </a:r>
            <a:r>
              <a:rPr lang="en-US" sz="3000" dirty="0" err="1">
                <a:latin typeface="Times New Roman" pitchFamily="18" charset="0"/>
              </a:rPr>
              <a:t>phải</a:t>
            </a:r>
            <a:r>
              <a:rPr lang="en-US" sz="3000" dirty="0">
                <a:latin typeface="Times New Roman" pitchFamily="18" charset="0"/>
              </a:rPr>
              <a:t> </a:t>
            </a:r>
            <a:r>
              <a:rPr lang="en-US" sz="3000" dirty="0" err="1">
                <a:latin typeface="Times New Roman" pitchFamily="18" charset="0"/>
              </a:rPr>
              <a:t>có</a:t>
            </a:r>
            <a:r>
              <a:rPr lang="en-US" sz="3000" dirty="0">
                <a:latin typeface="Times New Roman" pitchFamily="18" charset="0"/>
              </a:rPr>
              <a:t> </a:t>
            </a:r>
            <a:r>
              <a:rPr lang="en-US" sz="3000" dirty="0" err="1">
                <a:latin typeface="Times New Roman" pitchFamily="18" charset="0"/>
              </a:rPr>
              <a:t>từ</a:t>
            </a:r>
            <a:r>
              <a:rPr lang="en-US" sz="3000" dirty="0">
                <a:latin typeface="Times New Roman" pitchFamily="18" charset="0"/>
              </a:rPr>
              <a:t> </a:t>
            </a:r>
            <a:r>
              <a:rPr lang="en-US" sz="3000" dirty="0" err="1">
                <a:latin typeface="Times New Roman" pitchFamily="18" charset="0"/>
              </a:rPr>
              <a:t>ngữ</a:t>
            </a:r>
            <a:r>
              <a:rPr lang="en-US" sz="3000" dirty="0">
                <a:latin typeface="Times New Roman" pitchFamily="18" charset="0"/>
              </a:rPr>
              <a:t> </a:t>
            </a:r>
            <a:r>
              <a:rPr lang="en-US" sz="3000" dirty="0" err="1">
                <a:latin typeface="Times New Roman" pitchFamily="18" charset="0"/>
              </a:rPr>
              <a:t>chuyển</a:t>
            </a:r>
            <a:r>
              <a:rPr lang="en-US" sz="3000" dirty="0">
                <a:latin typeface="Times New Roman" pitchFamily="18" charset="0"/>
              </a:rPr>
              <a:t> </a:t>
            </a:r>
            <a:r>
              <a:rPr lang="en-US" sz="3000" dirty="0" err="1">
                <a:latin typeface="Times New Roman" pitchFamily="18" charset="0"/>
              </a:rPr>
              <a:t>đoạn</a:t>
            </a:r>
            <a:r>
              <a:rPr lang="en-US" sz="3000" dirty="0">
                <a:latin typeface="Times New Roman" pitchFamily="18" charset="0"/>
              </a:rPr>
              <a:t>, </a:t>
            </a:r>
            <a:r>
              <a:rPr lang="en-US" sz="3000" dirty="0" err="1">
                <a:latin typeface="Times New Roman" pitchFamily="18" charset="0"/>
              </a:rPr>
              <a:t>tiếp</a:t>
            </a:r>
            <a:r>
              <a:rPr lang="en-US" sz="3000" dirty="0">
                <a:latin typeface="Times New Roman" pitchFamily="18" charset="0"/>
              </a:rPr>
              <a:t> </a:t>
            </a:r>
            <a:r>
              <a:rPr lang="en-US" sz="3000" dirty="0" err="1">
                <a:latin typeface="Times New Roman" pitchFamily="18" charset="0"/>
              </a:rPr>
              <a:t>nối</a:t>
            </a:r>
            <a:r>
              <a:rPr lang="en-US" sz="3000" dirty="0">
                <a:latin typeface="Times New Roman" pitchFamily="18" charset="0"/>
              </a:rPr>
              <a:t> </a:t>
            </a:r>
            <a:r>
              <a:rPr lang="en-US" sz="3000" dirty="0" err="1">
                <a:latin typeface="Times New Roman" pitchFamily="18" charset="0"/>
              </a:rPr>
              <a:t>phần</a:t>
            </a:r>
            <a:r>
              <a:rPr lang="en-US" sz="3000" dirty="0">
                <a:latin typeface="Times New Roman" pitchFamily="18" charset="0"/>
              </a:rPr>
              <a:t> </a:t>
            </a:r>
            <a:r>
              <a:rPr lang="en-US" sz="3000" dirty="0" err="1">
                <a:latin typeface="Times New Roman" pitchFamily="18" charset="0"/>
              </a:rPr>
              <a:t>Mở</a:t>
            </a:r>
            <a:r>
              <a:rPr lang="en-US" sz="3000" dirty="0">
                <a:latin typeface="Times New Roman" pitchFamily="18" charset="0"/>
              </a:rPr>
              <a:t> </a:t>
            </a:r>
            <a:r>
              <a:rPr lang="en-US" sz="3000" dirty="0" err="1">
                <a:latin typeface="Times New Roman" pitchFamily="18" charset="0"/>
              </a:rPr>
              <a:t>bài</a:t>
            </a:r>
            <a:r>
              <a:rPr lang="en-US" sz="3000" dirty="0">
                <a:latin typeface="Times New Roman" pitchFamily="18" charset="0"/>
              </a:rPr>
              <a:t>: </a:t>
            </a:r>
            <a:r>
              <a:rPr lang="en-US" sz="3000" i="1" dirty="0" err="1">
                <a:solidFill>
                  <a:schemeClr val="accent2"/>
                </a:solidFill>
                <a:latin typeface="Times New Roman" pitchFamily="18" charset="0"/>
              </a:rPr>
              <a:t>Thật</a:t>
            </a:r>
            <a:r>
              <a:rPr lang="en-US" sz="3000" i="1" dirty="0">
                <a:solidFill>
                  <a:schemeClr val="accent2"/>
                </a:solidFill>
                <a:latin typeface="Times New Roman" pitchFamily="18" charset="0"/>
              </a:rPr>
              <a:t> </a:t>
            </a:r>
            <a:r>
              <a:rPr lang="en-US" sz="3000" i="1" dirty="0" err="1">
                <a:solidFill>
                  <a:schemeClr val="accent2"/>
                </a:solidFill>
                <a:latin typeface="Times New Roman" pitchFamily="18" charset="0"/>
              </a:rPr>
              <a:t>vậy</a:t>
            </a:r>
            <a:r>
              <a:rPr lang="en-US" sz="3000" dirty="0">
                <a:latin typeface="Times New Roman" pitchFamily="18" charset="0"/>
              </a:rPr>
              <a:t>… </a:t>
            </a:r>
            <a:r>
              <a:rPr lang="en-US" sz="3000" dirty="0" err="1">
                <a:latin typeface="Times New Roman" pitchFamily="18" charset="0"/>
              </a:rPr>
              <a:t>hoặc</a:t>
            </a:r>
            <a:r>
              <a:rPr lang="en-US" sz="3000" dirty="0">
                <a:latin typeface="Times New Roman" pitchFamily="18" charset="0"/>
              </a:rPr>
              <a:t> </a:t>
            </a:r>
            <a:r>
              <a:rPr lang="en-US" sz="3000" i="1" dirty="0" err="1">
                <a:solidFill>
                  <a:schemeClr val="accent2"/>
                </a:solidFill>
                <a:latin typeface="Times New Roman" pitchFamily="18" charset="0"/>
              </a:rPr>
              <a:t>Đúng</a:t>
            </a:r>
            <a:r>
              <a:rPr lang="en-US" sz="3000" i="1" dirty="0">
                <a:solidFill>
                  <a:schemeClr val="accent2"/>
                </a:solidFill>
                <a:latin typeface="Times New Roman" pitchFamily="18" charset="0"/>
              </a:rPr>
              <a:t> </a:t>
            </a:r>
            <a:r>
              <a:rPr lang="en-US" sz="3000" i="1" dirty="0" err="1">
                <a:solidFill>
                  <a:schemeClr val="accent2"/>
                </a:solidFill>
                <a:latin typeface="Times New Roman" pitchFamily="18" charset="0"/>
              </a:rPr>
              <a:t>như</a:t>
            </a:r>
            <a:r>
              <a:rPr lang="en-US" sz="3000" i="1" dirty="0">
                <a:solidFill>
                  <a:schemeClr val="accent2"/>
                </a:solidFill>
                <a:latin typeface="Times New Roman" pitchFamily="18" charset="0"/>
              </a:rPr>
              <a:t> </a:t>
            </a:r>
            <a:r>
              <a:rPr lang="en-US" sz="3000" i="1" dirty="0" err="1">
                <a:solidFill>
                  <a:schemeClr val="accent2"/>
                </a:solidFill>
                <a:latin typeface="Times New Roman" pitchFamily="18" charset="0"/>
              </a:rPr>
              <a:t>vậy</a:t>
            </a:r>
            <a:r>
              <a:rPr lang="en-US" sz="3000" dirty="0">
                <a:latin typeface="Times New Roman" pitchFamily="18" charset="0"/>
              </a:rPr>
              <a:t>…</a:t>
            </a:r>
          </a:p>
        </p:txBody>
      </p:sp>
      <p:sp>
        <p:nvSpPr>
          <p:cNvPr id="15" name="Text Box 9"/>
          <p:cNvSpPr txBox="1">
            <a:spLocks noChangeArrowheads="1"/>
          </p:cNvSpPr>
          <p:nvPr/>
        </p:nvSpPr>
        <p:spPr bwMode="auto">
          <a:xfrm>
            <a:off x="3203685" y="3339157"/>
            <a:ext cx="5084863" cy="553998"/>
          </a:xfrm>
          <a:prstGeom prst="rect">
            <a:avLst/>
          </a:prstGeom>
          <a:noFill/>
          <a:ln w="9525">
            <a:noFill/>
            <a:miter lim="800000"/>
            <a:headEnd/>
            <a:tailEnd/>
          </a:ln>
          <a:effectLst/>
        </p:spPr>
        <p:txBody>
          <a:bodyPr wrap="square">
            <a:spAutoFit/>
          </a:bodyPr>
          <a:lstStyle/>
          <a:p>
            <a:pPr>
              <a:spcBef>
                <a:spcPct val="50000"/>
              </a:spcBef>
            </a:pPr>
            <a:r>
              <a:rPr lang="en-US" sz="3000" dirty="0">
                <a:latin typeface="Times New Roman" pitchFamily="18" charset="0"/>
              </a:rPr>
              <a:t>      - </a:t>
            </a:r>
            <a:r>
              <a:rPr lang="en-US" sz="3000" dirty="0" err="1">
                <a:latin typeface="Times New Roman" pitchFamily="18" charset="0"/>
              </a:rPr>
              <a:t>Viết</a:t>
            </a:r>
            <a:r>
              <a:rPr lang="en-US" sz="3000" dirty="0">
                <a:latin typeface="Times New Roman" pitchFamily="18" charset="0"/>
              </a:rPr>
              <a:t> </a:t>
            </a:r>
            <a:r>
              <a:rPr lang="en-US" sz="3000" dirty="0" err="1">
                <a:latin typeface="Times New Roman" pitchFamily="18" charset="0"/>
              </a:rPr>
              <a:t>đoạn</a:t>
            </a:r>
            <a:r>
              <a:rPr lang="en-US" sz="3000" dirty="0">
                <a:latin typeface="Times New Roman" pitchFamily="18" charset="0"/>
              </a:rPr>
              <a:t> </a:t>
            </a:r>
            <a:r>
              <a:rPr lang="en-US" sz="3000" dirty="0" err="1">
                <a:latin typeface="Times New Roman" pitchFamily="18" charset="0"/>
              </a:rPr>
              <a:t>phân</a:t>
            </a:r>
            <a:r>
              <a:rPr lang="en-US" sz="3000" dirty="0">
                <a:latin typeface="Times New Roman" pitchFamily="18" charset="0"/>
              </a:rPr>
              <a:t> </a:t>
            </a:r>
            <a:r>
              <a:rPr lang="en-US" sz="3000" dirty="0" err="1">
                <a:latin typeface="Times New Roman" pitchFamily="18" charset="0"/>
              </a:rPr>
              <a:t>tích</a:t>
            </a:r>
            <a:r>
              <a:rPr lang="en-US" sz="3000" dirty="0">
                <a:latin typeface="Times New Roman" pitchFamily="18" charset="0"/>
              </a:rPr>
              <a:t> </a:t>
            </a:r>
            <a:r>
              <a:rPr lang="en-US" sz="3000" dirty="0" err="1">
                <a:latin typeface="Times New Roman" pitchFamily="18" charset="0"/>
              </a:rPr>
              <a:t>lí</a:t>
            </a:r>
            <a:r>
              <a:rPr lang="en-US" sz="3000" dirty="0">
                <a:latin typeface="Times New Roman" pitchFamily="18" charset="0"/>
              </a:rPr>
              <a:t> </a:t>
            </a:r>
            <a:r>
              <a:rPr lang="en-US" sz="3000" dirty="0" err="1">
                <a:latin typeface="Times New Roman" pitchFamily="18" charset="0"/>
              </a:rPr>
              <a:t>lẽ</a:t>
            </a:r>
            <a:r>
              <a:rPr lang="en-US" sz="3000" dirty="0">
                <a:latin typeface="Times New Roman" pitchFamily="18" charset="0"/>
              </a:rPr>
              <a:t>.</a:t>
            </a:r>
          </a:p>
        </p:txBody>
      </p:sp>
      <p:sp>
        <p:nvSpPr>
          <p:cNvPr id="16" name="Text Box 10"/>
          <p:cNvSpPr txBox="1">
            <a:spLocks noChangeArrowheads="1"/>
          </p:cNvSpPr>
          <p:nvPr/>
        </p:nvSpPr>
        <p:spPr bwMode="auto">
          <a:xfrm>
            <a:off x="3721290" y="4234342"/>
            <a:ext cx="6787486" cy="1477328"/>
          </a:xfrm>
          <a:prstGeom prst="rect">
            <a:avLst/>
          </a:prstGeom>
          <a:noFill/>
          <a:ln w="9525">
            <a:noFill/>
            <a:miter lim="800000"/>
            <a:headEnd/>
            <a:tailEnd/>
          </a:ln>
          <a:effectLst/>
        </p:spPr>
        <p:txBody>
          <a:bodyPr wrap="square">
            <a:spAutoFit/>
          </a:bodyPr>
          <a:lstStyle/>
          <a:p>
            <a:pPr algn="just">
              <a:spcBef>
                <a:spcPct val="50000"/>
              </a:spcBef>
            </a:pPr>
            <a:r>
              <a:rPr lang="en-US" sz="3000" dirty="0">
                <a:latin typeface="Times New Roman" pitchFamily="18" charset="0"/>
              </a:rPr>
              <a:t>- </a:t>
            </a:r>
            <a:r>
              <a:rPr lang="en-US" sz="3000" dirty="0" err="1">
                <a:latin typeface="Times New Roman" pitchFamily="18" charset="0"/>
              </a:rPr>
              <a:t>Viết</a:t>
            </a:r>
            <a:r>
              <a:rPr lang="en-US" sz="3000" dirty="0">
                <a:latin typeface="Times New Roman" pitchFamily="18" charset="0"/>
              </a:rPr>
              <a:t> </a:t>
            </a:r>
            <a:r>
              <a:rPr lang="en-US" sz="3000" dirty="0" err="1">
                <a:latin typeface="Times New Roman" pitchFamily="18" charset="0"/>
              </a:rPr>
              <a:t>đoạn</a:t>
            </a:r>
            <a:r>
              <a:rPr lang="en-US" sz="3000" dirty="0">
                <a:latin typeface="Times New Roman" pitchFamily="18" charset="0"/>
              </a:rPr>
              <a:t> </a:t>
            </a:r>
            <a:r>
              <a:rPr lang="en-US" sz="3000" dirty="0" err="1">
                <a:latin typeface="Times New Roman" pitchFamily="18" charset="0"/>
              </a:rPr>
              <a:t>nêu</a:t>
            </a:r>
            <a:r>
              <a:rPr lang="en-US" sz="3000" dirty="0">
                <a:latin typeface="Times New Roman" pitchFamily="18" charset="0"/>
              </a:rPr>
              <a:t> </a:t>
            </a:r>
            <a:r>
              <a:rPr lang="en-US" sz="3000" dirty="0" err="1">
                <a:latin typeface="Times New Roman" pitchFamily="18" charset="0"/>
              </a:rPr>
              <a:t>các</a:t>
            </a:r>
            <a:r>
              <a:rPr lang="en-US" sz="3000" dirty="0">
                <a:latin typeface="Times New Roman" pitchFamily="18" charset="0"/>
              </a:rPr>
              <a:t> </a:t>
            </a:r>
            <a:r>
              <a:rPr lang="en-US" sz="3000" dirty="0" err="1">
                <a:latin typeface="Times New Roman" pitchFamily="18" charset="0"/>
              </a:rPr>
              <a:t>dẫn</a:t>
            </a:r>
            <a:r>
              <a:rPr lang="en-US" sz="3000" dirty="0">
                <a:latin typeface="Times New Roman" pitchFamily="18" charset="0"/>
              </a:rPr>
              <a:t> </a:t>
            </a:r>
            <a:r>
              <a:rPr lang="en-US" sz="3000" dirty="0" err="1">
                <a:latin typeface="Times New Roman" pitchFamily="18" charset="0"/>
              </a:rPr>
              <a:t>chứng</a:t>
            </a:r>
            <a:r>
              <a:rPr lang="en-US" sz="3000" dirty="0">
                <a:latin typeface="Times New Roman" pitchFamily="18" charset="0"/>
              </a:rPr>
              <a:t> </a:t>
            </a:r>
            <a:r>
              <a:rPr lang="en-US" sz="3000" dirty="0" err="1">
                <a:latin typeface="Times New Roman" pitchFamily="18" charset="0"/>
              </a:rPr>
              <a:t>tiêu</a:t>
            </a:r>
            <a:r>
              <a:rPr lang="en-US" sz="3000" dirty="0">
                <a:latin typeface="Times New Roman" pitchFamily="18" charset="0"/>
              </a:rPr>
              <a:t> </a:t>
            </a:r>
            <a:r>
              <a:rPr lang="en-US" sz="3000" dirty="0" err="1">
                <a:latin typeface="Times New Roman" pitchFamily="18" charset="0"/>
              </a:rPr>
              <a:t>biểu</a:t>
            </a:r>
            <a:r>
              <a:rPr lang="en-US" sz="3000" dirty="0">
                <a:latin typeface="Times New Roman" pitchFamily="18" charset="0"/>
              </a:rPr>
              <a:t> </a:t>
            </a:r>
            <a:r>
              <a:rPr lang="en-US" sz="3000" dirty="0" err="1">
                <a:latin typeface="Times New Roman" pitchFamily="18" charset="0"/>
              </a:rPr>
              <a:t>về</a:t>
            </a:r>
            <a:r>
              <a:rPr lang="en-US" sz="3000" dirty="0">
                <a:latin typeface="Times New Roman" pitchFamily="18" charset="0"/>
              </a:rPr>
              <a:t> </a:t>
            </a:r>
            <a:r>
              <a:rPr lang="en-US" sz="3000" dirty="0" err="1">
                <a:latin typeface="Times New Roman" pitchFamily="18" charset="0"/>
              </a:rPr>
              <a:t>những</a:t>
            </a:r>
            <a:r>
              <a:rPr lang="en-US" sz="3000" dirty="0">
                <a:latin typeface="Times New Roman" pitchFamily="18" charset="0"/>
              </a:rPr>
              <a:t> </a:t>
            </a:r>
            <a:r>
              <a:rPr lang="en-US" sz="3000" dirty="0" err="1">
                <a:latin typeface="Times New Roman" pitchFamily="18" charset="0"/>
              </a:rPr>
              <a:t>người</a:t>
            </a:r>
            <a:r>
              <a:rPr lang="en-US" sz="3000" dirty="0">
                <a:latin typeface="Times New Roman" pitchFamily="18" charset="0"/>
              </a:rPr>
              <a:t> </a:t>
            </a:r>
            <a:r>
              <a:rPr lang="en-US" sz="3000" dirty="0" err="1">
                <a:latin typeface="Times New Roman" pitchFamily="18" charset="0"/>
              </a:rPr>
              <a:t>nổi</a:t>
            </a:r>
            <a:r>
              <a:rPr lang="en-US" sz="3000" dirty="0">
                <a:latin typeface="Times New Roman" pitchFamily="18" charset="0"/>
              </a:rPr>
              <a:t> </a:t>
            </a:r>
            <a:r>
              <a:rPr lang="en-US" sz="3000" dirty="0" err="1">
                <a:latin typeface="Times New Roman" pitchFamily="18" charset="0"/>
              </a:rPr>
              <a:t>tiếng</a:t>
            </a:r>
            <a:r>
              <a:rPr lang="en-US" sz="3000" dirty="0">
                <a:latin typeface="Times New Roman" pitchFamily="18" charset="0"/>
              </a:rPr>
              <a:t>, </a:t>
            </a:r>
            <a:r>
              <a:rPr lang="en-US" sz="3000" dirty="0" err="1">
                <a:latin typeface="Times New Roman" pitchFamily="18" charset="0"/>
              </a:rPr>
              <a:t>vì</a:t>
            </a:r>
            <a:r>
              <a:rPr lang="en-US" sz="3000" dirty="0">
                <a:latin typeface="Times New Roman" pitchFamily="18" charset="0"/>
              </a:rPr>
              <a:t> </a:t>
            </a:r>
            <a:r>
              <a:rPr lang="en-US" sz="3000" dirty="0" err="1">
                <a:latin typeface="Times New Roman" pitchFamily="18" charset="0"/>
              </a:rPr>
              <a:t>ai</a:t>
            </a:r>
            <a:r>
              <a:rPr lang="en-US" sz="3000" dirty="0">
                <a:latin typeface="Times New Roman" pitchFamily="18" charset="0"/>
              </a:rPr>
              <a:t> </a:t>
            </a:r>
            <a:r>
              <a:rPr lang="en-US" sz="3000" dirty="0" err="1">
                <a:latin typeface="Times New Roman" pitchFamily="18" charset="0"/>
              </a:rPr>
              <a:t>cũng</a:t>
            </a:r>
            <a:r>
              <a:rPr lang="en-US" sz="3000" dirty="0">
                <a:latin typeface="Times New Roman" pitchFamily="18" charset="0"/>
              </a:rPr>
              <a:t> </a:t>
            </a:r>
            <a:r>
              <a:rPr lang="en-US" sz="3000" dirty="0" err="1">
                <a:latin typeface="Times New Roman" pitchFamily="18" charset="0"/>
              </a:rPr>
              <a:t>biết</a:t>
            </a:r>
            <a:r>
              <a:rPr lang="en-US" sz="3000" dirty="0">
                <a:latin typeface="Times New Roman" pitchFamily="18" charset="0"/>
              </a:rPr>
              <a:t> </a:t>
            </a:r>
            <a:r>
              <a:rPr lang="en-US" sz="3000" dirty="0" err="1">
                <a:latin typeface="Times New Roman" pitchFamily="18" charset="0"/>
              </a:rPr>
              <a:t>họ</a:t>
            </a:r>
            <a:r>
              <a:rPr lang="en-US" sz="3000" dirty="0">
                <a:latin typeface="Times New Roman" pitchFamily="18" charset="0"/>
              </a:rPr>
              <a:t> </a:t>
            </a:r>
            <a:r>
              <a:rPr lang="en-US" sz="3000" dirty="0" err="1">
                <a:latin typeface="Times New Roman" pitchFamily="18" charset="0"/>
              </a:rPr>
              <a:t>nên</a:t>
            </a:r>
            <a:r>
              <a:rPr lang="en-US" sz="3000" dirty="0">
                <a:latin typeface="Times New Roman" pitchFamily="18" charset="0"/>
              </a:rPr>
              <a:t> </a:t>
            </a:r>
            <a:r>
              <a:rPr lang="en-US" sz="3000" dirty="0" err="1">
                <a:latin typeface="Times New Roman" pitchFamily="18" charset="0"/>
              </a:rPr>
              <a:t>dễ</a:t>
            </a:r>
            <a:r>
              <a:rPr lang="en-US" sz="3000" dirty="0">
                <a:latin typeface="Times New Roman" pitchFamily="18" charset="0"/>
              </a:rPr>
              <a:t> </a:t>
            </a:r>
            <a:r>
              <a:rPr lang="en-US" sz="3000" dirty="0" err="1">
                <a:latin typeface="Times New Roman" pitchFamily="18" charset="0"/>
              </a:rPr>
              <a:t>có</a:t>
            </a:r>
            <a:r>
              <a:rPr lang="en-US" sz="3000" dirty="0">
                <a:latin typeface="Times New Roman" pitchFamily="18" charset="0"/>
              </a:rPr>
              <a:t> </a:t>
            </a:r>
            <a:r>
              <a:rPr lang="en-US" sz="3000" dirty="0" err="1">
                <a:latin typeface="Times New Roman" pitchFamily="18" charset="0"/>
              </a:rPr>
              <a:t>sức</a:t>
            </a:r>
            <a:r>
              <a:rPr lang="en-US" sz="3000" dirty="0">
                <a:latin typeface="Times New Roman" pitchFamily="18" charset="0"/>
              </a:rPr>
              <a:t> </a:t>
            </a:r>
            <a:r>
              <a:rPr lang="en-US" sz="3000" dirty="0" err="1">
                <a:latin typeface="Times New Roman" pitchFamily="18" charset="0"/>
              </a:rPr>
              <a:t>thuyết</a:t>
            </a:r>
            <a:r>
              <a:rPr lang="en-US" sz="3000" dirty="0">
                <a:latin typeface="Times New Roman" pitchFamily="18" charset="0"/>
              </a:rPr>
              <a:t> </a:t>
            </a:r>
            <a:r>
              <a:rPr lang="en-US" sz="3000" dirty="0" err="1">
                <a:latin typeface="Times New Roman" pitchFamily="18" charset="0"/>
              </a:rPr>
              <a:t>phục</a:t>
            </a:r>
            <a:r>
              <a:rPr lang="en-US" sz="3000" dirty="0">
                <a:latin typeface="Times New Roman" pitchFamily="18" charset="0"/>
              </a:rPr>
              <a:t>.</a:t>
            </a:r>
          </a:p>
        </p:txBody>
      </p:sp>
    </p:spTree>
    <p:extLst>
      <p:ext uri="{BB962C8B-B14F-4D97-AF65-F5344CB8AC3E}">
        <p14:creationId xmlns:p14="http://schemas.microsoft.com/office/powerpoint/2010/main" val="204677716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checkerboard(across)">
                                      <p:cBhvr>
                                        <p:cTn id="26" dur="10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checkerboard(across)">
                                      <p:cBhvr>
                                        <p:cTn id="36"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EB7412E-9764-40A9-B1F4-523A1672E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26091"/>
            <a:ext cx="3964674" cy="2831910"/>
          </a:xfrm>
          <a:prstGeom prst="rect">
            <a:avLst/>
          </a:prstGeom>
        </p:spPr>
      </p:pic>
      <p:pic>
        <p:nvPicPr>
          <p:cNvPr id="12" name="图片 11">
            <a:extLst>
              <a:ext uri="{FF2B5EF4-FFF2-40B4-BE49-F238E27FC236}">
                <a16:creationId xmlns:a16="http://schemas.microsoft.com/office/drawing/2014/main" id="{EBA145DB-918C-4920-B037-AA7ADD9159A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3" name="MH_Entry_1">
            <a:extLst>
              <a:ext uri="{FF2B5EF4-FFF2-40B4-BE49-F238E27FC236}">
                <a16:creationId xmlns:a16="http://schemas.microsoft.com/office/drawing/2014/main" id="{82C6244C-7D6C-45F9-8DA9-0690289C3DA2}"/>
              </a:ext>
            </a:extLst>
          </p:cNvPr>
          <p:cNvSpPr/>
          <p:nvPr>
            <p:custDataLst>
              <p:tags r:id="rId1"/>
            </p:custDataLst>
          </p:nvPr>
        </p:nvSpPr>
        <p:spPr>
          <a:xfrm>
            <a:off x="4359148" y="433700"/>
            <a:ext cx="3256303"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Kết</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4" name="Text Box 7"/>
          <p:cNvSpPr txBox="1">
            <a:spLocks noChangeArrowheads="1"/>
          </p:cNvSpPr>
          <p:nvPr/>
        </p:nvSpPr>
        <p:spPr bwMode="auto">
          <a:xfrm>
            <a:off x="3098042" y="1576317"/>
            <a:ext cx="6428095" cy="646331"/>
          </a:xfrm>
          <a:prstGeom prst="rect">
            <a:avLst/>
          </a:prstGeom>
          <a:noFill/>
          <a:ln w="9525">
            <a:noFill/>
            <a:miter lim="800000"/>
            <a:headEnd/>
            <a:tailEnd/>
          </a:ln>
          <a:effectLst/>
        </p:spPr>
        <p:txBody>
          <a:bodyPr wrap="square">
            <a:spAutoFit/>
          </a:bodyPr>
          <a:lstStyle/>
          <a:p>
            <a:pPr>
              <a:spcBef>
                <a:spcPct val="50000"/>
              </a:spcBef>
            </a:pPr>
            <a:r>
              <a:rPr lang="en-US" sz="3600" b="1" i="1" dirty="0" smtClean="0">
                <a:solidFill>
                  <a:srgbClr val="0033CC"/>
                </a:solidFill>
                <a:latin typeface="Times New Roman" pitchFamily="18" charset="0"/>
              </a:rPr>
              <a:t> </a:t>
            </a:r>
            <a:r>
              <a:rPr lang="en-US" sz="3600" b="1" i="1" dirty="0" err="1">
                <a:solidFill>
                  <a:srgbClr val="FF0000"/>
                </a:solidFill>
                <a:latin typeface="Times New Roman" pitchFamily="18" charset="0"/>
              </a:rPr>
              <a:t>Kết</a:t>
            </a:r>
            <a:r>
              <a:rPr lang="en-US" sz="3600" b="1" i="1" dirty="0">
                <a:solidFill>
                  <a:srgbClr val="FF0000"/>
                </a:solidFill>
                <a:latin typeface="Times New Roman" pitchFamily="18" charset="0"/>
              </a:rPr>
              <a:t> </a:t>
            </a:r>
            <a:r>
              <a:rPr lang="en-US" sz="3600" b="1" i="1" dirty="0" err="1">
                <a:solidFill>
                  <a:srgbClr val="FF0000"/>
                </a:solidFill>
                <a:latin typeface="Times New Roman" pitchFamily="18" charset="0"/>
              </a:rPr>
              <a:t>bài</a:t>
            </a:r>
            <a:r>
              <a:rPr lang="en-US" sz="3600" b="1" i="1" dirty="0">
                <a:solidFill>
                  <a:srgbClr val="0033CC"/>
                </a:solidFill>
                <a:latin typeface="Times New Roman" pitchFamily="18" charset="0"/>
              </a:rPr>
              <a:t> </a:t>
            </a:r>
            <a:r>
              <a:rPr lang="en-US" sz="3600" b="1" i="1" dirty="0" err="1">
                <a:solidFill>
                  <a:srgbClr val="0033CC"/>
                </a:solidFill>
                <a:latin typeface="Times New Roman" pitchFamily="18" charset="0"/>
              </a:rPr>
              <a:t>phải</a:t>
            </a:r>
            <a:r>
              <a:rPr lang="en-US" sz="3600" b="1" i="1" dirty="0">
                <a:solidFill>
                  <a:srgbClr val="0033CC"/>
                </a:solidFill>
                <a:latin typeface="Times New Roman" pitchFamily="18" charset="0"/>
              </a:rPr>
              <a:t> </a:t>
            </a:r>
            <a:r>
              <a:rPr lang="en-US" sz="3600" b="1" i="1" dirty="0" err="1">
                <a:solidFill>
                  <a:srgbClr val="0033CC"/>
                </a:solidFill>
                <a:latin typeface="Times New Roman" pitchFamily="18" charset="0"/>
              </a:rPr>
              <a:t>hô</a:t>
            </a:r>
            <a:r>
              <a:rPr lang="en-US" sz="3600" b="1" i="1" dirty="0">
                <a:solidFill>
                  <a:srgbClr val="0033CC"/>
                </a:solidFill>
                <a:latin typeface="Times New Roman" pitchFamily="18" charset="0"/>
              </a:rPr>
              <a:t> </a:t>
            </a:r>
            <a:r>
              <a:rPr lang="en-US" sz="3600" b="1" i="1" dirty="0" err="1">
                <a:solidFill>
                  <a:srgbClr val="0033CC"/>
                </a:solidFill>
                <a:latin typeface="Times New Roman" pitchFamily="18" charset="0"/>
              </a:rPr>
              <a:t>ứng</a:t>
            </a:r>
            <a:r>
              <a:rPr lang="en-US" sz="3600" b="1" i="1" dirty="0">
                <a:solidFill>
                  <a:srgbClr val="0033CC"/>
                </a:solidFill>
                <a:latin typeface="Times New Roman" pitchFamily="18" charset="0"/>
              </a:rPr>
              <a:t> </a:t>
            </a:r>
            <a:r>
              <a:rPr lang="en-US" sz="3600" b="1" i="1" dirty="0" err="1">
                <a:solidFill>
                  <a:srgbClr val="0033CC"/>
                </a:solidFill>
                <a:latin typeface="Times New Roman" pitchFamily="18" charset="0"/>
              </a:rPr>
              <a:t>với</a:t>
            </a:r>
            <a:r>
              <a:rPr lang="en-US" sz="3600" b="1" i="1" dirty="0">
                <a:solidFill>
                  <a:srgbClr val="0033CC"/>
                </a:solidFill>
                <a:latin typeface="Times New Roman" pitchFamily="18" charset="0"/>
              </a:rPr>
              <a:t> </a:t>
            </a:r>
            <a:r>
              <a:rPr lang="en-US" sz="3600" b="1" i="1" dirty="0" err="1">
                <a:solidFill>
                  <a:srgbClr val="FF0000"/>
                </a:solidFill>
                <a:latin typeface="Times New Roman" pitchFamily="18" charset="0"/>
              </a:rPr>
              <a:t>Mở</a:t>
            </a:r>
            <a:r>
              <a:rPr lang="en-US" sz="3600" b="1" i="1" dirty="0">
                <a:solidFill>
                  <a:srgbClr val="FF0000"/>
                </a:solidFill>
                <a:latin typeface="Times New Roman" pitchFamily="18" charset="0"/>
              </a:rPr>
              <a:t> </a:t>
            </a:r>
            <a:r>
              <a:rPr lang="en-US" sz="3600" b="1" i="1" dirty="0" err="1" smtClean="0">
                <a:solidFill>
                  <a:srgbClr val="FF0000"/>
                </a:solidFill>
                <a:latin typeface="Times New Roman" pitchFamily="18" charset="0"/>
              </a:rPr>
              <a:t>bài</a:t>
            </a:r>
            <a:endParaRPr lang="en-US" sz="3600" b="1" i="1" dirty="0">
              <a:solidFill>
                <a:srgbClr val="0033CC"/>
              </a:solidFill>
              <a:latin typeface="Times New Roman" pitchFamily="18" charset="0"/>
            </a:endParaRPr>
          </a:p>
        </p:txBody>
      </p:sp>
      <p:sp>
        <p:nvSpPr>
          <p:cNvPr id="15" name="Text Box 12"/>
          <p:cNvSpPr txBox="1">
            <a:spLocks noChangeArrowheads="1"/>
          </p:cNvSpPr>
          <p:nvPr/>
        </p:nvSpPr>
        <p:spPr bwMode="auto">
          <a:xfrm>
            <a:off x="5404510" y="2581210"/>
            <a:ext cx="3411940"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1: </a:t>
            </a:r>
            <a:r>
              <a:rPr lang="en-US" sz="3200" b="1" dirty="0" err="1" smtClean="0">
                <a:solidFill>
                  <a:schemeClr val="tx2"/>
                </a:solidFill>
                <a:latin typeface="Times New Roman" pitchFamily="18" charset="0"/>
              </a:rPr>
              <a:t>Đi</a:t>
            </a:r>
            <a:r>
              <a:rPr lang="en-US" sz="3200" b="1" dirty="0" smtClean="0">
                <a:solidFill>
                  <a:schemeClr val="tx2"/>
                </a:solidFill>
                <a:latin typeface="Times New Roman" pitchFamily="18" charset="0"/>
              </a:rPr>
              <a:t> </a:t>
            </a:r>
            <a:r>
              <a:rPr lang="en-US" sz="3200" b="1" dirty="0" err="1">
                <a:solidFill>
                  <a:schemeClr val="tx2"/>
                </a:solidFill>
                <a:latin typeface="Times New Roman" pitchFamily="18" charset="0"/>
              </a:rPr>
              <a:t>thẳng</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vào</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vấn</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đề</a:t>
            </a:r>
            <a:r>
              <a:rPr lang="en-US" sz="3200" dirty="0">
                <a:solidFill>
                  <a:schemeClr val="tx2"/>
                </a:solidFill>
                <a:latin typeface="Times New Roman" pitchFamily="18" charset="0"/>
              </a:rPr>
              <a:t>.</a:t>
            </a:r>
          </a:p>
        </p:txBody>
      </p:sp>
      <p:sp>
        <p:nvSpPr>
          <p:cNvPr id="16" name="Text Box 15"/>
          <p:cNvSpPr txBox="1">
            <a:spLocks noChangeArrowheads="1"/>
          </p:cNvSpPr>
          <p:nvPr/>
        </p:nvSpPr>
        <p:spPr bwMode="auto">
          <a:xfrm>
            <a:off x="4426420" y="3988110"/>
            <a:ext cx="5659272" cy="2062103"/>
          </a:xfrm>
          <a:prstGeom prst="rect">
            <a:avLst/>
          </a:prstGeom>
          <a:noFill/>
          <a:ln w="9525">
            <a:noFill/>
            <a:miter lim="800000"/>
            <a:headEnd/>
            <a:tailEnd/>
          </a:ln>
          <a:effectLst/>
        </p:spPr>
        <p:txBody>
          <a:bodyPr wrap="square">
            <a:spAutoFit/>
          </a:bodyPr>
          <a:lstStyle/>
          <a:p>
            <a:pPr algn="ctr">
              <a:spcBef>
                <a:spcPct val="50000"/>
              </a:spcBef>
            </a:pPr>
            <a:r>
              <a:rPr lang="en-US" sz="3200" dirty="0" smtClean="0"/>
              <a:t> </a:t>
            </a:r>
            <a:r>
              <a:rPr lang="en-US" sz="3200" b="1" dirty="0" err="1" smtClean="0">
                <a:latin typeface="Times New Roman" pitchFamily="18" charset="0"/>
              </a:rPr>
              <a:t>Mỗi</a:t>
            </a:r>
            <a:r>
              <a:rPr lang="en-US" sz="3200" b="1" dirty="0" smtClean="0">
                <a:latin typeface="Times New Roman" pitchFamily="18" charset="0"/>
              </a:rPr>
              <a:t> </a:t>
            </a:r>
            <a:r>
              <a:rPr lang="en-US" sz="3200" b="1" dirty="0" err="1" smtClean="0">
                <a:latin typeface="Times New Roman" pitchFamily="18" charset="0"/>
              </a:rPr>
              <a:t>người</a:t>
            </a:r>
            <a:r>
              <a:rPr lang="en-US" sz="3200" b="1" dirty="0" smtClean="0">
                <a:latin typeface="Times New Roman" pitchFamily="18" charset="0"/>
              </a:rPr>
              <a:t> </a:t>
            </a:r>
            <a:r>
              <a:rPr lang="en-US" sz="3200" b="1" dirty="0" err="1" smtClean="0">
                <a:latin typeface="Times New Roman" pitchFamily="18" charset="0"/>
              </a:rPr>
              <a:t>chúng</a:t>
            </a:r>
            <a:r>
              <a:rPr lang="en-US" sz="3200" b="1" dirty="0" smtClean="0">
                <a:latin typeface="Times New Roman" pitchFamily="18" charset="0"/>
              </a:rPr>
              <a:t> </a:t>
            </a:r>
            <a:r>
              <a:rPr lang="en-US" sz="3200" b="1" dirty="0" err="1" smtClean="0">
                <a:latin typeface="Times New Roman" pitchFamily="18" charset="0"/>
              </a:rPr>
              <a:t>ta</a:t>
            </a:r>
            <a:r>
              <a:rPr lang="en-US" sz="3200" b="1" dirty="0" smtClean="0">
                <a:latin typeface="Times New Roman" pitchFamily="18" charset="0"/>
              </a:rPr>
              <a:t> </a:t>
            </a:r>
            <a:r>
              <a:rPr lang="en-US" sz="3200" b="1" dirty="0" err="1" smtClean="0">
                <a:latin typeface="Times New Roman" pitchFamily="18" charset="0"/>
              </a:rPr>
              <a:t>nên</a:t>
            </a:r>
            <a:r>
              <a:rPr lang="en-US" sz="3200" b="1" dirty="0" smtClean="0">
                <a:latin typeface="Times New Roman" pitchFamily="18" charset="0"/>
              </a:rPr>
              <a:t> </a:t>
            </a:r>
            <a:r>
              <a:rPr lang="en-US" sz="3200" b="1" dirty="0" err="1" smtClean="0">
                <a:latin typeface="Times New Roman" pitchFamily="18" charset="0"/>
              </a:rPr>
              <a:t>tu</a:t>
            </a:r>
            <a:r>
              <a:rPr lang="en-US" sz="3200" b="1" dirty="0" smtClean="0">
                <a:latin typeface="Times New Roman" pitchFamily="18" charset="0"/>
              </a:rPr>
              <a:t> </a:t>
            </a:r>
            <a:r>
              <a:rPr lang="en-US" sz="3200" b="1" dirty="0" err="1" smtClean="0">
                <a:latin typeface="Times New Roman" pitchFamily="18" charset="0"/>
              </a:rPr>
              <a:t>dưỡng</a:t>
            </a:r>
            <a:r>
              <a:rPr lang="en-US" sz="3200" b="1" dirty="0" smtClean="0">
                <a:latin typeface="Times New Roman" pitchFamily="18" charset="0"/>
              </a:rPr>
              <a:t> ý </a:t>
            </a:r>
            <a:r>
              <a:rPr lang="en-US" sz="3200" b="1" dirty="0" err="1" smtClean="0">
                <a:latin typeface="Times New Roman" pitchFamily="18" charset="0"/>
              </a:rPr>
              <a:t>chí</a:t>
            </a:r>
            <a:r>
              <a:rPr lang="en-US" sz="3200" b="1" dirty="0" smtClean="0">
                <a:latin typeface="Times New Roman" pitchFamily="18" charset="0"/>
              </a:rPr>
              <a:t>, </a:t>
            </a:r>
            <a:r>
              <a:rPr lang="en-US" sz="3200" b="1" dirty="0" err="1" smtClean="0">
                <a:latin typeface="Times New Roman" pitchFamily="18" charset="0"/>
              </a:rPr>
              <a:t>hoài</a:t>
            </a:r>
            <a:r>
              <a:rPr lang="en-US" sz="3200" b="1" dirty="0" smtClean="0">
                <a:latin typeface="Times New Roman" pitchFamily="18" charset="0"/>
              </a:rPr>
              <a:t> </a:t>
            </a:r>
            <a:r>
              <a:rPr lang="en-US" sz="3200" b="1" dirty="0" err="1" smtClean="0">
                <a:latin typeface="Times New Roman" pitchFamily="18" charset="0"/>
              </a:rPr>
              <a:t>bão</a:t>
            </a:r>
            <a:r>
              <a:rPr lang="en-US" sz="3200" b="1" dirty="0" smtClean="0">
                <a:latin typeface="Times New Roman" pitchFamily="18" charset="0"/>
              </a:rPr>
              <a:t>, </a:t>
            </a:r>
            <a:r>
              <a:rPr lang="en-US" sz="3200" b="1" dirty="0" err="1" smtClean="0">
                <a:latin typeface="Times New Roman" pitchFamily="18" charset="0"/>
              </a:rPr>
              <a:t>nghị</a:t>
            </a:r>
            <a:r>
              <a:rPr lang="en-US" sz="3200" b="1" dirty="0" smtClean="0">
                <a:latin typeface="Times New Roman" pitchFamily="18" charset="0"/>
              </a:rPr>
              <a:t> </a:t>
            </a:r>
            <a:r>
              <a:rPr lang="en-US" sz="3200" b="1" dirty="0" err="1" smtClean="0">
                <a:latin typeface="Times New Roman" pitchFamily="18" charset="0"/>
              </a:rPr>
              <a:t>lực</a:t>
            </a:r>
            <a:r>
              <a:rPr lang="en-US" sz="3200" b="1" dirty="0" smtClean="0">
                <a:latin typeface="Times New Roman" pitchFamily="18" charset="0"/>
              </a:rPr>
              <a:t> </a:t>
            </a:r>
            <a:r>
              <a:rPr lang="en-US" sz="3200" b="1" dirty="0" err="1" smtClean="0">
                <a:latin typeface="Times New Roman" pitchFamily="18" charset="0"/>
              </a:rPr>
              <a:t>để</a:t>
            </a:r>
            <a:r>
              <a:rPr lang="en-US" sz="3200" b="1" dirty="0" smtClean="0">
                <a:latin typeface="Times New Roman" pitchFamily="18" charset="0"/>
              </a:rPr>
              <a:t> </a:t>
            </a:r>
            <a:r>
              <a:rPr lang="en-US" sz="3200" b="1" dirty="0" err="1" smtClean="0">
                <a:latin typeface="Times New Roman" pitchFamily="18" charset="0"/>
              </a:rPr>
              <a:t>làm</a:t>
            </a:r>
            <a:r>
              <a:rPr lang="en-US" sz="3200" b="1" dirty="0" smtClean="0">
                <a:latin typeface="Times New Roman" pitchFamily="18" charset="0"/>
              </a:rPr>
              <a:t> </a:t>
            </a:r>
            <a:r>
              <a:rPr lang="en-US" sz="3200" b="1" dirty="0" err="1" smtClean="0">
                <a:latin typeface="Times New Roman" pitchFamily="18" charset="0"/>
              </a:rPr>
              <a:t>được</a:t>
            </a:r>
            <a:r>
              <a:rPr lang="en-US" sz="3200" b="1" dirty="0" smtClean="0">
                <a:latin typeface="Times New Roman" pitchFamily="18" charset="0"/>
              </a:rPr>
              <a:t> </a:t>
            </a:r>
            <a:r>
              <a:rPr lang="en-US" sz="3200" b="1" dirty="0" err="1" smtClean="0">
                <a:latin typeface="Times New Roman" pitchFamily="18" charset="0"/>
              </a:rPr>
              <a:t>những</a:t>
            </a:r>
            <a:r>
              <a:rPr lang="en-US" sz="3200" b="1" dirty="0" smtClean="0">
                <a:latin typeface="Times New Roman" pitchFamily="18" charset="0"/>
              </a:rPr>
              <a:t> </a:t>
            </a:r>
            <a:r>
              <a:rPr lang="en-US" sz="3200" b="1" dirty="0" err="1" smtClean="0">
                <a:latin typeface="Times New Roman" pitchFamily="18" charset="0"/>
              </a:rPr>
              <a:t>gì</a:t>
            </a:r>
            <a:r>
              <a:rPr lang="en-US" sz="3200" b="1" dirty="0" smtClean="0">
                <a:latin typeface="Times New Roman" pitchFamily="18" charset="0"/>
              </a:rPr>
              <a:t> </a:t>
            </a:r>
            <a:r>
              <a:rPr lang="en-US" sz="3200" b="1" dirty="0" err="1" smtClean="0">
                <a:latin typeface="Times New Roman" pitchFamily="18" charset="0"/>
              </a:rPr>
              <a:t>ta</a:t>
            </a:r>
            <a:r>
              <a:rPr lang="en-US" sz="3200" b="1" dirty="0" smtClean="0">
                <a:latin typeface="Times New Roman" pitchFamily="18" charset="0"/>
              </a:rPr>
              <a:t> </a:t>
            </a:r>
            <a:r>
              <a:rPr lang="en-US" sz="3200" b="1" dirty="0" err="1" smtClean="0">
                <a:latin typeface="Times New Roman" pitchFamily="18" charset="0"/>
              </a:rPr>
              <a:t>mong</a:t>
            </a:r>
            <a:r>
              <a:rPr lang="en-US" sz="3200" b="1" dirty="0" smtClean="0">
                <a:latin typeface="Times New Roman" pitchFamily="18" charset="0"/>
              </a:rPr>
              <a:t> </a:t>
            </a:r>
            <a:r>
              <a:rPr lang="en-US" sz="3200" b="1" dirty="0" err="1" smtClean="0">
                <a:latin typeface="Times New Roman" pitchFamily="18" charset="0"/>
              </a:rPr>
              <a:t>muốn</a:t>
            </a:r>
            <a:r>
              <a:rPr lang="en-US" sz="3200" b="1" dirty="0" smtClean="0">
                <a:latin typeface="Times New Roman" pitchFamily="18" charset="0"/>
              </a:rPr>
              <a:t>.</a:t>
            </a:r>
            <a:endParaRPr lang="vi-VN" sz="3200" dirty="0">
              <a:solidFill>
                <a:schemeClr val="tx2"/>
              </a:solidFill>
              <a:latin typeface="Times New Roman" pitchFamily="18" charset="0"/>
            </a:endParaRPr>
          </a:p>
        </p:txBody>
      </p:sp>
    </p:spTree>
    <p:extLst>
      <p:ext uri="{BB962C8B-B14F-4D97-AF65-F5344CB8AC3E}">
        <p14:creationId xmlns:p14="http://schemas.microsoft.com/office/powerpoint/2010/main" val="234924468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ppt_x</p:attrName>
                                        </p:attrNameLst>
                                      </p:cBhvr>
                                      <p:tavLst>
                                        <p:tav tm="0">
                                          <p:val>
                                            <p:strVal val="#ppt_x-.2"/>
                                          </p:val>
                                        </p:tav>
                                        <p:tav tm="100000">
                                          <p:val>
                                            <p:strVal val="#ppt_x"/>
                                          </p:val>
                                        </p:tav>
                                      </p:tavLst>
                                    </p:anim>
                                    <p:anim calcmode="lin" valueType="num">
                                      <p:cBhvr>
                                        <p:cTn id="3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EB7412E-9764-40A9-B1F4-523A1672E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26091"/>
            <a:ext cx="3964674" cy="2831910"/>
          </a:xfrm>
          <a:prstGeom prst="rect">
            <a:avLst/>
          </a:prstGeom>
        </p:spPr>
      </p:pic>
      <p:pic>
        <p:nvPicPr>
          <p:cNvPr id="12" name="图片 11">
            <a:extLst>
              <a:ext uri="{FF2B5EF4-FFF2-40B4-BE49-F238E27FC236}">
                <a16:creationId xmlns:a16="http://schemas.microsoft.com/office/drawing/2014/main" id="{EBA145DB-918C-4920-B037-AA7ADD9159A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3" name="MH_Entry_1">
            <a:extLst>
              <a:ext uri="{FF2B5EF4-FFF2-40B4-BE49-F238E27FC236}">
                <a16:creationId xmlns:a16="http://schemas.microsoft.com/office/drawing/2014/main" id="{82C6244C-7D6C-45F9-8DA9-0690289C3DA2}"/>
              </a:ext>
            </a:extLst>
          </p:cNvPr>
          <p:cNvSpPr/>
          <p:nvPr>
            <p:custDataLst>
              <p:tags r:id="rId1"/>
            </p:custDataLst>
          </p:nvPr>
        </p:nvSpPr>
        <p:spPr>
          <a:xfrm>
            <a:off x="4359148" y="433700"/>
            <a:ext cx="3256303"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Kết</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5" name="Text Box 12"/>
          <p:cNvSpPr txBox="1">
            <a:spLocks noChangeArrowheads="1"/>
          </p:cNvSpPr>
          <p:nvPr/>
        </p:nvSpPr>
        <p:spPr bwMode="auto">
          <a:xfrm>
            <a:off x="5213437" y="2144474"/>
            <a:ext cx="3971503"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2: </a:t>
            </a:r>
            <a:r>
              <a:rPr lang="en-US" sz="3200" b="1" dirty="0" err="1" smtClean="0">
                <a:solidFill>
                  <a:schemeClr val="tx2"/>
                </a:solidFill>
                <a:latin typeface="Times New Roman" pitchFamily="18" charset="0"/>
              </a:rPr>
              <a:t>Suy</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từ</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cái</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chung</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đến</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cái</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riêng</a:t>
            </a:r>
            <a:r>
              <a:rPr lang="en-US" sz="3200" b="1" dirty="0" smtClean="0">
                <a:solidFill>
                  <a:schemeClr val="tx2"/>
                </a:solidFill>
                <a:latin typeface="Times New Roman" pitchFamily="18" charset="0"/>
              </a:rPr>
              <a:t>.</a:t>
            </a:r>
          </a:p>
        </p:txBody>
      </p:sp>
      <p:sp>
        <p:nvSpPr>
          <p:cNvPr id="16" name="Text Box 15"/>
          <p:cNvSpPr txBox="1">
            <a:spLocks noChangeArrowheads="1"/>
          </p:cNvSpPr>
          <p:nvPr/>
        </p:nvSpPr>
        <p:spPr bwMode="auto">
          <a:xfrm>
            <a:off x="4153464" y="3633261"/>
            <a:ext cx="6150595" cy="2554545"/>
          </a:xfrm>
          <a:prstGeom prst="rect">
            <a:avLst/>
          </a:prstGeom>
          <a:noFill/>
          <a:ln w="9525">
            <a:noFill/>
            <a:miter lim="800000"/>
            <a:headEnd/>
            <a:tailEnd/>
          </a:ln>
          <a:effectLst/>
        </p:spPr>
        <p:txBody>
          <a:bodyPr wrap="square">
            <a:spAutoFit/>
          </a:bodyPr>
          <a:lstStyle/>
          <a:p>
            <a:pPr algn="ctr">
              <a:spcBef>
                <a:spcPct val="50000"/>
              </a:spcBef>
            </a:pPr>
            <a:r>
              <a:rPr lang="en-US" sz="3200" b="1" dirty="0" err="1" smtClean="0">
                <a:latin typeface="Times New Roman" pitchFamily="18" charset="0"/>
              </a:rPr>
              <a:t>Mỗi</a:t>
            </a:r>
            <a:r>
              <a:rPr lang="en-US" sz="3200" b="1" dirty="0" smtClean="0">
                <a:latin typeface="Times New Roman" pitchFamily="18" charset="0"/>
              </a:rPr>
              <a:t> </a:t>
            </a:r>
            <a:r>
              <a:rPr lang="en-US" sz="3200" b="1" dirty="0" err="1" smtClean="0">
                <a:latin typeface="Times New Roman" pitchFamily="18" charset="0"/>
              </a:rPr>
              <a:t>người</a:t>
            </a:r>
            <a:r>
              <a:rPr lang="en-US" sz="3200" b="1" dirty="0" smtClean="0">
                <a:latin typeface="Times New Roman" pitchFamily="18" charset="0"/>
              </a:rPr>
              <a:t> </a:t>
            </a:r>
            <a:r>
              <a:rPr lang="en-US" sz="3200" b="1" dirty="0" err="1" smtClean="0">
                <a:latin typeface="Times New Roman" pitchFamily="18" charset="0"/>
              </a:rPr>
              <a:t>chỉ</a:t>
            </a:r>
            <a:r>
              <a:rPr lang="en-US" sz="3200" b="1" dirty="0" smtClean="0">
                <a:latin typeface="Times New Roman" pitchFamily="18" charset="0"/>
              </a:rPr>
              <a:t> </a:t>
            </a:r>
            <a:r>
              <a:rPr lang="en-US" sz="3200" b="1" dirty="0" err="1" smtClean="0">
                <a:latin typeface="Times New Roman" pitchFamily="18" charset="0"/>
              </a:rPr>
              <a:t>sống</a:t>
            </a:r>
            <a:r>
              <a:rPr lang="en-US" sz="3200" b="1" dirty="0" smtClean="0">
                <a:latin typeface="Times New Roman" pitchFamily="18" charset="0"/>
              </a:rPr>
              <a:t> </a:t>
            </a:r>
            <a:r>
              <a:rPr lang="en-US" sz="3200" b="1" dirty="0" err="1" smtClean="0">
                <a:latin typeface="Times New Roman" pitchFamily="18" charset="0"/>
              </a:rPr>
              <a:t>có</a:t>
            </a:r>
            <a:r>
              <a:rPr lang="en-US" sz="3200" b="1" dirty="0" smtClean="0">
                <a:latin typeface="Times New Roman" pitchFamily="18" charset="0"/>
              </a:rPr>
              <a:t> </a:t>
            </a:r>
            <a:r>
              <a:rPr lang="en-US" sz="3200" b="1" dirty="0" err="1" smtClean="0">
                <a:latin typeface="Times New Roman" pitchFamily="18" charset="0"/>
              </a:rPr>
              <a:t>một</a:t>
            </a:r>
            <a:r>
              <a:rPr lang="en-US" sz="3200" b="1" dirty="0" smtClean="0">
                <a:latin typeface="Times New Roman" pitchFamily="18" charset="0"/>
              </a:rPr>
              <a:t> </a:t>
            </a:r>
            <a:r>
              <a:rPr lang="en-US" sz="3200" b="1" dirty="0" err="1" smtClean="0">
                <a:latin typeface="Times New Roman" pitchFamily="18" charset="0"/>
              </a:rPr>
              <a:t>lần</a:t>
            </a:r>
            <a:r>
              <a:rPr lang="en-US" sz="3200" b="1" dirty="0" smtClean="0">
                <a:latin typeface="Times New Roman" pitchFamily="18" charset="0"/>
              </a:rPr>
              <a:t>, </a:t>
            </a:r>
            <a:r>
              <a:rPr lang="en-US" sz="3200" b="1" dirty="0" err="1" smtClean="0">
                <a:latin typeface="Times New Roman" pitchFamily="18" charset="0"/>
              </a:rPr>
              <a:t>chỉ</a:t>
            </a:r>
            <a:r>
              <a:rPr lang="en-US" sz="3200" b="1" dirty="0" smtClean="0">
                <a:latin typeface="Times New Roman" pitchFamily="18" charset="0"/>
              </a:rPr>
              <a:t> </a:t>
            </a:r>
            <a:r>
              <a:rPr lang="en-US" sz="3200" b="1" dirty="0" err="1" smtClean="0">
                <a:latin typeface="Times New Roman" pitchFamily="18" charset="0"/>
              </a:rPr>
              <a:t>có</a:t>
            </a:r>
            <a:r>
              <a:rPr lang="en-US" sz="3200" b="1" dirty="0" smtClean="0">
                <a:latin typeface="Times New Roman" pitchFamily="18" charset="0"/>
              </a:rPr>
              <a:t> </a:t>
            </a:r>
            <a:r>
              <a:rPr lang="en-US" sz="3200" b="1" dirty="0" err="1" smtClean="0">
                <a:latin typeface="Times New Roman" pitchFamily="18" charset="0"/>
              </a:rPr>
              <a:t>một</a:t>
            </a:r>
            <a:r>
              <a:rPr lang="en-US" sz="3200" b="1" dirty="0" smtClean="0">
                <a:latin typeface="Times New Roman" pitchFamily="18" charset="0"/>
              </a:rPr>
              <a:t> </a:t>
            </a:r>
            <a:r>
              <a:rPr lang="en-US" sz="3200" b="1" dirty="0" err="1" smtClean="0">
                <a:latin typeface="Times New Roman" pitchFamily="18" charset="0"/>
              </a:rPr>
              <a:t>thời</a:t>
            </a:r>
            <a:r>
              <a:rPr lang="en-US" sz="3200" b="1" dirty="0" smtClean="0">
                <a:latin typeface="Times New Roman" pitchFamily="18" charset="0"/>
              </a:rPr>
              <a:t> </a:t>
            </a:r>
            <a:r>
              <a:rPr lang="en-US" sz="3200" b="1" dirty="0" err="1" smtClean="0">
                <a:latin typeface="Times New Roman" pitchFamily="18" charset="0"/>
              </a:rPr>
              <a:t>tuổi</a:t>
            </a:r>
            <a:r>
              <a:rPr lang="en-US" sz="3200" b="1" dirty="0" smtClean="0">
                <a:latin typeface="Times New Roman" pitchFamily="18" charset="0"/>
              </a:rPr>
              <a:t> </a:t>
            </a:r>
            <a:r>
              <a:rPr lang="en-US" sz="3200" b="1" dirty="0" err="1" smtClean="0">
                <a:latin typeface="Times New Roman" pitchFamily="18" charset="0"/>
              </a:rPr>
              <a:t>trẻ</a:t>
            </a:r>
            <a:r>
              <a:rPr lang="en-US" sz="3200" b="1" dirty="0" smtClean="0">
                <a:latin typeface="Times New Roman" pitchFamily="18" charset="0"/>
              </a:rPr>
              <a:t>, </a:t>
            </a:r>
            <a:r>
              <a:rPr lang="en-US" sz="3200" b="1" dirty="0" err="1" smtClean="0">
                <a:latin typeface="Times New Roman" pitchFamily="18" charset="0"/>
              </a:rPr>
              <a:t>nếu</a:t>
            </a:r>
            <a:r>
              <a:rPr lang="en-US" sz="3200" b="1" dirty="0" smtClean="0">
                <a:latin typeface="Times New Roman" pitchFamily="18" charset="0"/>
              </a:rPr>
              <a:t> </a:t>
            </a:r>
            <a:r>
              <a:rPr lang="en-US" sz="3200" b="1" dirty="0" err="1" smtClean="0">
                <a:latin typeface="Times New Roman" pitchFamily="18" charset="0"/>
              </a:rPr>
              <a:t>không</a:t>
            </a:r>
            <a:r>
              <a:rPr lang="en-US" sz="3200" b="1" dirty="0" smtClean="0">
                <a:latin typeface="Times New Roman" pitchFamily="18" charset="0"/>
              </a:rPr>
              <a:t> </a:t>
            </a:r>
            <a:r>
              <a:rPr lang="en-US" sz="3200" b="1" dirty="0" err="1" smtClean="0">
                <a:latin typeface="Times New Roman" pitchFamily="18" charset="0"/>
              </a:rPr>
              <a:t>có</a:t>
            </a:r>
            <a:r>
              <a:rPr lang="en-US" sz="3200" b="1" dirty="0" smtClean="0">
                <a:latin typeface="Times New Roman" pitchFamily="18" charset="0"/>
              </a:rPr>
              <a:t> ý </a:t>
            </a:r>
            <a:r>
              <a:rPr lang="en-US" sz="3200" b="1" dirty="0" err="1" smtClean="0">
                <a:latin typeface="Times New Roman" pitchFamily="18" charset="0"/>
              </a:rPr>
              <a:t>chí</a:t>
            </a:r>
            <a:r>
              <a:rPr lang="en-US" sz="3200" b="1" dirty="0" smtClean="0">
                <a:latin typeface="Times New Roman" pitchFamily="18" charset="0"/>
              </a:rPr>
              <a:t>, </a:t>
            </a:r>
            <a:r>
              <a:rPr lang="en-US" sz="3200" b="1" dirty="0" err="1" smtClean="0">
                <a:latin typeface="Times New Roman" pitchFamily="18" charset="0"/>
              </a:rPr>
              <a:t>hoài</a:t>
            </a:r>
            <a:r>
              <a:rPr lang="en-US" sz="3200" b="1" dirty="0" smtClean="0">
                <a:latin typeface="Times New Roman" pitchFamily="18" charset="0"/>
              </a:rPr>
              <a:t> </a:t>
            </a:r>
            <a:r>
              <a:rPr lang="en-US" sz="3200" b="1" dirty="0" err="1" smtClean="0">
                <a:latin typeface="Times New Roman" pitchFamily="18" charset="0"/>
              </a:rPr>
              <a:t>bão</a:t>
            </a:r>
            <a:r>
              <a:rPr lang="en-US" sz="3200" b="1" dirty="0" smtClean="0">
                <a:latin typeface="Times New Roman" pitchFamily="18" charset="0"/>
              </a:rPr>
              <a:t>, </a:t>
            </a:r>
            <a:r>
              <a:rPr lang="en-US" sz="3200" b="1" dirty="0" err="1" smtClean="0">
                <a:latin typeface="Times New Roman" pitchFamily="18" charset="0"/>
              </a:rPr>
              <a:t>nghị</a:t>
            </a:r>
            <a:r>
              <a:rPr lang="en-US" sz="3200" b="1" dirty="0" smtClean="0">
                <a:latin typeface="Times New Roman" pitchFamily="18" charset="0"/>
              </a:rPr>
              <a:t> </a:t>
            </a:r>
            <a:r>
              <a:rPr lang="en-US" sz="3200" b="1" dirty="0" err="1" smtClean="0">
                <a:latin typeface="Times New Roman" pitchFamily="18" charset="0"/>
              </a:rPr>
              <a:t>lực</a:t>
            </a:r>
            <a:r>
              <a:rPr lang="en-US" sz="3200" b="1" dirty="0" smtClean="0">
                <a:latin typeface="Times New Roman" pitchFamily="18" charset="0"/>
              </a:rPr>
              <a:t> </a:t>
            </a:r>
            <a:r>
              <a:rPr lang="en-US" sz="3200" b="1" dirty="0" err="1" smtClean="0">
                <a:latin typeface="Times New Roman" pitchFamily="18" charset="0"/>
              </a:rPr>
              <a:t>để</a:t>
            </a:r>
            <a:r>
              <a:rPr lang="en-US" sz="3200" b="1" dirty="0" smtClean="0">
                <a:latin typeface="Times New Roman" pitchFamily="18" charset="0"/>
              </a:rPr>
              <a:t> </a:t>
            </a:r>
            <a:r>
              <a:rPr lang="en-US" sz="3200" b="1" dirty="0" err="1" smtClean="0">
                <a:latin typeface="Times New Roman" pitchFamily="18" charset="0"/>
              </a:rPr>
              <a:t>làm</a:t>
            </a:r>
            <a:r>
              <a:rPr lang="en-US" sz="3200" b="1" dirty="0" smtClean="0">
                <a:latin typeface="Times New Roman" pitchFamily="18" charset="0"/>
              </a:rPr>
              <a:t> </a:t>
            </a:r>
            <a:r>
              <a:rPr lang="en-US" sz="3200" b="1" dirty="0" err="1" smtClean="0">
                <a:latin typeface="Times New Roman" pitchFamily="18" charset="0"/>
              </a:rPr>
              <a:t>một</a:t>
            </a:r>
            <a:r>
              <a:rPr lang="en-US" sz="3200" b="1" dirty="0" smtClean="0">
                <a:latin typeface="Times New Roman" pitchFamily="18" charset="0"/>
              </a:rPr>
              <a:t> </a:t>
            </a:r>
            <a:r>
              <a:rPr lang="en-US" sz="3200" b="1" dirty="0" err="1" smtClean="0">
                <a:latin typeface="Times New Roman" pitchFamily="18" charset="0"/>
              </a:rPr>
              <a:t>công</a:t>
            </a:r>
            <a:r>
              <a:rPr lang="en-US" sz="3200" b="1" dirty="0" smtClean="0">
                <a:latin typeface="Times New Roman" pitchFamily="18" charset="0"/>
              </a:rPr>
              <a:t> </a:t>
            </a:r>
            <a:r>
              <a:rPr lang="en-US" sz="3200" b="1" dirty="0" err="1" smtClean="0">
                <a:latin typeface="Times New Roman" pitchFamily="18" charset="0"/>
              </a:rPr>
              <a:t>việc</a:t>
            </a:r>
            <a:r>
              <a:rPr lang="en-US" sz="3200" b="1" dirty="0" smtClean="0">
                <a:latin typeface="Times New Roman" pitchFamily="18" charset="0"/>
              </a:rPr>
              <a:t> </a:t>
            </a:r>
            <a:r>
              <a:rPr lang="en-US" sz="3200" b="1" dirty="0" err="1" smtClean="0">
                <a:latin typeface="Times New Roman" pitchFamily="18" charset="0"/>
              </a:rPr>
              <a:t>xứng</a:t>
            </a:r>
            <a:r>
              <a:rPr lang="en-US" sz="3200" b="1" dirty="0" smtClean="0">
                <a:latin typeface="Times New Roman" pitchFamily="18" charset="0"/>
              </a:rPr>
              <a:t> </a:t>
            </a:r>
            <a:r>
              <a:rPr lang="en-US" sz="3200" b="1" dirty="0" err="1" smtClean="0">
                <a:latin typeface="Times New Roman" pitchFamily="18" charset="0"/>
              </a:rPr>
              <a:t>đáng</a:t>
            </a:r>
            <a:r>
              <a:rPr lang="en-US" sz="3200" b="1" dirty="0" smtClean="0">
                <a:latin typeface="Times New Roman" pitchFamily="18" charset="0"/>
              </a:rPr>
              <a:t>, </a:t>
            </a:r>
            <a:r>
              <a:rPr lang="en-US" sz="3200" b="1" dirty="0" err="1" smtClean="0">
                <a:latin typeface="Times New Roman" pitchFamily="18" charset="0"/>
              </a:rPr>
              <a:t>chẳng</a:t>
            </a:r>
            <a:r>
              <a:rPr lang="en-US" sz="3200" b="1" dirty="0" smtClean="0">
                <a:latin typeface="Times New Roman" pitchFamily="18" charset="0"/>
              </a:rPr>
              <a:t> </a:t>
            </a:r>
            <a:r>
              <a:rPr lang="en-US" sz="3200" b="1" dirty="0" err="1" smtClean="0">
                <a:latin typeface="Times New Roman" pitchFamily="18" charset="0"/>
              </a:rPr>
              <a:t>phải</a:t>
            </a:r>
            <a:r>
              <a:rPr lang="en-US" sz="3200" b="1" dirty="0" smtClean="0">
                <a:latin typeface="Times New Roman" pitchFamily="18" charset="0"/>
              </a:rPr>
              <a:t> </a:t>
            </a:r>
            <a:r>
              <a:rPr lang="en-US" sz="3200" b="1" dirty="0" err="1" smtClean="0">
                <a:latin typeface="Times New Roman" pitchFamily="18" charset="0"/>
              </a:rPr>
              <a:t>là</a:t>
            </a:r>
            <a:r>
              <a:rPr lang="en-US" sz="3200" b="1" dirty="0" smtClean="0">
                <a:latin typeface="Times New Roman" pitchFamily="18" charset="0"/>
              </a:rPr>
              <a:t> </a:t>
            </a:r>
            <a:r>
              <a:rPr lang="en-US" sz="3200" b="1" dirty="0" err="1" smtClean="0">
                <a:latin typeface="Times New Roman" pitchFamily="18" charset="0"/>
              </a:rPr>
              <a:t>đáng</a:t>
            </a:r>
            <a:r>
              <a:rPr lang="en-US" sz="3200" b="1" dirty="0" smtClean="0">
                <a:latin typeface="Times New Roman" pitchFamily="18" charset="0"/>
              </a:rPr>
              <a:t> </a:t>
            </a:r>
            <a:r>
              <a:rPr lang="en-US" sz="3200" b="1" dirty="0" err="1" smtClean="0">
                <a:latin typeface="Times New Roman" pitchFamily="18" charset="0"/>
              </a:rPr>
              <a:t>tiếc</a:t>
            </a:r>
            <a:r>
              <a:rPr lang="en-US" sz="3200" b="1" dirty="0" smtClean="0">
                <a:latin typeface="Times New Roman" pitchFamily="18" charset="0"/>
              </a:rPr>
              <a:t> </a:t>
            </a:r>
            <a:r>
              <a:rPr lang="en-US" sz="3200" b="1" dirty="0" err="1" smtClean="0">
                <a:latin typeface="Times New Roman" pitchFamily="18" charset="0"/>
              </a:rPr>
              <a:t>lắm</a:t>
            </a:r>
            <a:r>
              <a:rPr lang="en-US" sz="3200" b="1" dirty="0" smtClean="0">
                <a:latin typeface="Times New Roman" pitchFamily="18" charset="0"/>
              </a:rPr>
              <a:t> hay </a:t>
            </a:r>
            <a:r>
              <a:rPr lang="en-US" sz="3200" b="1" dirty="0" err="1" smtClean="0">
                <a:latin typeface="Times New Roman" pitchFamily="18" charset="0"/>
              </a:rPr>
              <a:t>sao</a:t>
            </a:r>
            <a:r>
              <a:rPr lang="en-US" sz="3200" b="1" dirty="0" smtClean="0">
                <a:latin typeface="Times New Roman" pitchFamily="18" charset="0"/>
              </a:rPr>
              <a:t>?</a:t>
            </a:r>
            <a:endParaRPr lang="vi-VN" sz="3200" dirty="0">
              <a:solidFill>
                <a:schemeClr val="tx2"/>
              </a:solidFill>
              <a:latin typeface="Times New Roman" pitchFamily="18" charset="0"/>
            </a:endParaRPr>
          </a:p>
        </p:txBody>
      </p:sp>
    </p:spTree>
    <p:extLst>
      <p:ext uri="{BB962C8B-B14F-4D97-AF65-F5344CB8AC3E}">
        <p14:creationId xmlns:p14="http://schemas.microsoft.com/office/powerpoint/2010/main" val="234924468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ppt_x</p:attrName>
                                        </p:attrNameLst>
                                      </p:cBhvr>
                                      <p:tavLst>
                                        <p:tav tm="0">
                                          <p:val>
                                            <p:strVal val="#ppt_x-.2"/>
                                          </p:val>
                                        </p:tav>
                                        <p:tav tm="100000">
                                          <p:val>
                                            <p:strVal val="#ppt_x"/>
                                          </p:val>
                                        </p:tav>
                                      </p:tavLst>
                                    </p:anim>
                                    <p:anim calcmode="lin" valueType="num">
                                      <p:cBhvr>
                                        <p:cTn id="3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EB7412E-9764-40A9-B1F4-523A1672E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26091"/>
            <a:ext cx="3964674" cy="2831910"/>
          </a:xfrm>
          <a:prstGeom prst="rect">
            <a:avLst/>
          </a:prstGeom>
        </p:spPr>
      </p:pic>
      <p:pic>
        <p:nvPicPr>
          <p:cNvPr id="12" name="图片 11">
            <a:extLst>
              <a:ext uri="{FF2B5EF4-FFF2-40B4-BE49-F238E27FC236}">
                <a16:creationId xmlns:a16="http://schemas.microsoft.com/office/drawing/2014/main" id="{EBA145DB-918C-4920-B037-AA7ADD9159A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3" name="MH_Entry_1">
            <a:extLst>
              <a:ext uri="{FF2B5EF4-FFF2-40B4-BE49-F238E27FC236}">
                <a16:creationId xmlns:a16="http://schemas.microsoft.com/office/drawing/2014/main" id="{82C6244C-7D6C-45F9-8DA9-0690289C3DA2}"/>
              </a:ext>
            </a:extLst>
          </p:cNvPr>
          <p:cNvSpPr/>
          <p:nvPr>
            <p:custDataLst>
              <p:tags r:id="rId1"/>
            </p:custDataLst>
          </p:nvPr>
        </p:nvSpPr>
        <p:spPr>
          <a:xfrm>
            <a:off x="4359148" y="433700"/>
            <a:ext cx="3256303"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Kết</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5" name="Text Box 12"/>
          <p:cNvSpPr txBox="1">
            <a:spLocks noChangeArrowheads="1"/>
          </p:cNvSpPr>
          <p:nvPr/>
        </p:nvSpPr>
        <p:spPr bwMode="auto">
          <a:xfrm>
            <a:off x="5213437" y="2144474"/>
            <a:ext cx="3971503"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3: </a:t>
            </a:r>
            <a:r>
              <a:rPr lang="en-US" sz="3200" b="1" dirty="0" err="1" smtClean="0">
                <a:solidFill>
                  <a:schemeClr val="tx2"/>
                </a:solidFill>
                <a:latin typeface="Times New Roman" pitchFamily="18" charset="0"/>
              </a:rPr>
              <a:t>Suy</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từ</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tâm</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lí</a:t>
            </a:r>
            <a:r>
              <a:rPr lang="en-US" sz="3200" b="1" dirty="0" smtClean="0">
                <a:solidFill>
                  <a:schemeClr val="tx2"/>
                </a:solidFill>
                <a:latin typeface="Times New Roman" pitchFamily="18" charset="0"/>
              </a:rPr>
              <a:t> con </a:t>
            </a:r>
            <a:r>
              <a:rPr lang="en-US" sz="3200" b="1" dirty="0" err="1" smtClean="0">
                <a:solidFill>
                  <a:schemeClr val="tx2"/>
                </a:solidFill>
                <a:latin typeface="Times New Roman" pitchFamily="18" charset="0"/>
              </a:rPr>
              <a:t>người</a:t>
            </a:r>
            <a:endParaRPr lang="en-US" sz="3200" b="1" dirty="0" smtClean="0">
              <a:solidFill>
                <a:schemeClr val="tx2"/>
              </a:solidFill>
              <a:latin typeface="Times New Roman" pitchFamily="18" charset="0"/>
            </a:endParaRPr>
          </a:p>
        </p:txBody>
      </p:sp>
      <p:sp>
        <p:nvSpPr>
          <p:cNvPr id="16" name="Text Box 15"/>
          <p:cNvSpPr txBox="1">
            <a:spLocks noChangeArrowheads="1"/>
          </p:cNvSpPr>
          <p:nvPr/>
        </p:nvSpPr>
        <p:spPr bwMode="auto">
          <a:xfrm>
            <a:off x="4153464" y="3633261"/>
            <a:ext cx="6150595" cy="2554545"/>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latin typeface="Times New Roman" pitchFamily="18" charset="0"/>
              </a:rPr>
              <a:t>Cho </a:t>
            </a:r>
            <a:r>
              <a:rPr lang="en-US" sz="3200" b="1" dirty="0" err="1" smtClean="0">
                <a:latin typeface="Times New Roman" pitchFamily="18" charset="0"/>
              </a:rPr>
              <a:t>nên</a:t>
            </a:r>
            <a:r>
              <a:rPr lang="en-US" sz="3200" b="1" dirty="0" smtClean="0">
                <a:latin typeface="Times New Roman" pitchFamily="18" charset="0"/>
              </a:rPr>
              <a:t> </a:t>
            </a:r>
            <a:r>
              <a:rPr lang="en-US" sz="3200" b="1" dirty="0" err="1" smtClean="0">
                <a:latin typeface="Times New Roman" pitchFamily="18" charset="0"/>
              </a:rPr>
              <a:t>có</a:t>
            </a:r>
            <a:r>
              <a:rPr lang="en-US" sz="3200" b="1" dirty="0" smtClean="0">
                <a:latin typeface="Times New Roman" pitchFamily="18" charset="0"/>
              </a:rPr>
              <a:t> </a:t>
            </a:r>
            <a:r>
              <a:rPr lang="en-US" sz="3200" b="1" dirty="0" err="1" smtClean="0">
                <a:latin typeface="Times New Roman" pitchFamily="18" charset="0"/>
              </a:rPr>
              <a:t>hoài</a:t>
            </a:r>
            <a:r>
              <a:rPr lang="en-US" sz="3200" b="1" dirty="0" smtClean="0">
                <a:latin typeface="Times New Roman" pitchFamily="18" charset="0"/>
              </a:rPr>
              <a:t> </a:t>
            </a:r>
            <a:r>
              <a:rPr lang="en-US" sz="3200" b="1" dirty="0" err="1" smtClean="0">
                <a:latin typeface="Times New Roman" pitchFamily="18" charset="0"/>
              </a:rPr>
              <a:t>bão</a:t>
            </a:r>
            <a:r>
              <a:rPr lang="en-US" sz="3200" b="1" dirty="0" smtClean="0">
                <a:latin typeface="Times New Roman" pitchFamily="18" charset="0"/>
              </a:rPr>
              <a:t> </a:t>
            </a:r>
            <a:r>
              <a:rPr lang="en-US" sz="3200" b="1" dirty="0" err="1" smtClean="0">
                <a:latin typeface="Times New Roman" pitchFamily="18" charset="0"/>
              </a:rPr>
              <a:t>tốt</a:t>
            </a:r>
            <a:r>
              <a:rPr lang="en-US" sz="3200" b="1" dirty="0" smtClean="0">
                <a:latin typeface="Times New Roman" pitchFamily="18" charset="0"/>
              </a:rPr>
              <a:t> </a:t>
            </a:r>
            <a:r>
              <a:rPr lang="en-US" sz="3200" b="1" dirty="0" err="1" smtClean="0">
                <a:latin typeface="Times New Roman" pitchFamily="18" charset="0"/>
              </a:rPr>
              <a:t>đẹp</a:t>
            </a:r>
            <a:r>
              <a:rPr lang="en-US" sz="3200" b="1" dirty="0" smtClean="0">
                <a:latin typeface="Times New Roman" pitchFamily="18" charset="0"/>
              </a:rPr>
              <a:t> </a:t>
            </a:r>
            <a:r>
              <a:rPr lang="en-US" sz="3200" b="1" dirty="0" err="1" smtClean="0">
                <a:latin typeface="Times New Roman" pitchFamily="18" charset="0"/>
              </a:rPr>
              <a:t>là</a:t>
            </a:r>
            <a:r>
              <a:rPr lang="en-US" sz="3200" b="1" dirty="0" smtClean="0">
                <a:latin typeface="Times New Roman" pitchFamily="18" charset="0"/>
              </a:rPr>
              <a:t> </a:t>
            </a:r>
            <a:r>
              <a:rPr lang="en-US" sz="3200" b="1" dirty="0" err="1" smtClean="0">
                <a:latin typeface="Times New Roman" pitchFamily="18" charset="0"/>
              </a:rPr>
              <a:t>rất</a:t>
            </a:r>
            <a:r>
              <a:rPr lang="en-US" sz="3200" b="1" dirty="0" smtClean="0">
                <a:latin typeface="Times New Roman" pitchFamily="18" charset="0"/>
              </a:rPr>
              <a:t> </a:t>
            </a:r>
            <a:r>
              <a:rPr lang="en-US" sz="3200" b="1" dirty="0" err="1" smtClean="0">
                <a:latin typeface="Times New Roman" pitchFamily="18" charset="0"/>
              </a:rPr>
              <a:t>đáng</a:t>
            </a:r>
            <a:r>
              <a:rPr lang="en-US" sz="3200" b="1" dirty="0" smtClean="0">
                <a:latin typeface="Times New Roman" pitchFamily="18" charset="0"/>
              </a:rPr>
              <a:t> </a:t>
            </a:r>
            <a:r>
              <a:rPr lang="en-US" sz="3200" b="1" dirty="0" err="1" smtClean="0">
                <a:latin typeface="Times New Roman" pitchFamily="18" charset="0"/>
              </a:rPr>
              <a:t>quý</a:t>
            </a:r>
            <a:r>
              <a:rPr lang="en-US" sz="3200" b="1" dirty="0" smtClean="0">
                <a:latin typeface="Times New Roman" pitchFamily="18" charset="0"/>
              </a:rPr>
              <a:t>, </a:t>
            </a:r>
            <a:r>
              <a:rPr lang="en-US" sz="3200" b="1" dirty="0" err="1" smtClean="0">
                <a:latin typeface="Times New Roman" pitchFamily="18" charset="0"/>
              </a:rPr>
              <a:t>nhưng</a:t>
            </a:r>
            <a:r>
              <a:rPr lang="en-US" sz="3200" b="1" dirty="0" smtClean="0">
                <a:latin typeface="Times New Roman" pitchFamily="18" charset="0"/>
              </a:rPr>
              <a:t> </a:t>
            </a:r>
            <a:r>
              <a:rPr lang="en-US" sz="3200" b="1" dirty="0" err="1" smtClean="0">
                <a:latin typeface="Times New Roman" pitchFamily="18" charset="0"/>
              </a:rPr>
              <a:t>đáng</a:t>
            </a:r>
            <a:r>
              <a:rPr lang="en-US" sz="3200" b="1" dirty="0" smtClean="0">
                <a:latin typeface="Times New Roman" pitchFamily="18" charset="0"/>
              </a:rPr>
              <a:t> </a:t>
            </a:r>
            <a:r>
              <a:rPr lang="en-US" sz="3200" b="1" dirty="0" err="1" smtClean="0">
                <a:latin typeface="Times New Roman" pitchFamily="18" charset="0"/>
              </a:rPr>
              <a:t>quý</a:t>
            </a:r>
            <a:r>
              <a:rPr lang="en-US" sz="3200" b="1" dirty="0" smtClean="0">
                <a:latin typeface="Times New Roman" pitchFamily="18" charset="0"/>
              </a:rPr>
              <a:t> </a:t>
            </a:r>
            <a:r>
              <a:rPr lang="en-US" sz="3200" b="1" dirty="0" err="1" smtClean="0">
                <a:latin typeface="Times New Roman" pitchFamily="18" charset="0"/>
              </a:rPr>
              <a:t>hơn</a:t>
            </a:r>
            <a:r>
              <a:rPr lang="en-US" sz="3200" b="1" dirty="0" smtClean="0">
                <a:latin typeface="Times New Roman" pitchFamily="18" charset="0"/>
              </a:rPr>
              <a:t> </a:t>
            </a:r>
            <a:r>
              <a:rPr lang="en-US" sz="3200" b="1" dirty="0" err="1" smtClean="0">
                <a:latin typeface="Times New Roman" pitchFamily="18" charset="0"/>
              </a:rPr>
              <a:t>nữa</a:t>
            </a:r>
            <a:r>
              <a:rPr lang="en-US" sz="3200" b="1" dirty="0" smtClean="0">
                <a:latin typeface="Times New Roman" pitchFamily="18" charset="0"/>
              </a:rPr>
              <a:t> </a:t>
            </a:r>
            <a:r>
              <a:rPr lang="en-US" sz="3200" b="1" dirty="0" err="1" smtClean="0">
                <a:latin typeface="Times New Roman" pitchFamily="18" charset="0"/>
              </a:rPr>
              <a:t>là</a:t>
            </a:r>
            <a:r>
              <a:rPr lang="en-US" sz="3200" b="1" dirty="0" smtClean="0">
                <a:latin typeface="Times New Roman" pitchFamily="18" charset="0"/>
              </a:rPr>
              <a:t> </a:t>
            </a:r>
            <a:r>
              <a:rPr lang="en-US" sz="3200" b="1" dirty="0" err="1" smtClean="0">
                <a:latin typeface="Times New Roman" pitchFamily="18" charset="0"/>
              </a:rPr>
              <a:t>nghị</a:t>
            </a:r>
            <a:r>
              <a:rPr lang="en-US" sz="3200" b="1" dirty="0" smtClean="0">
                <a:latin typeface="Times New Roman" pitchFamily="18" charset="0"/>
              </a:rPr>
              <a:t> </a:t>
            </a:r>
            <a:r>
              <a:rPr lang="en-US" sz="3200" b="1" dirty="0" err="1" smtClean="0">
                <a:latin typeface="Times New Roman" pitchFamily="18" charset="0"/>
              </a:rPr>
              <a:t>lực</a:t>
            </a:r>
            <a:r>
              <a:rPr lang="en-US" sz="3200" b="1" dirty="0" smtClean="0">
                <a:latin typeface="Times New Roman" pitchFamily="18" charset="0"/>
              </a:rPr>
              <a:t> </a:t>
            </a:r>
            <a:r>
              <a:rPr lang="en-US" sz="3200" b="1" dirty="0" err="1" smtClean="0">
                <a:latin typeface="Times New Roman" pitchFamily="18" charset="0"/>
              </a:rPr>
              <a:t>và</a:t>
            </a:r>
            <a:r>
              <a:rPr lang="en-US" sz="3200" b="1" dirty="0" smtClean="0">
                <a:latin typeface="Times New Roman" pitchFamily="18" charset="0"/>
              </a:rPr>
              <a:t> </a:t>
            </a:r>
            <a:r>
              <a:rPr lang="en-US" sz="3200" b="1" dirty="0" err="1" smtClean="0">
                <a:latin typeface="Times New Roman" pitchFamily="18" charset="0"/>
              </a:rPr>
              <a:t>niềm</a:t>
            </a:r>
            <a:r>
              <a:rPr lang="en-US" sz="3200" b="1" dirty="0" smtClean="0">
                <a:latin typeface="Times New Roman" pitchFamily="18" charset="0"/>
              </a:rPr>
              <a:t> tin, </a:t>
            </a:r>
            <a:r>
              <a:rPr lang="en-US" sz="3200" b="1" dirty="0" err="1" smtClean="0">
                <a:latin typeface="Times New Roman" pitchFamily="18" charset="0"/>
              </a:rPr>
              <a:t>nó</a:t>
            </a:r>
            <a:r>
              <a:rPr lang="en-US" sz="3200" b="1" dirty="0" smtClean="0">
                <a:latin typeface="Times New Roman" pitchFamily="18" charset="0"/>
              </a:rPr>
              <a:t> </a:t>
            </a:r>
            <a:r>
              <a:rPr lang="en-US" sz="3200" b="1" dirty="0" err="1" smtClean="0">
                <a:latin typeface="Times New Roman" pitchFamily="18" charset="0"/>
              </a:rPr>
              <a:t>đảm</a:t>
            </a:r>
            <a:r>
              <a:rPr lang="en-US" sz="3200" b="1" dirty="0" smtClean="0">
                <a:latin typeface="Times New Roman" pitchFamily="18" charset="0"/>
              </a:rPr>
              <a:t> </a:t>
            </a:r>
            <a:r>
              <a:rPr lang="en-US" sz="3200" b="1" dirty="0" err="1" smtClean="0">
                <a:latin typeface="Times New Roman" pitchFamily="18" charset="0"/>
              </a:rPr>
              <a:t>bảo</a:t>
            </a:r>
            <a:r>
              <a:rPr lang="en-US" sz="3200" b="1" dirty="0" smtClean="0">
                <a:latin typeface="Times New Roman" pitchFamily="18" charset="0"/>
              </a:rPr>
              <a:t> </a:t>
            </a:r>
            <a:r>
              <a:rPr lang="en-US" sz="3200" b="1" dirty="0" err="1" smtClean="0">
                <a:latin typeface="Times New Roman" pitchFamily="18" charset="0"/>
              </a:rPr>
              <a:t>cho</a:t>
            </a:r>
            <a:r>
              <a:rPr lang="en-US" sz="3200" b="1" dirty="0" smtClean="0">
                <a:latin typeface="Times New Roman" pitchFamily="18" charset="0"/>
              </a:rPr>
              <a:t> </a:t>
            </a:r>
            <a:r>
              <a:rPr lang="en-US" sz="3200" b="1" dirty="0" err="1" smtClean="0">
                <a:latin typeface="Times New Roman" pitchFamily="18" charset="0"/>
              </a:rPr>
              <a:t>sự</a:t>
            </a:r>
            <a:r>
              <a:rPr lang="en-US" sz="3200" b="1" dirty="0" smtClean="0">
                <a:latin typeface="Times New Roman" pitchFamily="18" charset="0"/>
              </a:rPr>
              <a:t> </a:t>
            </a:r>
            <a:r>
              <a:rPr lang="en-US" sz="3200" b="1" dirty="0" err="1" smtClean="0">
                <a:latin typeface="Times New Roman" pitchFamily="18" charset="0"/>
              </a:rPr>
              <a:t>thành</a:t>
            </a:r>
            <a:r>
              <a:rPr lang="en-US" sz="3200" b="1" dirty="0" smtClean="0">
                <a:latin typeface="Times New Roman" pitchFamily="18" charset="0"/>
              </a:rPr>
              <a:t> </a:t>
            </a:r>
            <a:r>
              <a:rPr lang="en-US" sz="3200" b="1" dirty="0" err="1" smtClean="0">
                <a:latin typeface="Times New Roman" pitchFamily="18" charset="0"/>
              </a:rPr>
              <a:t>công</a:t>
            </a:r>
            <a:r>
              <a:rPr lang="en-US" sz="3200" b="1" dirty="0" smtClean="0">
                <a:latin typeface="Times New Roman" pitchFamily="18" charset="0"/>
              </a:rPr>
              <a:t> </a:t>
            </a:r>
            <a:r>
              <a:rPr lang="en-US" sz="3200" b="1" dirty="0" err="1" smtClean="0">
                <a:latin typeface="Times New Roman" pitchFamily="18" charset="0"/>
              </a:rPr>
              <a:t>của</a:t>
            </a:r>
            <a:r>
              <a:rPr lang="en-US" sz="3200" b="1" dirty="0" smtClean="0">
                <a:latin typeface="Times New Roman" pitchFamily="18" charset="0"/>
              </a:rPr>
              <a:t> con </a:t>
            </a:r>
            <a:r>
              <a:rPr lang="en-US" sz="3200" b="1" dirty="0" err="1" smtClean="0">
                <a:latin typeface="Times New Roman" pitchFamily="18" charset="0"/>
              </a:rPr>
              <a:t>người</a:t>
            </a:r>
            <a:r>
              <a:rPr lang="en-US" sz="3200" b="1" dirty="0" smtClean="0">
                <a:latin typeface="Times New Roman" pitchFamily="18" charset="0"/>
              </a:rPr>
              <a:t>.</a:t>
            </a:r>
            <a:endParaRPr lang="vi-VN" sz="3200" dirty="0">
              <a:solidFill>
                <a:schemeClr val="tx2"/>
              </a:solidFill>
              <a:latin typeface="Times New Roman" pitchFamily="18" charset="0"/>
            </a:endParaRPr>
          </a:p>
        </p:txBody>
      </p:sp>
    </p:spTree>
    <p:extLst>
      <p:ext uri="{BB962C8B-B14F-4D97-AF65-F5344CB8AC3E}">
        <p14:creationId xmlns:p14="http://schemas.microsoft.com/office/powerpoint/2010/main" val="234924468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ppt_x</p:attrName>
                                        </p:attrNameLst>
                                      </p:cBhvr>
                                      <p:tavLst>
                                        <p:tav tm="0">
                                          <p:val>
                                            <p:strVal val="#ppt_x-.2"/>
                                          </p:val>
                                        </p:tav>
                                        <p:tav tm="100000">
                                          <p:val>
                                            <p:strVal val="#ppt_x"/>
                                          </p:val>
                                        </p:tav>
                                      </p:tavLst>
                                    </p:anim>
                                    <p:anim calcmode="lin" valueType="num">
                                      <p:cBhvr>
                                        <p:cTn id="3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2">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3"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2">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4"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E2A0A6E-B867-4A07-B465-23275A7EE4E5}"/>
              </a:ext>
            </a:extLst>
          </p:cNvPr>
          <p:cNvSpPr/>
          <p:nvPr/>
        </p:nvSpPr>
        <p:spPr>
          <a:xfrm>
            <a:off x="1555843" y="1430186"/>
            <a:ext cx="6277972" cy="3416320"/>
          </a:xfrm>
          <a:prstGeom prst="rect">
            <a:avLst/>
          </a:prstGeom>
        </p:spPr>
        <p:txBody>
          <a:bodyPr wrap="square">
            <a:spAutoFit/>
          </a:bodyPr>
          <a:lstStyle/>
          <a:p>
            <a:pPr algn="ctr"/>
            <a:r>
              <a:rPr lang="en-US" altLang="zh-CN" sz="7200" dirty="0" smtClean="0">
                <a:latin typeface="Times New Roman" pitchFamily="18" charset="0"/>
                <a:ea typeface="站酷快乐体2016修订版" panose="02010600030101010101" pitchFamily="2" charset="-122"/>
                <a:cs typeface="Times New Roman" pitchFamily="18" charset="0"/>
                <a:sym typeface="+mn-lt"/>
              </a:rPr>
              <a:t>I.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Các</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bước</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làm</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bài</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văn</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lập</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luận</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chứng</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minh</a:t>
            </a:r>
            <a:endParaRPr lang="zh-CN" altLang="en-US" sz="7200" dirty="0">
              <a:latin typeface="Times New Roman" pitchFamily="18" charset="0"/>
              <a:cs typeface="Times New Roman" pitchFamily="18" charset="0"/>
            </a:endParaRPr>
          </a:p>
        </p:txBody>
      </p:sp>
      <p:pic>
        <p:nvPicPr>
          <p:cNvPr id="8" name="图片 7">
            <a:extLst>
              <a:ext uri="{FF2B5EF4-FFF2-40B4-BE49-F238E27FC236}">
                <a16:creationId xmlns:a16="http://schemas.microsoft.com/office/drawing/2014/main" id="{9427B988-EB8A-436C-8B51-C3730A671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4874" y="190896"/>
            <a:ext cx="4387126" cy="6858000"/>
          </a:xfrm>
          <a:prstGeom prst="rect">
            <a:avLst/>
          </a:prstGeom>
        </p:spPr>
      </p:pic>
      <p:pic>
        <p:nvPicPr>
          <p:cNvPr id="9" name="图片 8">
            <a:extLst>
              <a:ext uri="{FF2B5EF4-FFF2-40B4-BE49-F238E27FC236}">
                <a16:creationId xmlns:a16="http://schemas.microsoft.com/office/drawing/2014/main" id="{6CCD5F72-A2AD-4D84-9E3C-C9611DBEC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5674" y="5348706"/>
            <a:ext cx="2559685" cy="148562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ppt_x</p:attrName>
                                        </p:attrNameLst>
                                      </p:cBhvr>
                                      <p:tavLst>
                                        <p:tav tm="0">
                                          <p:val>
                                            <p:strVal val="#ppt_x-.2"/>
                                          </p:val>
                                        </p:tav>
                                        <p:tav tm="100000">
                                          <p:val>
                                            <p:strVal val="#ppt_x"/>
                                          </p:val>
                                        </p:tav>
                                      </p:tavLst>
                                    </p:anim>
                                    <p:anim calcmode="lin" valueType="num">
                                      <p:cBhvr>
                                        <p:cTn id="1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03200" y="987426"/>
            <a:ext cx="11802533" cy="4154984"/>
          </a:xfrm>
          <a:prstGeom prst="rect">
            <a:avLst/>
          </a:prstGeom>
          <a:noFill/>
          <a:ln w="9525">
            <a:noFill/>
            <a:miter lim="800000"/>
            <a:headEnd/>
            <a:tailEnd/>
          </a:ln>
          <a:effectLst/>
        </p:spPr>
        <p:txBody>
          <a:bodyPr>
            <a:spAutoFit/>
          </a:bodyPr>
          <a:lstStyle/>
          <a:p>
            <a:pPr marL="342900" indent="-342900" algn="ctr"/>
            <a:r>
              <a:rPr lang="en-US" sz="2400" b="1" i="1">
                <a:solidFill>
                  <a:srgbClr val="0033CC"/>
                </a:solidFill>
                <a:latin typeface="Times New Roman" pitchFamily="18" charset="0"/>
                <a:cs typeface="Times New Roman" pitchFamily="18" charset="0"/>
              </a:rPr>
              <a:t>Một số </a:t>
            </a:r>
            <a:r>
              <a:rPr lang="en-US" sz="2400" b="1" i="1">
                <a:solidFill>
                  <a:srgbClr val="FF0000"/>
                </a:solidFill>
                <a:latin typeface="Times New Roman" pitchFamily="18" charset="0"/>
                <a:cs typeface="Times New Roman" pitchFamily="18" charset="0"/>
              </a:rPr>
              <a:t>Mở bài</a:t>
            </a:r>
            <a:r>
              <a:rPr lang="en-US" sz="2400" b="1" i="1">
                <a:solidFill>
                  <a:srgbClr val="0033CC"/>
                </a:solidFill>
                <a:latin typeface="Times New Roman" pitchFamily="18" charset="0"/>
                <a:cs typeface="Times New Roman" pitchFamily="18" charset="0"/>
              </a:rPr>
              <a:t> tham khảo</a:t>
            </a:r>
          </a:p>
          <a:p>
            <a:pPr marL="342900" indent="-342900"/>
            <a:r>
              <a:rPr lang="en-US" sz="2400">
                <a:latin typeface="Times New Roman" pitchFamily="18" charset="0"/>
                <a:cs typeface="Times New Roman" pitchFamily="18" charset="0"/>
              </a:rPr>
              <a:t>	</a:t>
            </a:r>
          </a:p>
          <a:p>
            <a:pPr marL="342900" indent="-342900"/>
            <a:endParaRPr lang="en-US" sz="2400">
              <a:latin typeface="Times New Roman" pitchFamily="18" charset="0"/>
              <a:cs typeface="Times New Roman" pitchFamily="18" charset="0"/>
            </a:endParaRPr>
          </a:p>
          <a:p>
            <a:pPr marL="342900" indent="-342900"/>
            <a:r>
              <a:rPr lang="en-US" sz="2400">
                <a:latin typeface="Times New Roman" pitchFamily="18" charset="0"/>
                <a:cs typeface="Times New Roman" pitchFamily="18" charset="0"/>
              </a:rPr>
              <a:t>         Con đường đi đến thành công thường quanh co khúc khuỷu và lắm chông gai. Để động viên con cháu có sự kiên trì, phấn đấu để đạt được thành công trong cuộc sống, ông cha ta có câu tục ngữ:</a:t>
            </a:r>
            <a:r>
              <a:rPr lang="en-US" sz="2400" b="1" i="1">
                <a:latin typeface="Times New Roman" pitchFamily="18" charset="0"/>
                <a:cs typeface="Times New Roman" pitchFamily="18" charset="0"/>
              </a:rPr>
              <a:t> Có chí thì nên. </a:t>
            </a:r>
          </a:p>
          <a:p>
            <a:pPr marL="342900" indent="-342900"/>
            <a:endParaRPr lang="en-US" sz="2400" b="1" i="1">
              <a:latin typeface="Times New Roman" pitchFamily="18" charset="0"/>
              <a:cs typeface="Times New Roman" pitchFamily="18" charset="0"/>
            </a:endParaRPr>
          </a:p>
          <a:p>
            <a:pPr marL="342900" indent="-342900"/>
            <a:endParaRPr lang="en-US" sz="2400" b="1" i="1">
              <a:latin typeface="Times New Roman" pitchFamily="18" charset="0"/>
              <a:cs typeface="Times New Roman" pitchFamily="18" charset="0"/>
            </a:endParaRPr>
          </a:p>
          <a:p>
            <a:pPr marL="342900" indent="-342900"/>
            <a:r>
              <a:rPr lang="en-US" sz="2400" b="1" i="1">
                <a:latin typeface="Times New Roman" pitchFamily="18" charset="0"/>
                <a:cs typeface="Times New Roman" pitchFamily="18" charset="0"/>
              </a:rPr>
              <a:t>   </a:t>
            </a:r>
            <a:endParaRPr lang="en-US" sz="2400">
              <a:latin typeface="Times New Roman" pitchFamily="18" charset="0"/>
              <a:cs typeface="Times New Roman" pitchFamily="18" charset="0"/>
            </a:endParaRPr>
          </a:p>
          <a:p>
            <a:pPr marL="342900" indent="-342900"/>
            <a:r>
              <a:rPr lang="en-US" sz="2400">
                <a:latin typeface="Times New Roman" pitchFamily="18" charset="0"/>
                <a:cs typeface="Times New Roman" pitchFamily="18" charset="0"/>
              </a:rPr>
              <a:t>   </a:t>
            </a:r>
          </a:p>
          <a:p>
            <a:pPr marL="342900" indent="-342900"/>
            <a:r>
              <a:rPr lang="en-US" sz="2400">
                <a:latin typeface="Times New Roman" pitchFamily="18" charset="0"/>
                <a:cs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diamond(in)">
                                      <p:cBhvr>
                                        <p:cTn id="7"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89467" y="439739"/>
            <a:ext cx="11802533" cy="6001643"/>
          </a:xfrm>
          <a:prstGeom prst="rect">
            <a:avLst/>
          </a:prstGeom>
          <a:noFill/>
          <a:ln w="9525">
            <a:noFill/>
            <a:miter lim="800000"/>
            <a:headEnd/>
            <a:tailEnd/>
          </a:ln>
          <a:effectLst/>
        </p:spPr>
        <p:txBody>
          <a:bodyPr>
            <a:spAutoFit/>
          </a:bodyPr>
          <a:lstStyle/>
          <a:p>
            <a:pPr algn="ctr"/>
            <a:r>
              <a:rPr lang="en-US" sz="2400" b="1" i="1">
                <a:solidFill>
                  <a:srgbClr val="0033CC"/>
                </a:solidFill>
                <a:latin typeface="Times New Roman" pitchFamily="18" charset="0"/>
              </a:rPr>
              <a:t>Phần </a:t>
            </a:r>
            <a:r>
              <a:rPr lang="en-US" sz="2400" b="1" i="1">
                <a:solidFill>
                  <a:srgbClr val="FF0000"/>
                </a:solidFill>
                <a:latin typeface="Times New Roman" pitchFamily="18" charset="0"/>
              </a:rPr>
              <a:t>Thân bài</a:t>
            </a:r>
            <a:r>
              <a:rPr lang="en-US" sz="2400" b="1" i="1">
                <a:solidFill>
                  <a:srgbClr val="0033CC"/>
                </a:solidFill>
                <a:latin typeface="Times New Roman" pitchFamily="18" charset="0"/>
              </a:rPr>
              <a:t> tham khảo</a:t>
            </a:r>
          </a:p>
          <a:p>
            <a:endParaRPr lang="en-US" sz="2400" b="1" i="1">
              <a:solidFill>
                <a:srgbClr val="0033CC"/>
              </a:solidFill>
              <a:latin typeface="Times New Roman" pitchFamily="18" charset="0"/>
            </a:endParaRPr>
          </a:p>
          <a:p>
            <a:r>
              <a:rPr lang="en-US" sz="2400">
                <a:latin typeface="Times New Roman" pitchFamily="18" charset="0"/>
              </a:rPr>
              <a:t> 	Thật vậy, chúng ta hãy nhìn lại một số nhân vật tiêu biểu để thấy cuộc đời của họ đã thể hiện sâu sắc chân lý</a:t>
            </a:r>
            <a:r>
              <a:rPr lang="en-US" sz="2400" b="1" i="1">
                <a:latin typeface="Times New Roman" pitchFamily="18" charset="0"/>
              </a:rPr>
              <a:t>“Có chí thì nên”.</a:t>
            </a:r>
          </a:p>
          <a:p>
            <a:endParaRPr lang="en-US" sz="2400">
              <a:latin typeface="Times New Roman" pitchFamily="18" charset="0"/>
            </a:endParaRPr>
          </a:p>
          <a:p>
            <a:r>
              <a:rPr lang="en-US" sz="2400">
                <a:latin typeface="Times New Roman" pitchFamily="18" charset="0"/>
              </a:rPr>
              <a:t>	Vào thời nhà Nguyễn, Nguyễn Văn Siêu nổi tiếng học giỏi, văn hay nhưng đến khi đi thi, do viết chữ quá xấu, thần Siêu bị đánh tụt xuống hàng thứ 2 trong bảng cử nhân. Khi đi thi tiến sĩ, cũng do chữ xấu ông chỉ được xếp trúng tuyển trong bảng phụ. Ông thấy rõ tác hại của việc viết chữ xấu nên đã về nhà ngày đêm khổ công tập viết. Cuối cùng chữ của ông cũng đẹp nổi tiếng như lời văn hay. Ngày nay, bút tích ghi lại nét chữ đẹp của ông còn lưu lại ở đền Ngọc Sơn Hà Nội, được nhiều người chiêm ngưỡng và bái phục.</a:t>
            </a:r>
          </a:p>
          <a:p>
            <a:r>
              <a:rPr lang="en-US" sz="2400">
                <a:latin typeface="Times New Roman" pitchFamily="18" charset="0"/>
              </a:rPr>
              <a:t>   </a:t>
            </a:r>
          </a:p>
          <a:p>
            <a:endParaRPr lang="en-US" sz="2400">
              <a:latin typeface="Times New Roman" pitchFamily="18" charset="0"/>
            </a:endParaRPr>
          </a:p>
          <a:p>
            <a:endParaRPr lang="en-US" sz="2400" b="1" i="1">
              <a:latin typeface="Times New Roman" pitchFamily="18" charset="0"/>
            </a:endParaRPr>
          </a:p>
          <a:p>
            <a:r>
              <a:rPr lang="en-US" sz="2400">
                <a:latin typeface="Times New Roman" pitchFamily="18" charset="0"/>
              </a:rPr>
              <a:t>   </a:t>
            </a:r>
          </a:p>
          <a:p>
            <a:r>
              <a:rPr lang="en-US" sz="2400">
                <a:latin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amond(in)">
                                      <p:cBhvr>
                                        <p:cTn id="7"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9467" y="1049339"/>
            <a:ext cx="11802533" cy="4154984"/>
          </a:xfrm>
          <a:prstGeom prst="rect">
            <a:avLst/>
          </a:prstGeom>
          <a:noFill/>
          <a:ln w="9525">
            <a:noFill/>
            <a:miter lim="800000"/>
            <a:headEnd/>
            <a:tailEnd/>
          </a:ln>
          <a:effectLst/>
        </p:spPr>
        <p:txBody>
          <a:bodyPr>
            <a:spAutoFit/>
          </a:bodyPr>
          <a:lstStyle/>
          <a:p>
            <a:pPr algn="ctr"/>
            <a:r>
              <a:rPr lang="en-US" sz="2400" b="1" i="1">
                <a:solidFill>
                  <a:srgbClr val="0033CC"/>
                </a:solidFill>
                <a:latin typeface="Times New Roman" pitchFamily="18" charset="0"/>
              </a:rPr>
              <a:t>Phần </a:t>
            </a:r>
            <a:r>
              <a:rPr lang="en-US" sz="2400" b="1" i="1">
                <a:solidFill>
                  <a:srgbClr val="FF0000"/>
                </a:solidFill>
                <a:latin typeface="Times New Roman" pitchFamily="18" charset="0"/>
              </a:rPr>
              <a:t>Kết bài</a:t>
            </a:r>
            <a:r>
              <a:rPr lang="en-US" sz="2400" b="1" i="1">
                <a:solidFill>
                  <a:srgbClr val="0033CC"/>
                </a:solidFill>
                <a:latin typeface="Times New Roman" pitchFamily="18" charset="0"/>
              </a:rPr>
              <a:t> tham khảo</a:t>
            </a:r>
          </a:p>
          <a:p>
            <a:endParaRPr lang="en-US" sz="2400" b="1" i="1">
              <a:solidFill>
                <a:srgbClr val="0033CC"/>
              </a:solidFill>
              <a:latin typeface="Times New Roman" pitchFamily="18" charset="0"/>
            </a:endParaRPr>
          </a:p>
          <a:p>
            <a:r>
              <a:rPr lang="en-US" sz="2400">
                <a:latin typeface="Times New Roman" pitchFamily="18" charset="0"/>
              </a:rPr>
              <a:t>	Tóm lại, điều mà câu tục ngữ </a:t>
            </a:r>
            <a:r>
              <a:rPr lang="en-US" sz="2400" b="1" i="1">
                <a:latin typeface="Times New Roman" pitchFamily="18" charset="0"/>
              </a:rPr>
              <a:t>“có chí thì nên”</a:t>
            </a:r>
            <a:r>
              <a:rPr lang="en-US" sz="2400">
                <a:latin typeface="Times New Roman" pitchFamily="18" charset="0"/>
              </a:rPr>
              <a:t> muốn nhắn nhủ mọi người là quá đúng đắn và xác thực. Chính là từ rất nhiều kinh nghiệm sống mà nhân dân ta đã đúc kết nên câu tục ngữ trên. Mỗi chúng ta có thể ngẫm nghĩ về câu tục ngữ này để xem đó là một bài học rất quý giá giúp cho ta trau dồi ý chí nhằm vươn lên, tiến tới.</a:t>
            </a:r>
          </a:p>
          <a:p>
            <a:r>
              <a:rPr lang="en-US" sz="2400" b="1" i="1">
                <a:latin typeface="Times New Roman" pitchFamily="18" charset="0"/>
              </a:rPr>
              <a:t>   </a:t>
            </a:r>
          </a:p>
          <a:p>
            <a:endParaRPr lang="en-US" sz="2400" b="1" i="1">
              <a:latin typeface="Times New Roman" pitchFamily="18" charset="0"/>
            </a:endParaRPr>
          </a:p>
          <a:p>
            <a:endParaRPr lang="en-US" sz="2400">
              <a:latin typeface="Times New Roman" pitchFamily="18" charset="0"/>
            </a:endParaRPr>
          </a:p>
          <a:p>
            <a:r>
              <a:rPr lang="en-US" sz="2400">
                <a:latin typeface="Times New Roman" pitchFamily="18" charset="0"/>
              </a:rPr>
              <a:t>   </a:t>
            </a:r>
          </a:p>
          <a:p>
            <a:r>
              <a:rPr lang="en-US" sz="2400">
                <a:latin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diamond(in)">
                                      <p:cBhvr>
                                        <p:cTn id="7"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600200"/>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a:extLst>
              <a:ext uri="{FF2B5EF4-FFF2-40B4-BE49-F238E27FC236}">
                <a16:creationId xmlns:a16="http://schemas.microsoft.com/office/drawing/2014/main" id="{222D0D36-86E0-4831-B316-6BE25822D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7738" y="932456"/>
            <a:ext cx="3844262" cy="3844262"/>
          </a:xfrm>
          <a:prstGeom prst="rect">
            <a:avLst/>
          </a:prstGeom>
        </p:spPr>
      </p:pic>
      <p:pic>
        <p:nvPicPr>
          <p:cNvPr id="21"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22" name="MH_Entry_1">
            <a:extLst>
              <a:ext uri="{FF2B5EF4-FFF2-40B4-BE49-F238E27FC236}">
                <a16:creationId xmlns:a16="http://schemas.microsoft.com/office/drawing/2014/main" id="{B829713E-1B8C-4274-B581-D5B2C9C33DF4}"/>
              </a:ext>
            </a:extLst>
          </p:cNvPr>
          <p:cNvSpPr/>
          <p:nvPr>
            <p:custDataLst>
              <p:tags r:id="rId1"/>
            </p:custDataLst>
          </p:nvPr>
        </p:nvSpPr>
        <p:spPr>
          <a:xfrm>
            <a:off x="4449176" y="163776"/>
            <a:ext cx="3753128"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GHI NHỚ</a:t>
            </a:r>
            <a:endParaRPr lang="en-US" altLang="zh-CN" sz="20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23" name="Text Box 4"/>
          <p:cNvSpPr txBox="1">
            <a:spLocks noChangeArrowheads="1"/>
          </p:cNvSpPr>
          <p:nvPr/>
        </p:nvSpPr>
        <p:spPr bwMode="auto">
          <a:xfrm>
            <a:off x="1422400" y="1644556"/>
            <a:ext cx="6766257" cy="1077218"/>
          </a:xfrm>
          <a:prstGeom prst="rect">
            <a:avLst/>
          </a:prstGeom>
          <a:noFill/>
          <a:ln w="9525">
            <a:noFill/>
            <a:miter lim="800000"/>
            <a:headEnd/>
            <a:tailEnd/>
          </a:ln>
          <a:effectLst/>
        </p:spPr>
        <p:txBody>
          <a:bodyPr wrap="square">
            <a:spAutoFit/>
          </a:bodyPr>
          <a:lstStyle/>
          <a:p>
            <a:pPr algn="ctr">
              <a:spcBef>
                <a:spcPct val="50000"/>
              </a:spcBef>
            </a:pPr>
            <a:r>
              <a:rPr lang="vi-VN" sz="3200" dirty="0" smtClean="0">
                <a:solidFill>
                  <a:srgbClr val="990000"/>
                </a:solidFill>
                <a:latin typeface="Times New Roman" pitchFamily="18" charset="0"/>
              </a:rPr>
              <a:t>Muốn </a:t>
            </a:r>
            <a:r>
              <a:rPr lang="vi-VN" sz="3200" b="1" dirty="0">
                <a:solidFill>
                  <a:srgbClr val="990000"/>
                </a:solidFill>
                <a:latin typeface="Times New Roman" pitchFamily="18" charset="0"/>
              </a:rPr>
              <a:t>làm bài văn lập luận chứng minh </a:t>
            </a:r>
            <a:r>
              <a:rPr lang="vi-VN" sz="3200" dirty="0">
                <a:solidFill>
                  <a:srgbClr val="990000"/>
                </a:solidFill>
                <a:latin typeface="Times New Roman" pitchFamily="18" charset="0"/>
              </a:rPr>
              <a:t>thì phải thực hiện 4 bước:</a:t>
            </a:r>
          </a:p>
        </p:txBody>
      </p:sp>
      <p:pic>
        <p:nvPicPr>
          <p:cNvPr id="24" name="图片 6">
            <a:extLst>
              <a:ext uri="{FF2B5EF4-FFF2-40B4-BE49-F238E27FC236}">
                <a16:creationId xmlns:a16="http://schemas.microsoft.com/office/drawing/2014/main" id="{D8454900-C1A3-4EA2-9ABE-8FFAD5E4D465}"/>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46133" y="2303029"/>
            <a:ext cx="3357884" cy="3357884"/>
          </a:xfrm>
          <a:prstGeom prst="rect">
            <a:avLst/>
          </a:prstGeom>
        </p:spPr>
      </p:pic>
      <p:sp>
        <p:nvSpPr>
          <p:cNvPr id="25" name="TextBox 13">
            <a:extLst>
              <a:ext uri="{FF2B5EF4-FFF2-40B4-BE49-F238E27FC236}">
                <a16:creationId xmlns:a16="http://schemas.microsoft.com/office/drawing/2014/main" id="{C00DE4CA-7A19-4EAB-81F3-FE2DAB52DCE1}"/>
              </a:ext>
            </a:extLst>
          </p:cNvPr>
          <p:cNvSpPr txBox="1">
            <a:spLocks noChangeArrowheads="1"/>
          </p:cNvSpPr>
          <p:nvPr/>
        </p:nvSpPr>
        <p:spPr bwMode="auto">
          <a:xfrm>
            <a:off x="2213728" y="3396246"/>
            <a:ext cx="193144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vi-VN" sz="3200" b="1" dirty="0" smtClean="0">
                <a:latin typeface="Times New Roman" pitchFamily="18" charset="0"/>
              </a:rPr>
              <a:t>Tìm hiểu đề, tìm ý</a:t>
            </a:r>
            <a:endParaRPr lang="en-US" altLang="zh-CN" sz="3200" b="1" dirty="0">
              <a:solidFill>
                <a:schemeClr val="bg2">
                  <a:lumMod val="10000"/>
                </a:schemeClr>
              </a:solidFill>
              <a:latin typeface="站酷快乐体2016修订版" panose="02010600030101010101" pitchFamily="2" charset="-122"/>
              <a:ea typeface="站酷快乐体2016修订版" panose="02010600030101010101" pitchFamily="2" charset="-122"/>
              <a:sym typeface="Arial" panose="020B0604020202020204" pitchFamily="34" charset="0"/>
            </a:endParaRPr>
          </a:p>
        </p:txBody>
      </p:sp>
      <p:pic>
        <p:nvPicPr>
          <p:cNvPr id="26" name="图片 6">
            <a:extLst>
              <a:ext uri="{FF2B5EF4-FFF2-40B4-BE49-F238E27FC236}">
                <a16:creationId xmlns:a16="http://schemas.microsoft.com/office/drawing/2014/main" id="{D8454900-C1A3-4EA2-9ABE-8FFAD5E4D465}"/>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873991" y="2250712"/>
            <a:ext cx="3357884" cy="3357884"/>
          </a:xfrm>
          <a:prstGeom prst="rect">
            <a:avLst/>
          </a:prstGeom>
        </p:spPr>
      </p:pic>
      <p:sp>
        <p:nvSpPr>
          <p:cNvPr id="27" name="TextBox 13">
            <a:extLst>
              <a:ext uri="{FF2B5EF4-FFF2-40B4-BE49-F238E27FC236}">
                <a16:creationId xmlns:a16="http://schemas.microsoft.com/office/drawing/2014/main" id="{C00DE4CA-7A19-4EAB-81F3-FE2DAB52DCE1}"/>
              </a:ext>
            </a:extLst>
          </p:cNvPr>
          <p:cNvSpPr txBox="1">
            <a:spLocks noChangeArrowheads="1"/>
          </p:cNvSpPr>
          <p:nvPr/>
        </p:nvSpPr>
        <p:spPr bwMode="auto">
          <a:xfrm>
            <a:off x="5641586" y="3343929"/>
            <a:ext cx="193144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vi-VN" sz="3200" b="1" dirty="0" smtClean="0">
                <a:latin typeface="Times New Roman" pitchFamily="18" charset="0"/>
              </a:rPr>
              <a:t>Lập dàn bài</a:t>
            </a:r>
            <a:endParaRPr lang="vi-VN" sz="3200" b="1" dirty="0">
              <a:latin typeface="Times New Roman" pitchFamily="18" charset="0"/>
            </a:endParaRPr>
          </a:p>
        </p:txBody>
      </p:sp>
      <p:pic>
        <p:nvPicPr>
          <p:cNvPr id="28" name="图片 6">
            <a:extLst>
              <a:ext uri="{FF2B5EF4-FFF2-40B4-BE49-F238E27FC236}">
                <a16:creationId xmlns:a16="http://schemas.microsoft.com/office/drawing/2014/main" id="{D8454900-C1A3-4EA2-9ABE-8FFAD5E4D465}"/>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033818" y="4163673"/>
            <a:ext cx="3357884" cy="3357884"/>
          </a:xfrm>
          <a:prstGeom prst="rect">
            <a:avLst/>
          </a:prstGeom>
        </p:spPr>
      </p:pic>
      <p:sp>
        <p:nvSpPr>
          <p:cNvPr id="29" name="TextBox 13">
            <a:extLst>
              <a:ext uri="{FF2B5EF4-FFF2-40B4-BE49-F238E27FC236}">
                <a16:creationId xmlns:a16="http://schemas.microsoft.com/office/drawing/2014/main" id="{C00DE4CA-7A19-4EAB-81F3-FE2DAB52DCE1}"/>
              </a:ext>
            </a:extLst>
          </p:cNvPr>
          <p:cNvSpPr txBox="1">
            <a:spLocks noChangeArrowheads="1"/>
          </p:cNvSpPr>
          <p:nvPr/>
        </p:nvSpPr>
        <p:spPr bwMode="auto">
          <a:xfrm>
            <a:off x="3924243" y="5434311"/>
            <a:ext cx="193144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spcBef>
                <a:spcPct val="50000"/>
              </a:spcBef>
            </a:pPr>
            <a:r>
              <a:rPr lang="vi-VN" sz="3200" b="1" dirty="0" smtClean="0">
                <a:latin typeface="Times New Roman" pitchFamily="18" charset="0"/>
              </a:rPr>
              <a:t>Viết bài</a:t>
            </a:r>
            <a:endParaRPr lang="vi-VN" sz="3200" b="1" dirty="0">
              <a:latin typeface="Times New Roman" pitchFamily="18" charset="0"/>
            </a:endParaRPr>
          </a:p>
        </p:txBody>
      </p:sp>
      <p:pic>
        <p:nvPicPr>
          <p:cNvPr id="32" name="图片 6">
            <a:extLst>
              <a:ext uri="{FF2B5EF4-FFF2-40B4-BE49-F238E27FC236}">
                <a16:creationId xmlns:a16="http://schemas.microsoft.com/office/drawing/2014/main" id="{D8454900-C1A3-4EA2-9ABE-8FFAD5E4D465}"/>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254695" y="4245553"/>
            <a:ext cx="3357884" cy="3357884"/>
          </a:xfrm>
          <a:prstGeom prst="rect">
            <a:avLst/>
          </a:prstGeom>
        </p:spPr>
      </p:pic>
      <p:sp>
        <p:nvSpPr>
          <p:cNvPr id="33" name="TextBox 13">
            <a:extLst>
              <a:ext uri="{FF2B5EF4-FFF2-40B4-BE49-F238E27FC236}">
                <a16:creationId xmlns:a16="http://schemas.microsoft.com/office/drawing/2014/main" id="{C00DE4CA-7A19-4EAB-81F3-FE2DAB52DCE1}"/>
              </a:ext>
            </a:extLst>
          </p:cNvPr>
          <p:cNvSpPr txBox="1">
            <a:spLocks noChangeArrowheads="1"/>
          </p:cNvSpPr>
          <p:nvPr/>
        </p:nvSpPr>
        <p:spPr bwMode="auto">
          <a:xfrm>
            <a:off x="7049587" y="5311474"/>
            <a:ext cx="165768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vi-VN" sz="3200" b="1" dirty="0" smtClean="0">
                <a:latin typeface="Times New Roman" pitchFamily="18" charset="0"/>
              </a:rPr>
              <a:t>Đọc lại và sửa</a:t>
            </a:r>
            <a:endParaRPr lang="vi-VN" sz="3200" b="1" dirty="0">
              <a:latin typeface="Times New Roman" pitchFamily="18" charset="0"/>
            </a:endParaRPr>
          </a:p>
        </p:txBody>
      </p:sp>
    </p:spTree>
    <p:extLst>
      <p:ext uri="{BB962C8B-B14F-4D97-AF65-F5344CB8AC3E}">
        <p14:creationId xmlns:p14="http://schemas.microsoft.com/office/powerpoint/2010/main" val="359354255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par>
                                <p:cTn id="32" presetID="9"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dissolv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par>
                                <p:cTn id="40" presetID="9"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dissolv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par>
                                <p:cTn id="48" presetID="9"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dissolv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dissolve">
                                      <p:cBhvr>
                                        <p:cTn id="55" dur="500"/>
                                        <p:tgtEl>
                                          <p:spTgt spid="33"/>
                                        </p:tgtEl>
                                      </p:cBhvr>
                                    </p:animEffect>
                                  </p:childTnLst>
                                </p:cTn>
                              </p:par>
                              <p:par>
                                <p:cTn id="56" presetID="9"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dissolv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7" grpId="0"/>
      <p:bldP spid="29"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600200"/>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a:extLst>
              <a:ext uri="{FF2B5EF4-FFF2-40B4-BE49-F238E27FC236}">
                <a16:creationId xmlns:a16="http://schemas.microsoft.com/office/drawing/2014/main" id="{F649CF79-67EC-4A25-AAD3-446275795B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4082" y="4966823"/>
            <a:ext cx="1555542" cy="1891177"/>
          </a:xfrm>
          <a:prstGeom prst="rect">
            <a:avLst/>
          </a:prstGeom>
        </p:spPr>
      </p:pic>
      <p:pic>
        <p:nvPicPr>
          <p:cNvPr id="6" name="图片 5">
            <a:extLst>
              <a:ext uri="{FF2B5EF4-FFF2-40B4-BE49-F238E27FC236}">
                <a16:creationId xmlns:a16="http://schemas.microsoft.com/office/drawing/2014/main" id="{C501B251-D936-4DDA-8B59-C94F42C2E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540" y="3987469"/>
            <a:ext cx="4039328" cy="4039328"/>
          </a:xfrm>
          <a:prstGeom prst="rect">
            <a:avLst/>
          </a:prstGeom>
        </p:spPr>
      </p:pic>
      <p:sp>
        <p:nvSpPr>
          <p:cNvPr id="16" name="Text Box 10"/>
          <p:cNvSpPr txBox="1">
            <a:spLocks noChangeArrowheads="1"/>
          </p:cNvSpPr>
          <p:nvPr/>
        </p:nvSpPr>
        <p:spPr bwMode="auto">
          <a:xfrm>
            <a:off x="1689289" y="1665072"/>
            <a:ext cx="1930400" cy="523220"/>
          </a:xfrm>
          <a:prstGeom prst="rect">
            <a:avLst/>
          </a:prstGeom>
          <a:noFill/>
          <a:ln w="9525">
            <a:noFill/>
            <a:miter lim="800000"/>
            <a:headEnd/>
            <a:tailEnd/>
          </a:ln>
          <a:effectLst/>
        </p:spPr>
        <p:txBody>
          <a:bodyPr>
            <a:spAutoFit/>
          </a:bodyPr>
          <a:lstStyle/>
          <a:p>
            <a:pPr>
              <a:spcBef>
                <a:spcPct val="50000"/>
              </a:spcBef>
            </a:pPr>
            <a:r>
              <a:rPr lang="vi-VN" sz="2800" b="1" i="1" dirty="0">
                <a:latin typeface="Times New Roman" pitchFamily="18" charset="0"/>
              </a:rPr>
              <a:t>- </a:t>
            </a:r>
            <a:r>
              <a:rPr lang="vi-VN" sz="2800" b="1" i="1" dirty="0">
                <a:solidFill>
                  <a:srgbClr val="FF0000"/>
                </a:solidFill>
                <a:latin typeface="Times New Roman" pitchFamily="18" charset="0"/>
              </a:rPr>
              <a:t>Mở bài</a:t>
            </a:r>
            <a:r>
              <a:rPr lang="vi-VN" sz="2800" b="1" i="1" dirty="0">
                <a:latin typeface="Times New Roman" pitchFamily="18" charset="0"/>
              </a:rPr>
              <a:t>:</a:t>
            </a:r>
            <a:endParaRPr lang="vi-VN" sz="2800" dirty="0">
              <a:latin typeface="Times New Roman" pitchFamily="18" charset="0"/>
            </a:endParaRPr>
          </a:p>
        </p:txBody>
      </p:sp>
      <p:sp>
        <p:nvSpPr>
          <p:cNvPr id="17" name="Text Box 11"/>
          <p:cNvSpPr txBox="1">
            <a:spLocks noChangeArrowheads="1"/>
          </p:cNvSpPr>
          <p:nvPr/>
        </p:nvSpPr>
        <p:spPr bwMode="auto">
          <a:xfrm>
            <a:off x="1675641" y="2416840"/>
            <a:ext cx="2133600" cy="523220"/>
          </a:xfrm>
          <a:prstGeom prst="rect">
            <a:avLst/>
          </a:prstGeom>
          <a:noFill/>
          <a:ln w="9525">
            <a:noFill/>
            <a:miter lim="800000"/>
            <a:headEnd/>
            <a:tailEnd/>
          </a:ln>
          <a:effectLst/>
        </p:spPr>
        <p:txBody>
          <a:bodyPr>
            <a:spAutoFit/>
          </a:bodyPr>
          <a:lstStyle/>
          <a:p>
            <a:pPr>
              <a:spcBef>
                <a:spcPct val="50000"/>
              </a:spcBef>
            </a:pPr>
            <a:r>
              <a:rPr lang="vi-VN" sz="2800" b="1" i="1" dirty="0">
                <a:latin typeface="Times New Roman" pitchFamily="18" charset="0"/>
              </a:rPr>
              <a:t>- </a:t>
            </a:r>
            <a:r>
              <a:rPr lang="vi-VN" sz="2800" b="1" i="1" dirty="0">
                <a:solidFill>
                  <a:srgbClr val="FF0000"/>
                </a:solidFill>
                <a:latin typeface="Times New Roman" pitchFamily="18" charset="0"/>
              </a:rPr>
              <a:t>Thân bài</a:t>
            </a:r>
            <a:r>
              <a:rPr lang="vi-VN" sz="2800" b="1" i="1" dirty="0">
                <a:latin typeface="Times New Roman" pitchFamily="18" charset="0"/>
              </a:rPr>
              <a:t>:</a:t>
            </a:r>
          </a:p>
        </p:txBody>
      </p:sp>
      <p:sp>
        <p:nvSpPr>
          <p:cNvPr id="18" name="Text Box 12"/>
          <p:cNvSpPr txBox="1">
            <a:spLocks noChangeArrowheads="1"/>
          </p:cNvSpPr>
          <p:nvPr/>
        </p:nvSpPr>
        <p:spPr bwMode="auto">
          <a:xfrm>
            <a:off x="1675641" y="3250496"/>
            <a:ext cx="2133600" cy="523220"/>
          </a:xfrm>
          <a:prstGeom prst="rect">
            <a:avLst/>
          </a:prstGeom>
          <a:noFill/>
          <a:ln w="9525">
            <a:noFill/>
            <a:miter lim="800000"/>
            <a:headEnd/>
            <a:tailEnd/>
          </a:ln>
          <a:effectLst/>
        </p:spPr>
        <p:txBody>
          <a:bodyPr>
            <a:spAutoFit/>
          </a:bodyPr>
          <a:lstStyle/>
          <a:p>
            <a:pPr>
              <a:spcBef>
                <a:spcPct val="50000"/>
              </a:spcBef>
            </a:pPr>
            <a:r>
              <a:rPr lang="vi-VN" sz="2800" b="1" i="1" dirty="0">
                <a:latin typeface="Times New Roman" pitchFamily="18" charset="0"/>
              </a:rPr>
              <a:t>- </a:t>
            </a:r>
            <a:r>
              <a:rPr lang="vi-VN" sz="2800" b="1" i="1" dirty="0">
                <a:solidFill>
                  <a:srgbClr val="FF0000"/>
                </a:solidFill>
                <a:latin typeface="Times New Roman" pitchFamily="18" charset="0"/>
              </a:rPr>
              <a:t>Kết bài</a:t>
            </a:r>
            <a:r>
              <a:rPr lang="vi-VN" sz="2800" b="1" i="1" dirty="0">
                <a:latin typeface="Times New Roman" pitchFamily="18" charset="0"/>
              </a:rPr>
              <a:t>:</a:t>
            </a:r>
          </a:p>
        </p:txBody>
      </p:sp>
      <p:sp>
        <p:nvSpPr>
          <p:cNvPr id="19" name="Text Box 13"/>
          <p:cNvSpPr txBox="1">
            <a:spLocks noChangeArrowheads="1"/>
          </p:cNvSpPr>
          <p:nvPr/>
        </p:nvSpPr>
        <p:spPr bwMode="auto">
          <a:xfrm>
            <a:off x="3552963" y="1665073"/>
            <a:ext cx="5892800" cy="523220"/>
          </a:xfrm>
          <a:prstGeom prst="rect">
            <a:avLst/>
          </a:prstGeom>
          <a:noFill/>
          <a:ln w="9525">
            <a:noFill/>
            <a:miter lim="800000"/>
            <a:headEnd/>
            <a:tailEnd/>
          </a:ln>
          <a:effectLst/>
        </p:spPr>
        <p:txBody>
          <a:bodyPr>
            <a:spAutoFit/>
          </a:bodyPr>
          <a:lstStyle/>
          <a:p>
            <a:pPr>
              <a:spcBef>
                <a:spcPct val="50000"/>
              </a:spcBef>
            </a:pPr>
            <a:r>
              <a:rPr lang="vi-VN" sz="2800" dirty="0">
                <a:latin typeface="Times New Roman" pitchFamily="18" charset="0"/>
              </a:rPr>
              <a:t>Nêu luận điểm cần chứng minh</a:t>
            </a:r>
          </a:p>
        </p:txBody>
      </p:sp>
      <p:sp>
        <p:nvSpPr>
          <p:cNvPr id="20" name="Text Box 14"/>
          <p:cNvSpPr txBox="1">
            <a:spLocks noChangeArrowheads="1"/>
          </p:cNvSpPr>
          <p:nvPr/>
        </p:nvSpPr>
        <p:spPr bwMode="auto">
          <a:xfrm>
            <a:off x="3534765" y="2457784"/>
            <a:ext cx="8379729" cy="523220"/>
          </a:xfrm>
          <a:prstGeom prst="rect">
            <a:avLst/>
          </a:prstGeom>
          <a:noFill/>
          <a:ln w="9525">
            <a:noFill/>
            <a:miter lim="800000"/>
            <a:headEnd/>
            <a:tailEnd/>
          </a:ln>
          <a:effectLst/>
        </p:spPr>
        <p:txBody>
          <a:bodyPr wrap="square">
            <a:spAutoFit/>
          </a:bodyPr>
          <a:lstStyle/>
          <a:p>
            <a:pPr>
              <a:spcBef>
                <a:spcPct val="50000"/>
              </a:spcBef>
            </a:pPr>
            <a:r>
              <a:rPr lang="vi-VN" sz="2800" dirty="0">
                <a:latin typeface="Times New Roman" pitchFamily="18" charset="0"/>
              </a:rPr>
              <a:t>Nêu lí lẽ và dẫn chứng để chứng tỏ luận điểm là </a:t>
            </a:r>
            <a:r>
              <a:rPr lang="vi-VN" sz="2800" dirty="0" smtClean="0">
                <a:latin typeface="Times New Roman" pitchFamily="18" charset="0"/>
              </a:rPr>
              <a:t>đúng</a:t>
            </a:r>
            <a:endParaRPr lang="vi-VN" sz="2800" i="1" dirty="0">
              <a:latin typeface="Times New Roman" pitchFamily="18" charset="0"/>
            </a:endParaRPr>
          </a:p>
        </p:txBody>
      </p:sp>
      <p:sp>
        <p:nvSpPr>
          <p:cNvPr id="21" name="Text Box 15"/>
          <p:cNvSpPr txBox="1">
            <a:spLocks noChangeArrowheads="1"/>
          </p:cNvSpPr>
          <p:nvPr/>
        </p:nvSpPr>
        <p:spPr bwMode="auto">
          <a:xfrm>
            <a:off x="3552964" y="3256515"/>
            <a:ext cx="8331200" cy="523220"/>
          </a:xfrm>
          <a:prstGeom prst="rect">
            <a:avLst/>
          </a:prstGeom>
          <a:noFill/>
          <a:ln w="9525">
            <a:noFill/>
            <a:miter lim="800000"/>
            <a:headEnd/>
            <a:tailEnd/>
          </a:ln>
          <a:effectLst/>
        </p:spPr>
        <p:txBody>
          <a:bodyPr>
            <a:spAutoFit/>
          </a:bodyPr>
          <a:lstStyle/>
          <a:p>
            <a:pPr>
              <a:spcBef>
                <a:spcPct val="50000"/>
              </a:spcBef>
            </a:pPr>
            <a:r>
              <a:rPr lang="vi-VN" sz="2800" dirty="0">
                <a:latin typeface="Times New Roman" pitchFamily="18" charset="0"/>
              </a:rPr>
              <a:t>Nêu ý nghĩa của luận điểm cần chứng minh</a:t>
            </a:r>
            <a:endParaRPr lang="vi-VN" sz="2800" i="1" dirty="0">
              <a:latin typeface="Times New Roman" pitchFamily="18" charset="0"/>
            </a:endParaRPr>
          </a:p>
        </p:txBody>
      </p:sp>
      <p:sp>
        <p:nvSpPr>
          <p:cNvPr id="22" name="Text Box 40"/>
          <p:cNvSpPr txBox="1">
            <a:spLocks noChangeArrowheads="1"/>
          </p:cNvSpPr>
          <p:nvPr/>
        </p:nvSpPr>
        <p:spPr bwMode="auto">
          <a:xfrm>
            <a:off x="1304118" y="4162569"/>
            <a:ext cx="10058400" cy="523220"/>
          </a:xfrm>
          <a:prstGeom prst="rect">
            <a:avLst/>
          </a:prstGeom>
          <a:noFill/>
          <a:ln w="9525">
            <a:noFill/>
            <a:miter lim="800000"/>
            <a:headEnd/>
            <a:tailEnd/>
          </a:ln>
          <a:effectLst/>
        </p:spPr>
        <p:txBody>
          <a:bodyPr>
            <a:spAutoFit/>
          </a:bodyPr>
          <a:lstStyle/>
          <a:p>
            <a:pPr>
              <a:spcBef>
                <a:spcPct val="50000"/>
              </a:spcBef>
            </a:pPr>
            <a:r>
              <a:rPr lang="en-US" sz="2800" b="1" dirty="0" smtClean="0">
                <a:solidFill>
                  <a:srgbClr val="990000"/>
                </a:solidFill>
                <a:latin typeface="Times New Roman" pitchFamily="18" charset="0"/>
                <a:sym typeface="Wingdings" pitchFamily="2" charset="2"/>
              </a:rPr>
              <a:t></a:t>
            </a:r>
            <a:r>
              <a:rPr lang="vi-VN" sz="2800" b="1" dirty="0" smtClean="0">
                <a:solidFill>
                  <a:srgbClr val="990000"/>
                </a:solidFill>
                <a:latin typeface="Times New Roman" pitchFamily="18" charset="0"/>
              </a:rPr>
              <a:t>  </a:t>
            </a:r>
            <a:r>
              <a:rPr lang="vi-VN" sz="2800" b="1" dirty="0">
                <a:solidFill>
                  <a:srgbClr val="990000"/>
                </a:solidFill>
                <a:latin typeface="Times New Roman" pitchFamily="18" charset="0"/>
              </a:rPr>
              <a:t>Giữa các phần và các đoạn văn cần có phương tiện liên </a:t>
            </a:r>
            <a:r>
              <a:rPr lang="vi-VN" sz="2800" b="1" dirty="0" smtClean="0">
                <a:solidFill>
                  <a:srgbClr val="990000"/>
                </a:solidFill>
                <a:latin typeface="Times New Roman" pitchFamily="18" charset="0"/>
              </a:rPr>
              <a:t>kết </a:t>
            </a:r>
            <a:endParaRPr lang="vi-VN" sz="2800" b="1" dirty="0">
              <a:solidFill>
                <a:srgbClr val="990000"/>
              </a:solidFill>
              <a:latin typeface="Times New Roman" pitchFamily="18" charset="0"/>
            </a:endParaRPr>
          </a:p>
        </p:txBody>
      </p:sp>
      <p:pic>
        <p:nvPicPr>
          <p:cNvPr id="23" name="图片 20">
            <a:extLst>
              <a:ext uri="{FF2B5EF4-FFF2-40B4-BE49-F238E27FC236}">
                <a16:creationId xmlns:a16="http://schemas.microsoft.com/office/drawing/2014/main" id="{4EB2E4BF-04FC-444D-A7FD-933E363938C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24" name="MH_Entry_1">
            <a:extLst>
              <a:ext uri="{FF2B5EF4-FFF2-40B4-BE49-F238E27FC236}">
                <a16:creationId xmlns:a16="http://schemas.microsoft.com/office/drawing/2014/main" id="{B829713E-1B8C-4274-B581-D5B2C9C33DF4}"/>
              </a:ext>
            </a:extLst>
          </p:cNvPr>
          <p:cNvSpPr/>
          <p:nvPr>
            <p:custDataLst>
              <p:tags r:id="rId1"/>
            </p:custDataLst>
          </p:nvPr>
        </p:nvSpPr>
        <p:spPr>
          <a:xfrm>
            <a:off x="4449176" y="163776"/>
            <a:ext cx="3753128"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DÀN BÀI</a:t>
            </a:r>
            <a:endParaRPr lang="en-US" altLang="zh-CN" sz="20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Tree>
    <p:extLst>
      <p:ext uri="{BB962C8B-B14F-4D97-AF65-F5344CB8AC3E}">
        <p14:creationId xmlns:p14="http://schemas.microsoft.com/office/powerpoint/2010/main" val="47565011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ppt_x</p:attrName>
                                        </p:attrNameLst>
                                      </p:cBhvr>
                                      <p:tavLst>
                                        <p:tav tm="0">
                                          <p:val>
                                            <p:strVal val="#ppt_x-.2"/>
                                          </p:val>
                                        </p:tav>
                                        <p:tav tm="100000">
                                          <p:val>
                                            <p:strVal val="#ppt_x"/>
                                          </p:val>
                                        </p:tav>
                                      </p:tavLst>
                                    </p:anim>
                                    <p:anim calcmode="lin" valueType="num">
                                      <p:cBhvr>
                                        <p:cTn id="51"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2">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3"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2">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4"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E2A0A6E-B867-4A07-B465-23275A7EE4E5}"/>
              </a:ext>
            </a:extLst>
          </p:cNvPr>
          <p:cNvSpPr/>
          <p:nvPr/>
        </p:nvSpPr>
        <p:spPr>
          <a:xfrm>
            <a:off x="1610434" y="1539369"/>
            <a:ext cx="6277972" cy="3631763"/>
          </a:xfrm>
          <a:prstGeom prst="rect">
            <a:avLst/>
          </a:prstGeom>
        </p:spPr>
        <p:txBody>
          <a:bodyPr wrap="square">
            <a:spAutoFit/>
          </a:bodyPr>
          <a:lstStyle/>
          <a:p>
            <a:pPr algn="ctr"/>
            <a:r>
              <a:rPr lang="en-US" altLang="zh-CN" sz="11500" dirty="0" smtClean="0">
                <a:latin typeface="Times New Roman" pitchFamily="18" charset="0"/>
                <a:ea typeface="站酷快乐体2016修订版" panose="02010600030101010101" pitchFamily="2" charset="-122"/>
                <a:cs typeface="Times New Roman" pitchFamily="18" charset="0"/>
                <a:sym typeface="+mn-lt"/>
              </a:rPr>
              <a:t>II. </a:t>
            </a:r>
            <a:r>
              <a:rPr lang="en-US" altLang="zh-CN" sz="11500" dirty="0" err="1" smtClean="0">
                <a:latin typeface="Times New Roman" pitchFamily="18" charset="0"/>
                <a:ea typeface="站酷快乐体2016修订版" panose="02010600030101010101" pitchFamily="2" charset="-122"/>
                <a:cs typeface="Times New Roman" pitchFamily="18" charset="0"/>
                <a:sym typeface="+mn-lt"/>
              </a:rPr>
              <a:t>Luyện</a:t>
            </a:r>
            <a:r>
              <a:rPr lang="en-US" altLang="zh-CN" sz="115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11500" dirty="0" err="1" smtClean="0">
                <a:latin typeface="Times New Roman" pitchFamily="18" charset="0"/>
                <a:ea typeface="站酷快乐体2016修订版" panose="02010600030101010101" pitchFamily="2" charset="-122"/>
                <a:cs typeface="Times New Roman" pitchFamily="18" charset="0"/>
                <a:sym typeface="+mn-lt"/>
              </a:rPr>
              <a:t>tập</a:t>
            </a:r>
            <a:endParaRPr lang="zh-CN" altLang="en-US" sz="11500" dirty="0">
              <a:latin typeface="Times New Roman" pitchFamily="18" charset="0"/>
              <a:cs typeface="Times New Roman" pitchFamily="18" charset="0"/>
            </a:endParaRPr>
          </a:p>
        </p:txBody>
      </p:sp>
      <p:pic>
        <p:nvPicPr>
          <p:cNvPr id="8" name="图片 7">
            <a:extLst>
              <a:ext uri="{FF2B5EF4-FFF2-40B4-BE49-F238E27FC236}">
                <a16:creationId xmlns:a16="http://schemas.microsoft.com/office/drawing/2014/main" id="{9427B988-EB8A-436C-8B51-C3730A671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4874" y="190896"/>
            <a:ext cx="4387126" cy="6858000"/>
          </a:xfrm>
          <a:prstGeom prst="rect">
            <a:avLst/>
          </a:prstGeom>
        </p:spPr>
      </p:pic>
      <p:pic>
        <p:nvPicPr>
          <p:cNvPr id="9" name="图片 8">
            <a:extLst>
              <a:ext uri="{FF2B5EF4-FFF2-40B4-BE49-F238E27FC236}">
                <a16:creationId xmlns:a16="http://schemas.microsoft.com/office/drawing/2014/main" id="{6CCD5F72-A2AD-4D84-9E3C-C9611DBEC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5674" y="5348706"/>
            <a:ext cx="2559685" cy="148562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ppt_x</p:attrName>
                                        </p:attrNameLst>
                                      </p:cBhvr>
                                      <p:tavLst>
                                        <p:tav tm="0">
                                          <p:val>
                                            <p:strVal val="#ppt_x-.2"/>
                                          </p:val>
                                        </p:tav>
                                        <p:tav tm="100000">
                                          <p:val>
                                            <p:strVal val="#ppt_x"/>
                                          </p:val>
                                        </p:tav>
                                      </p:tavLst>
                                    </p:anim>
                                    <p:anim calcmode="lin" valueType="num">
                                      <p:cBhvr>
                                        <p:cTn id="1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53A65F2-4011-4CC0-844E-71EB5D2EF6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6528" y="1472116"/>
            <a:ext cx="2591233" cy="5010577"/>
          </a:xfrm>
          <a:prstGeom prst="rect">
            <a:avLst/>
          </a:prstGeom>
        </p:spPr>
      </p:pic>
      <p:sp>
        <p:nvSpPr>
          <p:cNvPr id="18" name="Text Box 6"/>
          <p:cNvSpPr txBox="1">
            <a:spLocks noChangeArrowheads="1"/>
          </p:cNvSpPr>
          <p:nvPr/>
        </p:nvSpPr>
        <p:spPr bwMode="auto">
          <a:xfrm>
            <a:off x="4026090" y="373040"/>
            <a:ext cx="3680346" cy="584775"/>
          </a:xfrm>
          <a:prstGeom prst="rect">
            <a:avLst/>
          </a:prstGeom>
          <a:noFill/>
          <a:ln w="9525">
            <a:noFill/>
            <a:miter lim="800000"/>
            <a:headEnd/>
            <a:tailEnd/>
          </a:ln>
          <a:effectLst/>
        </p:spPr>
        <p:txBody>
          <a:bodyPr wrap="square">
            <a:spAutoFit/>
          </a:bodyPr>
          <a:lstStyle/>
          <a:p>
            <a:pPr algn="ctr">
              <a:spcBef>
                <a:spcPct val="50000"/>
              </a:spcBef>
            </a:pPr>
            <a:r>
              <a:rPr lang="en-US" sz="3200" b="1" u="sng" dirty="0">
                <a:solidFill>
                  <a:srgbClr val="000099"/>
                </a:solidFill>
                <a:latin typeface="Times New Roman" pitchFamily="18" charset="0"/>
                <a:cs typeface="Times New Roman" pitchFamily="18" charset="0"/>
              </a:rPr>
              <a:t>Cho 2 </a:t>
            </a:r>
            <a:r>
              <a:rPr lang="en-US" sz="3200" b="1" u="sng" dirty="0" err="1">
                <a:solidFill>
                  <a:srgbClr val="000099"/>
                </a:solidFill>
                <a:latin typeface="Times New Roman" pitchFamily="18" charset="0"/>
                <a:cs typeface="Times New Roman" pitchFamily="18" charset="0"/>
              </a:rPr>
              <a:t>đề</a:t>
            </a:r>
            <a:r>
              <a:rPr lang="en-US" sz="3200" b="1" u="sng" dirty="0">
                <a:solidFill>
                  <a:srgbClr val="000099"/>
                </a:solidFill>
                <a:latin typeface="Times New Roman" pitchFamily="18" charset="0"/>
                <a:cs typeface="Times New Roman" pitchFamily="18" charset="0"/>
              </a:rPr>
              <a:t> </a:t>
            </a:r>
            <a:r>
              <a:rPr lang="en-US" sz="3200" b="1" u="sng" dirty="0" err="1">
                <a:solidFill>
                  <a:srgbClr val="000099"/>
                </a:solidFill>
                <a:latin typeface="Times New Roman" pitchFamily="18" charset="0"/>
                <a:cs typeface="Times New Roman" pitchFamily="18" charset="0"/>
              </a:rPr>
              <a:t>văn</a:t>
            </a:r>
            <a:r>
              <a:rPr lang="en-US" sz="3200" b="1" u="sng" dirty="0">
                <a:solidFill>
                  <a:srgbClr val="000099"/>
                </a:solidFill>
                <a:latin typeface="Times New Roman" pitchFamily="18" charset="0"/>
                <a:cs typeface="Times New Roman" pitchFamily="18" charset="0"/>
              </a:rPr>
              <a:t> </a:t>
            </a:r>
            <a:r>
              <a:rPr lang="en-US" sz="3200" b="1" u="sng" dirty="0" err="1">
                <a:solidFill>
                  <a:srgbClr val="000099"/>
                </a:solidFill>
                <a:latin typeface="Times New Roman" pitchFamily="18" charset="0"/>
                <a:cs typeface="Times New Roman" pitchFamily="18" charset="0"/>
              </a:rPr>
              <a:t>sau</a:t>
            </a:r>
            <a:r>
              <a:rPr lang="en-US" sz="3200" b="1" u="sng" dirty="0">
                <a:solidFill>
                  <a:srgbClr val="000099"/>
                </a:solidFill>
                <a:latin typeface="Times New Roman" pitchFamily="18" charset="0"/>
                <a:cs typeface="Times New Roman" pitchFamily="18" charset="0"/>
              </a:rPr>
              <a:t>:</a:t>
            </a:r>
          </a:p>
        </p:txBody>
      </p:sp>
      <p:sp>
        <p:nvSpPr>
          <p:cNvPr id="19" name="Text Box 11"/>
          <p:cNvSpPr txBox="1">
            <a:spLocks noChangeArrowheads="1"/>
          </p:cNvSpPr>
          <p:nvPr/>
        </p:nvSpPr>
        <p:spPr bwMode="auto">
          <a:xfrm>
            <a:off x="1826114" y="1376529"/>
            <a:ext cx="5489086" cy="1569660"/>
          </a:xfrm>
          <a:prstGeom prst="rect">
            <a:avLst/>
          </a:prstGeom>
          <a:noFill/>
          <a:ln w="9525">
            <a:noFill/>
            <a:miter lim="800000"/>
            <a:headEnd/>
            <a:tailEnd/>
          </a:ln>
          <a:effectLst/>
        </p:spPr>
        <p:txBody>
          <a:bodyPr wrap="square">
            <a:spAutoFit/>
          </a:bodyPr>
          <a:lstStyle/>
          <a:p>
            <a:pPr algn="just">
              <a:spcBef>
                <a:spcPct val="50000"/>
              </a:spcBef>
            </a:pPr>
            <a:r>
              <a:rPr lang="en-US" sz="3200" dirty="0" err="1">
                <a:solidFill>
                  <a:schemeClr val="tx2"/>
                </a:solidFill>
                <a:latin typeface="Times New Roman" pitchFamily="18" charset="0"/>
                <a:cs typeface="Times New Roman" pitchFamily="18" charset="0"/>
              </a:rPr>
              <a:t>Đề</a:t>
            </a:r>
            <a:r>
              <a:rPr lang="en-US" sz="3200" dirty="0">
                <a:solidFill>
                  <a:schemeClr val="tx2"/>
                </a:solidFill>
                <a:latin typeface="Times New Roman" pitchFamily="18" charset="0"/>
                <a:cs typeface="Times New Roman" pitchFamily="18" charset="0"/>
              </a:rPr>
              <a:t> 1: </a:t>
            </a:r>
            <a:r>
              <a:rPr lang="en-US" sz="3200" dirty="0" err="1">
                <a:solidFill>
                  <a:schemeClr val="tx2"/>
                </a:solidFill>
                <a:latin typeface="Times New Roman" pitchFamily="18" charset="0"/>
                <a:cs typeface="Times New Roman" pitchFamily="18" charset="0"/>
              </a:rPr>
              <a:t>Hãy</a:t>
            </a:r>
            <a:r>
              <a:rPr lang="en-US" sz="3200" dirty="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chứng</a:t>
            </a:r>
            <a:r>
              <a:rPr lang="en-US" sz="3200" dirty="0" smtClean="0">
                <a:solidFill>
                  <a:schemeClr val="tx2"/>
                </a:solidFill>
                <a:latin typeface="Times New Roman" pitchFamily="18" charset="0"/>
                <a:cs typeface="Times New Roman" pitchFamily="18" charset="0"/>
              </a:rPr>
              <a:t> </a:t>
            </a:r>
            <a:r>
              <a:rPr lang="en-US" sz="3200" dirty="0">
                <a:solidFill>
                  <a:schemeClr val="tx2"/>
                </a:solidFill>
                <a:latin typeface="Times New Roman" pitchFamily="18" charset="0"/>
                <a:cs typeface="Times New Roman" pitchFamily="18" charset="0"/>
              </a:rPr>
              <a:t>minh </a:t>
            </a:r>
            <a:r>
              <a:rPr lang="en-US" sz="3200" dirty="0" err="1">
                <a:solidFill>
                  <a:schemeClr val="tx2"/>
                </a:solidFill>
                <a:latin typeface="Times New Roman" pitchFamily="18" charset="0"/>
                <a:cs typeface="Times New Roman" pitchFamily="18" charset="0"/>
              </a:rPr>
              <a:t>tính</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đúng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đắn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của</a:t>
            </a:r>
            <a:r>
              <a:rPr lang="en-US" sz="3200" dirty="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câu</a:t>
            </a:r>
            <a:r>
              <a:rPr lang="en-US" sz="3200" dirty="0" smtClean="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tục</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ngữ</a:t>
            </a:r>
            <a:r>
              <a:rPr lang="en-US" sz="3200"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Có</a:t>
            </a:r>
            <a:r>
              <a:rPr lang="en-US" sz="3200" i="1" dirty="0">
                <a:solidFill>
                  <a:schemeClr val="tx2"/>
                </a:solidFill>
                <a:latin typeface="Times New Roman" pitchFamily="18" charset="0"/>
                <a:cs typeface="Times New Roman" pitchFamily="18" charset="0"/>
              </a:rPr>
              <a:t> </a:t>
            </a:r>
            <a:r>
              <a:rPr lang="en-US" sz="3200" i="1" dirty="0" err="1" smtClean="0">
                <a:solidFill>
                  <a:schemeClr val="tx2"/>
                </a:solidFill>
                <a:latin typeface="Times New Roman" pitchFamily="18" charset="0"/>
                <a:cs typeface="Times New Roman" pitchFamily="18" charset="0"/>
              </a:rPr>
              <a:t>công</a:t>
            </a:r>
            <a:r>
              <a:rPr lang="en-US" sz="3200" i="1" dirty="0" smtClean="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mài</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sắt</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có</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ngày</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nên</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kim</a:t>
            </a:r>
            <a:r>
              <a:rPr lang="en-US" sz="3200" i="1" dirty="0">
                <a:solidFill>
                  <a:schemeClr val="tx2"/>
                </a:solidFill>
                <a:latin typeface="Times New Roman" pitchFamily="18" charset="0"/>
                <a:cs typeface="Times New Roman" pitchFamily="18" charset="0"/>
              </a:rPr>
              <a:t>.</a:t>
            </a:r>
          </a:p>
        </p:txBody>
      </p:sp>
      <p:sp>
        <p:nvSpPr>
          <p:cNvPr id="20" name="Text Box 12"/>
          <p:cNvSpPr txBox="1">
            <a:spLocks noChangeArrowheads="1"/>
          </p:cNvSpPr>
          <p:nvPr/>
        </p:nvSpPr>
        <p:spPr bwMode="auto">
          <a:xfrm>
            <a:off x="1801504" y="3216252"/>
            <a:ext cx="6182436" cy="3293209"/>
          </a:xfrm>
          <a:prstGeom prst="rect">
            <a:avLst/>
          </a:prstGeom>
          <a:noFill/>
          <a:ln w="9525">
            <a:noFill/>
            <a:miter lim="800000"/>
            <a:headEnd/>
            <a:tailEnd/>
          </a:ln>
          <a:effectLst/>
        </p:spPr>
        <p:txBody>
          <a:bodyPr wrap="square">
            <a:spAutoFit/>
          </a:bodyPr>
          <a:lstStyle/>
          <a:p>
            <a:pPr>
              <a:spcBef>
                <a:spcPct val="50000"/>
              </a:spcBef>
            </a:pPr>
            <a:r>
              <a:rPr lang="en-US" sz="3200" dirty="0" err="1">
                <a:solidFill>
                  <a:schemeClr val="tx2"/>
                </a:solidFill>
                <a:latin typeface="Times New Roman" pitchFamily="18" charset="0"/>
                <a:cs typeface="Times New Roman" pitchFamily="18" charset="0"/>
              </a:rPr>
              <a:t>Đề</a:t>
            </a:r>
            <a:r>
              <a:rPr lang="en-US" sz="3200" dirty="0">
                <a:solidFill>
                  <a:schemeClr val="tx2"/>
                </a:solidFill>
                <a:latin typeface="Times New Roman" pitchFamily="18" charset="0"/>
                <a:cs typeface="Times New Roman" pitchFamily="18" charset="0"/>
              </a:rPr>
              <a:t> 2: </a:t>
            </a:r>
            <a:r>
              <a:rPr lang="en-US" sz="3200" dirty="0" err="1">
                <a:solidFill>
                  <a:schemeClr val="tx2"/>
                </a:solidFill>
                <a:latin typeface="Times New Roman" pitchFamily="18" charset="0"/>
                <a:cs typeface="Times New Roman" pitchFamily="18" charset="0"/>
              </a:rPr>
              <a:t>C</a:t>
            </a:r>
            <a:r>
              <a:rPr lang="en-US" sz="3200" dirty="0" err="1" smtClean="0">
                <a:solidFill>
                  <a:schemeClr val="tx2"/>
                </a:solidFill>
                <a:latin typeface="Times New Roman" pitchFamily="18" charset="0"/>
                <a:cs typeface="Times New Roman" pitchFamily="18" charset="0"/>
              </a:rPr>
              <a:t>hứng</a:t>
            </a:r>
            <a:r>
              <a:rPr lang="en-US" sz="3200" dirty="0" smtClean="0">
                <a:solidFill>
                  <a:schemeClr val="tx2"/>
                </a:solidFill>
                <a:latin typeface="Times New Roman" pitchFamily="18" charset="0"/>
                <a:cs typeface="Times New Roman" pitchFamily="18" charset="0"/>
              </a:rPr>
              <a:t> </a:t>
            </a:r>
            <a:r>
              <a:rPr lang="en-US" sz="3200" dirty="0">
                <a:solidFill>
                  <a:schemeClr val="tx2"/>
                </a:solidFill>
                <a:latin typeface="Times New Roman" pitchFamily="18" charset="0"/>
                <a:cs typeface="Times New Roman" pitchFamily="18" charset="0"/>
              </a:rPr>
              <a:t>minh </a:t>
            </a:r>
            <a:r>
              <a:rPr lang="en-US" sz="3200" dirty="0" err="1">
                <a:solidFill>
                  <a:schemeClr val="tx2"/>
                </a:solidFill>
                <a:latin typeface="Times New Roman" pitchFamily="18" charset="0"/>
                <a:cs typeface="Times New Roman" pitchFamily="18" charset="0"/>
              </a:rPr>
              <a:t>tính</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chân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lí</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trong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bài</a:t>
            </a:r>
            <a:r>
              <a:rPr lang="en-US" sz="3200" dirty="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thơ</a:t>
            </a:r>
            <a:r>
              <a:rPr lang="en-US" sz="3200" dirty="0" smtClean="0">
                <a:solidFill>
                  <a:schemeClr val="tx2"/>
                </a:solidFill>
                <a:latin typeface="Times New Roman" pitchFamily="18" charset="0"/>
                <a:cs typeface="Times New Roman" pitchFamily="18" charset="0"/>
              </a:rPr>
              <a:t>:  </a:t>
            </a:r>
            <a:r>
              <a:rPr lang="en-US" sz="3200" i="1" dirty="0" err="1" smtClean="0">
                <a:solidFill>
                  <a:schemeClr val="tx2"/>
                </a:solidFill>
                <a:latin typeface="Times New Roman" pitchFamily="18" charset="0"/>
                <a:cs typeface="Times New Roman" pitchFamily="18" charset="0"/>
              </a:rPr>
              <a:t>Không</a:t>
            </a:r>
            <a:r>
              <a:rPr lang="en-US" sz="3200" i="1" dirty="0" smtClean="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có</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việc</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gì</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khó</a:t>
            </a:r>
            <a:endParaRPr lang="en-US" sz="3200" i="1" dirty="0">
              <a:solidFill>
                <a:schemeClr val="tx2"/>
              </a:solidFill>
              <a:latin typeface="Times New Roman" pitchFamily="18" charset="0"/>
              <a:cs typeface="Times New Roman" pitchFamily="18" charset="0"/>
            </a:endParaRPr>
          </a:p>
          <a:p>
            <a:pPr>
              <a:spcBef>
                <a:spcPct val="50000"/>
              </a:spcBef>
            </a:pP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Chỉ</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sợ</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lòng</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không</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bền</a:t>
            </a:r>
            <a:r>
              <a:rPr lang="en-US" sz="3200" i="1" dirty="0">
                <a:solidFill>
                  <a:schemeClr val="tx2"/>
                </a:solidFill>
                <a:latin typeface="Times New Roman" pitchFamily="18" charset="0"/>
                <a:cs typeface="Times New Roman" pitchFamily="18" charset="0"/>
              </a:rPr>
              <a:t> </a:t>
            </a:r>
          </a:p>
          <a:p>
            <a:pPr>
              <a:spcBef>
                <a:spcPct val="50000"/>
              </a:spcBef>
            </a:pP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Đào</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núi</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và</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lấp</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biển</a:t>
            </a:r>
            <a:endParaRPr lang="en-US" sz="3200" i="1" dirty="0">
              <a:solidFill>
                <a:schemeClr val="tx2"/>
              </a:solidFill>
              <a:latin typeface="Times New Roman" pitchFamily="18" charset="0"/>
              <a:cs typeface="Times New Roman" pitchFamily="18" charset="0"/>
            </a:endParaRPr>
          </a:p>
          <a:p>
            <a:pPr>
              <a:spcBef>
                <a:spcPct val="50000"/>
              </a:spcBef>
            </a:pP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Quyết</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chí</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ắt</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làm</a:t>
            </a:r>
            <a:r>
              <a:rPr lang="en-US" sz="3200" i="1" dirty="0">
                <a:solidFill>
                  <a:schemeClr val="tx2"/>
                </a:solidFill>
                <a:latin typeface="Times New Roman" pitchFamily="18" charset="0"/>
                <a:cs typeface="Times New Roman" pitchFamily="18" charset="0"/>
              </a:rPr>
              <a:t> </a:t>
            </a:r>
            <a:r>
              <a:rPr lang="en-US" sz="3200" i="1" dirty="0" err="1" smtClean="0">
                <a:solidFill>
                  <a:schemeClr val="tx2"/>
                </a:solidFill>
                <a:latin typeface="Times New Roman" pitchFamily="18" charset="0"/>
                <a:cs typeface="Times New Roman" pitchFamily="18" charset="0"/>
              </a:rPr>
              <a:t>nên</a:t>
            </a:r>
            <a:endParaRPr lang="en-US" sz="3200" i="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403957328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from="(-#ppt_w/2)" to="(#ppt_x)" calcmode="lin" valueType="num">
                                      <p:cBhvr>
                                        <p:cTn id="29" dur="600" fill="hold">
                                          <p:stCondLst>
                                            <p:cond delay="0"/>
                                          </p:stCondLst>
                                        </p:cTn>
                                        <p:tgtEl>
                                          <p:spTgt spid="19"/>
                                        </p:tgtEl>
                                        <p:attrNameLst>
                                          <p:attrName>ppt_x</p:attrName>
                                        </p:attrNameLst>
                                      </p:cBhvr>
                                    </p:anim>
                                    <p:anim from="0" to="-1.0" calcmode="lin" valueType="num">
                                      <p:cBhvr>
                                        <p:cTn id="30" dur="200" decel="50000" autoRev="1" fill="hold">
                                          <p:stCondLst>
                                            <p:cond delay="600"/>
                                          </p:stCondLst>
                                        </p:cTn>
                                        <p:tgtEl>
                                          <p:spTgt spid="19"/>
                                        </p:tgtEl>
                                        <p:attrNameLst>
                                          <p:attrName>xshear</p:attrName>
                                        </p:attrNameLst>
                                      </p:cBhvr>
                                    </p:anim>
                                    <p:animScale>
                                      <p:cBhvr>
                                        <p:cTn id="31" dur="200" decel="100000" autoRev="1" fill="hold">
                                          <p:stCondLst>
                                            <p:cond delay="600"/>
                                          </p:stCondLst>
                                        </p:cTn>
                                        <p:tgtEl>
                                          <p:spTgt spid="19"/>
                                        </p:tgtEl>
                                      </p:cBhvr>
                                      <p:from x="100000" y="100000"/>
                                      <p:to x="80000" y="100000"/>
                                    </p:animScale>
                                    <p:anim by="(#ppt_h/3+#ppt_w*0.1)" calcmode="lin" valueType="num">
                                      <p:cBhvr additive="sum">
                                        <p:cTn id="32" dur="200" decel="100000" autoRev="1" fill="hold">
                                          <p:stCondLst>
                                            <p:cond delay="600"/>
                                          </p:stCondLst>
                                        </p:cTn>
                                        <p:tgtEl>
                                          <p:spTgt spid="19"/>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from="(-#ppt_w/2)" to="(#ppt_x)" calcmode="lin" valueType="num">
                                      <p:cBhvr>
                                        <p:cTn id="37" dur="600" fill="hold">
                                          <p:stCondLst>
                                            <p:cond delay="0"/>
                                          </p:stCondLst>
                                        </p:cTn>
                                        <p:tgtEl>
                                          <p:spTgt spid="20"/>
                                        </p:tgtEl>
                                        <p:attrNameLst>
                                          <p:attrName>ppt_x</p:attrName>
                                        </p:attrNameLst>
                                      </p:cBhvr>
                                    </p:anim>
                                    <p:anim from="0" to="-1.0" calcmode="lin" valueType="num">
                                      <p:cBhvr>
                                        <p:cTn id="38" dur="200" decel="50000" autoRev="1" fill="hold">
                                          <p:stCondLst>
                                            <p:cond delay="600"/>
                                          </p:stCondLst>
                                        </p:cTn>
                                        <p:tgtEl>
                                          <p:spTgt spid="20"/>
                                        </p:tgtEl>
                                        <p:attrNameLst>
                                          <p:attrName>xshear</p:attrName>
                                        </p:attrNameLst>
                                      </p:cBhvr>
                                    </p:anim>
                                    <p:animScale>
                                      <p:cBhvr>
                                        <p:cTn id="39" dur="200" decel="100000" autoRev="1" fill="hold">
                                          <p:stCondLst>
                                            <p:cond delay="600"/>
                                          </p:stCondLst>
                                        </p:cTn>
                                        <p:tgtEl>
                                          <p:spTgt spid="20"/>
                                        </p:tgtEl>
                                      </p:cBhvr>
                                      <p:from x="100000" y="100000"/>
                                      <p:to x="80000" y="100000"/>
                                    </p:animScale>
                                    <p:anim by="(#ppt_h/3+#ppt_w*0.1)" calcmode="lin" valueType="num">
                                      <p:cBhvr additive="sum">
                                        <p:cTn id="40"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E0EF0D73-4EDC-43AE-9850-A3518813B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863" y="3728803"/>
            <a:ext cx="3349682" cy="3302168"/>
          </a:xfrm>
          <a:prstGeom prst="rect">
            <a:avLst/>
          </a:prstGeom>
        </p:spPr>
      </p:pic>
      <p:pic>
        <p:nvPicPr>
          <p:cNvPr id="7" name="图片 6">
            <a:extLst>
              <a:ext uri="{FF2B5EF4-FFF2-40B4-BE49-F238E27FC236}">
                <a16:creationId xmlns:a16="http://schemas.microsoft.com/office/drawing/2014/main" id="{EEFBA1E6-086C-482E-9DB2-09B92FB48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9236" y="968991"/>
            <a:ext cx="7125107" cy="5458920"/>
          </a:xfrm>
          <a:prstGeom prst="rect">
            <a:avLst/>
          </a:prstGeom>
        </p:spPr>
      </p:pic>
      <p:pic>
        <p:nvPicPr>
          <p:cNvPr id="11" name="图片 10">
            <a:extLst>
              <a:ext uri="{FF2B5EF4-FFF2-40B4-BE49-F238E27FC236}">
                <a16:creationId xmlns:a16="http://schemas.microsoft.com/office/drawing/2014/main" id="{28CB166A-135D-4FA1-85BC-157B18AC0F6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2" name="MH_Entry_1">
            <a:extLst>
              <a:ext uri="{FF2B5EF4-FFF2-40B4-BE49-F238E27FC236}">
                <a16:creationId xmlns:a16="http://schemas.microsoft.com/office/drawing/2014/main" id="{F12D6234-C4B1-4E90-93EA-E318DD8063C7}"/>
              </a:ext>
            </a:extLst>
          </p:cNvPr>
          <p:cNvSpPr/>
          <p:nvPr>
            <p:custDataLst>
              <p:tags r:id="rId1"/>
            </p:custDataLst>
          </p:nvPr>
        </p:nvSpPr>
        <p:spPr>
          <a:xfrm>
            <a:off x="4522924" y="392756"/>
            <a:ext cx="3188064"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48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Giống</a:t>
            </a:r>
            <a:r>
              <a:rPr lang="en-US" altLang="zh-CN" sz="48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8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nhau</a:t>
            </a:r>
            <a:endParaRPr lang="en-US" altLang="zh-CN" sz="24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13" name="Text Box 16"/>
          <p:cNvSpPr txBox="1">
            <a:spLocks noChangeArrowheads="1"/>
          </p:cNvSpPr>
          <p:nvPr/>
        </p:nvSpPr>
        <p:spPr bwMode="auto">
          <a:xfrm>
            <a:off x="4476463" y="3834865"/>
            <a:ext cx="5323512" cy="1077218"/>
          </a:xfrm>
          <a:prstGeom prst="rect">
            <a:avLst/>
          </a:prstGeom>
          <a:noFill/>
          <a:ln w="9525">
            <a:noFill/>
            <a:miter lim="800000"/>
            <a:headEnd/>
            <a:tailEnd/>
          </a:ln>
          <a:effectLst/>
        </p:spPr>
        <p:txBody>
          <a:bodyPr wrap="square">
            <a:spAutoFit/>
          </a:bodyPr>
          <a:lstStyle/>
          <a:p>
            <a:pPr algn="ctr">
              <a:spcBef>
                <a:spcPct val="50000"/>
              </a:spcBef>
            </a:pPr>
            <a:r>
              <a:rPr lang="en-US" sz="3200" i="1" dirty="0" smtClean="0">
                <a:solidFill>
                  <a:srgbClr val="FF0000"/>
                </a:solidFill>
                <a:latin typeface="Times New Roman" pitchFamily="18" charset="0"/>
                <a:cs typeface="Times New Roman" pitchFamily="18" charset="0"/>
                <a:sym typeface="Wingdings" pitchFamily="2" charset="2"/>
              </a:rPr>
              <a:t> </a:t>
            </a:r>
            <a:r>
              <a:rPr lang="en-US" sz="3200" i="1" dirty="0" err="1" smtClean="0">
                <a:solidFill>
                  <a:srgbClr val="FF0000"/>
                </a:solidFill>
                <a:latin typeface="Times New Roman" pitchFamily="18" charset="0"/>
                <a:cs typeface="Times New Roman" pitchFamily="18" charset="0"/>
              </a:rPr>
              <a:t>Khuyên</a:t>
            </a:r>
            <a:r>
              <a:rPr lang="en-US" sz="3200" i="1" dirty="0" smtClean="0">
                <a:solidFill>
                  <a:srgbClr val="FF0000"/>
                </a:solidFill>
                <a:latin typeface="Times New Roman" pitchFamily="18" charset="0"/>
                <a:cs typeface="Times New Roman" pitchFamily="18" charset="0"/>
              </a:rPr>
              <a:t> </a:t>
            </a:r>
            <a:r>
              <a:rPr lang="en-US" sz="3200" i="1" dirty="0">
                <a:solidFill>
                  <a:srgbClr val="FF0000"/>
                </a:solidFill>
                <a:latin typeface="Times New Roman" pitchFamily="18" charset="0"/>
                <a:cs typeface="Times New Roman" pitchFamily="18" charset="0"/>
              </a:rPr>
              <a:t>con </a:t>
            </a:r>
            <a:r>
              <a:rPr lang="en-US" sz="3200" i="1" dirty="0" err="1">
                <a:solidFill>
                  <a:srgbClr val="FF0000"/>
                </a:solidFill>
                <a:latin typeface="Times New Roman" pitchFamily="18" charset="0"/>
                <a:cs typeface="Times New Roman" pitchFamily="18" charset="0"/>
              </a:rPr>
              <a:t>người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nên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bền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lòng</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không</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được</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nản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chí</a:t>
            </a:r>
            <a:r>
              <a:rPr lang="en-US" sz="3200" i="1" dirty="0">
                <a:solidFill>
                  <a:srgbClr val="FF0000"/>
                </a:solidFill>
                <a:latin typeface="Times New Roman" pitchFamily="18" charset="0"/>
                <a:cs typeface="Times New Roman" pitchFamily="18" charset="0"/>
              </a:rPr>
              <a:t> </a:t>
            </a:r>
          </a:p>
        </p:txBody>
      </p:sp>
      <p:sp>
        <p:nvSpPr>
          <p:cNvPr id="14" name="Rectangle 23"/>
          <p:cNvSpPr>
            <a:spLocks noChangeArrowheads="1"/>
          </p:cNvSpPr>
          <p:nvPr/>
        </p:nvSpPr>
        <p:spPr bwMode="auto">
          <a:xfrm>
            <a:off x="4246855" y="2355471"/>
            <a:ext cx="1886029" cy="584775"/>
          </a:xfrm>
          <a:prstGeom prst="rect">
            <a:avLst/>
          </a:prstGeom>
          <a:noFill/>
          <a:ln w="9525">
            <a:noFill/>
            <a:miter lim="800000"/>
            <a:headEnd/>
            <a:tailEnd/>
          </a:ln>
          <a:effectLst/>
        </p:spPr>
        <p:txBody>
          <a:bodyPr wrap="none">
            <a:spAutoFit/>
          </a:bodyPr>
          <a:lstStyle/>
          <a:p>
            <a:pPr>
              <a:spcBef>
                <a:spcPct val="50000"/>
              </a:spcBef>
            </a:pPr>
            <a:r>
              <a:rPr lang="en-US" sz="3200" dirty="0">
                <a:solidFill>
                  <a:schemeClr val="tx2"/>
                </a:solidFill>
                <a:latin typeface="Times New Roman" pitchFamily="18" charset="0"/>
              </a:rPr>
              <a:t>- </a:t>
            </a:r>
            <a:r>
              <a:rPr lang="en-US" sz="3200" dirty="0" err="1">
                <a:solidFill>
                  <a:schemeClr val="tx2"/>
                </a:solidFill>
                <a:latin typeface="Times New Roman" pitchFamily="18" charset="0"/>
              </a:rPr>
              <a:t>Thể</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loại</a:t>
            </a:r>
            <a:r>
              <a:rPr lang="en-US" sz="3200" dirty="0">
                <a:solidFill>
                  <a:schemeClr val="tx2"/>
                </a:solidFill>
                <a:latin typeface="Times New Roman" pitchFamily="18" charset="0"/>
              </a:rPr>
              <a:t>:</a:t>
            </a:r>
            <a:endParaRPr lang="en-US" sz="3200" i="1" dirty="0">
              <a:solidFill>
                <a:schemeClr val="tx2"/>
              </a:solidFill>
              <a:latin typeface="Times New Roman" pitchFamily="18" charset="0"/>
            </a:endParaRPr>
          </a:p>
        </p:txBody>
      </p:sp>
      <p:sp>
        <p:nvSpPr>
          <p:cNvPr id="15" name="Rectangle 24"/>
          <p:cNvSpPr>
            <a:spLocks noChangeArrowheads="1"/>
          </p:cNvSpPr>
          <p:nvPr/>
        </p:nvSpPr>
        <p:spPr bwMode="auto">
          <a:xfrm>
            <a:off x="4238388" y="3040895"/>
            <a:ext cx="4550220" cy="584775"/>
          </a:xfrm>
          <a:prstGeom prst="rect">
            <a:avLst/>
          </a:prstGeom>
          <a:noFill/>
          <a:ln w="9525">
            <a:noFill/>
            <a:miter lim="800000"/>
            <a:headEnd/>
            <a:tailEnd/>
          </a:ln>
          <a:effectLst/>
        </p:spPr>
        <p:txBody>
          <a:bodyPr wrap="none">
            <a:spAutoFit/>
          </a:bodyPr>
          <a:lstStyle/>
          <a:p>
            <a:pPr>
              <a:spcBef>
                <a:spcPct val="50000"/>
              </a:spcBef>
            </a:pPr>
            <a:r>
              <a:rPr lang="en-US" sz="3200" dirty="0">
                <a:solidFill>
                  <a:schemeClr val="tx2"/>
                </a:solidFill>
                <a:latin typeface="Times New Roman" pitchFamily="18" charset="0"/>
              </a:rPr>
              <a:t>- </a:t>
            </a:r>
            <a:r>
              <a:rPr lang="en-US" sz="3200" dirty="0" err="1">
                <a:solidFill>
                  <a:schemeClr val="tx2"/>
                </a:solidFill>
                <a:latin typeface="Times New Roman" pitchFamily="18" charset="0"/>
              </a:rPr>
              <a:t>Vấn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đề</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cần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chứng</a:t>
            </a:r>
            <a:r>
              <a:rPr lang="en-US" sz="3200" dirty="0">
                <a:solidFill>
                  <a:schemeClr val="tx2"/>
                </a:solidFill>
                <a:latin typeface="Times New Roman" pitchFamily="18" charset="0"/>
              </a:rPr>
              <a:t> minh: </a:t>
            </a:r>
          </a:p>
        </p:txBody>
      </p:sp>
      <p:sp>
        <p:nvSpPr>
          <p:cNvPr id="16" name="Rectangle 25"/>
          <p:cNvSpPr>
            <a:spLocks noChangeArrowheads="1"/>
          </p:cNvSpPr>
          <p:nvPr/>
        </p:nvSpPr>
        <p:spPr bwMode="auto">
          <a:xfrm>
            <a:off x="6245969" y="2341823"/>
            <a:ext cx="2242922" cy="584775"/>
          </a:xfrm>
          <a:prstGeom prst="rect">
            <a:avLst/>
          </a:prstGeom>
          <a:noFill/>
          <a:ln w="9525">
            <a:noFill/>
            <a:miter lim="800000"/>
            <a:headEnd/>
            <a:tailEnd/>
          </a:ln>
          <a:effectLst/>
        </p:spPr>
        <p:txBody>
          <a:bodyPr wrap="none">
            <a:spAutoFit/>
          </a:bodyPr>
          <a:lstStyle/>
          <a:p>
            <a:r>
              <a:rPr lang="en-US" sz="3200" dirty="0" err="1">
                <a:latin typeface="Times New Roman" pitchFamily="18" charset="0"/>
              </a:rPr>
              <a:t>Chứng</a:t>
            </a:r>
            <a:r>
              <a:rPr lang="en-US" sz="3200" dirty="0">
                <a:latin typeface="Times New Roman" pitchFamily="18" charset="0"/>
              </a:rPr>
              <a:t> minh</a:t>
            </a:r>
            <a:endParaRPr lang="vi-VN" sz="3200" dirty="0">
              <a:latin typeface="Times New Roman" pitchFamily="18" charset="0"/>
            </a:endParaRPr>
          </a:p>
        </p:txBody>
      </p:sp>
    </p:spTree>
    <p:extLst>
      <p:ext uri="{BB962C8B-B14F-4D97-AF65-F5344CB8AC3E}">
        <p14:creationId xmlns:p14="http://schemas.microsoft.com/office/powerpoint/2010/main" val="193274533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1236948" y="-1638300"/>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a:extLst>
              <a:ext uri="{FF2B5EF4-FFF2-40B4-BE49-F238E27FC236}">
                <a16:creationId xmlns:a16="http://schemas.microsoft.com/office/drawing/2014/main" id="{E09EEE33-F5B7-446F-A840-EE2BBDDD7E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0465" y="1214651"/>
            <a:ext cx="3361534" cy="5795748"/>
          </a:xfrm>
          <a:prstGeom prst="rect">
            <a:avLst/>
          </a:prstGeom>
        </p:spPr>
      </p:pic>
      <p:pic>
        <p:nvPicPr>
          <p:cNvPr id="6" name="图片 5">
            <a:extLst>
              <a:ext uri="{FF2B5EF4-FFF2-40B4-BE49-F238E27FC236}">
                <a16:creationId xmlns:a16="http://schemas.microsoft.com/office/drawing/2014/main" id="{DD5C50F2-E85F-4543-9CD7-B1AEFAE43F29}"/>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035513" y="1514906"/>
            <a:ext cx="2702257" cy="2702257"/>
          </a:xfrm>
          <a:prstGeom prst="rect">
            <a:avLst/>
          </a:prstGeom>
        </p:spPr>
      </p:pic>
      <p:sp>
        <p:nvSpPr>
          <p:cNvPr id="8" name="TextBox 13">
            <a:extLst>
              <a:ext uri="{FF2B5EF4-FFF2-40B4-BE49-F238E27FC236}">
                <a16:creationId xmlns:a16="http://schemas.microsoft.com/office/drawing/2014/main" id="{520D57A6-55EE-457D-AA96-7EA56DEBBF3A}"/>
              </a:ext>
            </a:extLst>
          </p:cNvPr>
          <p:cNvSpPr txBox="1">
            <a:spLocks noChangeArrowheads="1"/>
          </p:cNvSpPr>
          <p:nvPr/>
        </p:nvSpPr>
        <p:spPr bwMode="auto">
          <a:xfrm>
            <a:off x="1693923" y="2482674"/>
            <a:ext cx="14218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40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Đề</a:t>
            </a:r>
            <a:r>
              <a:rPr lang="en-US" altLang="zh-CN" sz="40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1</a:t>
            </a:r>
            <a:endParaRPr lang="en-US" altLang="zh-CN" sz="4000" b="1" dirty="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endParaRPr>
          </a:p>
        </p:txBody>
      </p:sp>
      <p:pic>
        <p:nvPicPr>
          <p:cNvPr id="17" name="图片 10">
            <a:extLst>
              <a:ext uri="{FF2B5EF4-FFF2-40B4-BE49-F238E27FC236}">
                <a16:creationId xmlns:a16="http://schemas.microsoft.com/office/drawing/2014/main" id="{28CB166A-135D-4FA1-85BC-157B18AC0F6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8" name="MH_Entry_1">
            <a:extLst>
              <a:ext uri="{FF2B5EF4-FFF2-40B4-BE49-F238E27FC236}">
                <a16:creationId xmlns:a16="http://schemas.microsoft.com/office/drawing/2014/main" id="{F12D6234-C4B1-4E90-93EA-E318DD8063C7}"/>
              </a:ext>
            </a:extLst>
          </p:cNvPr>
          <p:cNvSpPr/>
          <p:nvPr>
            <p:custDataLst>
              <p:tags r:id="rId1"/>
            </p:custDataLst>
          </p:nvPr>
        </p:nvSpPr>
        <p:spPr>
          <a:xfrm>
            <a:off x="4522924" y="392756"/>
            <a:ext cx="3188064"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8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Khác</a:t>
            </a:r>
            <a:r>
              <a:rPr lang="en-US" altLang="zh-CN" sz="48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8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nhau</a:t>
            </a:r>
            <a:endParaRPr lang="en-US" altLang="zh-CN" sz="24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19" name="Text Box 18"/>
          <p:cNvSpPr txBox="1">
            <a:spLocks noChangeArrowheads="1"/>
          </p:cNvSpPr>
          <p:nvPr/>
        </p:nvSpPr>
        <p:spPr bwMode="auto">
          <a:xfrm>
            <a:off x="3862316" y="2006743"/>
            <a:ext cx="5650174" cy="1569660"/>
          </a:xfrm>
          <a:prstGeom prst="rect">
            <a:avLst/>
          </a:prstGeom>
          <a:noFill/>
          <a:ln w="9525">
            <a:noFill/>
            <a:miter lim="800000"/>
            <a:headEnd/>
            <a:tailEnd/>
          </a:ln>
          <a:effectLst/>
        </p:spPr>
        <p:txBody>
          <a:bodyPr wrap="square">
            <a:spAutoFit/>
          </a:bodyPr>
          <a:lstStyle/>
          <a:p>
            <a:pPr algn="just">
              <a:spcBef>
                <a:spcPct val="50000"/>
              </a:spcBef>
            </a:pPr>
            <a:r>
              <a:rPr lang="en-US" sz="3200" dirty="0" err="1" smtClean="0">
                <a:solidFill>
                  <a:schemeClr val="tx2"/>
                </a:solidFill>
                <a:latin typeface="Times New Roman" pitchFamily="18" charset="0"/>
                <a:cs typeface="Times New Roman" pitchFamily="18" charset="0"/>
              </a:rPr>
              <a:t>Hễ</a:t>
            </a:r>
            <a:r>
              <a:rPr lang="en-US" sz="3200" dirty="0" smtClean="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có</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lòng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bền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bỉ</a:t>
            </a:r>
            <a:r>
              <a:rPr lang="en-US" sz="3200" dirty="0">
                <a:solidFill>
                  <a:schemeClr val="tx2"/>
                </a:solidFill>
                <a:latin typeface="Times New Roman" pitchFamily="18" charset="0"/>
                <a:cs typeface="Times New Roman" pitchFamily="18" charset="0"/>
              </a:rPr>
              <a:t> , </a:t>
            </a:r>
            <a:r>
              <a:rPr lang="en-US" sz="3200" dirty="0" err="1">
                <a:solidFill>
                  <a:schemeClr val="tx2"/>
                </a:solidFill>
                <a:latin typeface="Times New Roman" pitchFamily="18" charset="0"/>
                <a:cs typeface="Times New Roman" pitchFamily="18" charset="0"/>
              </a:rPr>
              <a:t>kiên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tì</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thì</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sẽ</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làm</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được</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những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việc</a:t>
            </a:r>
            <a:r>
              <a:rPr lang="en-US" sz="3200" dirty="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khó</a:t>
            </a:r>
            <a:r>
              <a:rPr lang="en-US" sz="3200" dirty="0" smtClean="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khăn</a:t>
            </a:r>
            <a:r>
              <a:rPr lang="en-US" sz="3200"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chiều</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thuận</a:t>
            </a:r>
            <a:r>
              <a:rPr lang="en-US" sz="3200" dirty="0">
                <a:solidFill>
                  <a:schemeClr val="tx2"/>
                </a:solidFill>
                <a:latin typeface="Times New Roman" pitchFamily="18" charset="0"/>
                <a:cs typeface="Times New Roman" pitchFamily="18" charset="0"/>
              </a:rPr>
              <a:t>)</a:t>
            </a:r>
          </a:p>
        </p:txBody>
      </p:sp>
      <p:pic>
        <p:nvPicPr>
          <p:cNvPr id="20" name="图片 5">
            <a:extLst>
              <a:ext uri="{FF2B5EF4-FFF2-40B4-BE49-F238E27FC236}">
                <a16:creationId xmlns:a16="http://schemas.microsoft.com/office/drawing/2014/main" id="{DD5C50F2-E85F-4543-9CD7-B1AEFAE43F29}"/>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51937" y="3591639"/>
            <a:ext cx="2702257" cy="2702257"/>
          </a:xfrm>
          <a:prstGeom prst="rect">
            <a:avLst/>
          </a:prstGeom>
        </p:spPr>
      </p:pic>
      <p:sp>
        <p:nvSpPr>
          <p:cNvPr id="21" name="TextBox 13">
            <a:extLst>
              <a:ext uri="{FF2B5EF4-FFF2-40B4-BE49-F238E27FC236}">
                <a16:creationId xmlns:a16="http://schemas.microsoft.com/office/drawing/2014/main" id="{520D57A6-55EE-457D-AA96-7EA56DEBBF3A}"/>
              </a:ext>
            </a:extLst>
          </p:cNvPr>
          <p:cNvSpPr txBox="1">
            <a:spLocks noChangeArrowheads="1"/>
          </p:cNvSpPr>
          <p:nvPr/>
        </p:nvSpPr>
        <p:spPr bwMode="auto">
          <a:xfrm>
            <a:off x="2310347" y="4559407"/>
            <a:ext cx="14218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40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Đề</a:t>
            </a:r>
            <a:r>
              <a:rPr lang="en-US" altLang="zh-CN" sz="40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2</a:t>
            </a:r>
            <a:endParaRPr lang="en-US" altLang="zh-CN" sz="4000" b="1" dirty="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endParaRPr>
          </a:p>
        </p:txBody>
      </p:sp>
      <p:sp>
        <p:nvSpPr>
          <p:cNvPr id="22" name="Text Box 18"/>
          <p:cNvSpPr txBox="1">
            <a:spLocks noChangeArrowheads="1"/>
          </p:cNvSpPr>
          <p:nvPr/>
        </p:nvSpPr>
        <p:spPr bwMode="auto">
          <a:xfrm>
            <a:off x="4312693" y="3906052"/>
            <a:ext cx="5609229" cy="1077218"/>
          </a:xfrm>
          <a:prstGeom prst="rect">
            <a:avLst/>
          </a:prstGeom>
          <a:noFill/>
          <a:ln w="9525">
            <a:noFill/>
            <a:miter lim="800000"/>
            <a:headEnd/>
            <a:tailEnd/>
          </a:ln>
          <a:effectLst/>
        </p:spPr>
        <p:txBody>
          <a:bodyPr wrap="square">
            <a:spAutoFit/>
          </a:bodyPr>
          <a:lstStyle/>
          <a:p>
            <a:pPr>
              <a:spcBef>
                <a:spcPct val="50000"/>
              </a:spcBef>
            </a:pP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Bền</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gan</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vững</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chí</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làm</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được</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những</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việc</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lớn</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lao</a:t>
            </a:r>
            <a:r>
              <a:rPr lang="en-US" sz="3200" dirty="0" smtClean="0">
                <a:solidFill>
                  <a:schemeClr val="tx2"/>
                </a:solidFill>
                <a:latin typeface="Times New Roman" pitchFamily="18" charset="0"/>
                <a:cs typeface="Times New Roman" pitchFamily="18" charset="0"/>
              </a:rPr>
              <a:t> (</a:t>
            </a:r>
            <a:r>
              <a:rPr lang="en-US" sz="3200" i="1" dirty="0" err="1" smtClean="0">
                <a:solidFill>
                  <a:schemeClr val="tx2"/>
                </a:solidFill>
                <a:latin typeface="Times New Roman" pitchFamily="18" charset="0"/>
                <a:cs typeface="Times New Roman" pitchFamily="18" charset="0"/>
              </a:rPr>
              <a:t>chiều</a:t>
            </a:r>
            <a:r>
              <a:rPr lang="en-US" sz="3200" i="1" dirty="0" smtClean="0">
                <a:solidFill>
                  <a:schemeClr val="tx2"/>
                </a:solidFill>
                <a:latin typeface="Times New Roman" pitchFamily="18" charset="0"/>
                <a:cs typeface="Times New Roman" pitchFamily="18" charset="0"/>
              </a:rPr>
              <a:t> </a:t>
            </a:r>
            <a:r>
              <a:rPr lang="en-US" sz="3200" i="1" dirty="0" err="1" smtClean="0">
                <a:solidFill>
                  <a:schemeClr val="tx2"/>
                </a:solidFill>
                <a:latin typeface="Times New Roman" pitchFamily="18" charset="0"/>
                <a:cs typeface="Times New Roman" pitchFamily="18" charset="0"/>
              </a:rPr>
              <a:t>thuận</a:t>
            </a:r>
            <a:r>
              <a:rPr lang="en-US" sz="3200" dirty="0" smtClean="0">
                <a:solidFill>
                  <a:schemeClr val="tx2"/>
                </a:solidFill>
                <a:latin typeface="Times New Roman" pitchFamily="18" charset="0"/>
                <a:cs typeface="Times New Roman" pitchFamily="18" charset="0"/>
              </a:rPr>
              <a:t>)</a:t>
            </a:r>
            <a:endParaRPr lang="en-US" sz="3200" dirty="0">
              <a:solidFill>
                <a:schemeClr val="tx2"/>
              </a:solidFill>
              <a:latin typeface="Times New Roman" pitchFamily="18" charset="0"/>
              <a:cs typeface="Times New Roman" pitchFamily="18" charset="0"/>
            </a:endParaRPr>
          </a:p>
        </p:txBody>
      </p:sp>
      <p:sp>
        <p:nvSpPr>
          <p:cNvPr id="23" name="Text Box 20"/>
          <p:cNvSpPr txBox="1">
            <a:spLocks noChangeArrowheads="1"/>
          </p:cNvSpPr>
          <p:nvPr/>
        </p:nvSpPr>
        <p:spPr bwMode="auto">
          <a:xfrm>
            <a:off x="4328740" y="5164516"/>
            <a:ext cx="4678781" cy="1077218"/>
          </a:xfrm>
          <a:prstGeom prst="rect">
            <a:avLst/>
          </a:prstGeom>
          <a:noFill/>
          <a:ln w="9525">
            <a:noFill/>
            <a:miter lim="800000"/>
            <a:headEnd/>
            <a:tailEnd/>
          </a:ln>
          <a:effectLst/>
        </p:spPr>
        <p:txBody>
          <a:bodyPr wrap="square">
            <a:spAutoFit/>
          </a:bodyPr>
          <a:lstStyle/>
          <a:p>
            <a:pPr>
              <a:spcBef>
                <a:spcPct val="50000"/>
              </a:spcBef>
            </a:pP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Không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kiên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trì</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thì</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không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làm</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được</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gì</a:t>
            </a:r>
            <a:r>
              <a:rPr lang="en-US" sz="3200" dirty="0">
                <a:solidFill>
                  <a:schemeClr val="tx2"/>
                </a:solidFill>
                <a:latin typeface="Times New Roman" pitchFamily="18" charset="0"/>
                <a:cs typeface="Times New Roman" pitchFamily="18" charset="0"/>
              </a:rPr>
              <a:t>(</a:t>
            </a:r>
            <a:r>
              <a:rPr lang="en-US" sz="3200" i="1" dirty="0" err="1">
                <a:solidFill>
                  <a:schemeClr val="tx2"/>
                </a:solidFill>
                <a:latin typeface="Times New Roman" pitchFamily="18" charset="0"/>
                <a:cs typeface="Times New Roman" pitchFamily="18" charset="0"/>
              </a:rPr>
              <a:t>chiều</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nghịch</a:t>
            </a:r>
            <a:r>
              <a:rPr lang="en-US" sz="3200" dirty="0">
                <a:solidFill>
                  <a:schemeClr val="tx2"/>
                </a:solidFill>
                <a:latin typeface="Times New Roman" pitchFamily="18" charset="0"/>
                <a:cs typeface="Times New Roman" pitchFamily="18" charset="0"/>
              </a:rPr>
              <a:t>)</a:t>
            </a:r>
            <a:endParaRPr lang="en-US" sz="3200" u="sng"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134324288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heckerboard(across)">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tgtEl>
                                          <p:spTgt spid="21"/>
                                        </p:tgtEl>
                                      </p:cBhvr>
                                    </p:animEffect>
                                  </p:childTnLst>
                                </p:cTn>
                              </p:par>
                              <p:par>
                                <p:cTn id="40" presetID="9"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heckerboard(across)">
                                      <p:cBhvr>
                                        <p:cTn id="47" dur="1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heckerboard(across)">
                                      <p:cBhvr>
                                        <p:cTn id="5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600200"/>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4BCBF9B2-37E0-4B5F-AEF8-46DDDB48CC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2494" y="2925160"/>
            <a:ext cx="4358585" cy="4358585"/>
          </a:xfrm>
          <a:prstGeom prst="rect">
            <a:avLst/>
          </a:prstGeom>
        </p:spPr>
      </p:pic>
      <p:sp>
        <p:nvSpPr>
          <p:cNvPr id="5" name="PA_文本框 1">
            <a:extLst>
              <a:ext uri="{FF2B5EF4-FFF2-40B4-BE49-F238E27FC236}">
                <a16:creationId xmlns:a16="http://schemas.microsoft.com/office/drawing/2014/main" id="{0E53E8C7-53DB-4DE3-B5EB-C1E2DAF78B6F}"/>
              </a:ext>
            </a:extLst>
          </p:cNvPr>
          <p:cNvSpPr txBox="1"/>
          <p:nvPr>
            <p:custDataLst>
              <p:tags r:id="rId1"/>
            </p:custDataLst>
          </p:nvPr>
        </p:nvSpPr>
        <p:spPr>
          <a:xfrm>
            <a:off x="1719618" y="1487120"/>
            <a:ext cx="10023891" cy="2751522"/>
          </a:xfrm>
          <a:prstGeom prst="rect">
            <a:avLst/>
          </a:prstGeom>
          <a:noFill/>
        </p:spPr>
        <p:txBody>
          <a:bodyPr wrap="square" rtlCol="0" anchor="ctr">
            <a:spAutoFit/>
          </a:bodyPr>
          <a:lstStyle/>
          <a:p>
            <a:pPr>
              <a:lnSpc>
                <a:spcPct val="120000"/>
              </a:lnSpc>
            </a:pP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Hướng</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dẫn</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các</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hoạt</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động</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tiêp</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theo</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p>
          <a:p>
            <a:pPr marL="342900" indent="-342900">
              <a:lnSpc>
                <a:spcPct val="120000"/>
              </a:lnSpc>
              <a:buFontTx/>
              <a:buChar char="-"/>
            </a:pP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Học</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thuộc</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ghi</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nhớ</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nắm</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các</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bước</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làm</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bài</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văn</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nghị</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luận</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CM</a:t>
            </a:r>
          </a:p>
          <a:p>
            <a:pPr marL="342900" indent="-342900">
              <a:lnSpc>
                <a:spcPct val="120000"/>
              </a:lnSpc>
              <a:buFontTx/>
              <a:buChar char="-"/>
            </a:pP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Hoàn</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thành</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bài</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tập</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p>
          <a:p>
            <a:pPr marL="342900" indent="-342900">
              <a:lnSpc>
                <a:spcPct val="120000"/>
              </a:lnSpc>
              <a:buFontTx/>
              <a:buChar char="-"/>
            </a:pP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Soạn</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bài</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tiếp</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theo</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p>
          <a:p>
            <a:pPr>
              <a:lnSpc>
                <a:spcPct val="120000"/>
              </a:lnSpc>
            </a:pP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Luyện</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tập</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viết</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đoạn</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văn</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chứng</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minh(</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Các</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tổ</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làm</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theo</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các</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đề</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trong</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SGK –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Viết</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đoạn</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văn</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2400" dirty="0" err="1" smtClean="0">
                <a:solidFill>
                  <a:srgbClr val="FF0000"/>
                </a:solidFill>
                <a:latin typeface="Times New Roman" pitchFamily="18" charset="0"/>
                <a:ea typeface="站酷快乐体2016修订版" panose="02010600030101010101" pitchFamily="2" charset="-122"/>
                <a:cs typeface="Times New Roman" pitchFamily="18" charset="0"/>
              </a:rPr>
              <a:t>chứng</a:t>
            </a:r>
            <a:r>
              <a:rPr lang="en-US" altLang="zh-CN" sz="2400" dirty="0" smtClean="0">
                <a:solidFill>
                  <a:srgbClr val="FF0000"/>
                </a:solidFill>
                <a:latin typeface="Times New Roman" pitchFamily="18" charset="0"/>
                <a:ea typeface="站酷快乐体2016修订版" panose="02010600030101010101" pitchFamily="2" charset="-122"/>
                <a:cs typeface="Times New Roman" pitchFamily="18" charset="0"/>
              </a:rPr>
              <a:t> minh)  </a:t>
            </a:r>
            <a:endParaRPr lang="zh-CN" altLang="en-US" sz="2400" dirty="0">
              <a:solidFill>
                <a:srgbClr val="FF0000"/>
              </a:solidFill>
              <a:latin typeface="Times New Roman" pitchFamily="18" charset="0"/>
              <a:ea typeface="站酷快乐体2016修订版" panose="02010600030101010101" pitchFamily="2" charset="-122"/>
              <a:cs typeface="Times New Roman" pitchFamily="18" charset="0"/>
            </a:endParaRPr>
          </a:p>
        </p:txBody>
      </p:sp>
      <p:pic>
        <p:nvPicPr>
          <p:cNvPr id="8" name="图片 7">
            <a:extLst>
              <a:ext uri="{FF2B5EF4-FFF2-40B4-BE49-F238E27FC236}">
                <a16:creationId xmlns:a16="http://schemas.microsoft.com/office/drawing/2014/main" id="{9AD835C2-54E9-4EEC-80A2-49BD7CAF6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0876" y="-71877"/>
            <a:ext cx="1745664" cy="3101340"/>
          </a:xfrm>
          <a:prstGeom prst="rect">
            <a:avLst/>
          </a:prstGeom>
        </p:spPr>
      </p:pic>
      <p:pic>
        <p:nvPicPr>
          <p:cNvPr id="9" name="图片 8">
            <a:extLst>
              <a:ext uri="{FF2B5EF4-FFF2-40B4-BE49-F238E27FC236}">
                <a16:creationId xmlns:a16="http://schemas.microsoft.com/office/drawing/2014/main" id="{C869802A-0096-4A3B-9FFB-C683087441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879" y="4595159"/>
            <a:ext cx="3255362" cy="1801190"/>
          </a:xfrm>
          <a:prstGeom prst="rect">
            <a:avLst/>
          </a:prstGeom>
        </p:spPr>
      </p:pic>
      <p:pic>
        <p:nvPicPr>
          <p:cNvPr id="10" name="图片 9">
            <a:extLst>
              <a:ext uri="{FF2B5EF4-FFF2-40B4-BE49-F238E27FC236}">
                <a16:creationId xmlns:a16="http://schemas.microsoft.com/office/drawing/2014/main" id="{7438E7D6-5D03-419D-988D-35AF78C49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557770" y="5367786"/>
            <a:ext cx="1709026" cy="1562101"/>
          </a:xfrm>
          <a:prstGeom prst="rect">
            <a:avLst/>
          </a:prstGeom>
        </p:spPr>
      </p:pic>
    </p:spTree>
    <p:extLst>
      <p:ext uri="{BB962C8B-B14F-4D97-AF65-F5344CB8AC3E}">
        <p14:creationId xmlns:p14="http://schemas.microsoft.com/office/powerpoint/2010/main" val="483753062"/>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38" presetClass="entr" presetSubtype="0" accel="50000" fill="hold" grpId="0" nodeType="afterEffect">
                                  <p:stCondLst>
                                    <p:cond delay="0"/>
                                  </p:stCondLst>
                                  <p:iterate type="lt">
                                    <p:tmPct val="50000"/>
                                  </p:iterate>
                                  <p:childTnLst>
                                    <p:set>
                                      <p:cBhvr>
                                        <p:cTn id="14" dur="1" fill="hold">
                                          <p:stCondLst>
                                            <p:cond delay="0"/>
                                          </p:stCondLst>
                                        </p:cTn>
                                        <p:tgtEl>
                                          <p:spTgt spid="5"/>
                                        </p:tgtEl>
                                        <p:attrNameLst>
                                          <p:attrName>style.visibility</p:attrName>
                                        </p:attrNameLst>
                                      </p:cBhvr>
                                      <p:to>
                                        <p:strVal val="visible"/>
                                      </p:to>
                                    </p:set>
                                    <p:set>
                                      <p:cBhvr>
                                        <p:cTn id="15" dur="455" fill="hold">
                                          <p:stCondLst>
                                            <p:cond delay="0"/>
                                          </p:stCondLst>
                                        </p:cTn>
                                        <p:tgtEl>
                                          <p:spTgt spid="5"/>
                                        </p:tgtEl>
                                        <p:attrNameLst>
                                          <p:attrName>style.rotation</p:attrName>
                                        </p:attrNameLst>
                                      </p:cBhvr>
                                      <p:to>
                                        <p:strVal val="-45.0"/>
                                      </p:to>
                                    </p:set>
                                    <p:anim calcmode="lin" valueType="num">
                                      <p:cBhvr>
                                        <p:cTn id="16"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8289890A-0656-4BD0-B5A7-98225B05C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484" y="2548670"/>
            <a:ext cx="3979101" cy="4973876"/>
          </a:xfrm>
          <a:prstGeom prst="rect">
            <a:avLst/>
          </a:prstGeom>
        </p:spPr>
      </p:pic>
      <p:pic>
        <p:nvPicPr>
          <p:cNvPr id="6" name="图片 5">
            <a:extLst>
              <a:ext uri="{FF2B5EF4-FFF2-40B4-BE49-F238E27FC236}">
                <a16:creationId xmlns:a16="http://schemas.microsoft.com/office/drawing/2014/main" id="{0CC3C8BF-5C45-4199-AB75-3D04913D5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810" y="150128"/>
            <a:ext cx="6856903" cy="6005427"/>
          </a:xfrm>
          <a:prstGeom prst="rect">
            <a:avLst/>
          </a:prstGeom>
        </p:spPr>
      </p:pic>
      <p:sp>
        <p:nvSpPr>
          <p:cNvPr id="8" name="TextBox 13">
            <a:extLst>
              <a:ext uri="{FF2B5EF4-FFF2-40B4-BE49-F238E27FC236}">
                <a16:creationId xmlns:a16="http://schemas.microsoft.com/office/drawing/2014/main" id="{1B5814CE-436D-426E-B551-3CCC183E173F}"/>
              </a:ext>
            </a:extLst>
          </p:cNvPr>
          <p:cNvSpPr txBox="1">
            <a:spLocks noChangeArrowheads="1"/>
          </p:cNvSpPr>
          <p:nvPr/>
        </p:nvSpPr>
        <p:spPr bwMode="auto">
          <a:xfrm>
            <a:off x="2378224" y="1428356"/>
            <a:ext cx="4677669"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en-US" sz="3600" b="1" dirty="0" smtClean="0">
                <a:latin typeface="Times New Roman" pitchFamily="18" charset="0"/>
              </a:rPr>
              <a:t>Cho </a:t>
            </a:r>
            <a:r>
              <a:rPr lang="en-US" sz="3600" b="1" dirty="0" err="1" smtClean="0">
                <a:latin typeface="Times New Roman" pitchFamily="18" charset="0"/>
              </a:rPr>
              <a:t>đề</a:t>
            </a:r>
            <a:r>
              <a:rPr lang="en-US" sz="3600" b="1" dirty="0" smtClean="0">
                <a:latin typeface="Times New Roman" pitchFamily="18" charset="0"/>
              </a:rPr>
              <a:t> </a:t>
            </a:r>
            <a:r>
              <a:rPr lang="en-US" sz="3600" b="1" dirty="0" err="1" smtClean="0">
                <a:latin typeface="Times New Roman" pitchFamily="18" charset="0"/>
              </a:rPr>
              <a:t>văn</a:t>
            </a:r>
            <a:r>
              <a:rPr lang="en-US" sz="3600" b="1" dirty="0" smtClean="0">
                <a:latin typeface="Times New Roman" pitchFamily="18" charset="0"/>
              </a:rPr>
              <a:t>: </a:t>
            </a:r>
            <a:r>
              <a:rPr lang="en-US" sz="3600" b="1" i="1" dirty="0" err="1" smtClean="0">
                <a:latin typeface="Times New Roman" pitchFamily="18" charset="0"/>
              </a:rPr>
              <a:t>Nhân</a:t>
            </a:r>
            <a:r>
              <a:rPr lang="en-US" sz="3600" b="1" i="1" dirty="0" smtClean="0">
                <a:latin typeface="Times New Roman" pitchFamily="18" charset="0"/>
              </a:rPr>
              <a:t> </a:t>
            </a:r>
            <a:r>
              <a:rPr lang="en-US" sz="3600" b="1" i="1" dirty="0" err="1" smtClean="0">
                <a:latin typeface="Times New Roman" pitchFamily="18" charset="0"/>
              </a:rPr>
              <a:t>dân</a:t>
            </a:r>
            <a:r>
              <a:rPr lang="en-US" sz="3600" b="1" i="1" dirty="0" smtClean="0">
                <a:latin typeface="Times New Roman" pitchFamily="18" charset="0"/>
              </a:rPr>
              <a:t> </a:t>
            </a:r>
            <a:r>
              <a:rPr lang="en-US" sz="3600" b="1" i="1" dirty="0" err="1" smtClean="0">
                <a:latin typeface="Times New Roman" pitchFamily="18" charset="0"/>
              </a:rPr>
              <a:t>ta</a:t>
            </a:r>
            <a:r>
              <a:rPr lang="en-US" sz="3600" b="1" i="1" dirty="0" smtClean="0">
                <a:latin typeface="Times New Roman" pitchFamily="18" charset="0"/>
              </a:rPr>
              <a:t> </a:t>
            </a:r>
            <a:r>
              <a:rPr lang="en-US" sz="3600" b="1" i="1" dirty="0" err="1" smtClean="0">
                <a:latin typeface="Times New Roman" pitchFamily="18" charset="0"/>
              </a:rPr>
              <a:t>thường</a:t>
            </a:r>
            <a:r>
              <a:rPr lang="en-US" sz="3600" b="1" i="1" dirty="0" smtClean="0">
                <a:latin typeface="Times New Roman" pitchFamily="18" charset="0"/>
              </a:rPr>
              <a:t> </a:t>
            </a:r>
            <a:r>
              <a:rPr lang="en-US" sz="3600" b="1" i="1" dirty="0" err="1" smtClean="0">
                <a:latin typeface="Times New Roman" pitchFamily="18" charset="0"/>
              </a:rPr>
              <a:t>nói</a:t>
            </a:r>
            <a:r>
              <a:rPr lang="en-US" sz="3600" b="1" i="1" dirty="0" smtClean="0">
                <a:latin typeface="Times New Roman" pitchFamily="18" charset="0"/>
              </a:rPr>
              <a:t>: “ </a:t>
            </a:r>
            <a:r>
              <a:rPr lang="en-US" sz="3600" b="1" i="1" dirty="0" err="1" smtClean="0">
                <a:solidFill>
                  <a:srgbClr val="990000"/>
                </a:solidFill>
                <a:latin typeface="Times New Roman" pitchFamily="18" charset="0"/>
              </a:rPr>
              <a:t>Có</a:t>
            </a:r>
            <a:r>
              <a:rPr lang="en-US" sz="3600" b="1" i="1" dirty="0" smtClean="0">
                <a:solidFill>
                  <a:srgbClr val="990000"/>
                </a:solidFill>
                <a:latin typeface="Times New Roman" pitchFamily="18" charset="0"/>
              </a:rPr>
              <a:t> </a:t>
            </a:r>
            <a:r>
              <a:rPr lang="en-US" sz="3600" b="1" i="1" dirty="0" err="1" smtClean="0">
                <a:solidFill>
                  <a:srgbClr val="990000"/>
                </a:solidFill>
                <a:latin typeface="Times New Roman" pitchFamily="18" charset="0"/>
              </a:rPr>
              <a:t>chí</a:t>
            </a:r>
            <a:r>
              <a:rPr lang="en-US" sz="3600" b="1" i="1" dirty="0" smtClean="0">
                <a:solidFill>
                  <a:srgbClr val="990000"/>
                </a:solidFill>
                <a:latin typeface="Times New Roman" pitchFamily="18" charset="0"/>
              </a:rPr>
              <a:t> </a:t>
            </a:r>
            <a:r>
              <a:rPr lang="en-US" sz="3600" b="1" i="1" dirty="0" err="1" smtClean="0">
                <a:solidFill>
                  <a:srgbClr val="990000"/>
                </a:solidFill>
                <a:latin typeface="Times New Roman" pitchFamily="18" charset="0"/>
              </a:rPr>
              <a:t>thì</a:t>
            </a:r>
            <a:r>
              <a:rPr lang="en-US" sz="3600" b="1" i="1" dirty="0" smtClean="0">
                <a:solidFill>
                  <a:srgbClr val="990000"/>
                </a:solidFill>
                <a:latin typeface="Times New Roman" pitchFamily="18" charset="0"/>
              </a:rPr>
              <a:t> </a:t>
            </a:r>
            <a:r>
              <a:rPr lang="en-US" sz="3600" b="1" i="1" dirty="0" err="1" smtClean="0">
                <a:solidFill>
                  <a:srgbClr val="990000"/>
                </a:solidFill>
                <a:latin typeface="Times New Roman" pitchFamily="18" charset="0"/>
              </a:rPr>
              <a:t>nên</a:t>
            </a:r>
            <a:r>
              <a:rPr lang="en-US" sz="3600" b="1" i="1" dirty="0" smtClean="0">
                <a:latin typeface="Times New Roman" pitchFamily="18" charset="0"/>
              </a:rPr>
              <a:t>”. </a:t>
            </a:r>
            <a:r>
              <a:rPr lang="en-US" sz="3600" b="1" i="1" dirty="0" err="1" smtClean="0">
                <a:latin typeface="Times New Roman" pitchFamily="18" charset="0"/>
              </a:rPr>
              <a:t>Hãy</a:t>
            </a:r>
            <a:r>
              <a:rPr lang="en-US" sz="3600" b="1" i="1" dirty="0" smtClean="0">
                <a:latin typeface="Times New Roman" pitchFamily="18" charset="0"/>
              </a:rPr>
              <a:t> </a:t>
            </a:r>
            <a:r>
              <a:rPr lang="en-US" sz="3600" b="1" i="1" dirty="0" err="1" smtClean="0">
                <a:latin typeface="Times New Roman" pitchFamily="18" charset="0"/>
              </a:rPr>
              <a:t>chứng</a:t>
            </a:r>
            <a:r>
              <a:rPr lang="en-US" sz="3600" b="1" i="1" dirty="0" smtClean="0">
                <a:latin typeface="Times New Roman" pitchFamily="18" charset="0"/>
              </a:rPr>
              <a:t> minh </a:t>
            </a:r>
            <a:r>
              <a:rPr lang="en-US" sz="3600" b="1" i="1" dirty="0" err="1" smtClean="0">
                <a:latin typeface="Times New Roman" pitchFamily="18" charset="0"/>
              </a:rPr>
              <a:t>tính</a:t>
            </a:r>
            <a:r>
              <a:rPr lang="en-US" sz="3600" b="1" i="1" dirty="0" smtClean="0">
                <a:latin typeface="Times New Roman" pitchFamily="18" charset="0"/>
              </a:rPr>
              <a:t> </a:t>
            </a:r>
            <a:r>
              <a:rPr lang="en-US" sz="3600" b="1" i="1" dirty="0" err="1" smtClean="0">
                <a:latin typeface="Times New Roman" pitchFamily="18" charset="0"/>
              </a:rPr>
              <a:t>đúng</a:t>
            </a:r>
            <a:r>
              <a:rPr lang="en-US" sz="3600" b="1" i="1" dirty="0" smtClean="0">
                <a:latin typeface="Times New Roman" pitchFamily="18" charset="0"/>
              </a:rPr>
              <a:t> </a:t>
            </a:r>
            <a:r>
              <a:rPr lang="en-US" sz="3600" b="1" i="1" dirty="0" err="1" smtClean="0">
                <a:latin typeface="Times New Roman" pitchFamily="18" charset="0"/>
              </a:rPr>
              <a:t>đắn</a:t>
            </a:r>
            <a:r>
              <a:rPr lang="en-US" sz="3600" b="1" i="1" dirty="0" smtClean="0">
                <a:latin typeface="Times New Roman" pitchFamily="18" charset="0"/>
              </a:rPr>
              <a:t> </a:t>
            </a:r>
            <a:r>
              <a:rPr lang="en-US" sz="3600" b="1" i="1" dirty="0" err="1" smtClean="0">
                <a:latin typeface="Times New Roman" pitchFamily="18" charset="0"/>
              </a:rPr>
              <a:t>của</a:t>
            </a:r>
            <a:r>
              <a:rPr lang="en-US" sz="3600" b="1" i="1" dirty="0" smtClean="0">
                <a:latin typeface="Times New Roman" pitchFamily="18" charset="0"/>
              </a:rPr>
              <a:t> </a:t>
            </a:r>
            <a:r>
              <a:rPr lang="en-US" sz="3600" b="1" i="1" dirty="0" err="1" smtClean="0">
                <a:latin typeface="Times New Roman" pitchFamily="18" charset="0"/>
              </a:rPr>
              <a:t>câu</a:t>
            </a:r>
            <a:r>
              <a:rPr lang="en-US" sz="3600" b="1" i="1" dirty="0" smtClean="0">
                <a:latin typeface="Times New Roman" pitchFamily="18" charset="0"/>
              </a:rPr>
              <a:t> </a:t>
            </a:r>
            <a:r>
              <a:rPr lang="en-US" sz="3600" b="1" i="1" dirty="0" err="1" smtClean="0">
                <a:latin typeface="Times New Roman" pitchFamily="18" charset="0"/>
              </a:rPr>
              <a:t>tục</a:t>
            </a:r>
            <a:r>
              <a:rPr lang="en-US" sz="3600" b="1" i="1" dirty="0" smtClean="0">
                <a:latin typeface="Times New Roman" pitchFamily="18" charset="0"/>
              </a:rPr>
              <a:t> </a:t>
            </a:r>
            <a:r>
              <a:rPr lang="en-US" sz="3600" b="1" i="1" dirty="0" err="1" smtClean="0">
                <a:latin typeface="Times New Roman" pitchFamily="18" charset="0"/>
              </a:rPr>
              <a:t>ngữ</a:t>
            </a:r>
            <a:r>
              <a:rPr lang="en-US" sz="3600" b="1" i="1" dirty="0" smtClean="0">
                <a:latin typeface="Times New Roman" pitchFamily="18" charset="0"/>
              </a:rPr>
              <a:t> </a:t>
            </a:r>
            <a:r>
              <a:rPr lang="en-US" sz="3600" b="1" i="1" dirty="0" err="1" smtClean="0">
                <a:latin typeface="Times New Roman" pitchFamily="18" charset="0"/>
              </a:rPr>
              <a:t>đó</a:t>
            </a:r>
            <a:r>
              <a:rPr lang="en-US" sz="3600" b="1" i="1" dirty="0" smtClean="0">
                <a:latin typeface="Times New Roman" pitchFamily="18" charset="0"/>
              </a:rPr>
              <a:t>.</a:t>
            </a:r>
            <a:endParaRPr lang="en-US" altLang="zh-CN" sz="3600" dirty="0">
              <a:solidFill>
                <a:schemeClr val="bg2">
                  <a:lumMod val="10000"/>
                </a:schemeClr>
              </a:solidFill>
              <a:latin typeface="站酷快乐体2016修订版" panose="02010600030101010101" pitchFamily="2" charset="-122"/>
              <a:ea typeface="站酷快乐体2016修订版" panose="02010600030101010101" pitchFamily="2" charset="-122"/>
              <a:sym typeface="Arial" panose="020B0604020202020204" pitchFamily="34" charset="0"/>
            </a:endParaRPr>
          </a:p>
        </p:txBody>
      </p:sp>
    </p:spTree>
    <p:extLst>
      <p:ext uri="{BB962C8B-B14F-4D97-AF65-F5344CB8AC3E}">
        <p14:creationId xmlns:p14="http://schemas.microsoft.com/office/powerpoint/2010/main" val="138864066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F98962F8-28DB-44A7-8E1B-281A2CE52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15" y="2347415"/>
            <a:ext cx="3129536" cy="4510585"/>
          </a:xfrm>
          <a:prstGeom prst="rect">
            <a:avLst/>
          </a:prstGeom>
        </p:spPr>
      </p:pic>
      <p:grpSp>
        <p:nvGrpSpPr>
          <p:cNvPr id="6" name="Group 12">
            <a:extLst>
              <a:ext uri="{FF2B5EF4-FFF2-40B4-BE49-F238E27FC236}">
                <a16:creationId xmlns:a16="http://schemas.microsoft.com/office/drawing/2014/main" id="{197C4A8E-DE81-44EB-87EE-3AC677ECDB31}"/>
              </a:ext>
            </a:extLst>
          </p:cNvPr>
          <p:cNvGrpSpPr/>
          <p:nvPr/>
        </p:nvGrpSpPr>
        <p:grpSpPr>
          <a:xfrm>
            <a:off x="4355827" y="2258040"/>
            <a:ext cx="650165" cy="662997"/>
            <a:chOff x="7160655" y="2178006"/>
            <a:chExt cx="379359" cy="386846"/>
          </a:xfrm>
          <a:solidFill>
            <a:srgbClr val="FF0000"/>
          </a:solidFill>
        </p:grpSpPr>
        <p:sp>
          <p:nvSpPr>
            <p:cNvPr id="7"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8"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9"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pic>
        <p:nvPicPr>
          <p:cNvPr id="35"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36" name="MH_Entry_1">
            <a:extLst>
              <a:ext uri="{FF2B5EF4-FFF2-40B4-BE49-F238E27FC236}">
                <a16:creationId xmlns:a16="http://schemas.microsoft.com/office/drawing/2014/main" id="{B829713E-1B8C-4274-B581-D5B2C9C33DF4}"/>
              </a:ext>
            </a:extLst>
          </p:cNvPr>
          <p:cNvSpPr/>
          <p:nvPr>
            <p:custDataLst>
              <p:tags r:id="rId1"/>
            </p:custDataLst>
          </p:nvPr>
        </p:nvSpPr>
        <p:spPr>
          <a:xfrm>
            <a:off x="3875968" y="324518"/>
            <a:ext cx="5027176"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40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1.Tìm </a:t>
            </a:r>
            <a:r>
              <a:rPr lang="en-US" altLang="zh-CN" sz="40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hiểu</a:t>
            </a:r>
            <a:r>
              <a:rPr lang="en-US" altLang="zh-CN" sz="40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0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đề</a:t>
            </a:r>
            <a:r>
              <a:rPr lang="en-US" altLang="zh-CN" sz="40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0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và</a:t>
            </a:r>
            <a:r>
              <a:rPr lang="en-US" altLang="zh-CN" sz="40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0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tìm</a:t>
            </a:r>
            <a:r>
              <a:rPr lang="en-US" altLang="zh-CN" sz="40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ý</a:t>
            </a:r>
            <a:endParaRPr lang="en-US" altLang="zh-CN"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37" name="Text Box 16"/>
          <p:cNvSpPr txBox="1">
            <a:spLocks noChangeArrowheads="1"/>
          </p:cNvSpPr>
          <p:nvPr/>
        </p:nvSpPr>
        <p:spPr bwMode="auto">
          <a:xfrm>
            <a:off x="5418160" y="2197291"/>
            <a:ext cx="3862305" cy="646331"/>
          </a:xfrm>
          <a:prstGeom prst="rect">
            <a:avLst/>
          </a:prstGeom>
          <a:noFill/>
          <a:ln w="9525">
            <a:noFill/>
            <a:miter lim="800000"/>
            <a:headEnd/>
            <a:tailEnd/>
          </a:ln>
          <a:effectLst/>
        </p:spPr>
        <p:txBody>
          <a:bodyPr wrap="square">
            <a:spAutoFit/>
          </a:bodyPr>
          <a:lstStyle/>
          <a:p>
            <a:pPr>
              <a:spcBef>
                <a:spcPct val="50000"/>
              </a:spcBef>
            </a:pPr>
            <a:r>
              <a:rPr lang="en-US" sz="3600" dirty="0">
                <a:latin typeface="Times New Roman" pitchFamily="18" charset="0"/>
                <a:cs typeface="Times New Roman" pitchFamily="18" charset="0"/>
              </a:rPr>
              <a:t> </a:t>
            </a:r>
            <a:r>
              <a:rPr lang="en-US" sz="3600" b="1" dirty="0">
                <a:solidFill>
                  <a:srgbClr val="006600"/>
                </a:solidFill>
                <a:latin typeface="Times New Roman" pitchFamily="18" charset="0"/>
                <a:cs typeface="Times New Roman" pitchFamily="18" charset="0"/>
              </a:rPr>
              <a:t>a. </a:t>
            </a:r>
            <a:r>
              <a:rPr lang="en-US" sz="3600" b="1" dirty="0" err="1">
                <a:solidFill>
                  <a:srgbClr val="006600"/>
                </a:solidFill>
                <a:latin typeface="Times New Roman" pitchFamily="18" charset="0"/>
                <a:cs typeface="Times New Roman" pitchFamily="18" charset="0"/>
              </a:rPr>
              <a:t>Tìm</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hiểu</a:t>
            </a:r>
            <a:r>
              <a:rPr lang="en-US" sz="3600" b="1" dirty="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đề</a:t>
            </a:r>
            <a:endParaRPr lang="en-US" sz="3600" dirty="0">
              <a:latin typeface="Times New Roman" pitchFamily="18" charset="0"/>
              <a:cs typeface="Times New Roman" pitchFamily="18" charset="0"/>
            </a:endParaRPr>
          </a:p>
        </p:txBody>
      </p:sp>
      <p:sp>
        <p:nvSpPr>
          <p:cNvPr id="38" name="Text Box 16"/>
          <p:cNvSpPr txBox="1">
            <a:spLocks noChangeArrowheads="1"/>
          </p:cNvSpPr>
          <p:nvPr/>
        </p:nvSpPr>
        <p:spPr bwMode="auto">
          <a:xfrm>
            <a:off x="5500033" y="3594719"/>
            <a:ext cx="2504659" cy="646331"/>
          </a:xfrm>
          <a:prstGeom prst="rect">
            <a:avLst/>
          </a:prstGeom>
          <a:noFill/>
          <a:ln w="9525">
            <a:noFill/>
            <a:miter lim="800000"/>
            <a:headEnd/>
            <a:tailEnd/>
          </a:ln>
          <a:effectLst/>
        </p:spPr>
        <p:txBody>
          <a:bodyPr wrap="square">
            <a:spAutoFit/>
          </a:bodyPr>
          <a:lstStyle/>
          <a:p>
            <a:pPr>
              <a:spcBef>
                <a:spcPct val="50000"/>
              </a:spcBef>
            </a:pPr>
            <a:r>
              <a:rPr lang="en-US" sz="3600" b="1" dirty="0" smtClean="0">
                <a:solidFill>
                  <a:srgbClr val="006600"/>
                </a:solidFill>
                <a:latin typeface="Times New Roman" pitchFamily="18" charset="0"/>
                <a:cs typeface="Times New Roman" pitchFamily="18" charset="0"/>
              </a:rPr>
              <a:t>b</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Tìm</a:t>
            </a:r>
            <a:r>
              <a:rPr lang="en-US" sz="3600" b="1" dirty="0">
                <a:solidFill>
                  <a:srgbClr val="006600"/>
                </a:solidFill>
                <a:latin typeface="Times New Roman" pitchFamily="18" charset="0"/>
                <a:cs typeface="Times New Roman" pitchFamily="18" charset="0"/>
              </a:rPr>
              <a:t> </a:t>
            </a:r>
            <a:r>
              <a:rPr lang="en-US" sz="3600" b="1" dirty="0" smtClean="0">
                <a:solidFill>
                  <a:srgbClr val="006600"/>
                </a:solidFill>
                <a:latin typeface="Times New Roman" pitchFamily="18" charset="0"/>
                <a:cs typeface="Times New Roman" pitchFamily="18" charset="0"/>
              </a:rPr>
              <a:t>ý</a:t>
            </a:r>
            <a:endParaRPr lang="en-US" sz="3600" dirty="0">
              <a:latin typeface="Times New Roman" pitchFamily="18" charset="0"/>
              <a:cs typeface="Times New Roman" pitchFamily="18" charset="0"/>
            </a:endParaRPr>
          </a:p>
        </p:txBody>
      </p:sp>
      <p:grpSp>
        <p:nvGrpSpPr>
          <p:cNvPr id="39" name="Group 12">
            <a:extLst>
              <a:ext uri="{FF2B5EF4-FFF2-40B4-BE49-F238E27FC236}">
                <a16:creationId xmlns:a16="http://schemas.microsoft.com/office/drawing/2014/main" id="{197C4A8E-DE81-44EB-87EE-3AC677ECDB31}"/>
              </a:ext>
            </a:extLst>
          </p:cNvPr>
          <p:cNvGrpSpPr/>
          <p:nvPr/>
        </p:nvGrpSpPr>
        <p:grpSpPr>
          <a:xfrm>
            <a:off x="4494578" y="3652386"/>
            <a:ext cx="650165" cy="662997"/>
            <a:chOff x="7160655" y="2178006"/>
            <a:chExt cx="379359" cy="386846"/>
          </a:xfrm>
          <a:solidFill>
            <a:srgbClr val="FF0000"/>
          </a:solidFill>
        </p:grpSpPr>
        <p:sp>
          <p:nvSpPr>
            <p:cNvPr id="40"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1"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2"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sp>
        <p:nvSpPr>
          <p:cNvPr id="43" name="Text Box 16"/>
          <p:cNvSpPr txBox="1">
            <a:spLocks noChangeArrowheads="1"/>
          </p:cNvSpPr>
          <p:nvPr/>
        </p:nvSpPr>
        <p:spPr bwMode="auto">
          <a:xfrm>
            <a:off x="5597842" y="5084599"/>
            <a:ext cx="5211174" cy="646331"/>
          </a:xfrm>
          <a:prstGeom prst="rect">
            <a:avLst/>
          </a:prstGeom>
          <a:noFill/>
          <a:ln w="9525">
            <a:noFill/>
            <a:miter lim="800000"/>
            <a:headEnd/>
            <a:tailEnd/>
          </a:ln>
          <a:effectLst/>
        </p:spPr>
        <p:txBody>
          <a:bodyPr wrap="square">
            <a:spAutoFit/>
          </a:bodyPr>
          <a:lstStyle/>
          <a:p>
            <a:pPr>
              <a:spcBef>
                <a:spcPct val="50000"/>
              </a:spcBef>
            </a:pPr>
            <a:r>
              <a:rPr lang="en-US" sz="3600" b="1" dirty="0" smtClean="0">
                <a:solidFill>
                  <a:srgbClr val="006600"/>
                </a:solidFill>
                <a:latin typeface="Times New Roman" pitchFamily="18" charset="0"/>
              </a:rPr>
              <a:t>c. </a:t>
            </a:r>
            <a:r>
              <a:rPr lang="en-US" sz="3600" b="1" dirty="0" err="1" smtClean="0">
                <a:solidFill>
                  <a:srgbClr val="006600"/>
                </a:solidFill>
                <a:latin typeface="Times New Roman" pitchFamily="18" charset="0"/>
              </a:rPr>
              <a:t>Phương</a:t>
            </a:r>
            <a:r>
              <a:rPr lang="en-US" sz="3600" b="1" dirty="0" smtClean="0">
                <a:solidFill>
                  <a:srgbClr val="006600"/>
                </a:solidFill>
                <a:latin typeface="Times New Roman" pitchFamily="18" charset="0"/>
              </a:rPr>
              <a:t> </a:t>
            </a:r>
            <a:r>
              <a:rPr lang="en-US" sz="3600" b="1" dirty="0" err="1" smtClean="0">
                <a:solidFill>
                  <a:srgbClr val="006600"/>
                </a:solidFill>
                <a:latin typeface="Times New Roman" pitchFamily="18" charset="0"/>
              </a:rPr>
              <a:t>pháp</a:t>
            </a:r>
            <a:r>
              <a:rPr lang="en-US" sz="3600" b="1" dirty="0" smtClean="0">
                <a:solidFill>
                  <a:srgbClr val="006600"/>
                </a:solidFill>
                <a:latin typeface="Times New Roman" pitchFamily="18" charset="0"/>
              </a:rPr>
              <a:t> </a:t>
            </a:r>
            <a:r>
              <a:rPr lang="en-US" sz="3600" b="1" dirty="0" err="1" smtClean="0">
                <a:solidFill>
                  <a:srgbClr val="006600"/>
                </a:solidFill>
                <a:latin typeface="Times New Roman" pitchFamily="18" charset="0"/>
              </a:rPr>
              <a:t>lập</a:t>
            </a:r>
            <a:r>
              <a:rPr lang="en-US" sz="3600" b="1" dirty="0" smtClean="0">
                <a:solidFill>
                  <a:srgbClr val="006600"/>
                </a:solidFill>
                <a:latin typeface="Times New Roman" pitchFamily="18" charset="0"/>
              </a:rPr>
              <a:t> </a:t>
            </a:r>
            <a:r>
              <a:rPr lang="en-US" sz="3600" b="1" dirty="0" err="1" smtClean="0">
                <a:solidFill>
                  <a:srgbClr val="006600"/>
                </a:solidFill>
                <a:latin typeface="Times New Roman" pitchFamily="18" charset="0"/>
              </a:rPr>
              <a:t>luận</a:t>
            </a:r>
            <a:endParaRPr lang="en-US" sz="3600" b="1" dirty="0">
              <a:solidFill>
                <a:srgbClr val="006600"/>
              </a:solidFill>
              <a:latin typeface="Times New Roman" pitchFamily="18" charset="0"/>
            </a:endParaRPr>
          </a:p>
        </p:txBody>
      </p:sp>
      <p:grpSp>
        <p:nvGrpSpPr>
          <p:cNvPr id="44" name="Group 12">
            <a:extLst>
              <a:ext uri="{FF2B5EF4-FFF2-40B4-BE49-F238E27FC236}">
                <a16:creationId xmlns:a16="http://schemas.microsoft.com/office/drawing/2014/main" id="{197C4A8E-DE81-44EB-87EE-3AC677ECDB31}"/>
              </a:ext>
            </a:extLst>
          </p:cNvPr>
          <p:cNvGrpSpPr/>
          <p:nvPr/>
        </p:nvGrpSpPr>
        <p:grpSpPr>
          <a:xfrm>
            <a:off x="4592388" y="5142266"/>
            <a:ext cx="650165" cy="662997"/>
            <a:chOff x="7160655" y="2178006"/>
            <a:chExt cx="379359" cy="386846"/>
          </a:xfrm>
          <a:solidFill>
            <a:srgbClr val="FF0000"/>
          </a:solidFill>
        </p:grpSpPr>
        <p:sp>
          <p:nvSpPr>
            <p:cNvPr id="45"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6"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7"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spTree>
    <p:extLst>
      <p:ext uri="{BB962C8B-B14F-4D97-AF65-F5344CB8AC3E}">
        <p14:creationId xmlns:p14="http://schemas.microsoft.com/office/powerpoint/2010/main" val="264386943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ppt_x</p:attrName>
                                        </p:attrNameLst>
                                      </p:cBhvr>
                                      <p:tavLst>
                                        <p:tav tm="0">
                                          <p:val>
                                            <p:strVal val="#ppt_x-.2"/>
                                          </p:val>
                                        </p:tav>
                                        <p:tav tm="100000">
                                          <p:val>
                                            <p:strVal val="#ppt_x"/>
                                          </p:val>
                                        </p:tav>
                                      </p:tavLst>
                                    </p:anim>
                                    <p:anim calcmode="lin" valueType="num">
                                      <p:cBhvr>
                                        <p:cTn id="31"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
                                        </p:tgtEl>
                                      </p:cBhvr>
                                    </p:animEffect>
                                  </p:childTnLst>
                                </p:cTn>
                              </p:par>
                              <p:par>
                                <p:cTn id="33" presetID="29"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1000" fill="hold"/>
                                        <p:tgtEl>
                                          <p:spTgt spid="37"/>
                                        </p:tgtEl>
                                        <p:attrNameLst>
                                          <p:attrName>ppt_x</p:attrName>
                                        </p:attrNameLst>
                                      </p:cBhvr>
                                      <p:tavLst>
                                        <p:tav tm="0">
                                          <p:val>
                                            <p:strVal val="#ppt_x-.2"/>
                                          </p:val>
                                        </p:tav>
                                        <p:tav tm="100000">
                                          <p:val>
                                            <p:strVal val="#ppt_x"/>
                                          </p:val>
                                        </p:tav>
                                      </p:tavLst>
                                    </p:anim>
                                    <p:anim calcmode="lin" valueType="num">
                                      <p:cBhvr>
                                        <p:cTn id="36"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ppt_x</p:attrName>
                                        </p:attrNameLst>
                                      </p:cBhvr>
                                      <p:tavLst>
                                        <p:tav tm="0">
                                          <p:val>
                                            <p:strVal val="#ppt_x-.2"/>
                                          </p:val>
                                        </p:tav>
                                        <p:tav tm="100000">
                                          <p:val>
                                            <p:strVal val="#ppt_x"/>
                                          </p:val>
                                        </p:tav>
                                      </p:tavLst>
                                    </p:anim>
                                    <p:anim calcmode="lin" valueType="num">
                                      <p:cBhvr>
                                        <p:cTn id="43"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9"/>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1000" fill="hold"/>
                                        <p:tgtEl>
                                          <p:spTgt spid="38"/>
                                        </p:tgtEl>
                                        <p:attrNameLst>
                                          <p:attrName>ppt_x</p:attrName>
                                        </p:attrNameLst>
                                      </p:cBhvr>
                                      <p:tavLst>
                                        <p:tav tm="0">
                                          <p:val>
                                            <p:strVal val="#ppt_x-.2"/>
                                          </p:val>
                                        </p:tav>
                                        <p:tav tm="100000">
                                          <p:val>
                                            <p:strVal val="#ppt_x"/>
                                          </p:val>
                                        </p:tav>
                                      </p:tavLst>
                                    </p:anim>
                                    <p:anim calcmode="lin" valueType="num">
                                      <p:cBhvr>
                                        <p:cTn id="48"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1000" fill="hold"/>
                                        <p:tgtEl>
                                          <p:spTgt spid="44"/>
                                        </p:tgtEl>
                                        <p:attrNameLst>
                                          <p:attrName>ppt_x</p:attrName>
                                        </p:attrNameLst>
                                      </p:cBhvr>
                                      <p:tavLst>
                                        <p:tav tm="0">
                                          <p:val>
                                            <p:strVal val="#ppt_x-.2"/>
                                          </p:val>
                                        </p:tav>
                                        <p:tav tm="100000">
                                          <p:val>
                                            <p:strVal val="#ppt_x"/>
                                          </p:val>
                                        </p:tav>
                                      </p:tavLst>
                                    </p:anim>
                                    <p:anim calcmode="lin" valueType="num">
                                      <p:cBhvr>
                                        <p:cTn id="55"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56" dur="1000"/>
                                        <p:tgtEl>
                                          <p:spTgt spid="44"/>
                                        </p:tgtEl>
                                      </p:cBhvr>
                                    </p:animEffect>
                                  </p:childTnLst>
                                </p:cTn>
                              </p:par>
                              <p:par>
                                <p:cTn id="57" presetID="29"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1000" fill="hold"/>
                                        <p:tgtEl>
                                          <p:spTgt spid="43"/>
                                        </p:tgtEl>
                                        <p:attrNameLst>
                                          <p:attrName>ppt_x</p:attrName>
                                        </p:attrNameLst>
                                      </p:cBhvr>
                                      <p:tavLst>
                                        <p:tav tm="0">
                                          <p:val>
                                            <p:strVal val="#ppt_x-.2"/>
                                          </p:val>
                                        </p:tav>
                                        <p:tav tm="100000">
                                          <p:val>
                                            <p:strVal val="#ppt_x"/>
                                          </p:val>
                                        </p:tav>
                                      </p:tavLst>
                                    </p:anim>
                                    <p:anim calcmode="lin" valueType="num">
                                      <p:cBhvr>
                                        <p:cTn id="60"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6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Arrow Connector 6">
            <a:extLst>
              <a:ext uri="{FF2B5EF4-FFF2-40B4-BE49-F238E27FC236}">
                <a16:creationId xmlns:a16="http://schemas.microsoft.com/office/drawing/2014/main" id="{785D7407-598D-4FDC-9984-9AF41417CB3C}"/>
              </a:ext>
            </a:extLst>
          </p:cNvPr>
          <p:cNvCxnSpPr/>
          <p:nvPr/>
        </p:nvCxnSpPr>
        <p:spPr>
          <a:xfrm flipV="1">
            <a:off x="8392676" y="1623900"/>
            <a:ext cx="0" cy="5461000"/>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Oval 7">
            <a:extLst>
              <a:ext uri="{FF2B5EF4-FFF2-40B4-BE49-F238E27FC236}">
                <a16:creationId xmlns:a16="http://schemas.microsoft.com/office/drawing/2014/main" id="{50BF6D04-3CA3-4E8D-935C-6E9D943E8E3B}"/>
              </a:ext>
            </a:extLst>
          </p:cNvPr>
          <p:cNvSpPr/>
          <p:nvPr/>
        </p:nvSpPr>
        <p:spPr>
          <a:xfrm>
            <a:off x="8237681" y="2862180"/>
            <a:ext cx="309993" cy="30999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8" name="Oval 9">
            <a:extLst>
              <a:ext uri="{FF2B5EF4-FFF2-40B4-BE49-F238E27FC236}">
                <a16:creationId xmlns:a16="http://schemas.microsoft.com/office/drawing/2014/main" id="{866F8DF4-42CF-4844-9EA4-51CC10D48FB7}"/>
              </a:ext>
            </a:extLst>
          </p:cNvPr>
          <p:cNvSpPr/>
          <p:nvPr/>
        </p:nvSpPr>
        <p:spPr>
          <a:xfrm>
            <a:off x="8237681" y="4836862"/>
            <a:ext cx="309993" cy="30999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cxnSp>
        <p:nvCxnSpPr>
          <p:cNvPr id="11" name="Elbow Connector 2">
            <a:extLst>
              <a:ext uri="{FF2B5EF4-FFF2-40B4-BE49-F238E27FC236}">
                <a16:creationId xmlns:a16="http://schemas.microsoft.com/office/drawing/2014/main" id="{E2BC99CE-AAF1-430E-A7E9-CC6FE1D26268}"/>
              </a:ext>
            </a:extLst>
          </p:cNvPr>
          <p:cNvCxnSpPr>
            <a:stCxn id="6" idx="2"/>
          </p:cNvCxnSpPr>
          <p:nvPr/>
        </p:nvCxnSpPr>
        <p:spPr>
          <a:xfrm rot="10800000" flipV="1">
            <a:off x="3030643" y="3017176"/>
            <a:ext cx="5207039" cy="363377"/>
          </a:xfrm>
          <a:prstGeom prst="bentConnector3">
            <a:avLst>
              <a:gd name="adj1" fmla="val 4073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3187A649-E0A5-492B-95CD-1ACB8F792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0955" y="2048379"/>
            <a:ext cx="2370209" cy="2370209"/>
          </a:xfrm>
          <a:prstGeom prst="rect">
            <a:avLst/>
          </a:prstGeom>
        </p:spPr>
      </p:pic>
      <p:cxnSp>
        <p:nvCxnSpPr>
          <p:cNvPr id="23" name="Elbow Connector 2">
            <a:extLst>
              <a:ext uri="{FF2B5EF4-FFF2-40B4-BE49-F238E27FC236}">
                <a16:creationId xmlns:a16="http://schemas.microsoft.com/office/drawing/2014/main" id="{E2BC99CE-AAF1-430E-A7E9-CC6FE1D26268}"/>
              </a:ext>
            </a:extLst>
          </p:cNvPr>
          <p:cNvCxnSpPr/>
          <p:nvPr/>
        </p:nvCxnSpPr>
        <p:spPr>
          <a:xfrm rot="10800000" flipV="1">
            <a:off x="2593075" y="4984730"/>
            <a:ext cx="5674180" cy="378839"/>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4EB2E4BF-04FC-444D-A7FD-933E363938C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36" name="Text Box 16"/>
          <p:cNvSpPr txBox="1">
            <a:spLocks noChangeArrowheads="1"/>
          </p:cNvSpPr>
          <p:nvPr/>
        </p:nvSpPr>
        <p:spPr bwMode="auto">
          <a:xfrm>
            <a:off x="4162562" y="204717"/>
            <a:ext cx="3862305" cy="707886"/>
          </a:xfrm>
          <a:prstGeom prst="rect">
            <a:avLst/>
          </a:prstGeom>
          <a:noFill/>
          <a:ln w="9525">
            <a:noFill/>
            <a:miter lim="800000"/>
            <a:headEnd/>
            <a:tailEnd/>
          </a:ln>
          <a:effectLst/>
        </p:spPr>
        <p:txBody>
          <a:bodyPr wrap="square">
            <a:spAutoFit/>
          </a:bodyPr>
          <a:lstStyle/>
          <a:p>
            <a:pPr algn="ctr">
              <a:spcBef>
                <a:spcPct val="50000"/>
              </a:spcBef>
            </a:pPr>
            <a:r>
              <a:rPr lang="en-US" sz="4000" dirty="0">
                <a:latin typeface="Times New Roman" pitchFamily="18" charset="0"/>
                <a:cs typeface="Times New Roman" pitchFamily="18" charset="0"/>
              </a:rPr>
              <a:t> </a:t>
            </a:r>
            <a:r>
              <a:rPr lang="en-US" sz="4000" b="1" dirty="0">
                <a:solidFill>
                  <a:srgbClr val="006600"/>
                </a:solidFill>
                <a:latin typeface="Times New Roman" pitchFamily="18" charset="0"/>
                <a:cs typeface="Times New Roman" pitchFamily="18" charset="0"/>
              </a:rPr>
              <a:t>a. </a:t>
            </a:r>
            <a:r>
              <a:rPr lang="en-US" sz="4000" b="1" dirty="0" err="1">
                <a:solidFill>
                  <a:srgbClr val="006600"/>
                </a:solidFill>
                <a:latin typeface="Times New Roman" pitchFamily="18" charset="0"/>
                <a:cs typeface="Times New Roman" pitchFamily="18" charset="0"/>
              </a:rPr>
              <a:t>Tìm</a:t>
            </a:r>
            <a:r>
              <a:rPr lang="en-US" sz="4000" b="1" dirty="0">
                <a:solidFill>
                  <a:srgbClr val="006600"/>
                </a:solidFill>
                <a:latin typeface="Times New Roman" pitchFamily="18" charset="0"/>
                <a:cs typeface="Times New Roman" pitchFamily="18" charset="0"/>
              </a:rPr>
              <a:t> </a:t>
            </a:r>
            <a:r>
              <a:rPr lang="en-US" sz="4000" b="1" dirty="0" err="1">
                <a:solidFill>
                  <a:srgbClr val="006600"/>
                </a:solidFill>
                <a:latin typeface="Times New Roman" pitchFamily="18" charset="0"/>
                <a:cs typeface="Times New Roman" pitchFamily="18" charset="0"/>
              </a:rPr>
              <a:t>hiểu</a:t>
            </a:r>
            <a:r>
              <a:rPr lang="en-US" sz="4000" b="1" dirty="0">
                <a:solidFill>
                  <a:srgbClr val="006600"/>
                </a:solidFill>
                <a:latin typeface="Times New Roman" pitchFamily="18" charset="0"/>
                <a:cs typeface="Times New Roman" pitchFamily="18" charset="0"/>
              </a:rPr>
              <a:t> </a:t>
            </a:r>
            <a:r>
              <a:rPr lang="en-US" sz="4000" b="1" dirty="0" err="1" smtClean="0">
                <a:solidFill>
                  <a:srgbClr val="006600"/>
                </a:solidFill>
                <a:latin typeface="Times New Roman" pitchFamily="18" charset="0"/>
                <a:cs typeface="Times New Roman" pitchFamily="18" charset="0"/>
              </a:rPr>
              <a:t>đề</a:t>
            </a:r>
            <a:endParaRPr lang="en-US" sz="4000" dirty="0">
              <a:latin typeface="Times New Roman" pitchFamily="18" charset="0"/>
              <a:cs typeface="Times New Roman" pitchFamily="18" charset="0"/>
            </a:endParaRPr>
          </a:p>
        </p:txBody>
      </p:sp>
      <p:sp>
        <p:nvSpPr>
          <p:cNvPr id="37" name="Text Box 23"/>
          <p:cNvSpPr txBox="1">
            <a:spLocks noChangeArrowheads="1"/>
          </p:cNvSpPr>
          <p:nvPr/>
        </p:nvSpPr>
        <p:spPr bwMode="auto">
          <a:xfrm>
            <a:off x="6250674" y="2339788"/>
            <a:ext cx="2045655" cy="646331"/>
          </a:xfrm>
          <a:prstGeom prst="rect">
            <a:avLst/>
          </a:prstGeom>
          <a:noFill/>
          <a:ln w="9525">
            <a:noFill/>
            <a:miter lim="800000"/>
            <a:headEnd/>
            <a:tailEnd/>
          </a:ln>
          <a:effectLst/>
        </p:spPr>
        <p:txBody>
          <a:bodyPr wrap="square">
            <a:spAutoFit/>
          </a:bodyPr>
          <a:lstStyle/>
          <a:p>
            <a:r>
              <a:rPr lang="en-US" sz="3600" b="1" dirty="0" err="1" smtClean="0">
                <a:latin typeface="Times New Roman" pitchFamily="18" charset="0"/>
              </a:rPr>
              <a:t>Thể</a:t>
            </a:r>
            <a:r>
              <a:rPr lang="en-US" sz="3600" b="1" dirty="0" smtClean="0">
                <a:latin typeface="Times New Roman" pitchFamily="18" charset="0"/>
              </a:rPr>
              <a:t> </a:t>
            </a:r>
            <a:r>
              <a:rPr lang="en-US" sz="3600" b="1" dirty="0" err="1" smtClean="0">
                <a:latin typeface="Times New Roman" pitchFamily="18" charset="0"/>
              </a:rPr>
              <a:t>loại</a:t>
            </a:r>
            <a:endParaRPr lang="en-US" sz="3600" dirty="0">
              <a:latin typeface="Times New Roman" pitchFamily="18" charset="0"/>
            </a:endParaRPr>
          </a:p>
        </p:txBody>
      </p:sp>
      <p:sp>
        <p:nvSpPr>
          <p:cNvPr id="38" name="Text Box 29"/>
          <p:cNvSpPr txBox="1">
            <a:spLocks noChangeArrowheads="1"/>
          </p:cNvSpPr>
          <p:nvPr/>
        </p:nvSpPr>
        <p:spPr bwMode="auto">
          <a:xfrm>
            <a:off x="3166285" y="2729530"/>
            <a:ext cx="2838734" cy="646331"/>
          </a:xfrm>
          <a:prstGeom prst="rect">
            <a:avLst/>
          </a:prstGeom>
          <a:noFill/>
          <a:ln w="9525">
            <a:noFill/>
            <a:miter lim="800000"/>
            <a:headEnd/>
            <a:tailEnd/>
          </a:ln>
          <a:effectLst/>
        </p:spPr>
        <p:txBody>
          <a:bodyPr wrap="square">
            <a:spAutoFit/>
          </a:bodyPr>
          <a:lstStyle/>
          <a:p>
            <a:r>
              <a:rPr lang="en-US" sz="3600" b="1" i="1" dirty="0">
                <a:solidFill>
                  <a:srgbClr val="0070C0"/>
                </a:solidFill>
                <a:latin typeface="Times New Roman" pitchFamily="18" charset="0"/>
              </a:rPr>
              <a:t> </a:t>
            </a:r>
            <a:r>
              <a:rPr lang="en-US" sz="3600" b="1" i="1" dirty="0" err="1">
                <a:solidFill>
                  <a:srgbClr val="0070C0"/>
                </a:solidFill>
                <a:latin typeface="Times New Roman" pitchFamily="18" charset="0"/>
              </a:rPr>
              <a:t>Chứng</a:t>
            </a:r>
            <a:r>
              <a:rPr lang="en-US" sz="3600" b="1" i="1" dirty="0">
                <a:solidFill>
                  <a:srgbClr val="0070C0"/>
                </a:solidFill>
                <a:latin typeface="Times New Roman" pitchFamily="18" charset="0"/>
              </a:rPr>
              <a:t> minh</a:t>
            </a:r>
          </a:p>
        </p:txBody>
      </p:sp>
      <p:sp>
        <p:nvSpPr>
          <p:cNvPr id="40" name="Text Box 17"/>
          <p:cNvSpPr txBox="1">
            <a:spLocks noChangeArrowheads="1"/>
          </p:cNvSpPr>
          <p:nvPr/>
        </p:nvSpPr>
        <p:spPr bwMode="auto">
          <a:xfrm>
            <a:off x="5486400" y="4263908"/>
            <a:ext cx="2879678" cy="1308820"/>
          </a:xfrm>
          <a:prstGeom prst="rect">
            <a:avLst/>
          </a:prstGeom>
          <a:noFill/>
          <a:ln w="9525">
            <a:noFill/>
            <a:miter lim="800000"/>
            <a:headEnd/>
            <a:tailEnd/>
          </a:ln>
          <a:effectLst/>
        </p:spPr>
        <p:txBody>
          <a:bodyPr wrap="square">
            <a:spAutoFit/>
          </a:bodyPr>
          <a:lstStyle/>
          <a:p>
            <a:pPr algn="ctr">
              <a:lnSpc>
                <a:spcPct val="130000"/>
              </a:lnSpc>
            </a:pPr>
            <a:r>
              <a:rPr lang="en-US" sz="3200" b="1" dirty="0" err="1" smtClean="0">
                <a:latin typeface="Times New Roman" pitchFamily="18" charset="0"/>
              </a:rPr>
              <a:t>Vấn</a:t>
            </a:r>
            <a:r>
              <a:rPr lang="en-US" sz="3200" b="1" dirty="0" smtClean="0">
                <a:latin typeface="Times New Roman" pitchFamily="18" charset="0"/>
              </a:rPr>
              <a:t> </a:t>
            </a:r>
            <a:r>
              <a:rPr lang="en-US" sz="3200" b="1" dirty="0" err="1" smtClean="0">
                <a:latin typeface="Times New Roman" pitchFamily="18" charset="0"/>
              </a:rPr>
              <a:t>đề</a:t>
            </a:r>
            <a:r>
              <a:rPr lang="en-US" sz="3200" b="1" dirty="0" smtClean="0">
                <a:latin typeface="Times New Roman" pitchFamily="18" charset="0"/>
              </a:rPr>
              <a:t> </a:t>
            </a:r>
            <a:r>
              <a:rPr lang="en-US" sz="3200" b="1" dirty="0" err="1">
                <a:latin typeface="Times New Roman" pitchFamily="18" charset="0"/>
              </a:rPr>
              <a:t>cần</a:t>
            </a:r>
            <a:r>
              <a:rPr lang="en-US" sz="3200" b="1" dirty="0">
                <a:latin typeface="Times New Roman" pitchFamily="18" charset="0"/>
              </a:rPr>
              <a:t> </a:t>
            </a:r>
            <a:r>
              <a:rPr lang="en-US" sz="3200" b="1" dirty="0" err="1">
                <a:latin typeface="Times New Roman" pitchFamily="18" charset="0"/>
              </a:rPr>
              <a:t>chứng</a:t>
            </a:r>
            <a:r>
              <a:rPr lang="en-US" sz="3200" b="1" dirty="0">
                <a:latin typeface="Times New Roman" pitchFamily="18" charset="0"/>
              </a:rPr>
              <a:t> </a:t>
            </a:r>
            <a:r>
              <a:rPr lang="en-US" sz="3200" b="1" dirty="0" smtClean="0">
                <a:latin typeface="Times New Roman" pitchFamily="18" charset="0"/>
              </a:rPr>
              <a:t>minh</a:t>
            </a:r>
            <a:endParaRPr lang="en-US" sz="3200" b="1" i="1" dirty="0">
              <a:latin typeface="Times New Roman" pitchFamily="18" charset="0"/>
            </a:endParaRPr>
          </a:p>
        </p:txBody>
      </p:sp>
      <p:sp>
        <p:nvSpPr>
          <p:cNvPr id="41" name="Text Box 30"/>
          <p:cNvSpPr txBox="1">
            <a:spLocks noChangeArrowheads="1"/>
          </p:cNvSpPr>
          <p:nvPr/>
        </p:nvSpPr>
        <p:spPr bwMode="auto">
          <a:xfrm>
            <a:off x="2470245" y="4698098"/>
            <a:ext cx="3043451" cy="646331"/>
          </a:xfrm>
          <a:prstGeom prst="rect">
            <a:avLst/>
          </a:prstGeom>
          <a:noFill/>
          <a:ln w="9525">
            <a:noFill/>
            <a:miter lim="800000"/>
            <a:headEnd/>
            <a:tailEnd/>
          </a:ln>
          <a:effectLst/>
        </p:spPr>
        <p:txBody>
          <a:bodyPr wrap="square">
            <a:spAutoFit/>
          </a:bodyPr>
          <a:lstStyle/>
          <a:p>
            <a:r>
              <a:rPr lang="en-US" sz="3600" b="1" i="1" dirty="0" err="1">
                <a:solidFill>
                  <a:srgbClr val="0070C0"/>
                </a:solidFill>
                <a:latin typeface="Times New Roman" pitchFamily="18" charset="0"/>
              </a:rPr>
              <a:t>Có</a:t>
            </a:r>
            <a:r>
              <a:rPr lang="en-US" sz="3600" b="1" i="1" dirty="0">
                <a:solidFill>
                  <a:srgbClr val="0070C0"/>
                </a:solidFill>
                <a:latin typeface="Times New Roman" pitchFamily="18" charset="0"/>
              </a:rPr>
              <a:t> </a:t>
            </a:r>
            <a:r>
              <a:rPr lang="en-US" sz="3600" b="1" i="1" dirty="0" err="1">
                <a:solidFill>
                  <a:srgbClr val="0070C0"/>
                </a:solidFill>
                <a:latin typeface="Times New Roman" pitchFamily="18" charset="0"/>
              </a:rPr>
              <a:t>chí</a:t>
            </a:r>
            <a:r>
              <a:rPr lang="en-US" sz="3600" b="1" i="1" dirty="0">
                <a:solidFill>
                  <a:srgbClr val="0070C0"/>
                </a:solidFill>
                <a:latin typeface="Times New Roman" pitchFamily="18" charset="0"/>
              </a:rPr>
              <a:t> </a:t>
            </a:r>
            <a:r>
              <a:rPr lang="en-US" sz="3600" b="1" i="1" dirty="0" err="1">
                <a:solidFill>
                  <a:srgbClr val="0070C0"/>
                </a:solidFill>
                <a:latin typeface="Times New Roman" pitchFamily="18" charset="0"/>
              </a:rPr>
              <a:t>thì</a:t>
            </a:r>
            <a:r>
              <a:rPr lang="en-US" sz="3600" b="1" i="1" dirty="0">
                <a:solidFill>
                  <a:srgbClr val="0070C0"/>
                </a:solidFill>
                <a:latin typeface="Times New Roman" pitchFamily="18" charset="0"/>
              </a:rPr>
              <a:t> </a:t>
            </a:r>
            <a:r>
              <a:rPr lang="en-US" sz="3600" b="1" i="1" dirty="0" err="1">
                <a:solidFill>
                  <a:srgbClr val="0070C0"/>
                </a:solidFill>
                <a:latin typeface="Times New Roman" pitchFamily="18" charset="0"/>
              </a:rPr>
              <a:t>nên</a:t>
            </a:r>
            <a:endParaRPr lang="en-US" sz="3600" b="1" i="1" dirty="0">
              <a:solidFill>
                <a:srgbClr val="0070C0"/>
              </a:solidFill>
              <a:latin typeface="Times New Roman" pitchFamily="18" charset="0"/>
            </a:endParaRPr>
          </a:p>
        </p:txBody>
      </p:sp>
    </p:spTree>
    <p:extLst>
      <p:ext uri="{BB962C8B-B14F-4D97-AF65-F5344CB8AC3E}">
        <p14:creationId xmlns:p14="http://schemas.microsoft.com/office/powerpoint/2010/main" val="95313824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350" fill="hold"/>
                                        <p:tgtEl>
                                          <p:spTgt spid="6"/>
                                        </p:tgtEl>
                                        <p:attrNameLst>
                                          <p:attrName>ppt_w</p:attrName>
                                        </p:attrNameLst>
                                      </p:cBhvr>
                                      <p:tavLst>
                                        <p:tav tm="0">
                                          <p:val>
                                            <p:fltVal val="0"/>
                                          </p:val>
                                        </p:tav>
                                        <p:tav tm="100000">
                                          <p:val>
                                            <p:strVal val="#ppt_w"/>
                                          </p:val>
                                        </p:tav>
                                      </p:tavLst>
                                    </p:anim>
                                    <p:anim calcmode="lin" valueType="num">
                                      <p:cBhvr>
                                        <p:cTn id="20" dur="350" fill="hold"/>
                                        <p:tgtEl>
                                          <p:spTgt spid="6"/>
                                        </p:tgtEl>
                                        <p:attrNameLst>
                                          <p:attrName>ppt_h</p:attrName>
                                        </p:attrNameLst>
                                      </p:cBhvr>
                                      <p:tavLst>
                                        <p:tav tm="0">
                                          <p:val>
                                            <p:fltVal val="0"/>
                                          </p:val>
                                        </p:tav>
                                        <p:tav tm="100000">
                                          <p:val>
                                            <p:strVal val="#ppt_h"/>
                                          </p:val>
                                        </p:tav>
                                      </p:tavLst>
                                    </p:anim>
                                    <p:animEffect transition="in" filter="fade">
                                      <p:cBhvr>
                                        <p:cTn id="21" dur="350"/>
                                        <p:tgtEl>
                                          <p:spTgt spid="6"/>
                                        </p:tgtEl>
                                      </p:cBhvr>
                                    </p:animEffect>
                                  </p:childTnLst>
                                </p:cTn>
                              </p:par>
                            </p:childTnLst>
                          </p:cTn>
                        </p:par>
                        <p:par>
                          <p:cTn id="22" fill="hold">
                            <p:stCondLst>
                              <p:cond delay="185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350" fill="hold"/>
                                        <p:tgtEl>
                                          <p:spTgt spid="8"/>
                                        </p:tgtEl>
                                        <p:attrNameLst>
                                          <p:attrName>ppt_w</p:attrName>
                                        </p:attrNameLst>
                                      </p:cBhvr>
                                      <p:tavLst>
                                        <p:tav tm="0">
                                          <p:val>
                                            <p:fltVal val="0"/>
                                          </p:val>
                                        </p:tav>
                                        <p:tav tm="100000">
                                          <p:val>
                                            <p:strVal val="#ppt_w"/>
                                          </p:val>
                                        </p:tav>
                                      </p:tavLst>
                                    </p:anim>
                                    <p:anim calcmode="lin" valueType="num">
                                      <p:cBhvr>
                                        <p:cTn id="26" dur="350" fill="hold"/>
                                        <p:tgtEl>
                                          <p:spTgt spid="8"/>
                                        </p:tgtEl>
                                        <p:attrNameLst>
                                          <p:attrName>ppt_h</p:attrName>
                                        </p:attrNameLst>
                                      </p:cBhvr>
                                      <p:tavLst>
                                        <p:tav tm="0">
                                          <p:val>
                                            <p:fltVal val="0"/>
                                          </p:val>
                                        </p:tav>
                                        <p:tav tm="100000">
                                          <p:val>
                                            <p:strVal val="#ppt_h"/>
                                          </p:val>
                                        </p:tav>
                                      </p:tavLst>
                                    </p:anim>
                                    <p:animEffect transition="in" filter="fade">
                                      <p:cBhvr>
                                        <p:cTn id="27" dur="350"/>
                                        <p:tgtEl>
                                          <p:spTgt spid="8"/>
                                        </p:tgtEl>
                                      </p:cBhvr>
                                    </p:animEffect>
                                  </p:childTnLst>
                                </p:cTn>
                              </p:par>
                            </p:childTnLst>
                          </p:cTn>
                        </p:par>
                        <p:par>
                          <p:cTn id="28" fill="hold">
                            <p:stCondLst>
                              <p:cond delay="2200"/>
                            </p:stCondLst>
                            <p:childTnLst>
                              <p:par>
                                <p:cTn id="29" presetID="22" presetClass="entr" presetSubtype="2"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childTnLst>
                          </p:cTn>
                        </p:par>
                        <p:par>
                          <p:cTn id="32" fill="hold">
                            <p:stCondLst>
                              <p:cond delay="27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3200"/>
                            </p:stCondLst>
                            <p:childTnLst>
                              <p:par>
                                <p:cTn id="37" presetID="22" presetClass="entr" presetSubtype="8"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ppt_x</p:attrName>
                                        </p:attrNameLst>
                                      </p:cBhvr>
                                      <p:tavLst>
                                        <p:tav tm="0">
                                          <p:val>
                                            <p:strVal val="#ppt_x-.2"/>
                                          </p:val>
                                        </p:tav>
                                        <p:tav tm="100000">
                                          <p:val>
                                            <p:strVal val="#ppt_x"/>
                                          </p:val>
                                        </p:tav>
                                      </p:tavLst>
                                    </p:anim>
                                    <p:anim calcmode="lin" valueType="num">
                                      <p:cBhvr>
                                        <p:cTn id="43"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1000" fill="hold"/>
                                        <p:tgtEl>
                                          <p:spTgt spid="37"/>
                                        </p:tgtEl>
                                        <p:attrNameLst>
                                          <p:attrName>ppt_x</p:attrName>
                                        </p:attrNameLst>
                                      </p:cBhvr>
                                      <p:tavLst>
                                        <p:tav tm="0">
                                          <p:val>
                                            <p:strVal val="1+#ppt_w/2"/>
                                          </p:val>
                                        </p:tav>
                                        <p:tav tm="100000">
                                          <p:val>
                                            <p:strVal val="#ppt_x"/>
                                          </p:val>
                                        </p:tav>
                                      </p:tavLst>
                                    </p:anim>
                                    <p:anim calcmode="lin" valueType="num">
                                      <p:cBhvr additive="base">
                                        <p:cTn id="50"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1000" fill="hold"/>
                                        <p:tgtEl>
                                          <p:spTgt spid="38"/>
                                        </p:tgtEl>
                                        <p:attrNameLst>
                                          <p:attrName>ppt_x</p:attrName>
                                        </p:attrNameLst>
                                      </p:cBhvr>
                                      <p:tavLst>
                                        <p:tav tm="0">
                                          <p:val>
                                            <p:strVal val="1+#ppt_w/2"/>
                                          </p:val>
                                        </p:tav>
                                        <p:tav tm="100000">
                                          <p:val>
                                            <p:strVal val="#ppt_x"/>
                                          </p:val>
                                        </p:tav>
                                      </p:tavLst>
                                    </p:anim>
                                    <p:anim calcmode="lin" valueType="num">
                                      <p:cBhvr additive="base">
                                        <p:cTn id="56"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1000" fill="hold"/>
                                        <p:tgtEl>
                                          <p:spTgt spid="40"/>
                                        </p:tgtEl>
                                        <p:attrNameLst>
                                          <p:attrName>ppt_x</p:attrName>
                                        </p:attrNameLst>
                                      </p:cBhvr>
                                      <p:tavLst>
                                        <p:tav tm="0">
                                          <p:val>
                                            <p:strVal val="1+#ppt_w/2"/>
                                          </p:val>
                                        </p:tav>
                                        <p:tav tm="100000">
                                          <p:val>
                                            <p:strVal val="#ppt_x"/>
                                          </p:val>
                                        </p:tav>
                                      </p:tavLst>
                                    </p:anim>
                                    <p:anim calcmode="lin" valueType="num">
                                      <p:cBhvr additive="base">
                                        <p:cTn id="62"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1000" fill="hold"/>
                                        <p:tgtEl>
                                          <p:spTgt spid="41"/>
                                        </p:tgtEl>
                                        <p:attrNameLst>
                                          <p:attrName>ppt_x</p:attrName>
                                        </p:attrNameLst>
                                      </p:cBhvr>
                                      <p:tavLst>
                                        <p:tav tm="0">
                                          <p:val>
                                            <p:strVal val="1+#ppt_w/2"/>
                                          </p:val>
                                        </p:tav>
                                        <p:tav tm="100000">
                                          <p:val>
                                            <p:strVal val="#ppt_x"/>
                                          </p:val>
                                        </p:tav>
                                      </p:tavLst>
                                    </p:anim>
                                    <p:anim calcmode="lin" valueType="num">
                                      <p:cBhvr additive="base">
                                        <p:cTn id="6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6" grpId="0"/>
      <p:bldP spid="37" grpId="0"/>
      <p:bldP spid="38"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6D7D78-A82B-4F04-9F30-7B1D793846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145" y="1924334"/>
            <a:ext cx="2909921" cy="4115921"/>
          </a:xfrm>
          <a:prstGeom prst="rect">
            <a:avLst/>
          </a:prstGeom>
        </p:spPr>
      </p:pic>
      <p:pic>
        <p:nvPicPr>
          <p:cNvPr id="20" name="图片 19">
            <a:extLst>
              <a:ext uri="{FF2B5EF4-FFF2-40B4-BE49-F238E27FC236}">
                <a16:creationId xmlns:a16="http://schemas.microsoft.com/office/drawing/2014/main" id="{60DB0875-B7D0-4C37-842E-9FCE94EAC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90818">
            <a:off x="3433559" y="2068669"/>
            <a:ext cx="1028484" cy="1116421"/>
          </a:xfrm>
          <a:prstGeom prst="rect">
            <a:avLst/>
          </a:prstGeom>
        </p:spPr>
      </p:pic>
      <p:pic>
        <p:nvPicPr>
          <p:cNvPr id="24"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25" name="Text Box 16"/>
          <p:cNvSpPr txBox="1">
            <a:spLocks noChangeArrowheads="1"/>
          </p:cNvSpPr>
          <p:nvPr/>
        </p:nvSpPr>
        <p:spPr bwMode="auto">
          <a:xfrm>
            <a:off x="4162562" y="204717"/>
            <a:ext cx="3862305" cy="707886"/>
          </a:xfrm>
          <a:prstGeom prst="rect">
            <a:avLst/>
          </a:prstGeom>
          <a:noFill/>
          <a:ln w="9525">
            <a:noFill/>
            <a:miter lim="800000"/>
            <a:headEnd/>
            <a:tailEnd/>
          </a:ln>
          <a:effectLst/>
        </p:spPr>
        <p:txBody>
          <a:bodyPr wrap="square">
            <a:spAutoFit/>
          </a:bodyPr>
          <a:lstStyle/>
          <a:p>
            <a:pPr algn="ctr">
              <a:spcBef>
                <a:spcPct val="50000"/>
              </a:spcBef>
            </a:pPr>
            <a:r>
              <a:rPr lang="en-US" sz="4000" dirty="0">
                <a:latin typeface="Times New Roman" pitchFamily="18" charset="0"/>
                <a:cs typeface="Times New Roman" pitchFamily="18" charset="0"/>
              </a:rPr>
              <a:t> </a:t>
            </a:r>
            <a:r>
              <a:rPr lang="en-US" sz="4000" b="1" dirty="0">
                <a:solidFill>
                  <a:srgbClr val="006600"/>
                </a:solidFill>
                <a:latin typeface="Times New Roman" pitchFamily="18" charset="0"/>
                <a:cs typeface="Times New Roman" pitchFamily="18" charset="0"/>
              </a:rPr>
              <a:t>b</a:t>
            </a:r>
            <a:r>
              <a:rPr lang="en-US" sz="4000" b="1" dirty="0" smtClean="0">
                <a:solidFill>
                  <a:srgbClr val="006600"/>
                </a:solidFill>
                <a:latin typeface="Times New Roman" pitchFamily="18" charset="0"/>
                <a:cs typeface="Times New Roman" pitchFamily="18" charset="0"/>
              </a:rPr>
              <a:t>. </a:t>
            </a:r>
            <a:r>
              <a:rPr lang="en-US" sz="4000" b="1" dirty="0" err="1">
                <a:solidFill>
                  <a:srgbClr val="006600"/>
                </a:solidFill>
                <a:latin typeface="Times New Roman" pitchFamily="18" charset="0"/>
                <a:cs typeface="Times New Roman" pitchFamily="18" charset="0"/>
              </a:rPr>
              <a:t>Tìm</a:t>
            </a:r>
            <a:r>
              <a:rPr lang="en-US" sz="4000" b="1" dirty="0">
                <a:solidFill>
                  <a:srgbClr val="006600"/>
                </a:solidFill>
                <a:latin typeface="Times New Roman" pitchFamily="18" charset="0"/>
                <a:cs typeface="Times New Roman" pitchFamily="18" charset="0"/>
              </a:rPr>
              <a:t> </a:t>
            </a:r>
            <a:r>
              <a:rPr lang="en-US" sz="4000" b="1" dirty="0" smtClean="0">
                <a:solidFill>
                  <a:srgbClr val="006600"/>
                </a:solidFill>
                <a:latin typeface="Times New Roman" pitchFamily="18" charset="0"/>
                <a:cs typeface="Times New Roman" pitchFamily="18" charset="0"/>
              </a:rPr>
              <a:t>ý</a:t>
            </a:r>
            <a:endParaRPr lang="en-US" sz="4000" dirty="0">
              <a:latin typeface="Times New Roman" pitchFamily="18" charset="0"/>
              <a:cs typeface="Times New Roman" pitchFamily="18" charset="0"/>
            </a:endParaRPr>
          </a:p>
        </p:txBody>
      </p:sp>
      <p:sp>
        <p:nvSpPr>
          <p:cNvPr id="26" name="Text Box 24"/>
          <p:cNvSpPr txBox="1">
            <a:spLocks noChangeArrowheads="1"/>
          </p:cNvSpPr>
          <p:nvPr/>
        </p:nvSpPr>
        <p:spPr bwMode="auto">
          <a:xfrm>
            <a:off x="4676665" y="2263656"/>
            <a:ext cx="1320800" cy="646331"/>
          </a:xfrm>
          <a:prstGeom prst="rect">
            <a:avLst/>
          </a:prstGeom>
          <a:noFill/>
          <a:ln w="9525">
            <a:noFill/>
            <a:miter lim="800000"/>
            <a:headEnd/>
            <a:tailEnd/>
          </a:ln>
          <a:effectLst/>
        </p:spPr>
        <p:txBody>
          <a:bodyPr>
            <a:spAutoFit/>
          </a:bodyPr>
          <a:lstStyle/>
          <a:p>
            <a:pPr>
              <a:spcBef>
                <a:spcPct val="50000"/>
              </a:spcBef>
            </a:pPr>
            <a:r>
              <a:rPr lang="en-US" sz="3600" b="1" i="1" dirty="0" err="1" smtClean="0">
                <a:solidFill>
                  <a:srgbClr val="990000"/>
                </a:solidFill>
                <a:latin typeface="Times New Roman" pitchFamily="18" charset="0"/>
              </a:rPr>
              <a:t>Chí</a:t>
            </a:r>
            <a:r>
              <a:rPr lang="en-US" sz="3600" dirty="0">
                <a:latin typeface="Times New Roman" pitchFamily="18" charset="0"/>
              </a:rPr>
              <a:t>: </a:t>
            </a:r>
          </a:p>
        </p:txBody>
      </p:sp>
      <p:sp>
        <p:nvSpPr>
          <p:cNvPr id="27" name="Text Box 31"/>
          <p:cNvSpPr txBox="1">
            <a:spLocks noChangeArrowheads="1"/>
          </p:cNvSpPr>
          <p:nvPr/>
        </p:nvSpPr>
        <p:spPr bwMode="auto">
          <a:xfrm>
            <a:off x="6010166" y="2078607"/>
            <a:ext cx="4908044" cy="1077218"/>
          </a:xfrm>
          <a:prstGeom prst="rect">
            <a:avLst/>
          </a:prstGeom>
          <a:noFill/>
          <a:ln w="9525">
            <a:noFill/>
            <a:miter lim="800000"/>
            <a:headEnd/>
            <a:tailEnd/>
          </a:ln>
          <a:effectLst/>
        </p:spPr>
        <p:txBody>
          <a:bodyPr wrap="square">
            <a:spAutoFit/>
          </a:bodyPr>
          <a:lstStyle/>
          <a:p>
            <a:pPr>
              <a:spcBef>
                <a:spcPct val="50000"/>
              </a:spcBef>
            </a:pPr>
            <a:r>
              <a:rPr lang="en-US" sz="3200" b="1" i="1" dirty="0" err="1">
                <a:latin typeface="Times New Roman" pitchFamily="18" charset="0"/>
              </a:rPr>
              <a:t>Là</a:t>
            </a:r>
            <a:r>
              <a:rPr lang="en-US" sz="3200" b="1" i="1" dirty="0">
                <a:latin typeface="Times New Roman" pitchFamily="18" charset="0"/>
              </a:rPr>
              <a:t> </a:t>
            </a:r>
            <a:r>
              <a:rPr lang="en-US" sz="3200" b="1" i="1" dirty="0" err="1">
                <a:latin typeface="Times New Roman" pitchFamily="18" charset="0"/>
              </a:rPr>
              <a:t>kiên</a:t>
            </a:r>
            <a:r>
              <a:rPr lang="en-US" sz="3200" b="1" i="1" dirty="0">
                <a:latin typeface="Times New Roman" pitchFamily="18" charset="0"/>
              </a:rPr>
              <a:t> </a:t>
            </a:r>
            <a:r>
              <a:rPr lang="en-US" sz="3200" b="1" i="1" dirty="0" err="1">
                <a:latin typeface="Times New Roman" pitchFamily="18" charset="0"/>
              </a:rPr>
              <a:t>trì</a:t>
            </a:r>
            <a:r>
              <a:rPr lang="en-US" sz="3200" b="1" i="1" dirty="0">
                <a:latin typeface="Times New Roman" pitchFamily="18" charset="0"/>
              </a:rPr>
              <a:t>, </a:t>
            </a:r>
            <a:r>
              <a:rPr lang="en-US" sz="3200" b="1" i="1" dirty="0" err="1">
                <a:latin typeface="Times New Roman" pitchFamily="18" charset="0"/>
              </a:rPr>
              <a:t>bền</a:t>
            </a:r>
            <a:r>
              <a:rPr lang="en-US" sz="3200" b="1" i="1" dirty="0">
                <a:latin typeface="Times New Roman" pitchFamily="18" charset="0"/>
              </a:rPr>
              <a:t> </a:t>
            </a:r>
            <a:r>
              <a:rPr lang="en-US" sz="3200" b="1" i="1" dirty="0" err="1">
                <a:latin typeface="Times New Roman" pitchFamily="18" charset="0"/>
              </a:rPr>
              <a:t>bỉ</a:t>
            </a:r>
            <a:r>
              <a:rPr lang="en-US" sz="3200" b="1" i="1" dirty="0">
                <a:latin typeface="Times New Roman" pitchFamily="18" charset="0"/>
              </a:rPr>
              <a:t> </a:t>
            </a:r>
            <a:r>
              <a:rPr lang="en-US" sz="3200" b="1" i="1" dirty="0" err="1">
                <a:latin typeface="Times New Roman" pitchFamily="18" charset="0"/>
              </a:rPr>
              <a:t>theo</a:t>
            </a:r>
            <a:r>
              <a:rPr lang="en-US" sz="3200" b="1" i="1" dirty="0">
                <a:latin typeface="Times New Roman" pitchFamily="18" charset="0"/>
              </a:rPr>
              <a:t> </a:t>
            </a:r>
            <a:r>
              <a:rPr lang="en-US" sz="3200" b="1" i="1" dirty="0" err="1">
                <a:latin typeface="Times New Roman" pitchFamily="18" charset="0"/>
              </a:rPr>
              <a:t>đuổi</a:t>
            </a:r>
            <a:r>
              <a:rPr lang="en-US" sz="3200" b="1" i="1" dirty="0">
                <a:latin typeface="Times New Roman" pitchFamily="18" charset="0"/>
              </a:rPr>
              <a:t> </a:t>
            </a:r>
            <a:r>
              <a:rPr lang="en-US" sz="3200" b="1" i="1" dirty="0" err="1">
                <a:latin typeface="Times New Roman" pitchFamily="18" charset="0"/>
              </a:rPr>
              <a:t>một</a:t>
            </a:r>
            <a:r>
              <a:rPr lang="en-US" sz="3200" b="1" i="1" dirty="0">
                <a:latin typeface="Times New Roman" pitchFamily="18" charset="0"/>
              </a:rPr>
              <a:t> </a:t>
            </a:r>
            <a:r>
              <a:rPr lang="en-US" sz="3200" b="1" i="1" dirty="0" err="1">
                <a:latin typeface="Times New Roman" pitchFamily="18" charset="0"/>
              </a:rPr>
              <a:t>việc</a:t>
            </a:r>
            <a:r>
              <a:rPr lang="en-US" sz="3200" b="1" i="1" dirty="0">
                <a:latin typeface="Times New Roman" pitchFamily="18" charset="0"/>
              </a:rPr>
              <a:t> </a:t>
            </a:r>
            <a:r>
              <a:rPr lang="en-US" sz="3200" b="1" i="1" dirty="0" err="1">
                <a:latin typeface="Times New Roman" pitchFamily="18" charset="0"/>
              </a:rPr>
              <a:t>gì</a:t>
            </a:r>
            <a:r>
              <a:rPr lang="en-US" sz="3200" b="1" i="1" dirty="0">
                <a:latin typeface="Times New Roman" pitchFamily="18" charset="0"/>
              </a:rPr>
              <a:t> </a:t>
            </a:r>
            <a:r>
              <a:rPr lang="en-US" sz="3200" b="1" i="1" dirty="0" err="1">
                <a:latin typeface="Times New Roman" pitchFamily="18" charset="0"/>
              </a:rPr>
              <a:t>đó</a:t>
            </a:r>
            <a:r>
              <a:rPr lang="en-US" sz="3200" b="1" i="1" dirty="0">
                <a:latin typeface="Times New Roman" pitchFamily="18" charset="0"/>
              </a:rPr>
              <a:t> </a:t>
            </a:r>
            <a:r>
              <a:rPr lang="en-US" sz="3200" b="1" i="1" dirty="0" err="1">
                <a:latin typeface="Times New Roman" pitchFamily="18" charset="0"/>
              </a:rPr>
              <a:t>tốt</a:t>
            </a:r>
            <a:r>
              <a:rPr lang="en-US" sz="3200" b="1" i="1" dirty="0">
                <a:latin typeface="Times New Roman" pitchFamily="18" charset="0"/>
              </a:rPr>
              <a:t> </a:t>
            </a:r>
            <a:r>
              <a:rPr lang="en-US" sz="3200" b="1" i="1" dirty="0" err="1">
                <a:latin typeface="Times New Roman" pitchFamily="18" charset="0"/>
              </a:rPr>
              <a:t>đẹp</a:t>
            </a:r>
            <a:r>
              <a:rPr lang="en-US" sz="3200" b="1" i="1" dirty="0">
                <a:latin typeface="Times New Roman" pitchFamily="18" charset="0"/>
              </a:rPr>
              <a:t>. </a:t>
            </a:r>
          </a:p>
        </p:txBody>
      </p:sp>
      <p:pic>
        <p:nvPicPr>
          <p:cNvPr id="28" name="图片 19">
            <a:extLst>
              <a:ext uri="{FF2B5EF4-FFF2-40B4-BE49-F238E27FC236}">
                <a16:creationId xmlns:a16="http://schemas.microsoft.com/office/drawing/2014/main" id="{60DB0875-B7D0-4C37-842E-9FCE94EAC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90818">
            <a:off x="3435834" y="3340186"/>
            <a:ext cx="1028484" cy="1116421"/>
          </a:xfrm>
          <a:prstGeom prst="rect">
            <a:avLst/>
          </a:prstGeom>
        </p:spPr>
      </p:pic>
      <p:sp>
        <p:nvSpPr>
          <p:cNvPr id="29" name="Text Box 24"/>
          <p:cNvSpPr txBox="1">
            <a:spLocks noChangeArrowheads="1"/>
          </p:cNvSpPr>
          <p:nvPr/>
        </p:nvSpPr>
        <p:spPr bwMode="auto">
          <a:xfrm>
            <a:off x="4678940" y="3535173"/>
            <a:ext cx="1320800" cy="646331"/>
          </a:xfrm>
          <a:prstGeom prst="rect">
            <a:avLst/>
          </a:prstGeom>
          <a:noFill/>
          <a:ln w="9525">
            <a:noFill/>
            <a:miter lim="800000"/>
            <a:headEnd/>
            <a:tailEnd/>
          </a:ln>
          <a:effectLst/>
        </p:spPr>
        <p:txBody>
          <a:bodyPr>
            <a:spAutoFit/>
          </a:bodyPr>
          <a:lstStyle/>
          <a:p>
            <a:pPr>
              <a:spcBef>
                <a:spcPct val="50000"/>
              </a:spcBef>
            </a:pPr>
            <a:r>
              <a:rPr lang="en-US" sz="3600" b="1" i="1" dirty="0" err="1" smtClean="0">
                <a:solidFill>
                  <a:srgbClr val="990000"/>
                </a:solidFill>
                <a:latin typeface="Times New Roman" pitchFamily="18" charset="0"/>
              </a:rPr>
              <a:t>Nên</a:t>
            </a:r>
            <a:r>
              <a:rPr lang="en-US" sz="3600" b="1" i="1" dirty="0" smtClean="0">
                <a:solidFill>
                  <a:srgbClr val="990000"/>
                </a:solidFill>
                <a:latin typeface="Times New Roman" pitchFamily="18" charset="0"/>
              </a:rPr>
              <a:t>:</a:t>
            </a:r>
            <a:endParaRPr lang="en-US" sz="3600" dirty="0">
              <a:latin typeface="Times New Roman" pitchFamily="18" charset="0"/>
            </a:endParaRPr>
          </a:p>
        </p:txBody>
      </p:sp>
      <p:sp>
        <p:nvSpPr>
          <p:cNvPr id="30" name="Text Box 31"/>
          <p:cNvSpPr txBox="1">
            <a:spLocks noChangeArrowheads="1"/>
          </p:cNvSpPr>
          <p:nvPr/>
        </p:nvSpPr>
        <p:spPr bwMode="auto">
          <a:xfrm>
            <a:off x="6012441" y="3513900"/>
            <a:ext cx="4908044" cy="584775"/>
          </a:xfrm>
          <a:prstGeom prst="rect">
            <a:avLst/>
          </a:prstGeom>
          <a:noFill/>
          <a:ln w="9525">
            <a:noFill/>
            <a:miter lim="800000"/>
            <a:headEnd/>
            <a:tailEnd/>
          </a:ln>
          <a:effectLst/>
        </p:spPr>
        <p:txBody>
          <a:bodyPr wrap="square">
            <a:spAutoFit/>
          </a:bodyPr>
          <a:lstStyle/>
          <a:p>
            <a:pPr>
              <a:spcBef>
                <a:spcPct val="50000"/>
              </a:spcBef>
            </a:pPr>
            <a:r>
              <a:rPr lang="en-US" sz="3200" b="1" i="1" dirty="0" err="1" smtClean="0">
                <a:latin typeface="Times New Roman" pitchFamily="18" charset="0"/>
              </a:rPr>
              <a:t>Là</a:t>
            </a:r>
            <a:r>
              <a:rPr lang="en-US" sz="3200" b="1" i="1" dirty="0" smtClean="0">
                <a:latin typeface="Times New Roman" pitchFamily="18" charset="0"/>
              </a:rPr>
              <a:t> </a:t>
            </a:r>
            <a:r>
              <a:rPr lang="en-US" sz="3200" b="1" i="1" dirty="0" err="1" smtClean="0">
                <a:latin typeface="Times New Roman" pitchFamily="18" charset="0"/>
              </a:rPr>
              <a:t>kết</a:t>
            </a:r>
            <a:r>
              <a:rPr lang="en-US" sz="3200" b="1" i="1" dirty="0" smtClean="0">
                <a:latin typeface="Times New Roman" pitchFamily="18" charset="0"/>
              </a:rPr>
              <a:t> </a:t>
            </a:r>
            <a:r>
              <a:rPr lang="en-US" sz="3200" b="1" i="1" dirty="0" err="1" smtClean="0">
                <a:latin typeface="Times New Roman" pitchFamily="18" charset="0"/>
              </a:rPr>
              <a:t>quả</a:t>
            </a:r>
            <a:r>
              <a:rPr lang="en-US" sz="3200" b="1" i="1" dirty="0" smtClean="0">
                <a:latin typeface="Times New Roman" pitchFamily="18" charset="0"/>
              </a:rPr>
              <a:t>, </a:t>
            </a:r>
            <a:r>
              <a:rPr lang="en-US" sz="3200" b="1" i="1" dirty="0" err="1" smtClean="0">
                <a:latin typeface="Times New Roman" pitchFamily="18" charset="0"/>
              </a:rPr>
              <a:t>là</a:t>
            </a:r>
            <a:r>
              <a:rPr lang="en-US" sz="3200" b="1" i="1" dirty="0" smtClean="0">
                <a:latin typeface="Times New Roman" pitchFamily="18" charset="0"/>
              </a:rPr>
              <a:t> </a:t>
            </a:r>
            <a:r>
              <a:rPr lang="en-US" sz="3200" b="1" i="1" dirty="0" err="1" smtClean="0">
                <a:latin typeface="Times New Roman" pitchFamily="18" charset="0"/>
              </a:rPr>
              <a:t>thành</a:t>
            </a:r>
            <a:r>
              <a:rPr lang="en-US" sz="3200" b="1" i="1" dirty="0" smtClean="0">
                <a:latin typeface="Times New Roman" pitchFamily="18" charset="0"/>
              </a:rPr>
              <a:t> </a:t>
            </a:r>
            <a:r>
              <a:rPr lang="en-US" sz="3200" b="1" i="1" dirty="0" err="1" smtClean="0">
                <a:latin typeface="Times New Roman" pitchFamily="18" charset="0"/>
              </a:rPr>
              <a:t>công</a:t>
            </a:r>
            <a:r>
              <a:rPr lang="en-US" sz="3200" i="1" dirty="0" smtClean="0">
                <a:latin typeface="Times New Roman" pitchFamily="18" charset="0"/>
              </a:rPr>
              <a:t>.</a:t>
            </a:r>
            <a:r>
              <a:rPr lang="en-US" sz="3200" dirty="0" smtClean="0">
                <a:latin typeface="Times New Roman" pitchFamily="18" charset="0"/>
              </a:rPr>
              <a:t>                                                  </a:t>
            </a:r>
            <a:endParaRPr lang="en-US" sz="3200" dirty="0">
              <a:latin typeface="Times New Roman" pitchFamily="18" charset="0"/>
            </a:endParaRPr>
          </a:p>
        </p:txBody>
      </p:sp>
      <p:pic>
        <p:nvPicPr>
          <p:cNvPr id="31" name="图片 19">
            <a:extLst>
              <a:ext uri="{FF2B5EF4-FFF2-40B4-BE49-F238E27FC236}">
                <a16:creationId xmlns:a16="http://schemas.microsoft.com/office/drawing/2014/main" id="{60DB0875-B7D0-4C37-842E-9FCE94EAC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90818">
            <a:off x="3424461" y="4652644"/>
            <a:ext cx="1028484" cy="1116421"/>
          </a:xfrm>
          <a:prstGeom prst="rect">
            <a:avLst/>
          </a:prstGeom>
        </p:spPr>
      </p:pic>
      <p:sp>
        <p:nvSpPr>
          <p:cNvPr id="33" name="Text Box 31"/>
          <p:cNvSpPr txBox="1">
            <a:spLocks noChangeArrowheads="1"/>
          </p:cNvSpPr>
          <p:nvPr/>
        </p:nvSpPr>
        <p:spPr bwMode="auto">
          <a:xfrm>
            <a:off x="4735773" y="4662582"/>
            <a:ext cx="6173339" cy="1077218"/>
          </a:xfrm>
          <a:prstGeom prst="rect">
            <a:avLst/>
          </a:prstGeom>
          <a:noFill/>
          <a:ln w="9525">
            <a:noFill/>
            <a:miter lim="800000"/>
            <a:headEnd/>
            <a:tailEnd/>
          </a:ln>
          <a:effectLst/>
        </p:spPr>
        <p:txBody>
          <a:bodyPr wrap="square">
            <a:spAutoFit/>
          </a:bodyPr>
          <a:lstStyle/>
          <a:p>
            <a:pPr>
              <a:spcBef>
                <a:spcPct val="50000"/>
              </a:spcBef>
            </a:pPr>
            <a:r>
              <a:rPr lang="en-US" sz="3200" b="1" i="1" dirty="0" err="1" smtClean="0">
                <a:latin typeface="Times New Roman" pitchFamily="18" charset="0"/>
                <a:cs typeface="Times New Roman" pitchFamily="18" charset="0"/>
              </a:rPr>
              <a:t>Khẳng</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định</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vai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trò</a:t>
            </a:r>
            <a:r>
              <a:rPr lang="en-US" sz="3200" b="1" i="1" dirty="0" smtClean="0">
                <a:latin typeface="Times New Roman" pitchFamily="18" charset="0"/>
                <a:cs typeface="Times New Roman" pitchFamily="18" charset="0"/>
              </a:rPr>
              <a:t>, ý </a:t>
            </a:r>
            <a:r>
              <a:rPr lang="en-US" sz="3200" b="1" i="1" dirty="0" err="1" smtClean="0">
                <a:latin typeface="Times New Roman" pitchFamily="18" charset="0"/>
                <a:cs typeface="Times New Roman" pitchFamily="18" charset="0"/>
              </a:rPr>
              <a:t>nghĩa</a:t>
            </a:r>
            <a:r>
              <a:rPr lang="en-US" sz="3200" b="1" i="1" dirty="0" smtClean="0">
                <a:latin typeface="Times New Roman" pitchFamily="18" charset="0"/>
                <a:cs typeface="Times New Roman" pitchFamily="18" charset="0"/>
              </a:rPr>
              <a:t> to </a:t>
            </a:r>
            <a:r>
              <a:rPr lang="en-US" sz="3200" b="1" i="1" dirty="0" err="1" smtClean="0">
                <a:latin typeface="Times New Roman" pitchFamily="18" charset="0"/>
                <a:cs typeface="Times New Roman" pitchFamily="18" charset="0"/>
              </a:rPr>
              <a:t>lớn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của</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Chí</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trong</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cuộc</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sống</a:t>
            </a:r>
            <a:r>
              <a:rPr lang="en-US" sz="3200" b="1" i="1" dirty="0" smtClean="0">
                <a:latin typeface="Times New Roman" pitchFamily="18" charset="0"/>
                <a:cs typeface="Times New Roman" pitchFamily="18" charset="0"/>
              </a:rPr>
              <a:t> </a:t>
            </a:r>
            <a:endParaRPr lang="en-US"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400147664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ppt_x</p:attrName>
                                        </p:attrNameLst>
                                      </p:cBhvr>
                                      <p:tavLst>
                                        <p:tav tm="0">
                                          <p:val>
                                            <p:strVal val="#ppt_x-.2"/>
                                          </p:val>
                                        </p:tav>
                                        <p:tav tm="100000">
                                          <p:val>
                                            <p:strVal val="#ppt_x"/>
                                          </p:val>
                                        </p:tav>
                                      </p:tavLst>
                                    </p:anim>
                                    <p:anim calcmode="lin" valueType="num">
                                      <p:cBhvr>
                                        <p:cTn id="19"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strips(down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1000" fill="hold"/>
                                        <p:tgtEl>
                                          <p:spTgt spid="26"/>
                                        </p:tgtEl>
                                        <p:attrNameLst>
                                          <p:attrName>ppt_x</p:attrName>
                                        </p:attrNameLst>
                                      </p:cBhvr>
                                      <p:tavLst>
                                        <p:tav tm="0">
                                          <p:val>
                                            <p:strVal val="1+#ppt_w/2"/>
                                          </p:val>
                                        </p:tav>
                                        <p:tav tm="100000">
                                          <p:val>
                                            <p:strVal val="#ppt_x"/>
                                          </p:val>
                                        </p:tav>
                                      </p:tavLst>
                                    </p:anim>
                                    <p:anim calcmode="lin" valueType="num">
                                      <p:cBhvr additive="base">
                                        <p:cTn id="31"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1000" fill="hold"/>
                                        <p:tgtEl>
                                          <p:spTgt spid="27"/>
                                        </p:tgtEl>
                                        <p:attrNameLst>
                                          <p:attrName>ppt_x</p:attrName>
                                        </p:attrNameLst>
                                      </p:cBhvr>
                                      <p:tavLst>
                                        <p:tav tm="0">
                                          <p:val>
                                            <p:strVal val="1+#ppt_w/2"/>
                                          </p:val>
                                        </p:tav>
                                        <p:tav tm="100000">
                                          <p:val>
                                            <p:strVal val="#ppt_x"/>
                                          </p:val>
                                        </p:tav>
                                      </p:tavLst>
                                    </p:anim>
                                    <p:anim calcmode="lin" valueType="num">
                                      <p:cBhvr additive="base">
                                        <p:cTn id="37"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strips(down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1000" fill="hold"/>
                                        <p:tgtEl>
                                          <p:spTgt spid="29"/>
                                        </p:tgtEl>
                                        <p:attrNameLst>
                                          <p:attrName>ppt_x</p:attrName>
                                        </p:attrNameLst>
                                      </p:cBhvr>
                                      <p:tavLst>
                                        <p:tav tm="0">
                                          <p:val>
                                            <p:strVal val="1+#ppt_w/2"/>
                                          </p:val>
                                        </p:tav>
                                        <p:tav tm="100000">
                                          <p:val>
                                            <p:strVal val="#ppt_x"/>
                                          </p:val>
                                        </p:tav>
                                      </p:tavLst>
                                    </p:anim>
                                    <p:anim calcmode="lin" valueType="num">
                                      <p:cBhvr additive="base">
                                        <p:cTn id="4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1000" fill="hold"/>
                                        <p:tgtEl>
                                          <p:spTgt spid="30"/>
                                        </p:tgtEl>
                                        <p:attrNameLst>
                                          <p:attrName>ppt_x</p:attrName>
                                        </p:attrNameLst>
                                      </p:cBhvr>
                                      <p:tavLst>
                                        <p:tav tm="0">
                                          <p:val>
                                            <p:strVal val="1+#ppt_w/2"/>
                                          </p:val>
                                        </p:tav>
                                        <p:tav tm="100000">
                                          <p:val>
                                            <p:strVal val="#ppt_x"/>
                                          </p:val>
                                        </p:tav>
                                      </p:tavLst>
                                    </p:anim>
                                    <p:anim calcmode="lin" valueType="num">
                                      <p:cBhvr additive="base">
                                        <p:cTn id="5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strips(downLeft)">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1000" fill="hold"/>
                                        <p:tgtEl>
                                          <p:spTgt spid="33"/>
                                        </p:tgtEl>
                                        <p:attrNameLst>
                                          <p:attrName>ppt_x</p:attrName>
                                        </p:attrNameLst>
                                      </p:cBhvr>
                                      <p:tavLst>
                                        <p:tav tm="0">
                                          <p:val>
                                            <p:strVal val="1+#ppt_w/2"/>
                                          </p:val>
                                        </p:tav>
                                        <p:tav tm="100000">
                                          <p:val>
                                            <p:strVal val="#ppt_x"/>
                                          </p:val>
                                        </p:tav>
                                      </p:tavLst>
                                    </p:anim>
                                    <p:anim calcmode="lin" valueType="num">
                                      <p:cBhvr additive="base">
                                        <p:cTn id="65"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9" grpId="0"/>
      <p:bldP spid="30"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5157857F-CBBA-438D-B48B-A0113E693FDE}"/>
              </a:ext>
            </a:extLst>
          </p:cNvPr>
          <p:cNvGrpSpPr/>
          <p:nvPr/>
        </p:nvGrpSpPr>
        <p:grpSpPr>
          <a:xfrm>
            <a:off x="4415163" y="2402004"/>
            <a:ext cx="702745" cy="837305"/>
            <a:chOff x="4410075" y="3600450"/>
            <a:chExt cx="1244600" cy="1617663"/>
          </a:xfrm>
        </p:grpSpPr>
        <p:sp>
          <p:nvSpPr>
            <p:cNvPr id="6" name="Freeform 14">
              <a:extLst>
                <a:ext uri="{FF2B5EF4-FFF2-40B4-BE49-F238E27FC236}">
                  <a16:creationId xmlns:a16="http://schemas.microsoft.com/office/drawing/2014/main" id="{143406BA-EC0B-4829-81D6-D65EF0738FF3}"/>
                </a:ext>
              </a:extLst>
            </p:cNvPr>
            <p:cNvSpPr>
              <a:spLocks/>
            </p:cNvSpPr>
            <p:nvPr/>
          </p:nvSpPr>
          <p:spPr bwMode="auto">
            <a:xfrm rot="10800000">
              <a:off x="4410075" y="3600450"/>
              <a:ext cx="1244600" cy="1077913"/>
            </a:xfrm>
            <a:custGeom>
              <a:avLst/>
              <a:gdLst>
                <a:gd name="T0" fmla="*/ 2147483647 w 556"/>
                <a:gd name="T1" fmla="*/ 0 h 482"/>
                <a:gd name="T2" fmla="*/ 2147483647 w 556"/>
                <a:gd name="T3" fmla="*/ 2147483647 h 482"/>
                <a:gd name="T4" fmla="*/ 2147483647 w 556"/>
                <a:gd name="T5" fmla="*/ 2147483647 h 482"/>
                <a:gd name="T6" fmla="*/ 2147483647 w 556"/>
                <a:gd name="T7" fmla="*/ 2147483647 h 482"/>
                <a:gd name="T8" fmla="*/ 0 w 556"/>
                <a:gd name="T9" fmla="*/ 0 h 482"/>
                <a:gd name="T10" fmla="*/ 2147483647 w 556"/>
                <a:gd name="T11" fmla="*/ 2147483647 h 482"/>
                <a:gd name="T12" fmla="*/ 2147483647 w 556"/>
                <a:gd name="T13" fmla="*/ 0 h 4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6" h="482">
                  <a:moveTo>
                    <a:pt x="556" y="0"/>
                  </a:moveTo>
                  <a:lnTo>
                    <a:pt x="465" y="43"/>
                  </a:lnTo>
                  <a:lnTo>
                    <a:pt x="278" y="366"/>
                  </a:lnTo>
                  <a:lnTo>
                    <a:pt x="91" y="43"/>
                  </a:lnTo>
                  <a:lnTo>
                    <a:pt x="0" y="0"/>
                  </a:lnTo>
                  <a:lnTo>
                    <a:pt x="278" y="482"/>
                  </a:lnTo>
                  <a:lnTo>
                    <a:pt x="556" y="0"/>
                  </a:lnTo>
                  <a:close/>
                </a:path>
              </a:pathLst>
            </a:custGeom>
            <a:solidFill>
              <a:schemeClr val="accent4"/>
            </a:solid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lt1"/>
                </a:solidFill>
              </a:endParaRPr>
            </a:p>
          </p:txBody>
        </p:sp>
        <p:sp>
          <p:nvSpPr>
            <p:cNvPr id="7" name="Freeform 15">
              <a:extLst>
                <a:ext uri="{FF2B5EF4-FFF2-40B4-BE49-F238E27FC236}">
                  <a16:creationId xmlns:a16="http://schemas.microsoft.com/office/drawing/2014/main" id="{A2A29E71-6508-496C-A294-37A988F092A6}"/>
                </a:ext>
              </a:extLst>
            </p:cNvPr>
            <p:cNvSpPr>
              <a:spLocks/>
            </p:cNvSpPr>
            <p:nvPr/>
          </p:nvSpPr>
          <p:spPr bwMode="auto">
            <a:xfrm rot="10800000">
              <a:off x="4410075" y="4138613"/>
              <a:ext cx="1244600" cy="1079500"/>
            </a:xfrm>
            <a:custGeom>
              <a:avLst/>
              <a:gdLst>
                <a:gd name="T0" fmla="*/ 2147483647 w 556"/>
                <a:gd name="T1" fmla="*/ 0 h 482"/>
                <a:gd name="T2" fmla="*/ 2147483647 w 556"/>
                <a:gd name="T3" fmla="*/ 2147483647 h 482"/>
                <a:gd name="T4" fmla="*/ 0 w 556"/>
                <a:gd name="T5" fmla="*/ 0 h 482"/>
                <a:gd name="T6" fmla="*/ 2147483647 w 556"/>
                <a:gd name="T7" fmla="*/ 2147483647 h 482"/>
                <a:gd name="T8" fmla="*/ 2147483647 w 556"/>
                <a:gd name="T9" fmla="*/ 0 h 4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482">
                  <a:moveTo>
                    <a:pt x="556" y="0"/>
                  </a:moveTo>
                  <a:lnTo>
                    <a:pt x="278" y="482"/>
                  </a:lnTo>
                  <a:lnTo>
                    <a:pt x="0" y="0"/>
                  </a:lnTo>
                  <a:lnTo>
                    <a:pt x="278" y="130"/>
                  </a:lnTo>
                  <a:lnTo>
                    <a:pt x="556" y="0"/>
                  </a:lnTo>
                  <a:close/>
                </a:path>
              </a:pathLst>
            </a:custGeom>
            <a:solidFill>
              <a:schemeClr val="accent4"/>
            </a:solid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endParaRPr>
            </a:p>
          </p:txBody>
        </p:sp>
        <p:sp>
          <p:nvSpPr>
            <p:cNvPr id="8" name="Oval 42">
              <a:extLst>
                <a:ext uri="{FF2B5EF4-FFF2-40B4-BE49-F238E27FC236}">
                  <a16:creationId xmlns:a16="http://schemas.microsoft.com/office/drawing/2014/main" id="{733F2C19-1BE6-4BE5-8A91-4766D7E149A3}"/>
                </a:ext>
              </a:extLst>
            </p:cNvPr>
            <p:cNvSpPr>
              <a:spLocks noChangeArrowheads="1"/>
            </p:cNvSpPr>
            <p:nvPr/>
          </p:nvSpPr>
          <p:spPr bwMode="auto">
            <a:xfrm>
              <a:off x="4943475" y="4384675"/>
              <a:ext cx="73025" cy="69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9" name="Oval 43">
              <a:extLst>
                <a:ext uri="{FF2B5EF4-FFF2-40B4-BE49-F238E27FC236}">
                  <a16:creationId xmlns:a16="http://schemas.microsoft.com/office/drawing/2014/main" id="{A435C7ED-BB3D-47C7-8E68-5F62174874F6}"/>
                </a:ext>
              </a:extLst>
            </p:cNvPr>
            <p:cNvSpPr>
              <a:spLocks noChangeArrowheads="1"/>
            </p:cNvSpPr>
            <p:nvPr/>
          </p:nvSpPr>
          <p:spPr bwMode="auto">
            <a:xfrm>
              <a:off x="5030788" y="4365625"/>
              <a:ext cx="88900" cy="88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0" name="Oval 44">
              <a:extLst>
                <a:ext uri="{FF2B5EF4-FFF2-40B4-BE49-F238E27FC236}">
                  <a16:creationId xmlns:a16="http://schemas.microsoft.com/office/drawing/2014/main" id="{A1E0E5A8-3BE0-4278-A921-95CEF0B33531}"/>
                </a:ext>
              </a:extLst>
            </p:cNvPr>
            <p:cNvSpPr>
              <a:spLocks noChangeArrowheads="1"/>
            </p:cNvSpPr>
            <p:nvPr/>
          </p:nvSpPr>
          <p:spPr bwMode="auto">
            <a:xfrm>
              <a:off x="4943475" y="4468813"/>
              <a:ext cx="73025" cy="71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1" name="Oval 45">
              <a:extLst>
                <a:ext uri="{FF2B5EF4-FFF2-40B4-BE49-F238E27FC236}">
                  <a16:creationId xmlns:a16="http://schemas.microsoft.com/office/drawing/2014/main" id="{3C7DCCF7-B6BB-4ED4-9BC6-4757229C0DA9}"/>
                </a:ext>
              </a:extLst>
            </p:cNvPr>
            <p:cNvSpPr>
              <a:spLocks noChangeArrowheads="1"/>
            </p:cNvSpPr>
            <p:nvPr/>
          </p:nvSpPr>
          <p:spPr bwMode="auto">
            <a:xfrm>
              <a:off x="5030788" y="4468813"/>
              <a:ext cx="71437" cy="71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pic>
        <p:nvPicPr>
          <p:cNvPr id="23" name="图片 22">
            <a:extLst>
              <a:ext uri="{FF2B5EF4-FFF2-40B4-BE49-F238E27FC236}">
                <a16:creationId xmlns:a16="http://schemas.microsoft.com/office/drawing/2014/main" id="{2A171209-BF36-4A6F-BC46-05A07666DB2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34066" y="3755370"/>
            <a:ext cx="4558580" cy="3418936"/>
          </a:xfrm>
          <a:prstGeom prst="rect">
            <a:avLst/>
          </a:prstGeom>
        </p:spPr>
      </p:pic>
      <p:pic>
        <p:nvPicPr>
          <p:cNvPr id="26" name="图片 20">
            <a:extLst>
              <a:ext uri="{FF2B5EF4-FFF2-40B4-BE49-F238E27FC236}">
                <a16:creationId xmlns:a16="http://schemas.microsoft.com/office/drawing/2014/main" id="{4EB2E4BF-04FC-444D-A7FD-933E363938C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27" name="Text Box 16"/>
          <p:cNvSpPr txBox="1">
            <a:spLocks noChangeArrowheads="1"/>
          </p:cNvSpPr>
          <p:nvPr/>
        </p:nvSpPr>
        <p:spPr bwMode="auto">
          <a:xfrm>
            <a:off x="3534786" y="204717"/>
            <a:ext cx="5691118" cy="707886"/>
          </a:xfrm>
          <a:prstGeom prst="rect">
            <a:avLst/>
          </a:prstGeom>
          <a:noFill/>
          <a:ln w="9525">
            <a:noFill/>
            <a:miter lim="800000"/>
            <a:headEnd/>
            <a:tailEnd/>
          </a:ln>
          <a:effectLst/>
        </p:spPr>
        <p:txBody>
          <a:bodyPr wrap="square">
            <a:spAutoFit/>
          </a:bodyPr>
          <a:lstStyle/>
          <a:p>
            <a:pPr>
              <a:spcBef>
                <a:spcPct val="50000"/>
              </a:spcBef>
            </a:pPr>
            <a:r>
              <a:rPr lang="en-US" sz="4000" b="1" dirty="0" smtClean="0">
                <a:solidFill>
                  <a:srgbClr val="006600"/>
                </a:solidFill>
                <a:latin typeface="Times New Roman" pitchFamily="18" charset="0"/>
              </a:rPr>
              <a:t>c. </a:t>
            </a:r>
            <a:r>
              <a:rPr lang="en-US" sz="4000" b="1" dirty="0" err="1" smtClean="0">
                <a:solidFill>
                  <a:srgbClr val="006600"/>
                </a:solidFill>
                <a:latin typeface="Times New Roman" pitchFamily="18" charset="0"/>
              </a:rPr>
              <a:t>Phương</a:t>
            </a:r>
            <a:r>
              <a:rPr lang="en-US" sz="4000" b="1" dirty="0" smtClean="0">
                <a:solidFill>
                  <a:srgbClr val="006600"/>
                </a:solidFill>
                <a:latin typeface="Times New Roman" pitchFamily="18" charset="0"/>
              </a:rPr>
              <a:t> </a:t>
            </a:r>
            <a:r>
              <a:rPr lang="en-US" sz="4000" b="1" dirty="0" err="1" smtClean="0">
                <a:solidFill>
                  <a:srgbClr val="006600"/>
                </a:solidFill>
                <a:latin typeface="Times New Roman" pitchFamily="18" charset="0"/>
              </a:rPr>
              <a:t>pháp</a:t>
            </a:r>
            <a:r>
              <a:rPr lang="en-US" sz="4000" b="1" dirty="0" smtClean="0">
                <a:solidFill>
                  <a:srgbClr val="006600"/>
                </a:solidFill>
                <a:latin typeface="Times New Roman" pitchFamily="18" charset="0"/>
              </a:rPr>
              <a:t> </a:t>
            </a:r>
            <a:r>
              <a:rPr lang="en-US" sz="4000" b="1" dirty="0" err="1" smtClean="0">
                <a:solidFill>
                  <a:srgbClr val="006600"/>
                </a:solidFill>
                <a:latin typeface="Times New Roman" pitchFamily="18" charset="0"/>
              </a:rPr>
              <a:t>lập</a:t>
            </a:r>
            <a:r>
              <a:rPr lang="en-US" sz="4000" b="1" dirty="0" smtClean="0">
                <a:solidFill>
                  <a:srgbClr val="006600"/>
                </a:solidFill>
                <a:latin typeface="Times New Roman" pitchFamily="18" charset="0"/>
              </a:rPr>
              <a:t> </a:t>
            </a:r>
            <a:r>
              <a:rPr lang="en-US" sz="4000" b="1" dirty="0" err="1" smtClean="0">
                <a:solidFill>
                  <a:srgbClr val="006600"/>
                </a:solidFill>
                <a:latin typeface="Times New Roman" pitchFamily="18" charset="0"/>
              </a:rPr>
              <a:t>luận</a:t>
            </a:r>
            <a:endParaRPr lang="en-US" sz="4000" b="1" dirty="0">
              <a:solidFill>
                <a:srgbClr val="006600"/>
              </a:solidFill>
              <a:latin typeface="Times New Roman" pitchFamily="18" charset="0"/>
            </a:endParaRPr>
          </a:p>
        </p:txBody>
      </p:sp>
      <p:sp>
        <p:nvSpPr>
          <p:cNvPr id="28" name="Text Box 34"/>
          <p:cNvSpPr txBox="1">
            <a:spLocks noChangeArrowheads="1"/>
          </p:cNvSpPr>
          <p:nvPr/>
        </p:nvSpPr>
        <p:spPr bwMode="auto">
          <a:xfrm>
            <a:off x="1361427" y="3014544"/>
            <a:ext cx="2227934" cy="1200329"/>
          </a:xfrm>
          <a:prstGeom prst="rect">
            <a:avLst/>
          </a:prstGeom>
          <a:noFill/>
          <a:ln w="9525">
            <a:noFill/>
            <a:miter lim="800000"/>
            <a:headEnd/>
            <a:tailEnd/>
          </a:ln>
          <a:effectLst/>
        </p:spPr>
        <p:txBody>
          <a:bodyPr wrap="square">
            <a:spAutoFit/>
          </a:bodyPr>
          <a:lstStyle/>
          <a:p>
            <a:pPr algn="ctr">
              <a:spcBef>
                <a:spcPct val="50000"/>
              </a:spcBef>
            </a:pPr>
            <a:r>
              <a:rPr lang="en-US" sz="3600" b="1" dirty="0" err="1">
                <a:solidFill>
                  <a:srgbClr val="FF0000"/>
                </a:solidFill>
                <a:latin typeface="Times New Roman" pitchFamily="18" charset="0"/>
              </a:rPr>
              <a:t>Có</a:t>
            </a:r>
            <a:r>
              <a:rPr lang="en-US" sz="3600" b="1" dirty="0">
                <a:solidFill>
                  <a:srgbClr val="FF0000"/>
                </a:solidFill>
                <a:latin typeface="Times New Roman" pitchFamily="18" charset="0"/>
              </a:rPr>
              <a:t> </a:t>
            </a:r>
            <a:r>
              <a:rPr lang="en-US" sz="3600" b="1" dirty="0" smtClean="0">
                <a:solidFill>
                  <a:srgbClr val="FF0000"/>
                </a:solidFill>
                <a:latin typeface="Times New Roman" pitchFamily="18" charset="0"/>
              </a:rPr>
              <a:t>2 </a:t>
            </a:r>
            <a:r>
              <a:rPr lang="en-US" sz="3600" b="1" dirty="0" err="1">
                <a:solidFill>
                  <a:srgbClr val="FF0000"/>
                </a:solidFill>
                <a:latin typeface="Times New Roman" pitchFamily="18" charset="0"/>
              </a:rPr>
              <a:t>cách</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lập</a:t>
            </a:r>
            <a:r>
              <a:rPr lang="en-US" sz="3600" b="1" dirty="0">
                <a:solidFill>
                  <a:srgbClr val="FF0000"/>
                </a:solidFill>
                <a:latin typeface="Times New Roman" pitchFamily="18" charset="0"/>
              </a:rPr>
              <a:t> </a:t>
            </a:r>
            <a:r>
              <a:rPr lang="en-US" sz="3600" b="1" dirty="0" err="1" smtClean="0">
                <a:solidFill>
                  <a:srgbClr val="FF0000"/>
                </a:solidFill>
                <a:latin typeface="Times New Roman" pitchFamily="18" charset="0"/>
              </a:rPr>
              <a:t>luận</a:t>
            </a:r>
            <a:endParaRPr lang="en-US" sz="3600" b="1" dirty="0">
              <a:solidFill>
                <a:srgbClr val="FF0000"/>
              </a:solidFill>
              <a:latin typeface="Times New Roman" pitchFamily="18" charset="0"/>
            </a:endParaRPr>
          </a:p>
        </p:txBody>
      </p:sp>
      <p:sp>
        <p:nvSpPr>
          <p:cNvPr id="29" name="Text Box 18"/>
          <p:cNvSpPr txBox="1">
            <a:spLocks noChangeArrowheads="1"/>
          </p:cNvSpPr>
          <p:nvPr/>
        </p:nvSpPr>
        <p:spPr bwMode="auto">
          <a:xfrm>
            <a:off x="5521271" y="2540216"/>
            <a:ext cx="4673600" cy="584775"/>
          </a:xfrm>
          <a:prstGeom prst="rect">
            <a:avLst/>
          </a:prstGeom>
          <a:noFill/>
          <a:ln w="9525">
            <a:noFill/>
            <a:miter lim="800000"/>
            <a:headEnd/>
            <a:tailEnd/>
          </a:ln>
          <a:effectLst/>
        </p:spPr>
        <p:txBody>
          <a:bodyPr wrap="square">
            <a:spAutoFit/>
          </a:bodyPr>
          <a:lstStyle/>
          <a:p>
            <a:pPr>
              <a:spcBef>
                <a:spcPct val="50000"/>
              </a:spcBef>
            </a:pPr>
            <a:r>
              <a:rPr lang="en-US" sz="3200" dirty="0">
                <a:latin typeface="Times New Roman" pitchFamily="18" charset="0"/>
              </a:rPr>
              <a:t> </a:t>
            </a:r>
            <a:r>
              <a:rPr lang="en-US" sz="3200" b="1" i="1" dirty="0" err="1" smtClean="0">
                <a:latin typeface="Times New Roman" pitchFamily="18" charset="0"/>
              </a:rPr>
              <a:t>Nêu</a:t>
            </a:r>
            <a:r>
              <a:rPr lang="en-US" sz="3200" b="1" i="1" dirty="0" smtClean="0">
                <a:latin typeface="Times New Roman" pitchFamily="18" charset="0"/>
              </a:rPr>
              <a:t> </a:t>
            </a:r>
            <a:r>
              <a:rPr lang="en-US" sz="3200" b="1" i="1" dirty="0" err="1">
                <a:latin typeface="Times New Roman" pitchFamily="18" charset="0"/>
              </a:rPr>
              <a:t>dẫn</a:t>
            </a:r>
            <a:r>
              <a:rPr lang="en-US" sz="3200" b="1" i="1" dirty="0">
                <a:latin typeface="Times New Roman" pitchFamily="18" charset="0"/>
              </a:rPr>
              <a:t> </a:t>
            </a:r>
            <a:r>
              <a:rPr lang="en-US" sz="3200" b="1" i="1" dirty="0" err="1">
                <a:latin typeface="Times New Roman" pitchFamily="18" charset="0"/>
              </a:rPr>
              <a:t>chứng</a:t>
            </a:r>
            <a:r>
              <a:rPr lang="en-US" sz="3200" b="1" i="1" dirty="0">
                <a:latin typeface="Times New Roman" pitchFamily="18" charset="0"/>
              </a:rPr>
              <a:t> </a:t>
            </a:r>
            <a:r>
              <a:rPr lang="en-US" sz="3200" b="1" i="1" dirty="0" err="1">
                <a:latin typeface="Times New Roman" pitchFamily="18" charset="0"/>
              </a:rPr>
              <a:t>xác</a:t>
            </a:r>
            <a:r>
              <a:rPr lang="en-US" sz="3200" b="1" i="1" dirty="0">
                <a:latin typeface="Times New Roman" pitchFamily="18" charset="0"/>
              </a:rPr>
              <a:t> </a:t>
            </a:r>
            <a:r>
              <a:rPr lang="en-US" sz="3200" b="1" i="1" dirty="0" err="1" smtClean="0">
                <a:latin typeface="Times New Roman" pitchFamily="18" charset="0"/>
              </a:rPr>
              <a:t>thực</a:t>
            </a:r>
            <a:endParaRPr lang="en-US" sz="3200" b="1" i="1" dirty="0">
              <a:latin typeface="Times New Roman" pitchFamily="18" charset="0"/>
            </a:endParaRPr>
          </a:p>
        </p:txBody>
      </p:sp>
      <p:sp>
        <p:nvSpPr>
          <p:cNvPr id="30" name="Text Box 35"/>
          <p:cNvSpPr txBox="1">
            <a:spLocks noChangeArrowheads="1"/>
          </p:cNvSpPr>
          <p:nvPr/>
        </p:nvSpPr>
        <p:spPr bwMode="auto">
          <a:xfrm>
            <a:off x="5739637" y="4504094"/>
            <a:ext cx="1957700" cy="584775"/>
          </a:xfrm>
          <a:prstGeom prst="rect">
            <a:avLst/>
          </a:prstGeom>
          <a:noFill/>
          <a:ln w="9525">
            <a:noFill/>
            <a:miter lim="800000"/>
            <a:headEnd/>
            <a:tailEnd/>
          </a:ln>
          <a:effectLst/>
        </p:spPr>
        <p:txBody>
          <a:bodyPr wrap="square">
            <a:spAutoFit/>
          </a:bodyPr>
          <a:lstStyle/>
          <a:p>
            <a:pPr>
              <a:spcBef>
                <a:spcPct val="50000"/>
              </a:spcBef>
            </a:pPr>
            <a:r>
              <a:rPr lang="en-US" sz="3200" b="1" i="1" dirty="0" err="1" smtClean="0">
                <a:latin typeface="Times New Roman" pitchFamily="18" charset="0"/>
              </a:rPr>
              <a:t>Nêu</a:t>
            </a:r>
            <a:r>
              <a:rPr lang="en-US" sz="3200" b="1" i="1" dirty="0" smtClean="0">
                <a:latin typeface="Times New Roman" pitchFamily="18" charset="0"/>
              </a:rPr>
              <a:t> </a:t>
            </a:r>
            <a:r>
              <a:rPr lang="en-US" sz="3200" b="1" i="1" dirty="0" err="1">
                <a:latin typeface="Times New Roman" pitchFamily="18" charset="0"/>
              </a:rPr>
              <a:t>lí</a:t>
            </a:r>
            <a:r>
              <a:rPr lang="en-US" sz="3200" b="1" i="1" dirty="0">
                <a:latin typeface="Times New Roman" pitchFamily="18" charset="0"/>
              </a:rPr>
              <a:t> </a:t>
            </a:r>
            <a:r>
              <a:rPr lang="en-US" sz="3200" b="1" i="1" dirty="0" err="1">
                <a:latin typeface="Times New Roman" pitchFamily="18" charset="0"/>
              </a:rPr>
              <a:t>lẽ</a:t>
            </a:r>
            <a:r>
              <a:rPr lang="en-US" sz="3200" b="1" i="1" dirty="0">
                <a:latin typeface="Times New Roman" pitchFamily="18" charset="0"/>
              </a:rPr>
              <a:t>.</a:t>
            </a:r>
          </a:p>
        </p:txBody>
      </p:sp>
      <p:grpSp>
        <p:nvGrpSpPr>
          <p:cNvPr id="31" name="组合 4">
            <a:extLst>
              <a:ext uri="{FF2B5EF4-FFF2-40B4-BE49-F238E27FC236}">
                <a16:creationId xmlns:a16="http://schemas.microsoft.com/office/drawing/2014/main" id="{5157857F-CBBA-438D-B48B-A0113E693FDE}"/>
              </a:ext>
            </a:extLst>
          </p:cNvPr>
          <p:cNvGrpSpPr/>
          <p:nvPr/>
        </p:nvGrpSpPr>
        <p:grpSpPr>
          <a:xfrm>
            <a:off x="4526620" y="4437795"/>
            <a:ext cx="702745" cy="837305"/>
            <a:chOff x="4410075" y="3600450"/>
            <a:chExt cx="1244600" cy="1617663"/>
          </a:xfrm>
        </p:grpSpPr>
        <p:sp>
          <p:nvSpPr>
            <p:cNvPr id="32" name="Freeform 14">
              <a:extLst>
                <a:ext uri="{FF2B5EF4-FFF2-40B4-BE49-F238E27FC236}">
                  <a16:creationId xmlns:a16="http://schemas.microsoft.com/office/drawing/2014/main" id="{143406BA-EC0B-4829-81D6-D65EF0738FF3}"/>
                </a:ext>
              </a:extLst>
            </p:cNvPr>
            <p:cNvSpPr>
              <a:spLocks/>
            </p:cNvSpPr>
            <p:nvPr/>
          </p:nvSpPr>
          <p:spPr bwMode="auto">
            <a:xfrm rot="10800000">
              <a:off x="4410075" y="3600450"/>
              <a:ext cx="1244600" cy="1077913"/>
            </a:xfrm>
            <a:custGeom>
              <a:avLst/>
              <a:gdLst>
                <a:gd name="T0" fmla="*/ 2147483647 w 556"/>
                <a:gd name="T1" fmla="*/ 0 h 482"/>
                <a:gd name="T2" fmla="*/ 2147483647 w 556"/>
                <a:gd name="T3" fmla="*/ 2147483647 h 482"/>
                <a:gd name="T4" fmla="*/ 2147483647 w 556"/>
                <a:gd name="T5" fmla="*/ 2147483647 h 482"/>
                <a:gd name="T6" fmla="*/ 2147483647 w 556"/>
                <a:gd name="T7" fmla="*/ 2147483647 h 482"/>
                <a:gd name="T8" fmla="*/ 0 w 556"/>
                <a:gd name="T9" fmla="*/ 0 h 482"/>
                <a:gd name="T10" fmla="*/ 2147483647 w 556"/>
                <a:gd name="T11" fmla="*/ 2147483647 h 482"/>
                <a:gd name="T12" fmla="*/ 2147483647 w 556"/>
                <a:gd name="T13" fmla="*/ 0 h 4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6" h="482">
                  <a:moveTo>
                    <a:pt x="556" y="0"/>
                  </a:moveTo>
                  <a:lnTo>
                    <a:pt x="465" y="43"/>
                  </a:lnTo>
                  <a:lnTo>
                    <a:pt x="278" y="366"/>
                  </a:lnTo>
                  <a:lnTo>
                    <a:pt x="91" y="43"/>
                  </a:lnTo>
                  <a:lnTo>
                    <a:pt x="0" y="0"/>
                  </a:lnTo>
                  <a:lnTo>
                    <a:pt x="278" y="482"/>
                  </a:lnTo>
                  <a:lnTo>
                    <a:pt x="556" y="0"/>
                  </a:lnTo>
                  <a:close/>
                </a:path>
              </a:pathLst>
            </a:custGeom>
            <a:solidFill>
              <a:schemeClr val="accent4"/>
            </a:solid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lt1"/>
                </a:solidFill>
              </a:endParaRPr>
            </a:p>
          </p:txBody>
        </p:sp>
        <p:sp>
          <p:nvSpPr>
            <p:cNvPr id="33" name="Freeform 15">
              <a:extLst>
                <a:ext uri="{FF2B5EF4-FFF2-40B4-BE49-F238E27FC236}">
                  <a16:creationId xmlns:a16="http://schemas.microsoft.com/office/drawing/2014/main" id="{A2A29E71-6508-496C-A294-37A988F092A6}"/>
                </a:ext>
              </a:extLst>
            </p:cNvPr>
            <p:cNvSpPr>
              <a:spLocks/>
            </p:cNvSpPr>
            <p:nvPr/>
          </p:nvSpPr>
          <p:spPr bwMode="auto">
            <a:xfrm rot="10800000">
              <a:off x="4410075" y="4138613"/>
              <a:ext cx="1244600" cy="1079500"/>
            </a:xfrm>
            <a:custGeom>
              <a:avLst/>
              <a:gdLst>
                <a:gd name="T0" fmla="*/ 2147483647 w 556"/>
                <a:gd name="T1" fmla="*/ 0 h 482"/>
                <a:gd name="T2" fmla="*/ 2147483647 w 556"/>
                <a:gd name="T3" fmla="*/ 2147483647 h 482"/>
                <a:gd name="T4" fmla="*/ 0 w 556"/>
                <a:gd name="T5" fmla="*/ 0 h 482"/>
                <a:gd name="T6" fmla="*/ 2147483647 w 556"/>
                <a:gd name="T7" fmla="*/ 2147483647 h 482"/>
                <a:gd name="T8" fmla="*/ 2147483647 w 556"/>
                <a:gd name="T9" fmla="*/ 0 h 4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482">
                  <a:moveTo>
                    <a:pt x="556" y="0"/>
                  </a:moveTo>
                  <a:lnTo>
                    <a:pt x="278" y="482"/>
                  </a:lnTo>
                  <a:lnTo>
                    <a:pt x="0" y="0"/>
                  </a:lnTo>
                  <a:lnTo>
                    <a:pt x="278" y="130"/>
                  </a:lnTo>
                  <a:lnTo>
                    <a:pt x="556" y="0"/>
                  </a:lnTo>
                  <a:close/>
                </a:path>
              </a:pathLst>
            </a:custGeom>
            <a:solidFill>
              <a:schemeClr val="accent4"/>
            </a:solid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endParaRPr>
            </a:p>
          </p:txBody>
        </p:sp>
        <p:sp>
          <p:nvSpPr>
            <p:cNvPr id="34" name="Oval 42">
              <a:extLst>
                <a:ext uri="{FF2B5EF4-FFF2-40B4-BE49-F238E27FC236}">
                  <a16:creationId xmlns:a16="http://schemas.microsoft.com/office/drawing/2014/main" id="{733F2C19-1BE6-4BE5-8A91-4766D7E149A3}"/>
                </a:ext>
              </a:extLst>
            </p:cNvPr>
            <p:cNvSpPr>
              <a:spLocks noChangeArrowheads="1"/>
            </p:cNvSpPr>
            <p:nvPr/>
          </p:nvSpPr>
          <p:spPr bwMode="auto">
            <a:xfrm>
              <a:off x="4943475" y="4384675"/>
              <a:ext cx="73025" cy="69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35" name="Oval 43">
              <a:extLst>
                <a:ext uri="{FF2B5EF4-FFF2-40B4-BE49-F238E27FC236}">
                  <a16:creationId xmlns:a16="http://schemas.microsoft.com/office/drawing/2014/main" id="{A435C7ED-BB3D-47C7-8E68-5F62174874F6}"/>
                </a:ext>
              </a:extLst>
            </p:cNvPr>
            <p:cNvSpPr>
              <a:spLocks noChangeArrowheads="1"/>
            </p:cNvSpPr>
            <p:nvPr/>
          </p:nvSpPr>
          <p:spPr bwMode="auto">
            <a:xfrm>
              <a:off x="5030788" y="4365625"/>
              <a:ext cx="88900" cy="88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36" name="Oval 44">
              <a:extLst>
                <a:ext uri="{FF2B5EF4-FFF2-40B4-BE49-F238E27FC236}">
                  <a16:creationId xmlns:a16="http://schemas.microsoft.com/office/drawing/2014/main" id="{A1E0E5A8-3BE0-4278-A921-95CEF0B33531}"/>
                </a:ext>
              </a:extLst>
            </p:cNvPr>
            <p:cNvSpPr>
              <a:spLocks noChangeArrowheads="1"/>
            </p:cNvSpPr>
            <p:nvPr/>
          </p:nvSpPr>
          <p:spPr bwMode="auto">
            <a:xfrm>
              <a:off x="4943475" y="4468813"/>
              <a:ext cx="73025" cy="71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37" name="Oval 45">
              <a:extLst>
                <a:ext uri="{FF2B5EF4-FFF2-40B4-BE49-F238E27FC236}">
                  <a16:creationId xmlns:a16="http://schemas.microsoft.com/office/drawing/2014/main" id="{3C7DCCF7-B6BB-4ED4-9BC6-4757229C0DA9}"/>
                </a:ext>
              </a:extLst>
            </p:cNvPr>
            <p:cNvSpPr>
              <a:spLocks noChangeArrowheads="1"/>
            </p:cNvSpPr>
            <p:nvPr/>
          </p:nvSpPr>
          <p:spPr bwMode="auto">
            <a:xfrm>
              <a:off x="5030788" y="4468813"/>
              <a:ext cx="71437" cy="71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spTree>
    <p:extLst>
      <p:ext uri="{BB962C8B-B14F-4D97-AF65-F5344CB8AC3E}">
        <p14:creationId xmlns:p14="http://schemas.microsoft.com/office/powerpoint/2010/main" val="1171201255"/>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ppt_x</p:attrName>
                                        </p:attrNameLst>
                                      </p:cBhvr>
                                      <p:tavLst>
                                        <p:tav tm="0">
                                          <p:val>
                                            <p:strVal val="#ppt_x-.2"/>
                                          </p:val>
                                        </p:tav>
                                        <p:tav tm="100000">
                                          <p:val>
                                            <p:strVal val="#ppt_x"/>
                                          </p:val>
                                        </p:tav>
                                      </p:tavLst>
                                    </p:anim>
                                    <p:anim calcmode="lin" valueType="num">
                                      <p:cBhvr>
                                        <p:cTn id="19"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1000" fill="hold"/>
                                        <p:tgtEl>
                                          <p:spTgt spid="28"/>
                                        </p:tgtEl>
                                        <p:attrNameLst>
                                          <p:attrName>ppt_x</p:attrName>
                                        </p:attrNameLst>
                                      </p:cBhvr>
                                      <p:tavLst>
                                        <p:tav tm="0">
                                          <p:val>
                                            <p:strVal val="1+#ppt_w/2"/>
                                          </p:val>
                                        </p:tav>
                                        <p:tav tm="100000">
                                          <p:val>
                                            <p:strVal val="#ppt_x"/>
                                          </p:val>
                                        </p:tav>
                                      </p:tavLst>
                                    </p:anim>
                                    <p:anim calcmode="lin" valueType="num">
                                      <p:cBhvr additive="base">
                                        <p:cTn id="26"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ppt_x</p:attrName>
                                        </p:attrNameLst>
                                      </p:cBhvr>
                                      <p:tavLst>
                                        <p:tav tm="0">
                                          <p:val>
                                            <p:strVal val="#ppt_x-.2"/>
                                          </p:val>
                                        </p:tav>
                                        <p:tav tm="100000">
                                          <p:val>
                                            <p:strVal val="#ppt_x"/>
                                          </p:val>
                                        </p:tav>
                                      </p:tavLst>
                                    </p:anim>
                                    <p:anim calcmode="lin" valueType="num">
                                      <p:cBhvr>
                                        <p:cTn id="3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3" dur="1000"/>
                                        <p:tgtEl>
                                          <p:spTgt spid="5"/>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1000" fill="hold"/>
                                        <p:tgtEl>
                                          <p:spTgt spid="29"/>
                                        </p:tgtEl>
                                        <p:attrNameLst>
                                          <p:attrName>ppt_x</p:attrName>
                                        </p:attrNameLst>
                                      </p:cBhvr>
                                      <p:tavLst>
                                        <p:tav tm="0">
                                          <p:val>
                                            <p:strVal val="#ppt_x-.2"/>
                                          </p:val>
                                        </p:tav>
                                        <p:tav tm="100000">
                                          <p:val>
                                            <p:strVal val="#ppt_x"/>
                                          </p:val>
                                        </p:tav>
                                      </p:tavLst>
                                    </p:anim>
                                    <p:anim calcmode="lin" valueType="num">
                                      <p:cBhvr>
                                        <p:cTn id="37"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ppt_x</p:attrName>
                                        </p:attrNameLst>
                                      </p:cBhvr>
                                      <p:tavLst>
                                        <p:tav tm="0">
                                          <p:val>
                                            <p:strVal val="#ppt_x-.2"/>
                                          </p:val>
                                        </p:tav>
                                        <p:tav tm="100000">
                                          <p:val>
                                            <p:strVal val="#ppt_x"/>
                                          </p:val>
                                        </p:tav>
                                      </p:tavLst>
                                    </p:anim>
                                    <p:anim calcmode="lin" valueType="num">
                                      <p:cBhvr>
                                        <p:cTn id="44"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45" dur="1000"/>
                                        <p:tgtEl>
                                          <p:spTgt spid="30"/>
                                        </p:tgtEl>
                                      </p:cBhvr>
                                    </p:animEffect>
                                  </p:childTnLst>
                                </p:cTn>
                              </p:par>
                              <p:par>
                                <p:cTn id="46" presetID="29"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1000" fill="hold"/>
                                        <p:tgtEl>
                                          <p:spTgt spid="31"/>
                                        </p:tgtEl>
                                        <p:attrNameLst>
                                          <p:attrName>ppt_x</p:attrName>
                                        </p:attrNameLst>
                                      </p:cBhvr>
                                      <p:tavLst>
                                        <p:tav tm="0">
                                          <p:val>
                                            <p:strVal val="#ppt_x-.2"/>
                                          </p:val>
                                        </p:tav>
                                        <p:tav tm="100000">
                                          <p:val>
                                            <p:strVal val="#ppt_x"/>
                                          </p:val>
                                        </p:tav>
                                      </p:tavLst>
                                    </p:anim>
                                    <p:anim calcmode="lin" valueType="num">
                                      <p:cBhvr>
                                        <p:cTn id="49"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5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F98962F8-28DB-44A7-8E1B-281A2CE52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15" y="2347415"/>
            <a:ext cx="3129536" cy="4510585"/>
          </a:xfrm>
          <a:prstGeom prst="rect">
            <a:avLst/>
          </a:prstGeom>
        </p:spPr>
      </p:pic>
      <p:grpSp>
        <p:nvGrpSpPr>
          <p:cNvPr id="6" name="Group 12">
            <a:extLst>
              <a:ext uri="{FF2B5EF4-FFF2-40B4-BE49-F238E27FC236}">
                <a16:creationId xmlns:a16="http://schemas.microsoft.com/office/drawing/2014/main" id="{197C4A8E-DE81-44EB-87EE-3AC677ECDB31}"/>
              </a:ext>
            </a:extLst>
          </p:cNvPr>
          <p:cNvGrpSpPr/>
          <p:nvPr/>
        </p:nvGrpSpPr>
        <p:grpSpPr>
          <a:xfrm>
            <a:off x="4355827" y="2258040"/>
            <a:ext cx="650165" cy="662997"/>
            <a:chOff x="7160655" y="2178006"/>
            <a:chExt cx="379359" cy="386846"/>
          </a:xfrm>
          <a:solidFill>
            <a:srgbClr val="FF0000"/>
          </a:solidFill>
        </p:grpSpPr>
        <p:sp>
          <p:nvSpPr>
            <p:cNvPr id="7"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8"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9"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pic>
        <p:nvPicPr>
          <p:cNvPr id="35"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36" name="MH_Entry_1">
            <a:extLst>
              <a:ext uri="{FF2B5EF4-FFF2-40B4-BE49-F238E27FC236}">
                <a16:creationId xmlns:a16="http://schemas.microsoft.com/office/drawing/2014/main" id="{B829713E-1B8C-4274-B581-D5B2C9C33DF4}"/>
              </a:ext>
            </a:extLst>
          </p:cNvPr>
          <p:cNvSpPr/>
          <p:nvPr>
            <p:custDataLst>
              <p:tags r:id="rId1"/>
            </p:custDataLst>
          </p:nvPr>
        </p:nvSpPr>
        <p:spPr>
          <a:xfrm>
            <a:off x="4490120" y="163776"/>
            <a:ext cx="3753128"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2. </a:t>
            </a:r>
            <a:r>
              <a:rPr lang="en-US" altLang="zh-CN" sz="44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Lập</a:t>
            </a: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dàn</a:t>
            </a: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37" name="Text Box 16"/>
          <p:cNvSpPr txBox="1">
            <a:spLocks noChangeArrowheads="1"/>
          </p:cNvSpPr>
          <p:nvPr/>
        </p:nvSpPr>
        <p:spPr bwMode="auto">
          <a:xfrm>
            <a:off x="5418160" y="2197291"/>
            <a:ext cx="3862305" cy="646331"/>
          </a:xfrm>
          <a:prstGeom prst="rect">
            <a:avLst/>
          </a:prstGeom>
          <a:noFill/>
          <a:ln w="9525">
            <a:noFill/>
            <a:miter lim="800000"/>
            <a:headEnd/>
            <a:tailEnd/>
          </a:ln>
          <a:effectLst/>
        </p:spPr>
        <p:txBody>
          <a:bodyPr wrap="square">
            <a:spAutoFit/>
          </a:bodyPr>
          <a:lstStyle/>
          <a:p>
            <a:pPr>
              <a:spcBef>
                <a:spcPct val="50000"/>
              </a:spcBef>
            </a:pPr>
            <a:r>
              <a:rPr lang="en-US" sz="3600" dirty="0">
                <a:latin typeface="Times New Roman" pitchFamily="18" charset="0"/>
                <a:cs typeface="Times New Roman" pitchFamily="18" charset="0"/>
              </a:rPr>
              <a:t> </a:t>
            </a:r>
            <a:r>
              <a:rPr lang="en-US" sz="3600" b="1" dirty="0">
                <a:solidFill>
                  <a:srgbClr val="006600"/>
                </a:solidFill>
                <a:latin typeface="Times New Roman" pitchFamily="18" charset="0"/>
                <a:cs typeface="Times New Roman" pitchFamily="18" charset="0"/>
              </a:rPr>
              <a:t>a. </a:t>
            </a:r>
            <a:r>
              <a:rPr lang="en-US" sz="3600" b="1" dirty="0" err="1" smtClean="0">
                <a:solidFill>
                  <a:srgbClr val="006600"/>
                </a:solidFill>
                <a:latin typeface="Times New Roman" pitchFamily="18" charset="0"/>
                <a:cs typeface="Times New Roman" pitchFamily="18" charset="0"/>
              </a:rPr>
              <a:t>Mở</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bài</a:t>
            </a:r>
            <a:endParaRPr lang="en-US" sz="3600" dirty="0">
              <a:latin typeface="Times New Roman" pitchFamily="18" charset="0"/>
              <a:cs typeface="Times New Roman" pitchFamily="18" charset="0"/>
            </a:endParaRPr>
          </a:p>
        </p:txBody>
      </p:sp>
      <p:sp>
        <p:nvSpPr>
          <p:cNvPr id="38" name="Text Box 16"/>
          <p:cNvSpPr txBox="1">
            <a:spLocks noChangeArrowheads="1"/>
          </p:cNvSpPr>
          <p:nvPr/>
        </p:nvSpPr>
        <p:spPr bwMode="auto">
          <a:xfrm>
            <a:off x="5500033" y="3594719"/>
            <a:ext cx="2504659" cy="646331"/>
          </a:xfrm>
          <a:prstGeom prst="rect">
            <a:avLst/>
          </a:prstGeom>
          <a:noFill/>
          <a:ln w="9525">
            <a:noFill/>
            <a:miter lim="800000"/>
            <a:headEnd/>
            <a:tailEnd/>
          </a:ln>
          <a:effectLst/>
        </p:spPr>
        <p:txBody>
          <a:bodyPr wrap="square">
            <a:spAutoFit/>
          </a:bodyPr>
          <a:lstStyle/>
          <a:p>
            <a:pPr>
              <a:spcBef>
                <a:spcPct val="50000"/>
              </a:spcBef>
            </a:pPr>
            <a:r>
              <a:rPr lang="en-US" sz="3600" b="1" dirty="0" smtClean="0">
                <a:solidFill>
                  <a:srgbClr val="006600"/>
                </a:solidFill>
                <a:latin typeface="Times New Roman" pitchFamily="18" charset="0"/>
                <a:cs typeface="Times New Roman" pitchFamily="18" charset="0"/>
              </a:rPr>
              <a:t>b</a:t>
            </a:r>
            <a:r>
              <a:rPr lang="en-US" sz="3600" b="1" dirty="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Thân</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bài</a:t>
            </a:r>
            <a:endParaRPr lang="en-US" sz="3600" dirty="0">
              <a:latin typeface="Times New Roman" pitchFamily="18" charset="0"/>
              <a:cs typeface="Times New Roman" pitchFamily="18" charset="0"/>
            </a:endParaRPr>
          </a:p>
        </p:txBody>
      </p:sp>
      <p:grpSp>
        <p:nvGrpSpPr>
          <p:cNvPr id="10" name="Group 12">
            <a:extLst>
              <a:ext uri="{FF2B5EF4-FFF2-40B4-BE49-F238E27FC236}">
                <a16:creationId xmlns:a16="http://schemas.microsoft.com/office/drawing/2014/main" id="{197C4A8E-DE81-44EB-87EE-3AC677ECDB31}"/>
              </a:ext>
            </a:extLst>
          </p:cNvPr>
          <p:cNvGrpSpPr/>
          <p:nvPr/>
        </p:nvGrpSpPr>
        <p:grpSpPr>
          <a:xfrm>
            <a:off x="4494578" y="3652386"/>
            <a:ext cx="650165" cy="662997"/>
            <a:chOff x="7160655" y="2178006"/>
            <a:chExt cx="379359" cy="386846"/>
          </a:xfrm>
          <a:solidFill>
            <a:srgbClr val="FF0000"/>
          </a:solidFill>
        </p:grpSpPr>
        <p:sp>
          <p:nvSpPr>
            <p:cNvPr id="40"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1"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2"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sp>
        <p:nvSpPr>
          <p:cNvPr id="43" name="Text Box 16"/>
          <p:cNvSpPr txBox="1">
            <a:spLocks noChangeArrowheads="1"/>
          </p:cNvSpPr>
          <p:nvPr/>
        </p:nvSpPr>
        <p:spPr bwMode="auto">
          <a:xfrm>
            <a:off x="5597842" y="5084599"/>
            <a:ext cx="5211174" cy="646331"/>
          </a:xfrm>
          <a:prstGeom prst="rect">
            <a:avLst/>
          </a:prstGeom>
          <a:noFill/>
          <a:ln w="9525">
            <a:noFill/>
            <a:miter lim="800000"/>
            <a:headEnd/>
            <a:tailEnd/>
          </a:ln>
          <a:effectLst/>
        </p:spPr>
        <p:txBody>
          <a:bodyPr wrap="square">
            <a:spAutoFit/>
          </a:bodyPr>
          <a:lstStyle/>
          <a:p>
            <a:pPr>
              <a:spcBef>
                <a:spcPct val="50000"/>
              </a:spcBef>
            </a:pPr>
            <a:r>
              <a:rPr lang="en-US" sz="3600" b="1" dirty="0" smtClean="0">
                <a:solidFill>
                  <a:srgbClr val="006600"/>
                </a:solidFill>
                <a:latin typeface="Times New Roman" pitchFamily="18" charset="0"/>
              </a:rPr>
              <a:t>c. </a:t>
            </a:r>
            <a:r>
              <a:rPr lang="en-US" sz="3600" b="1" dirty="0" err="1" smtClean="0">
                <a:solidFill>
                  <a:srgbClr val="006600"/>
                </a:solidFill>
                <a:latin typeface="Times New Roman" pitchFamily="18" charset="0"/>
              </a:rPr>
              <a:t>Kết</a:t>
            </a:r>
            <a:r>
              <a:rPr lang="en-US" sz="3600" b="1" dirty="0" smtClean="0">
                <a:solidFill>
                  <a:srgbClr val="006600"/>
                </a:solidFill>
                <a:latin typeface="Times New Roman" pitchFamily="18" charset="0"/>
              </a:rPr>
              <a:t> </a:t>
            </a:r>
            <a:r>
              <a:rPr lang="en-US" sz="3600" b="1" dirty="0" err="1" smtClean="0">
                <a:solidFill>
                  <a:srgbClr val="006600"/>
                </a:solidFill>
                <a:latin typeface="Times New Roman" pitchFamily="18" charset="0"/>
              </a:rPr>
              <a:t>bài</a:t>
            </a:r>
            <a:endParaRPr lang="en-US" sz="3600" b="1" dirty="0">
              <a:solidFill>
                <a:srgbClr val="006600"/>
              </a:solidFill>
              <a:latin typeface="Times New Roman" pitchFamily="18" charset="0"/>
            </a:endParaRPr>
          </a:p>
        </p:txBody>
      </p:sp>
      <p:grpSp>
        <p:nvGrpSpPr>
          <p:cNvPr id="11" name="Group 12">
            <a:extLst>
              <a:ext uri="{FF2B5EF4-FFF2-40B4-BE49-F238E27FC236}">
                <a16:creationId xmlns:a16="http://schemas.microsoft.com/office/drawing/2014/main" id="{197C4A8E-DE81-44EB-87EE-3AC677ECDB31}"/>
              </a:ext>
            </a:extLst>
          </p:cNvPr>
          <p:cNvGrpSpPr/>
          <p:nvPr/>
        </p:nvGrpSpPr>
        <p:grpSpPr>
          <a:xfrm>
            <a:off x="4592388" y="5142266"/>
            <a:ext cx="650165" cy="662997"/>
            <a:chOff x="7160655" y="2178006"/>
            <a:chExt cx="379359" cy="386846"/>
          </a:xfrm>
          <a:solidFill>
            <a:srgbClr val="FF0000"/>
          </a:solidFill>
        </p:grpSpPr>
        <p:sp>
          <p:nvSpPr>
            <p:cNvPr id="45"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6"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7"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spTree>
    <p:extLst>
      <p:ext uri="{BB962C8B-B14F-4D97-AF65-F5344CB8AC3E}">
        <p14:creationId xmlns:p14="http://schemas.microsoft.com/office/powerpoint/2010/main" val="264386943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ppt_x</p:attrName>
                                        </p:attrNameLst>
                                      </p:cBhvr>
                                      <p:tavLst>
                                        <p:tav tm="0">
                                          <p:val>
                                            <p:strVal val="#ppt_x-.2"/>
                                          </p:val>
                                        </p:tav>
                                        <p:tav tm="100000">
                                          <p:val>
                                            <p:strVal val="#ppt_x"/>
                                          </p:val>
                                        </p:tav>
                                      </p:tavLst>
                                    </p:anim>
                                    <p:anim calcmode="lin" valueType="num">
                                      <p:cBhvr>
                                        <p:cTn id="31"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
                                        </p:tgtEl>
                                      </p:cBhvr>
                                    </p:animEffect>
                                  </p:childTnLst>
                                </p:cTn>
                              </p:par>
                              <p:par>
                                <p:cTn id="33" presetID="29"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1000" fill="hold"/>
                                        <p:tgtEl>
                                          <p:spTgt spid="37"/>
                                        </p:tgtEl>
                                        <p:attrNameLst>
                                          <p:attrName>ppt_x</p:attrName>
                                        </p:attrNameLst>
                                      </p:cBhvr>
                                      <p:tavLst>
                                        <p:tav tm="0">
                                          <p:val>
                                            <p:strVal val="#ppt_x-.2"/>
                                          </p:val>
                                        </p:tav>
                                        <p:tav tm="100000">
                                          <p:val>
                                            <p:strVal val="#ppt_x"/>
                                          </p:val>
                                        </p:tav>
                                      </p:tavLst>
                                    </p:anim>
                                    <p:anim calcmode="lin" valueType="num">
                                      <p:cBhvr>
                                        <p:cTn id="36"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ppt_x</p:attrName>
                                        </p:attrNameLst>
                                      </p:cBhvr>
                                      <p:tavLst>
                                        <p:tav tm="0">
                                          <p:val>
                                            <p:strVal val="#ppt_x-.2"/>
                                          </p:val>
                                        </p:tav>
                                        <p:tav tm="100000">
                                          <p:val>
                                            <p:strVal val="#ppt_x"/>
                                          </p:val>
                                        </p:tav>
                                      </p:tavLst>
                                    </p:anim>
                                    <p:anim calcmode="lin" valueType="num">
                                      <p:cBhvr>
                                        <p:cTn id="4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0"/>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1000" fill="hold"/>
                                        <p:tgtEl>
                                          <p:spTgt spid="38"/>
                                        </p:tgtEl>
                                        <p:attrNameLst>
                                          <p:attrName>ppt_x</p:attrName>
                                        </p:attrNameLst>
                                      </p:cBhvr>
                                      <p:tavLst>
                                        <p:tav tm="0">
                                          <p:val>
                                            <p:strVal val="#ppt_x-.2"/>
                                          </p:val>
                                        </p:tav>
                                        <p:tav tm="100000">
                                          <p:val>
                                            <p:strVal val="#ppt_x"/>
                                          </p:val>
                                        </p:tav>
                                      </p:tavLst>
                                    </p:anim>
                                    <p:anim calcmode="lin" valueType="num">
                                      <p:cBhvr>
                                        <p:cTn id="48"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ppt_x</p:attrName>
                                        </p:attrNameLst>
                                      </p:cBhvr>
                                      <p:tavLst>
                                        <p:tav tm="0">
                                          <p:val>
                                            <p:strVal val="#ppt_x-.2"/>
                                          </p:val>
                                        </p:tav>
                                        <p:tav tm="100000">
                                          <p:val>
                                            <p:strVal val="#ppt_x"/>
                                          </p:val>
                                        </p:tav>
                                      </p:tavLst>
                                    </p:anim>
                                    <p:anim calcmode="lin" valueType="num">
                                      <p:cBhvr>
                                        <p:cTn id="5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1"/>
                                        </p:tgtEl>
                                      </p:cBhvr>
                                    </p:animEffect>
                                  </p:childTnLst>
                                </p:cTn>
                              </p:par>
                              <p:par>
                                <p:cTn id="57" presetID="29"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1000" fill="hold"/>
                                        <p:tgtEl>
                                          <p:spTgt spid="43"/>
                                        </p:tgtEl>
                                        <p:attrNameLst>
                                          <p:attrName>ppt_x</p:attrName>
                                        </p:attrNameLst>
                                      </p:cBhvr>
                                      <p:tavLst>
                                        <p:tav tm="0">
                                          <p:val>
                                            <p:strVal val="#ppt_x-.2"/>
                                          </p:val>
                                        </p:tav>
                                        <p:tav tm="100000">
                                          <p:val>
                                            <p:strVal val="#ppt_x"/>
                                          </p:val>
                                        </p:tav>
                                      </p:tavLst>
                                    </p:anim>
                                    <p:anim calcmode="lin" valueType="num">
                                      <p:cBhvr>
                                        <p:cTn id="60"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6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6AF18905-8E1C-4E35-B6B2-BC3234D50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73" y="1432918"/>
            <a:ext cx="5449169" cy="4991100"/>
          </a:xfrm>
          <a:prstGeom prst="rect">
            <a:avLst/>
          </a:prstGeom>
        </p:spPr>
      </p:pic>
      <p:sp>
        <p:nvSpPr>
          <p:cNvPr id="7" name="TextBox 13">
            <a:extLst>
              <a:ext uri="{FF2B5EF4-FFF2-40B4-BE49-F238E27FC236}">
                <a16:creationId xmlns:a16="http://schemas.microsoft.com/office/drawing/2014/main" id="{8D5A3275-6CCD-4074-8C0F-0A0F88575D6C}"/>
              </a:ext>
            </a:extLst>
          </p:cNvPr>
          <p:cNvSpPr txBox="1">
            <a:spLocks noChangeArrowheads="1"/>
          </p:cNvSpPr>
          <p:nvPr/>
        </p:nvSpPr>
        <p:spPr bwMode="auto">
          <a:xfrm>
            <a:off x="1678673" y="2471990"/>
            <a:ext cx="405338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en-US" sz="3000" i="1" dirty="0" err="1" smtClean="0">
                <a:latin typeface="Times New Roman" pitchFamily="18" charset="0"/>
              </a:rPr>
              <a:t>Nêu</a:t>
            </a:r>
            <a:r>
              <a:rPr lang="en-US" sz="3000" i="1" dirty="0" smtClean="0">
                <a:latin typeface="Times New Roman" pitchFamily="18" charset="0"/>
              </a:rPr>
              <a:t> </a:t>
            </a:r>
            <a:r>
              <a:rPr lang="en-US" sz="3000" i="1" dirty="0" err="1" smtClean="0">
                <a:latin typeface="Times New Roman" pitchFamily="18" charset="0"/>
              </a:rPr>
              <a:t>vai</a:t>
            </a:r>
            <a:r>
              <a:rPr lang="en-US" sz="3000" i="1" dirty="0" smtClean="0">
                <a:latin typeface="Times New Roman" pitchFamily="18" charset="0"/>
              </a:rPr>
              <a:t> </a:t>
            </a:r>
            <a:r>
              <a:rPr lang="en-US" sz="3000" i="1" dirty="0" err="1" smtClean="0">
                <a:latin typeface="Times New Roman" pitchFamily="18" charset="0"/>
              </a:rPr>
              <a:t>trò</a:t>
            </a:r>
            <a:r>
              <a:rPr lang="en-US" sz="3000" i="1" dirty="0" smtClean="0">
                <a:latin typeface="Times New Roman" pitchFamily="18" charset="0"/>
              </a:rPr>
              <a:t> </a:t>
            </a:r>
            <a:r>
              <a:rPr lang="en-US" sz="3000" i="1" dirty="0" err="1" smtClean="0">
                <a:latin typeface="Times New Roman" pitchFamily="18" charset="0"/>
              </a:rPr>
              <a:t>quan</a:t>
            </a:r>
            <a:r>
              <a:rPr lang="en-US" sz="3000" i="1" dirty="0" smtClean="0">
                <a:latin typeface="Times New Roman" pitchFamily="18" charset="0"/>
              </a:rPr>
              <a:t> </a:t>
            </a:r>
            <a:r>
              <a:rPr lang="en-US" sz="3000" i="1" dirty="0" err="1" smtClean="0">
                <a:latin typeface="Times New Roman" pitchFamily="18" charset="0"/>
              </a:rPr>
              <a:t>trọng</a:t>
            </a:r>
            <a:r>
              <a:rPr lang="en-US" sz="3000" i="1" dirty="0" smtClean="0">
                <a:latin typeface="Times New Roman" pitchFamily="18" charset="0"/>
              </a:rPr>
              <a:t> </a:t>
            </a:r>
            <a:r>
              <a:rPr lang="en-US" sz="3000" i="1" dirty="0" err="1" smtClean="0">
                <a:latin typeface="Times New Roman" pitchFamily="18" charset="0"/>
              </a:rPr>
              <a:t>của</a:t>
            </a:r>
            <a:r>
              <a:rPr lang="en-US" sz="3000" i="1" dirty="0" smtClean="0">
                <a:latin typeface="Times New Roman" pitchFamily="18" charset="0"/>
              </a:rPr>
              <a:t> </a:t>
            </a:r>
            <a:r>
              <a:rPr lang="en-US" sz="3000" i="1" dirty="0" err="1" smtClean="0">
                <a:latin typeface="Times New Roman" pitchFamily="18" charset="0"/>
              </a:rPr>
              <a:t>lí</a:t>
            </a:r>
            <a:r>
              <a:rPr lang="en-US" sz="3000" i="1" dirty="0" smtClean="0">
                <a:latin typeface="Times New Roman" pitchFamily="18" charset="0"/>
              </a:rPr>
              <a:t> </a:t>
            </a:r>
            <a:r>
              <a:rPr lang="en-US" sz="3000" i="1" dirty="0" err="1" smtClean="0">
                <a:latin typeface="Times New Roman" pitchFamily="18" charset="0"/>
              </a:rPr>
              <a:t>tưởng</a:t>
            </a:r>
            <a:r>
              <a:rPr lang="en-US" sz="3000" i="1" dirty="0" smtClean="0">
                <a:latin typeface="Times New Roman" pitchFamily="18" charset="0"/>
              </a:rPr>
              <a:t>, ý </a:t>
            </a:r>
            <a:r>
              <a:rPr lang="en-US" sz="3000" i="1" dirty="0" err="1" smtClean="0">
                <a:latin typeface="Times New Roman" pitchFamily="18" charset="0"/>
              </a:rPr>
              <a:t>chí</a:t>
            </a:r>
            <a:r>
              <a:rPr lang="en-US" sz="3000" i="1" dirty="0" smtClean="0">
                <a:latin typeface="Times New Roman" pitchFamily="18" charset="0"/>
              </a:rPr>
              <a:t>, </a:t>
            </a:r>
            <a:r>
              <a:rPr lang="en-US" sz="3000" i="1" dirty="0" err="1" smtClean="0">
                <a:latin typeface="Times New Roman" pitchFamily="18" charset="0"/>
              </a:rPr>
              <a:t>và</a:t>
            </a:r>
            <a:r>
              <a:rPr lang="en-US" sz="3000" i="1" dirty="0" smtClean="0">
                <a:latin typeface="Times New Roman" pitchFamily="18" charset="0"/>
              </a:rPr>
              <a:t> </a:t>
            </a:r>
            <a:r>
              <a:rPr lang="en-US" sz="3000" i="1" dirty="0" err="1" smtClean="0">
                <a:latin typeface="Times New Roman" pitchFamily="18" charset="0"/>
              </a:rPr>
              <a:t>nghị</a:t>
            </a:r>
            <a:r>
              <a:rPr lang="en-US" sz="3000" i="1" dirty="0" smtClean="0">
                <a:latin typeface="Times New Roman" pitchFamily="18" charset="0"/>
              </a:rPr>
              <a:t> </a:t>
            </a:r>
            <a:r>
              <a:rPr lang="en-US" sz="3000" i="1" dirty="0" err="1" smtClean="0">
                <a:latin typeface="Times New Roman" pitchFamily="18" charset="0"/>
              </a:rPr>
              <a:t>lực</a:t>
            </a:r>
            <a:r>
              <a:rPr lang="en-US" sz="3000" i="1" dirty="0" smtClean="0">
                <a:latin typeface="Times New Roman" pitchFamily="18" charset="0"/>
              </a:rPr>
              <a:t> </a:t>
            </a:r>
            <a:r>
              <a:rPr lang="en-US" sz="3000" i="1" dirty="0" err="1" smtClean="0">
                <a:latin typeface="Times New Roman" pitchFamily="18" charset="0"/>
              </a:rPr>
              <a:t>trong</a:t>
            </a:r>
            <a:r>
              <a:rPr lang="en-US" sz="3000" i="1" dirty="0" smtClean="0">
                <a:latin typeface="Times New Roman" pitchFamily="18" charset="0"/>
              </a:rPr>
              <a:t> </a:t>
            </a:r>
            <a:r>
              <a:rPr lang="en-US" sz="3000" i="1" dirty="0" err="1" smtClean="0">
                <a:latin typeface="Times New Roman" pitchFamily="18" charset="0"/>
              </a:rPr>
              <a:t>cuộc</a:t>
            </a:r>
            <a:r>
              <a:rPr lang="en-US" sz="3000" i="1" dirty="0" smtClean="0">
                <a:latin typeface="Times New Roman" pitchFamily="18" charset="0"/>
              </a:rPr>
              <a:t> </a:t>
            </a:r>
            <a:r>
              <a:rPr lang="en-US" sz="3000" i="1" dirty="0" err="1" smtClean="0">
                <a:latin typeface="Times New Roman" pitchFamily="18" charset="0"/>
              </a:rPr>
              <a:t>sống</a:t>
            </a:r>
            <a:r>
              <a:rPr lang="en-US" sz="3000" i="1" dirty="0" smtClean="0">
                <a:latin typeface="Times New Roman" pitchFamily="18" charset="0"/>
              </a:rPr>
              <a:t> </a:t>
            </a:r>
            <a:r>
              <a:rPr lang="en-US" sz="3000" i="1" dirty="0" err="1" smtClean="0">
                <a:latin typeface="Times New Roman" pitchFamily="18" charset="0"/>
              </a:rPr>
              <a:t>mà</a:t>
            </a:r>
            <a:r>
              <a:rPr lang="en-US" sz="3000" i="1" dirty="0" smtClean="0">
                <a:latin typeface="Times New Roman" pitchFamily="18" charset="0"/>
              </a:rPr>
              <a:t> </a:t>
            </a:r>
            <a:r>
              <a:rPr lang="en-US" sz="3000" i="1" dirty="0" err="1" smtClean="0">
                <a:latin typeface="Times New Roman" pitchFamily="18" charset="0"/>
              </a:rPr>
              <a:t>câu</a:t>
            </a:r>
            <a:r>
              <a:rPr lang="en-US" sz="3000" i="1" dirty="0" smtClean="0">
                <a:latin typeface="Times New Roman" pitchFamily="18" charset="0"/>
              </a:rPr>
              <a:t> </a:t>
            </a:r>
            <a:r>
              <a:rPr lang="en-US" sz="3000" i="1" dirty="0" err="1" smtClean="0">
                <a:latin typeface="Times New Roman" pitchFamily="18" charset="0"/>
              </a:rPr>
              <a:t>tục</a:t>
            </a:r>
            <a:r>
              <a:rPr lang="en-US" sz="3000" i="1" dirty="0" smtClean="0">
                <a:latin typeface="Times New Roman" pitchFamily="18" charset="0"/>
              </a:rPr>
              <a:t> </a:t>
            </a:r>
            <a:r>
              <a:rPr lang="en-US" sz="3000" i="1" dirty="0" err="1" smtClean="0">
                <a:latin typeface="Times New Roman" pitchFamily="18" charset="0"/>
              </a:rPr>
              <a:t>ngữ</a:t>
            </a:r>
            <a:r>
              <a:rPr lang="en-US" sz="3000" i="1" dirty="0" smtClean="0">
                <a:latin typeface="Times New Roman" pitchFamily="18" charset="0"/>
              </a:rPr>
              <a:t> </a:t>
            </a:r>
            <a:r>
              <a:rPr lang="en-US" sz="3000" i="1" dirty="0" err="1" smtClean="0">
                <a:latin typeface="Times New Roman" pitchFamily="18" charset="0"/>
              </a:rPr>
              <a:t>đã</a:t>
            </a:r>
            <a:r>
              <a:rPr lang="en-US" sz="3000" i="1" dirty="0" smtClean="0">
                <a:latin typeface="Times New Roman" pitchFamily="18" charset="0"/>
              </a:rPr>
              <a:t> </a:t>
            </a:r>
            <a:r>
              <a:rPr lang="en-US" sz="3000" i="1" dirty="0" err="1" smtClean="0">
                <a:latin typeface="Times New Roman" pitchFamily="18" charset="0"/>
              </a:rPr>
              <a:t>đúc</a:t>
            </a:r>
            <a:r>
              <a:rPr lang="en-US" sz="3000" i="1" dirty="0" smtClean="0">
                <a:latin typeface="Times New Roman" pitchFamily="18" charset="0"/>
              </a:rPr>
              <a:t> </a:t>
            </a:r>
            <a:r>
              <a:rPr lang="en-US" sz="3000" i="1" dirty="0" err="1" smtClean="0">
                <a:latin typeface="Times New Roman" pitchFamily="18" charset="0"/>
              </a:rPr>
              <a:t>kết</a:t>
            </a:r>
            <a:r>
              <a:rPr lang="en-US" sz="3000" i="1" dirty="0" smtClean="0">
                <a:latin typeface="Times New Roman" pitchFamily="18" charset="0"/>
              </a:rPr>
              <a:t>. </a:t>
            </a:r>
            <a:r>
              <a:rPr lang="en-US" sz="3000" i="1" dirty="0" err="1" smtClean="0">
                <a:latin typeface="Times New Roman" pitchFamily="18" charset="0"/>
              </a:rPr>
              <a:t>Đó</a:t>
            </a:r>
            <a:r>
              <a:rPr lang="en-US" sz="3000" i="1" dirty="0" smtClean="0">
                <a:latin typeface="Times New Roman" pitchFamily="18" charset="0"/>
              </a:rPr>
              <a:t> </a:t>
            </a:r>
            <a:r>
              <a:rPr lang="en-US" sz="3000" i="1" dirty="0" err="1" smtClean="0">
                <a:latin typeface="Times New Roman" pitchFamily="18" charset="0"/>
              </a:rPr>
              <a:t>là</a:t>
            </a:r>
            <a:r>
              <a:rPr lang="en-US" sz="3000" i="1" dirty="0" smtClean="0">
                <a:latin typeface="Times New Roman" pitchFamily="18" charset="0"/>
              </a:rPr>
              <a:t> </a:t>
            </a:r>
            <a:r>
              <a:rPr lang="en-US" sz="3000" i="1" dirty="0" err="1" smtClean="0">
                <a:latin typeface="Times New Roman" pitchFamily="18" charset="0"/>
              </a:rPr>
              <a:t>một</a:t>
            </a:r>
            <a:r>
              <a:rPr lang="en-US" sz="3000" i="1" dirty="0" smtClean="0">
                <a:latin typeface="Times New Roman" pitchFamily="18" charset="0"/>
              </a:rPr>
              <a:t> </a:t>
            </a:r>
            <a:r>
              <a:rPr lang="en-US" sz="3000" i="1" dirty="0" err="1" smtClean="0">
                <a:latin typeface="Times New Roman" pitchFamily="18" charset="0"/>
              </a:rPr>
              <a:t>chân</a:t>
            </a:r>
            <a:r>
              <a:rPr lang="en-US" sz="3000" i="1" dirty="0" smtClean="0">
                <a:latin typeface="Times New Roman" pitchFamily="18" charset="0"/>
              </a:rPr>
              <a:t> </a:t>
            </a:r>
            <a:r>
              <a:rPr lang="en-US" sz="3000" i="1" dirty="0" err="1" smtClean="0">
                <a:latin typeface="Times New Roman" pitchFamily="18" charset="0"/>
              </a:rPr>
              <a:t>lí</a:t>
            </a:r>
            <a:r>
              <a:rPr lang="en-US" sz="3000" i="1" dirty="0" smtClean="0">
                <a:latin typeface="Times New Roman" pitchFamily="18" charset="0"/>
              </a:rPr>
              <a:t>.</a:t>
            </a:r>
            <a:endParaRPr lang="en-US" altLang="zh-CN" sz="3000" dirty="0">
              <a:solidFill>
                <a:schemeClr val="bg2">
                  <a:lumMod val="10000"/>
                </a:schemeClr>
              </a:solidFill>
              <a:latin typeface="站酷快乐体2016修订版" panose="02010600030101010101" pitchFamily="2" charset="-122"/>
              <a:ea typeface="站酷快乐体2016修订版" panose="02010600030101010101" pitchFamily="2" charset="-122"/>
              <a:sym typeface="Arial" panose="020B0604020202020204" pitchFamily="34" charset="0"/>
            </a:endParaRPr>
          </a:p>
        </p:txBody>
      </p:sp>
      <p:pic>
        <p:nvPicPr>
          <p:cNvPr id="11" name="图片 10">
            <a:extLst>
              <a:ext uri="{FF2B5EF4-FFF2-40B4-BE49-F238E27FC236}">
                <a16:creationId xmlns:a16="http://schemas.microsoft.com/office/drawing/2014/main" id="{DF9400EB-63FB-4372-BCBC-1C69BDC3D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743" y="1727210"/>
            <a:ext cx="4059442" cy="4059442"/>
          </a:xfrm>
          <a:prstGeom prst="rect">
            <a:avLst/>
          </a:prstGeom>
        </p:spPr>
      </p:pic>
      <p:sp>
        <p:nvSpPr>
          <p:cNvPr id="13" name="TextBox 13">
            <a:extLst>
              <a:ext uri="{FF2B5EF4-FFF2-40B4-BE49-F238E27FC236}">
                <a16:creationId xmlns:a16="http://schemas.microsoft.com/office/drawing/2014/main" id="{76B3829E-5034-4D54-B45F-A5F8F5458EE5}"/>
              </a:ext>
            </a:extLst>
          </p:cNvPr>
          <p:cNvSpPr txBox="1">
            <a:spLocks noChangeArrowheads="1"/>
          </p:cNvSpPr>
          <p:nvPr/>
        </p:nvSpPr>
        <p:spPr bwMode="auto">
          <a:xfrm>
            <a:off x="6893079" y="2649412"/>
            <a:ext cx="306310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en-US" sz="3600" b="1" dirty="0" smtClean="0">
                <a:solidFill>
                  <a:srgbClr val="FF0000"/>
                </a:solidFill>
                <a:latin typeface="Times New Roman" pitchFamily="18" charset="0"/>
                <a:sym typeface="Wingdings" pitchFamily="2" charset="2"/>
              </a:rPr>
              <a:t> </a:t>
            </a:r>
            <a:r>
              <a:rPr lang="en-US" sz="3600" b="1" dirty="0" err="1" smtClean="0">
                <a:solidFill>
                  <a:srgbClr val="FF0000"/>
                </a:solidFill>
                <a:latin typeface="Times New Roman" pitchFamily="18" charset="0"/>
              </a:rPr>
              <a:t>Nêu</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luận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điểm</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cần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chứng</a:t>
            </a:r>
            <a:r>
              <a:rPr lang="en-US" sz="3600" b="1" dirty="0" smtClean="0">
                <a:solidFill>
                  <a:srgbClr val="FF0000"/>
                </a:solidFill>
                <a:latin typeface="Times New Roman" pitchFamily="18" charset="0"/>
              </a:rPr>
              <a:t> minh.</a:t>
            </a:r>
            <a:endParaRPr lang="en-US" sz="3600" b="1" dirty="0">
              <a:solidFill>
                <a:srgbClr val="FF0000"/>
              </a:solidFill>
              <a:latin typeface="Times New Roman" pitchFamily="18" charset="0"/>
            </a:endParaRPr>
          </a:p>
        </p:txBody>
      </p:sp>
      <p:pic>
        <p:nvPicPr>
          <p:cNvPr id="16" name="图片 20">
            <a:extLst>
              <a:ext uri="{FF2B5EF4-FFF2-40B4-BE49-F238E27FC236}">
                <a16:creationId xmlns:a16="http://schemas.microsoft.com/office/drawing/2014/main" id="{4EB2E4BF-04FC-444D-A7FD-933E363938C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17" name="Text Box 16"/>
          <p:cNvSpPr txBox="1">
            <a:spLocks noChangeArrowheads="1"/>
          </p:cNvSpPr>
          <p:nvPr/>
        </p:nvSpPr>
        <p:spPr bwMode="auto">
          <a:xfrm>
            <a:off x="4162562" y="204717"/>
            <a:ext cx="3862305" cy="707886"/>
          </a:xfrm>
          <a:prstGeom prst="rect">
            <a:avLst/>
          </a:prstGeom>
          <a:noFill/>
          <a:ln w="9525">
            <a:noFill/>
            <a:miter lim="800000"/>
            <a:headEnd/>
            <a:tailEnd/>
          </a:ln>
          <a:effectLst/>
        </p:spPr>
        <p:txBody>
          <a:bodyPr wrap="square">
            <a:spAutoFit/>
          </a:bodyPr>
          <a:lstStyle/>
          <a:p>
            <a:pPr algn="ctr">
              <a:spcBef>
                <a:spcPct val="50000"/>
              </a:spcBef>
            </a:pPr>
            <a:r>
              <a:rPr lang="en-US" sz="4000" dirty="0">
                <a:latin typeface="Times New Roman" pitchFamily="18" charset="0"/>
                <a:cs typeface="Times New Roman" pitchFamily="18" charset="0"/>
              </a:rPr>
              <a:t> </a:t>
            </a:r>
            <a:r>
              <a:rPr lang="en-US" sz="4000" b="1" dirty="0">
                <a:solidFill>
                  <a:srgbClr val="006600"/>
                </a:solidFill>
                <a:latin typeface="Times New Roman" pitchFamily="18" charset="0"/>
                <a:cs typeface="Times New Roman" pitchFamily="18" charset="0"/>
              </a:rPr>
              <a:t>a. </a:t>
            </a:r>
            <a:r>
              <a:rPr lang="en-US" sz="4000" b="1" dirty="0" err="1" smtClean="0">
                <a:solidFill>
                  <a:srgbClr val="006600"/>
                </a:solidFill>
                <a:latin typeface="Times New Roman" pitchFamily="18" charset="0"/>
                <a:cs typeface="Times New Roman" pitchFamily="18" charset="0"/>
              </a:rPr>
              <a:t>Mở</a:t>
            </a:r>
            <a:r>
              <a:rPr lang="en-US" sz="4000" b="1" dirty="0" smtClean="0">
                <a:solidFill>
                  <a:srgbClr val="006600"/>
                </a:solidFill>
                <a:latin typeface="Times New Roman" pitchFamily="18" charset="0"/>
                <a:cs typeface="Times New Roman" pitchFamily="18" charset="0"/>
              </a:rPr>
              <a:t> </a:t>
            </a:r>
            <a:r>
              <a:rPr lang="en-US" sz="4000" b="1" dirty="0" err="1" smtClean="0">
                <a:solidFill>
                  <a:srgbClr val="006600"/>
                </a:solidFill>
                <a:latin typeface="Times New Roman" pitchFamily="18" charset="0"/>
                <a:cs typeface="Times New Roman" pitchFamily="18" charset="0"/>
              </a:rPr>
              <a:t>bài</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79501709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ppt_x</p:attrName>
                                        </p:attrNameLst>
                                      </p:cBhvr>
                                      <p:tavLst>
                                        <p:tav tm="0">
                                          <p:val>
                                            <p:strVal val="#ppt_x-.2"/>
                                          </p:val>
                                        </p:tav>
                                        <p:tav tm="100000">
                                          <p:val>
                                            <p:strVal val="#ppt_x"/>
                                          </p:val>
                                        </p:tav>
                                      </p:tavLst>
                                    </p:anim>
                                    <p:anim calcmode="lin" valueType="num">
                                      <p:cBhvr>
                                        <p:cTn id="19"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ppt_x</p:attrName>
                                        </p:attrNameLst>
                                      </p:cBhvr>
                                      <p:tavLst>
                                        <p:tav tm="0">
                                          <p:val>
                                            <p:strVal val="#ppt_x-.2"/>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
                                        </p:tgtEl>
                                      </p:cBhvr>
                                    </p:animEffect>
                                  </p:childTnLst>
                                </p:cTn>
                              </p:par>
                              <p:par>
                                <p:cTn id="28" presetID="29"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ppt_x</p:attrName>
                                        </p:attrNameLst>
                                      </p:cBhvr>
                                      <p:tavLst>
                                        <p:tav tm="0">
                                          <p:val>
                                            <p:strVal val="#ppt_x-.2"/>
                                          </p:val>
                                        </p:tav>
                                        <p:tav tm="100000">
                                          <p:val>
                                            <p:strVal val="#ppt_x"/>
                                          </p:val>
                                        </p:tav>
                                      </p:tavLst>
                                    </p:anim>
                                    <p:anim calcmode="lin" valueType="num">
                                      <p:cBhvr>
                                        <p:cTn id="3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1075</Words>
  <Application>Microsoft Office PowerPoint</Application>
  <PresentationFormat>Widescreen</PresentationFormat>
  <Paragraphs>154</Paragraphs>
  <Slides>29</Slides>
  <Notes>23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宋体</vt:lpstr>
      <vt:lpstr>Wingdings</vt:lpstr>
      <vt:lpstr>Calibri</vt:lpstr>
      <vt:lpstr>Calibri Light</vt:lpstr>
      <vt:lpstr>Times New Roman</vt:lpstr>
      <vt:lpstr>等线</vt:lpstr>
      <vt:lpstr>站酷快乐体2016修订版</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cp:lastModifiedBy>
  <cp:revision>173</cp:revision>
  <dcterms:created xsi:type="dcterms:W3CDTF">2018-05-10T00:06:18Z</dcterms:created>
  <dcterms:modified xsi:type="dcterms:W3CDTF">2022-02-27T16:10:56Z</dcterms:modified>
</cp:coreProperties>
</file>