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61" r:id="rId3"/>
    <p:sldId id="265" r:id="rId4"/>
    <p:sldId id="258" r:id="rId5"/>
    <p:sldId id="260" r:id="rId6"/>
    <p:sldId id="269" r:id="rId7"/>
    <p:sldId id="270" r:id="rId8"/>
    <p:sldId id="271" r:id="rId9"/>
    <p:sldId id="272" r:id="rId10"/>
    <p:sldId id="273" r:id="rId11"/>
    <p:sldId id="274" r:id="rId12"/>
    <p:sldId id="275" r:id="rId13"/>
    <p:sldId id="282" r:id="rId14"/>
    <p:sldId id="276" r:id="rId15"/>
    <p:sldId id="262" r:id="rId16"/>
    <p:sldId id="278" r:id="rId17"/>
    <p:sldId id="279" r:id="rId18"/>
    <p:sldId id="280"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16/3/2022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378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495C2-CD28-429D-8F00-E95D53FB21EB}"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16/3/2022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495C2-CD28-429D-8F00-E95D53FB21EB}"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495C2-CD28-429D-8F00-E95D53FB21EB}" type="datetimeFigureOut">
              <a:rPr lang="en-US" smtClean="0"/>
              <a:t>16/3/2022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495C2-CD28-429D-8F00-E95D53FB21EB}" type="datetimeFigureOut">
              <a:rPr lang="en-US" smtClean="0"/>
              <a:t>16/3/2022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16/3/2022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16/3/2022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16/3/2022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4873450" cy="954107"/>
          </a:xfrm>
          <a:prstGeom prst="rect">
            <a:avLst/>
          </a:prstGeom>
          <a:noFill/>
        </p:spPr>
        <p:txBody>
          <a:bodyPr wrap="none" rtlCol="0">
            <a:spAutoFit/>
          </a:bodyPr>
          <a:lstStyle/>
          <a:p>
            <a:r>
              <a:rPr lang="vi-VN" sz="2800" b="1" dirty="0" smtClean="0">
                <a:solidFill>
                  <a:srgbClr val="FF0000"/>
                </a:solidFill>
                <a:latin typeface="+mj-lt"/>
              </a:rPr>
              <a:t>VĂN </a:t>
            </a:r>
            <a:r>
              <a:rPr lang="vi-VN" sz="2800" b="1" dirty="0">
                <a:solidFill>
                  <a:srgbClr val="FF0000"/>
                </a:solidFill>
                <a:latin typeface="+mj-lt"/>
              </a:rPr>
              <a:t>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Tree>
    <p:extLst>
      <p:ext uri="{BB962C8B-B14F-4D97-AF65-F5344CB8AC3E}">
        <p14:creationId xmlns:p14="http://schemas.microsoft.com/office/powerpoint/2010/main" val="3260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16632"/>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 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p>
          <a:p>
            <a:r>
              <a:rPr lang="vi-VN" sz="2400" dirty="0">
                <a:solidFill>
                  <a:schemeClr val="tx1">
                    <a:lumMod val="95000"/>
                    <a:lumOff val="5000"/>
                  </a:schemeClr>
                </a:solidFill>
                <a:latin typeface="+mj-lt"/>
              </a:rPr>
              <a:t>	   + Tăng cường khai thác nguồn nước ngọt.</a:t>
            </a:r>
          </a:p>
          <a:p>
            <a:r>
              <a:rPr lang="vi-VN" sz="2400" dirty="0">
                <a:solidFill>
                  <a:schemeClr val="tx1">
                    <a:lumMod val="95000"/>
                    <a:lumOff val="5000"/>
                  </a:schemeClr>
                </a:solidFill>
                <a:latin typeface="+mj-lt"/>
              </a:rPr>
              <a:t>	   + Sử dụng hợp lí nguồn nước.</a:t>
            </a:r>
          </a:p>
          <a:p>
            <a:r>
              <a:rPr lang="vi-VN" sz="2400" dirty="0">
                <a:solidFill>
                  <a:schemeClr val="tx1">
                    <a:lumMod val="95000"/>
                    <a:lumOff val="5000"/>
                  </a:schemeClr>
                </a:solidFill>
                <a:latin typeface="+mj-lt"/>
              </a:rPr>
              <a:t>	    + 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2858639" y="1451319"/>
            <a:ext cx="6410123"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3507600" y="2616202"/>
            <a:ext cx="5290820"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III.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TỔNG KẾT</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2306377" y="3001802"/>
            <a:ext cx="791540"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2610166" y="4782306"/>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4028478" y="4699636"/>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3364775" y="4232369"/>
            <a:ext cx="364447"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8748187" y="413027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7865611" y="4647392"/>
            <a:ext cx="253202"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9643449" y="4643500"/>
            <a:ext cx="186173"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0156414" y="4967957"/>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9837492" y="4134023"/>
            <a:ext cx="143666"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569" y="2243172"/>
            <a:ext cx="8341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435" y="4442663"/>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972917" y="-59138"/>
            <a:ext cx="2015470" cy="1970456"/>
          </a:xfrm>
          <a:prstGeom prst="rect">
            <a:avLst/>
          </a:prstGeom>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494" y="145040"/>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7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3182312"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rPr>
              <a:t>LUYỆN TẬP</a:t>
            </a:r>
            <a:endParaRPr lang="en-US" sz="2400" b="1" dirty="0">
              <a:solidFill>
                <a:srgbClr val="FF0000"/>
              </a:solidFill>
              <a:latin typeface="+mj-lt"/>
            </a:endParaRPr>
          </a:p>
        </p:txBody>
      </p:sp>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513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60920" y="908721"/>
            <a:ext cx="1904689" cy="584775"/>
          </a:xfrm>
          <a:prstGeom prst="rect">
            <a:avLst/>
          </a:prstGeom>
          <a:noFill/>
        </p:spPr>
        <p:txBody>
          <a:bodyPr wrap="none" rtlCol="0">
            <a:spAutoFit/>
          </a:bodyPr>
          <a:lstStyle/>
          <a:p>
            <a:r>
              <a:rPr lang="vi-VN" sz="3200" b="1" dirty="0">
                <a:solidFill>
                  <a:srgbClr val="FF0000"/>
                </a:solidFill>
                <a:latin typeface="+mj-lt"/>
              </a:rPr>
              <a:t>Vận dụng</a:t>
            </a:r>
            <a:endParaRPr lang="en-US" sz="3200" b="1" dirty="0">
              <a:solidFill>
                <a:srgbClr val="FF0000"/>
              </a:solidFill>
              <a:latin typeface="+mj-lt"/>
            </a:endParaRPr>
          </a:p>
        </p:txBody>
      </p:sp>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đoạn văn khoảng 8-10 dòng về chủ đề môi trường, có sử dụng thành ngữ </a:t>
            </a:r>
          </a:p>
          <a:p>
            <a:r>
              <a:rPr lang="vi-VN" sz="2800" b="1" i="1" dirty="0">
                <a:latin typeface="+mj-lt"/>
              </a:rPr>
              <a:t>“ nhiều như nước”.</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9167"/>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721" y="1268760"/>
            <a:ext cx="4109467" cy="523220"/>
          </a:xfrm>
          <a:prstGeom prst="rect">
            <a:avLst/>
          </a:prstGeom>
          <a:noFill/>
        </p:spPr>
        <p:txBody>
          <a:bodyPr wrap="square" rtlCol="0">
            <a:spAutoFit/>
          </a:bodyPr>
          <a:lstStyle/>
          <a:p>
            <a:r>
              <a:rPr lang="vi-VN" sz="2800" b="1" dirty="0">
                <a:solidFill>
                  <a:srgbClr val="FF0000"/>
                </a:solidFill>
                <a:latin typeface="+mj-lt"/>
              </a:rPr>
              <a:t>TÌM TÒI, MỞ RỘNG</a:t>
            </a:r>
            <a:endParaRPr lang="en-US" sz="2800" b="1" dirty="0">
              <a:solidFill>
                <a:srgbClr val="FF0000"/>
              </a:solidFill>
              <a:latin typeface="+mj-lt"/>
            </a:endParaRPr>
          </a:p>
        </p:txBody>
      </p:sp>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67785"/>
            <a:ext cx="12072664"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3483363" y="76664"/>
            <a:ext cx="4873450" cy="954107"/>
          </a:xfrm>
          <a:prstGeom prst="rect">
            <a:avLst/>
          </a:prstGeom>
          <a:noFill/>
        </p:spPr>
        <p:txBody>
          <a:bodyPr wrap="none" rtlCol="0">
            <a:spAutoFit/>
          </a:bodyPr>
          <a:lstStyle/>
          <a:p>
            <a:r>
              <a:rPr lang="vi-VN" sz="2800" b="1" dirty="0" smtClean="0">
                <a:solidFill>
                  <a:srgbClr val="FF0000"/>
                </a:solidFill>
                <a:latin typeface="+mj-lt"/>
              </a:rPr>
              <a:t>VĂN </a:t>
            </a:r>
            <a:r>
              <a:rPr lang="vi-VN" sz="2800" b="1" dirty="0">
                <a:solidFill>
                  <a:srgbClr val="FF0000"/>
                </a:solidFill>
                <a:latin typeface="+mj-lt"/>
              </a:rPr>
              <a:t>BẢN NGHỊ LUẬN</a:t>
            </a:r>
          </a:p>
          <a:p>
            <a:r>
              <a:rPr lang="vi-VN" sz="2800" b="1" dirty="0">
                <a:solidFill>
                  <a:srgbClr val="FF0000"/>
                </a:solidFill>
                <a:latin typeface="+mj-lt"/>
              </a:rPr>
              <a:t>           (NGHỊ LUẬN XÃ HỘI)</a:t>
            </a:r>
            <a:endParaRPr lang="en-US" sz="2800" b="1" dirty="0">
              <a:solidFill>
                <a:srgbClr val="FF0000"/>
              </a:solidFill>
              <a:latin typeface="+mj-lt"/>
            </a:endParaRPr>
          </a:p>
        </p:txBody>
      </p:sp>
      <p:sp>
        <p:nvSpPr>
          <p:cNvPr id="6" name="Rectangle 5"/>
          <p:cNvSpPr/>
          <p:nvPr/>
        </p:nvSpPr>
        <p:spPr>
          <a:xfrm>
            <a:off x="2277297" y="1577367"/>
            <a:ext cx="74465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90" y="3356993"/>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380414" y="335699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322996"/>
            <a:ext cx="2914650" cy="2924943"/>
          </a:xfrm>
          <a:prstGeom prst="rect">
            <a:avLst/>
          </a:prstGeom>
          <a:noFill/>
          <a:ln>
            <a:noFill/>
          </a:ln>
        </p:spPr>
      </p:pic>
    </p:spTree>
    <p:extLst>
      <p:ext uri="{BB962C8B-B14F-4D97-AF65-F5344CB8AC3E}">
        <p14:creationId xmlns:p14="http://schemas.microsoft.com/office/powerpoint/2010/main" val="270347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Mục tiêu: HS xác định được thông tin văn bản, thể loại văn bản.</a:t>
            </a: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r>
              <a:rPr lang="vi-VN" sz="2800" b="1" dirty="0">
                <a:latin typeface="+mj-lt"/>
              </a:rPr>
              <a:t>1. Tác giả: </a:t>
            </a:r>
            <a:r>
              <a:rPr lang="vi-VN" sz="2800" dirty="0">
                <a:latin typeface="+mj-lt"/>
              </a:rPr>
              <a:t>theo Trịnh Văn</a:t>
            </a:r>
            <a:endParaRPr lang="en-US" sz="2800" dirty="0">
              <a:latin typeface="+mj-lt"/>
            </a:endParaRPr>
          </a:p>
          <a:p>
            <a:pPr lvl="0"/>
            <a:r>
              <a:rPr lang="vi-VN" sz="2800" b="1" dirty="0">
                <a:latin typeface="+mj-lt"/>
              </a:rPr>
              <a:t>2. Tác 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3</a:t>
            </a:r>
            <a:r>
              <a:rPr lang="vi-VN" sz="2800" dirty="0">
                <a:latin typeface="+mj-lt"/>
              </a:rPr>
              <a:t>: nội dung 3: Nếu quan điểm và giải pháp của việc khan hiếm nước ngọ</a:t>
            </a:r>
            <a:r>
              <a:rPr lang="vi-VN" sz="2800" dirty="0"/>
              <a:t>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5360" y="764704"/>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5025" y="687194"/>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3364251" y="1772817"/>
            <a:ext cx="3401893" cy="954107"/>
          </a:xfrm>
          <a:prstGeom prst="rect">
            <a:avLst/>
          </a:prstGeom>
          <a:noFill/>
        </p:spPr>
        <p:txBody>
          <a:bodyPr wrap="none" rtlCol="0">
            <a:spAutoFit/>
          </a:bodyPr>
          <a:lstStyle/>
          <a:p>
            <a:pPr marL="571500" indent="-571500">
              <a:buAutoNum type="romanUcPeriod"/>
            </a:pPr>
            <a:r>
              <a:rPr lang="vi-VN" sz="2800" dirty="0">
                <a:solidFill>
                  <a:schemeClr val="bg1"/>
                </a:solidFill>
                <a:latin typeface="+mj-lt"/>
              </a:rPr>
              <a:t>Tìm hiểu chung</a:t>
            </a:r>
          </a:p>
          <a:p>
            <a:pPr marL="571500" indent="-571500">
              <a:buAutoNum type="romanUcPeriod"/>
            </a:pPr>
            <a:r>
              <a:rPr lang="vi-VN" sz="2800" dirty="0">
                <a:solidFill>
                  <a:schemeClr val="bg1"/>
                </a:solidFill>
                <a:latin typeface="+mj-lt"/>
              </a:rPr>
              <a:t>Đọc- hiểu văn bản</a:t>
            </a:r>
            <a:endParaRPr lang="en-US" sz="2800" dirty="0">
              <a:solidFill>
                <a:schemeClr val="bg1"/>
              </a:solidFill>
              <a:latin typeface="+mj-lt"/>
            </a:endParaRPr>
          </a:p>
        </p:txBody>
      </p:sp>
    </p:spTree>
    <p:extLst>
      <p:ext uri="{BB962C8B-B14F-4D97-AF65-F5344CB8AC3E}">
        <p14:creationId xmlns:p14="http://schemas.microsoft.com/office/powerpoint/2010/main" val="7056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429144" cy="523220"/>
          </a:xfrm>
          <a:prstGeom prst="rect">
            <a:avLst/>
          </a:prstGeom>
          <a:noFill/>
        </p:spPr>
        <p:txBody>
          <a:bodyPr wrap="none" rtlCol="0">
            <a:spAutoFit/>
          </a:bodyPr>
          <a:lstStyle/>
          <a:p>
            <a:r>
              <a:rPr lang="vi-VN" sz="2800" b="1" dirty="0">
                <a:solidFill>
                  <a:srgbClr val="C00000"/>
                </a:solidFill>
                <a:latin typeface="+mj-lt"/>
              </a:rPr>
              <a:t>II. Đọc- hiểu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880</Words>
  <Application>Microsoft Office PowerPoint</Application>
  <PresentationFormat>Widescreen</PresentationFormat>
  <Paragraphs>94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微软雅黑</vt:lpstr>
      <vt:lpstr>宋体</vt:lpstr>
      <vt:lpstr>Arial</vt:lpstr>
      <vt:lpstr>Calibri</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2021-07-01T02:30:36Z</dcterms:created>
  <dcterms:modified xsi:type="dcterms:W3CDTF">2022-03-16T03:44:56Z</dcterms:modified>
</cp:coreProperties>
</file>