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57" r:id="rId6"/>
    <p:sldId id="261" r:id="rId7"/>
    <p:sldId id="262" r:id="rId8"/>
    <p:sldId id="268" r:id="rId9"/>
    <p:sldId id="263" r:id="rId10"/>
    <p:sldId id="264" r:id="rId11"/>
    <p:sldId id="265" r:id="rId12"/>
    <p:sldId id="266" r:id="rId13"/>
    <p:sldId id="267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C78D0-3FDE-4CAD-927E-D622005813C1}" type="datetimeFigureOut">
              <a:rPr lang="en-US" smtClean="0"/>
              <a:t>8/29/2019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1D4F6-0326-4E18-BDBC-1F9A674F23ED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C78D0-3FDE-4CAD-927E-D622005813C1}" type="datetimeFigureOut">
              <a:rPr lang="en-US" smtClean="0"/>
              <a:t>8/29/2019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1D4F6-0326-4E18-BDBC-1F9A674F23ED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C78D0-3FDE-4CAD-927E-D622005813C1}" type="datetimeFigureOut">
              <a:rPr lang="en-US" smtClean="0"/>
              <a:t>8/29/2019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1D4F6-0326-4E18-BDBC-1F9A674F23ED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C78D0-3FDE-4CAD-927E-D622005813C1}" type="datetimeFigureOut">
              <a:rPr lang="en-US" smtClean="0"/>
              <a:t>8/29/2019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1D4F6-0326-4E18-BDBC-1F9A674F23ED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C78D0-3FDE-4CAD-927E-D622005813C1}" type="datetimeFigureOut">
              <a:rPr lang="en-US" smtClean="0"/>
              <a:t>8/29/2019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1D4F6-0326-4E18-BDBC-1F9A674F23ED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C78D0-3FDE-4CAD-927E-D622005813C1}" type="datetimeFigureOut">
              <a:rPr lang="en-US" smtClean="0"/>
              <a:t>8/29/2019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1D4F6-0326-4E18-BDBC-1F9A674F23ED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C78D0-3FDE-4CAD-927E-D622005813C1}" type="datetimeFigureOut">
              <a:rPr lang="en-US" smtClean="0"/>
              <a:t>8/29/2019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1D4F6-0326-4E18-BDBC-1F9A674F23ED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C78D0-3FDE-4CAD-927E-D622005813C1}" type="datetimeFigureOut">
              <a:rPr lang="en-US" smtClean="0"/>
              <a:t>8/29/2019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1D4F6-0326-4E18-BDBC-1F9A674F23ED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C78D0-3FDE-4CAD-927E-D622005813C1}" type="datetimeFigureOut">
              <a:rPr lang="en-US" smtClean="0"/>
              <a:t>8/29/2019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1D4F6-0326-4E18-BDBC-1F9A674F23ED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C78D0-3FDE-4CAD-927E-D622005813C1}" type="datetimeFigureOut">
              <a:rPr lang="en-US" smtClean="0"/>
              <a:t>8/29/2019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1D4F6-0326-4E18-BDBC-1F9A674F23ED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C78D0-3FDE-4CAD-927E-D622005813C1}" type="datetimeFigureOut">
              <a:rPr lang="en-US" smtClean="0"/>
              <a:t>8/29/2019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1D4F6-0326-4E18-BDBC-1F9A674F23ED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0C78D0-3FDE-4CAD-927E-D622005813C1}" type="datetimeFigureOut">
              <a:rPr lang="en-US" smtClean="0"/>
              <a:t>8/29/2019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71D4F6-0326-4E18-BDBC-1F9A674F23ED}" type="slidenum">
              <a:rPr lang="vi-VN" smtClean="0"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ghi-luan-ve-an-toan-giao-tho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228600"/>
            <a:ext cx="502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BIỂN BÁO NGUY HIỂM</a:t>
            </a:r>
            <a:endParaRPr lang="vi-VN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227-c-ng-truong-500x5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1200" y="762000"/>
            <a:ext cx="2609850" cy="22288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200" y="1143000"/>
            <a:ext cx="4953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viền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nền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vàng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đen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Ý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nguy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hiểm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211a-giao-nhau-voi-duong-sat-khong-co-rao-chan-500x5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3810000"/>
            <a:ext cx="2590800" cy="2095500"/>
          </a:xfrm>
          <a:prstGeom prst="rect">
            <a:avLst/>
          </a:prstGeom>
        </p:spPr>
      </p:pic>
      <p:pic>
        <p:nvPicPr>
          <p:cNvPr id="6" name="Picture 5" descr="222a-duong-tron-500x50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1400" y="3733800"/>
            <a:ext cx="2438400" cy="2019300"/>
          </a:xfrm>
          <a:prstGeom prst="rect">
            <a:avLst/>
          </a:prstGeom>
        </p:spPr>
      </p:pic>
      <p:pic>
        <p:nvPicPr>
          <p:cNvPr id="7" name="Picture 6" descr="bien-bao-nguy-hiem-207c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53200" y="3810000"/>
            <a:ext cx="2119312" cy="17192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05-duong-danh-cho-nguoi-di-bo-500x5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0" y="990600"/>
            <a:ext cx="2133600" cy="20764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14600" y="304800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BIỂN BÁO HIỆU LỆNH</a:t>
            </a:r>
            <a:endParaRPr lang="vi-VN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1066800"/>
            <a:ext cx="5181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nền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Ý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Buộc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endParaRPr lang="vi-VN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30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1400" y="3962400"/>
            <a:ext cx="2362200" cy="1828800"/>
          </a:xfrm>
          <a:prstGeom prst="rect">
            <a:avLst/>
          </a:prstGeom>
        </p:spPr>
      </p:pic>
      <p:pic>
        <p:nvPicPr>
          <p:cNvPr id="6" name="Picture 5" descr="bien-hieu-lenh-301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0" y="3962400"/>
            <a:ext cx="1828800" cy="1600200"/>
          </a:xfrm>
          <a:prstGeom prst="rect">
            <a:avLst/>
          </a:prstGeom>
        </p:spPr>
      </p:pic>
      <p:pic>
        <p:nvPicPr>
          <p:cNvPr id="7" name="Picture 6" descr="bien-hieu-lenh-30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77000" y="3962400"/>
            <a:ext cx="1666875" cy="1743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9800" y="381000"/>
            <a:ext cx="441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BIỂN BÁO CHỈ DẪN</a:t>
            </a:r>
            <a:endParaRPr lang="vi-VN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d42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1143000"/>
            <a:ext cx="1828800" cy="18897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38200" y="990600"/>
            <a:ext cx="5181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nền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đen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Ý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…</a:t>
            </a:r>
            <a:endParaRPr lang="vi-VN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414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3581400"/>
            <a:ext cx="3276600" cy="2133600"/>
          </a:xfrm>
          <a:prstGeom prst="rect">
            <a:avLst/>
          </a:prstGeom>
        </p:spPr>
      </p:pic>
      <p:pic>
        <p:nvPicPr>
          <p:cNvPr id="6" name="Picture 5" descr="426-tram-cap-cuu-500x50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5800" y="3657600"/>
            <a:ext cx="2000250" cy="2057400"/>
          </a:xfrm>
          <a:prstGeom prst="rect">
            <a:avLst/>
          </a:prstGeom>
        </p:spPr>
      </p:pic>
      <p:pic>
        <p:nvPicPr>
          <p:cNvPr id="7" name="Picture 6" descr="434a-ben-xe-buyt-500x50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53200" y="3657600"/>
            <a:ext cx="1981200" cy="2057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5600" y="304800"/>
            <a:ext cx="312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BIỂN BÁO PHỤ</a:t>
            </a:r>
            <a:endParaRPr lang="vi-VN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tải xuốn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914400"/>
            <a:ext cx="2590800" cy="1238250"/>
          </a:xfrm>
          <a:prstGeom prst="rect">
            <a:avLst/>
          </a:prstGeom>
        </p:spPr>
      </p:pic>
      <p:pic>
        <p:nvPicPr>
          <p:cNvPr id="4" name="Picture 3" descr="227-c-ng-truong-500x5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2971800"/>
            <a:ext cx="2133600" cy="1676400"/>
          </a:xfrm>
          <a:prstGeom prst="rect">
            <a:avLst/>
          </a:prstGeom>
        </p:spPr>
      </p:pic>
      <p:pic>
        <p:nvPicPr>
          <p:cNvPr id="5" name="Picture 4" descr="bien-cam-o-to-bien-bao-cam-so-hieu-103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00200" y="2971800"/>
            <a:ext cx="1676400" cy="1771650"/>
          </a:xfrm>
          <a:prstGeom prst="rect">
            <a:avLst/>
          </a:prstGeom>
        </p:spPr>
      </p:pic>
      <p:pic>
        <p:nvPicPr>
          <p:cNvPr id="6" name="Picture 5" descr="bien-phu-508a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47800" y="4800600"/>
            <a:ext cx="2057399" cy="914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3400" y="914400"/>
            <a:ext cx="4648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viền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đen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nền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đen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Ý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nó</a:t>
            </a:r>
            <a:endParaRPr lang="vi-VN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 descr="tải xuốn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0" y="4572000"/>
            <a:ext cx="2590800" cy="1238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inh-nen-powerpoint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43000" y="990600"/>
            <a:ext cx="7086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endParaRPr lang="en-US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?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inh-anh-suy-nghi-suy-ngam-suy-tu-ve-cong-viec-cuoc-song-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47800" y="1524000"/>
            <a:ext cx="4114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nay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xplosion 1 3"/>
          <p:cNvSpPr/>
          <p:nvPr/>
        </p:nvSpPr>
        <p:spPr>
          <a:xfrm>
            <a:off x="2895600" y="0"/>
            <a:ext cx="3276600" cy="2590800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vi-VN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Explosion 1 4"/>
          <p:cNvSpPr/>
          <p:nvPr/>
        </p:nvSpPr>
        <p:spPr>
          <a:xfrm>
            <a:off x="685800" y="1752600"/>
            <a:ext cx="3352800" cy="2895600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endParaRPr lang="vi-VN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Explosion 1 5"/>
          <p:cNvSpPr/>
          <p:nvPr/>
        </p:nvSpPr>
        <p:spPr>
          <a:xfrm>
            <a:off x="2743200" y="4114800"/>
            <a:ext cx="2971800" cy="2743200"/>
          </a:xfrm>
          <a:prstGeom prst="irregularSeal1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quả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381000" y="304800"/>
          <a:ext cx="4191000" cy="28955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/>
                <a:gridCol w="914400"/>
                <a:gridCol w="1066800"/>
                <a:gridCol w="1295400"/>
              </a:tblGrid>
              <a:tr h="69494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Năm</a:t>
                      </a:r>
                      <a:endParaRPr lang="vi-VN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vụ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tai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nạn</a:t>
                      </a:r>
                      <a:endParaRPr lang="vi-VN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chết</a:t>
                      </a:r>
                      <a:endParaRPr lang="vi-VN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bị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thương</a:t>
                      </a:r>
                      <a:endParaRPr lang="vi-VN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0262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2016</a:t>
                      </a:r>
                      <a:endParaRPr lang="vi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21589</a:t>
                      </a:r>
                      <a:endParaRPr lang="vi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8685</a:t>
                      </a:r>
                      <a:endParaRPr lang="vi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19280</a:t>
                      </a:r>
                      <a:endParaRPr lang="vi-VN" dirty="0"/>
                    </a:p>
                  </a:txBody>
                  <a:tcPr/>
                </a:tc>
              </a:tr>
              <a:tr h="40262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2017</a:t>
                      </a:r>
                      <a:endParaRPr lang="vi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20280</a:t>
                      </a:r>
                      <a:endParaRPr lang="vi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8279</a:t>
                      </a:r>
                      <a:endParaRPr lang="vi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17040</a:t>
                      </a:r>
                      <a:endParaRPr lang="vi-VN" dirty="0"/>
                    </a:p>
                  </a:txBody>
                  <a:tcPr/>
                </a:tc>
              </a:tr>
              <a:tr h="40262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2018</a:t>
                      </a:r>
                      <a:endParaRPr lang="vi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18700</a:t>
                      </a:r>
                      <a:endParaRPr lang="vi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8200</a:t>
                      </a:r>
                      <a:endParaRPr lang="vi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14800</a:t>
                      </a:r>
                      <a:endParaRPr lang="vi-VN" dirty="0"/>
                    </a:p>
                  </a:txBody>
                  <a:tcPr/>
                </a:tc>
              </a:tr>
              <a:tr h="99277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 </a:t>
                      </a:r>
                      <a:r>
                        <a:rPr lang="en-US" dirty="0" err="1" smtClean="0"/>
                        <a:t>tháng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đầu</a:t>
                      </a:r>
                      <a:r>
                        <a:rPr lang="en-US" baseline="0" dirty="0" smtClean="0"/>
                        <a:t> 2019</a:t>
                      </a:r>
                      <a:endParaRPr lang="vi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6695</a:t>
                      </a:r>
                      <a:endParaRPr lang="vi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3077</a:t>
                      </a:r>
                      <a:endParaRPr lang="vi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5229</a:t>
                      </a:r>
                      <a:endParaRPr lang="vi-VN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Picture 2" descr="nguyen_chanh_zi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0" y="304800"/>
            <a:ext cx="4038600" cy="3124200"/>
          </a:xfrm>
          <a:prstGeom prst="rect">
            <a:avLst/>
          </a:prstGeom>
        </p:spPr>
      </p:pic>
      <p:pic>
        <p:nvPicPr>
          <p:cNvPr id="4" name="Picture 3" descr="10-150736352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3581400"/>
            <a:ext cx="4191000" cy="27559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29200" y="3733800"/>
            <a:ext cx="3810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** </a:t>
            </a:r>
            <a:r>
              <a:rPr lang="en-US" sz="20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>
              <a:buFontTx/>
              <a:buChar char="-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tai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nạn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chết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do tai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nạn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Tuy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Tx/>
              <a:buChar char="-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Ùn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tắc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xuyên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Tx/>
              <a:buChar char="-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xplosion 1 1"/>
          <p:cNvSpPr/>
          <p:nvPr/>
        </p:nvSpPr>
        <p:spPr>
          <a:xfrm>
            <a:off x="2286000" y="1371600"/>
            <a:ext cx="5181600" cy="36576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vi-VN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210817_xemaycho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28600"/>
            <a:ext cx="3733800" cy="2981325"/>
          </a:xfrm>
          <a:prstGeom prst="rect">
            <a:avLst/>
          </a:prstGeom>
        </p:spPr>
      </p:pic>
      <p:pic>
        <p:nvPicPr>
          <p:cNvPr id="4" name="Picture 3" descr="20180509084625-3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228600"/>
            <a:ext cx="3810000" cy="2971800"/>
          </a:xfrm>
          <a:prstGeom prst="rect">
            <a:avLst/>
          </a:prstGeom>
        </p:spPr>
      </p:pic>
      <p:pic>
        <p:nvPicPr>
          <p:cNvPr id="5" name="Picture 4" descr="anh-1-ba-nu-sinh-khong-chap-hanh-luat-giao-thong-khong-doi-non-bao-hiem--di-hang-3-tren-duong-21-8-tppr-tc-2012-12-23-19-5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3657600"/>
            <a:ext cx="4000500" cy="2828925"/>
          </a:xfrm>
          <a:prstGeom prst="rect">
            <a:avLst/>
          </a:prstGeom>
        </p:spPr>
      </p:pic>
      <p:pic>
        <p:nvPicPr>
          <p:cNvPr id="6" name="Picture 5" descr="nhung-hinh-anh-vi-pham-luat-giao-thong-tren-duong-pho-ha-noi_1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6800" y="3733800"/>
            <a:ext cx="3810000" cy="2743200"/>
          </a:xfrm>
          <a:prstGeom prst="rect">
            <a:avLst/>
          </a:prstGeom>
        </p:spPr>
      </p:pic>
      <p:sp>
        <p:nvSpPr>
          <p:cNvPr id="7" name="Explosion 1 6"/>
          <p:cNvSpPr/>
          <p:nvPr/>
        </p:nvSpPr>
        <p:spPr>
          <a:xfrm>
            <a:off x="1752600" y="1295400"/>
            <a:ext cx="6400800" cy="4191000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Ý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kém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own Arrow Callout 3"/>
          <p:cNvSpPr/>
          <p:nvPr/>
        </p:nvSpPr>
        <p:spPr>
          <a:xfrm>
            <a:off x="1676400" y="304800"/>
            <a:ext cx="5943600" cy="1295400"/>
          </a:xfrm>
          <a:prstGeom prst="downArrowCallou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quả</a:t>
            </a:r>
            <a:endParaRPr lang="vi-VN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33400" y="2286000"/>
            <a:ext cx="1295400" cy="266700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hưởng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khỏe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057400" y="2286000"/>
            <a:ext cx="1295400" cy="266700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Thiệt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endParaRPr lang="vi-VN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581400" y="2286000"/>
            <a:ext cx="1371600" cy="266700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Thiệt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sản</a:t>
            </a:r>
            <a:endParaRPr lang="vi-VN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257800" y="2362200"/>
            <a:ext cx="1371600" cy="266700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hưởng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trật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hội</a:t>
            </a:r>
            <a:endParaRPr lang="vi-VN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934200" y="2362200"/>
            <a:ext cx="1752600" cy="266700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hưởng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nghiêm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tai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nạn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1-160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457200"/>
            <a:ext cx="8610600" cy="5991225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2209800" y="1524000"/>
            <a:ext cx="5410200" cy="3505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bộ</a:t>
            </a:r>
            <a:endParaRPr lang="vi-VN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_db52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685800"/>
            <a:ext cx="1981200" cy="1676400"/>
          </a:xfrm>
          <a:prstGeom prst="rect">
            <a:avLst/>
          </a:prstGeom>
        </p:spPr>
      </p:pic>
      <p:pic>
        <p:nvPicPr>
          <p:cNvPr id="3" name="Picture 2" descr="227-c-ng-truong-500x5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1400" y="609600"/>
            <a:ext cx="1905000" cy="1600200"/>
          </a:xfrm>
          <a:prstGeom prst="rect">
            <a:avLst/>
          </a:prstGeom>
        </p:spPr>
      </p:pic>
      <p:pic>
        <p:nvPicPr>
          <p:cNvPr id="4" name="Picture 3" descr="305-duong-danh-cho-nguoi-di-bo-500x5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29400" y="685800"/>
            <a:ext cx="1524000" cy="1447800"/>
          </a:xfrm>
          <a:prstGeom prst="rect">
            <a:avLst/>
          </a:prstGeom>
        </p:spPr>
      </p:pic>
      <p:pic>
        <p:nvPicPr>
          <p:cNvPr id="5" name="Picture 4" descr="d42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000" y="3581400"/>
            <a:ext cx="1752600" cy="1600200"/>
          </a:xfrm>
          <a:prstGeom prst="rect">
            <a:avLst/>
          </a:prstGeom>
        </p:spPr>
      </p:pic>
      <p:pic>
        <p:nvPicPr>
          <p:cNvPr id="6" name="Picture 5" descr="tải xuống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34000" y="3810000"/>
            <a:ext cx="2209800" cy="12382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38200" y="2743200"/>
            <a:ext cx="2133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cấm</a:t>
            </a:r>
            <a:endParaRPr lang="vi-VN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49600" y="2667000"/>
            <a:ext cx="284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nguy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hiểm</a:t>
            </a:r>
            <a:endParaRPr lang="vi-VN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05600" y="2743200"/>
            <a:ext cx="2133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lệnh</a:t>
            </a:r>
            <a:endParaRPr lang="vi-VN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92250" y="5257800"/>
            <a:ext cx="2578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dẫn</a:t>
            </a:r>
            <a:endParaRPr lang="vi-VN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97500" y="5181600"/>
            <a:ext cx="2311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phụ</a:t>
            </a:r>
            <a:endParaRPr lang="vi-VN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inh-nen-powerpoint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28800" y="914400"/>
            <a:ext cx="579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THẢO LUẬN NHÓM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0600" y="1981200"/>
            <a:ext cx="7315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iển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cấm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iển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nguy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hiểm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lệnh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dẫn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(3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vi-VN" sz="24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9400" y="152400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BIỂN BÁO CẤM</a:t>
            </a:r>
            <a:endParaRPr lang="vi-VN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bien-cam-o-to-bien-bao-cam-so-hieu-103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1200" y="990600"/>
            <a:ext cx="2305050" cy="22288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9600" y="685800"/>
            <a:ext cx="47244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Viền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Nền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Gach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chéo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đen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2362200"/>
            <a:ext cx="4724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Ý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cấm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cấm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cấm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3962400"/>
            <a:ext cx="579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** </a:t>
            </a:r>
            <a:r>
              <a:rPr lang="en-US" sz="20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2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ý: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ngoại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lệ</a:t>
            </a:r>
            <a:endParaRPr lang="vi-VN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 descr="2_db52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4648200"/>
            <a:ext cx="1828800" cy="1676400"/>
          </a:xfrm>
          <a:prstGeom prst="rect">
            <a:avLst/>
          </a:prstGeom>
        </p:spPr>
      </p:pic>
      <p:pic>
        <p:nvPicPr>
          <p:cNvPr id="8" name="Picture 7" descr="quy-dinh-ve-viec-dat-bien-cam-dung-xe-va-cam-do-xe--xu-phat-hanh-vi-dung-o-noi-cam-dung--cam-do-nhu-the-nao---96994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5200" y="4648200"/>
            <a:ext cx="3651821" cy="19630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512</Words>
  <Application>Microsoft Office PowerPoint</Application>
  <PresentationFormat>On-screen Show (4:3)</PresentationFormat>
  <Paragraphs>85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hp</cp:lastModifiedBy>
  <cp:revision>10</cp:revision>
  <dcterms:created xsi:type="dcterms:W3CDTF">2019-08-29T01:53:14Z</dcterms:created>
  <dcterms:modified xsi:type="dcterms:W3CDTF">2019-08-29T03:41:34Z</dcterms:modified>
</cp:coreProperties>
</file>