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72" r:id="rId5"/>
    <p:sldId id="267" r:id="rId6"/>
    <p:sldId id="258" r:id="rId7"/>
    <p:sldId id="261" r:id="rId8"/>
    <p:sldId id="262" r:id="rId9"/>
    <p:sldId id="263" r:id="rId10"/>
    <p:sldId id="273" r:id="rId11"/>
    <p:sldId id="264" r:id="rId12"/>
    <p:sldId id="265" r:id="rId13"/>
    <p:sldId id="268" r:id="rId14"/>
    <p:sldId id="275" r:id="rId15"/>
    <p:sldId id="276" r:id="rId16"/>
    <p:sldId id="274" r:id="rId17"/>
    <p:sldId id="266" r:id="rId18"/>
    <p:sldId id="271" r:id="rId19"/>
    <p:sldId id="277" r:id="rId20"/>
    <p:sldId id="27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1538-6583-4B4F-846A-1156A075AD9A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BB1BD-A7BA-43A4-B437-6FD0628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5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80F-3F06-4CD4-B554-BE8B7AB0F8C3}" type="datetimeFigureOut">
              <a:rPr lang="en-US" smtClean="0"/>
              <a:t>27/08/2019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C67D-16B6-4B74-8464-7F46D0CD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Unit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MUSIC  AND ARTS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Period 31: Skills 2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2438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.VnAristote" pitchFamily="34" charset="0"/>
              </a:rPr>
              <a:t>Teacher: </a:t>
            </a:r>
            <a:r>
              <a:rPr lang="en-US" sz="4800" b="1" dirty="0" smtClean="0">
                <a:solidFill>
                  <a:schemeClr val="tx1"/>
                </a:solidFill>
                <a:latin typeface=".VnAristote" pitchFamily="34" charset="0"/>
              </a:rPr>
              <a:t>Pham </a:t>
            </a:r>
            <a:r>
              <a:rPr lang="en-US" sz="4800" b="1" smtClean="0">
                <a:solidFill>
                  <a:schemeClr val="tx1"/>
                </a:solidFill>
                <a:latin typeface=".VnAristote" pitchFamily="34" charset="0"/>
              </a:rPr>
              <a:t>Lan</a:t>
            </a:r>
            <a:r>
              <a:rPr lang="en-US" sz="4800" b="1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Listening skill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Knowledge about the topic</a:t>
            </a:r>
          </a:p>
          <a:p>
            <a:pPr marL="0" indent="0">
              <a:buNone/>
            </a:pPr>
            <a:r>
              <a:rPr lang="en-US" dirty="0" smtClean="0"/>
              <a:t>		+ </a:t>
            </a:r>
            <a:r>
              <a:rPr lang="en-US" dirty="0"/>
              <a:t>Key </a:t>
            </a:r>
            <a:r>
              <a:rPr lang="en-US" dirty="0" smtClean="0"/>
              <a:t>words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+ Main information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: An Informal letter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054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9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an informal letter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14400"/>
            <a:ext cx="5334000" cy="5715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82 </a:t>
            </a:r>
            <a:r>
              <a:rPr lang="en-US" dirty="0"/>
              <a:t>Tran </a:t>
            </a:r>
            <a:r>
              <a:rPr lang="en-US" dirty="0" err="1"/>
              <a:t>Quoc</a:t>
            </a:r>
            <a:r>
              <a:rPr lang="en-US" dirty="0"/>
              <a:t> </a:t>
            </a:r>
            <a:r>
              <a:rPr lang="en-US" dirty="0" err="1"/>
              <a:t>Hoan</a:t>
            </a:r>
            <a:r>
              <a:rPr lang="en-US" dirty="0"/>
              <a:t> Rd. Ha </a:t>
            </a:r>
            <a:r>
              <a:rPr lang="en-US" dirty="0" err="1"/>
              <a:t>Noi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Nov 12, 20…</a:t>
            </a:r>
          </a:p>
          <a:p>
            <a:pPr marL="0" indent="0">
              <a:buNone/>
            </a:pPr>
            <a:r>
              <a:rPr lang="en-US" dirty="0"/>
              <a:t>Dear David,</a:t>
            </a:r>
          </a:p>
          <a:p>
            <a:pPr marL="0" indent="0">
              <a:buNone/>
            </a:pPr>
            <a:r>
              <a:rPr lang="en-US" dirty="0"/>
              <a:t>I m happy to hear you are in Ha </a:t>
            </a:r>
            <a:r>
              <a:rPr lang="en-US" dirty="0" err="1" smtClean="0"/>
              <a:t>Noi</a:t>
            </a:r>
            <a:r>
              <a:rPr lang="en-US" dirty="0" smtClean="0"/>
              <a:t> again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time, how about watching a water </a:t>
            </a:r>
          </a:p>
          <a:p>
            <a:pPr marL="0" indent="0">
              <a:buNone/>
            </a:pPr>
            <a:r>
              <a:rPr lang="en-US" dirty="0"/>
              <a:t>puppet show? I m sure you </a:t>
            </a:r>
            <a:r>
              <a:rPr lang="en-US" dirty="0" err="1"/>
              <a:t>ll</a:t>
            </a:r>
            <a:r>
              <a:rPr lang="en-US" dirty="0"/>
              <a:t> like it. Is </a:t>
            </a:r>
          </a:p>
          <a:p>
            <a:pPr marL="0" indent="0">
              <a:buNone/>
            </a:pPr>
            <a:r>
              <a:rPr lang="en-US" dirty="0" smtClean="0"/>
              <a:t>Saturday </a:t>
            </a:r>
            <a:r>
              <a:rPr lang="en-US" dirty="0"/>
              <a:t>evening OK for you? It s at 57B </a:t>
            </a:r>
          </a:p>
          <a:p>
            <a:pPr marL="0" indent="0">
              <a:buNone/>
            </a:pP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/>
              <a:t>Tien</a:t>
            </a:r>
            <a:r>
              <a:rPr lang="en-US" dirty="0"/>
              <a:t> Hoang St., </a:t>
            </a:r>
            <a:r>
              <a:rPr lang="en-US" dirty="0" err="1"/>
              <a:t>Hoan</a:t>
            </a:r>
            <a:r>
              <a:rPr lang="en-US" dirty="0"/>
              <a:t> </a:t>
            </a:r>
            <a:r>
              <a:rPr lang="en-US" dirty="0" err="1"/>
              <a:t>Kiem</a:t>
            </a:r>
            <a:r>
              <a:rPr lang="en-US" dirty="0"/>
              <a:t> Dist. The </a:t>
            </a:r>
          </a:p>
          <a:p>
            <a:pPr marL="0" indent="0">
              <a:buNone/>
            </a:pPr>
            <a:r>
              <a:rPr lang="en-US" dirty="0"/>
              <a:t>show begins at 8 </a:t>
            </a:r>
            <a:r>
              <a:rPr lang="en-US" dirty="0" err="1"/>
              <a:t>p.m</a:t>
            </a:r>
            <a:r>
              <a:rPr lang="en-US" dirty="0"/>
              <a:t>, so let s meet at 7.45 </a:t>
            </a:r>
          </a:p>
          <a:p>
            <a:pPr marL="0" indent="0">
              <a:buNone/>
            </a:pPr>
            <a:r>
              <a:rPr lang="en-US" dirty="0" smtClean="0"/>
              <a:t>outside </a:t>
            </a:r>
            <a:r>
              <a:rPr lang="en-US" dirty="0"/>
              <a:t>the theatre. I hope we </a:t>
            </a:r>
            <a:r>
              <a:rPr lang="en-US" dirty="0" err="1"/>
              <a:t>ll</a:t>
            </a:r>
            <a:r>
              <a:rPr lang="en-US" dirty="0"/>
              <a:t> have a </a:t>
            </a:r>
            <a:r>
              <a:rPr lang="en-US" dirty="0" smtClean="0"/>
              <a:t>happy </a:t>
            </a:r>
            <a:r>
              <a:rPr lang="en-US" dirty="0"/>
              <a:t>time together.</a:t>
            </a:r>
          </a:p>
          <a:p>
            <a:pPr marL="0" indent="0">
              <a:buNone/>
            </a:pPr>
            <a:r>
              <a:rPr lang="en-US" dirty="0"/>
              <a:t>Looking forward to seeing you there.</a:t>
            </a:r>
          </a:p>
          <a:p>
            <a:pPr marL="0" indent="0">
              <a:buNone/>
            </a:pPr>
            <a:r>
              <a:rPr lang="en-US" dirty="0"/>
              <a:t>Have a nice day!</a:t>
            </a:r>
          </a:p>
          <a:p>
            <a:pPr marL="0" indent="0">
              <a:buNone/>
            </a:pPr>
            <a:r>
              <a:rPr lang="en-US" dirty="0"/>
              <a:t>Cheers,</a:t>
            </a:r>
          </a:p>
          <a:p>
            <a:pPr marL="0" indent="0">
              <a:buNone/>
            </a:pPr>
            <a:r>
              <a:rPr lang="en-US" dirty="0"/>
              <a:t>Duong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3352800" y="2438400"/>
            <a:ext cx="350519" cy="2362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3352800" y="5029200"/>
            <a:ext cx="350519" cy="1066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3352801" y="1241378"/>
            <a:ext cx="350518" cy="990600"/>
          </a:xfrm>
          <a:prstGeom prst="leftBrace">
            <a:avLst>
              <a:gd name="adj1" fmla="val 8333"/>
              <a:gd name="adj2" fmla="val 52756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8600" y="1317578"/>
            <a:ext cx="31242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OPENING: address; date; greeting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3162300"/>
            <a:ext cx="30480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Body: main content 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1" y="5029200"/>
            <a:ext cx="3048000" cy="1074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Closing : wish; signature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Invitation and making an appointment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14300" y="3070463"/>
            <a:ext cx="4648200" cy="2971800"/>
          </a:xfrm>
          <a:prstGeom prst="cloudCallout">
            <a:avLst>
              <a:gd name="adj1" fmla="val -42043"/>
              <a:gd name="adj2" fmla="val 70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Making an appointment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1112292"/>
            <a:ext cx="350520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and when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132764"/>
            <a:ext cx="35052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Purpose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0184" y="2514600"/>
            <a:ext cx="333801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goes with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4818" y="4099163"/>
            <a:ext cx="327773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Activities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5486400"/>
            <a:ext cx="320039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travel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95400" y="1905000"/>
            <a:ext cx="762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19400" y="1905000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91000" y="3150928"/>
            <a:ext cx="929184" cy="659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64508" y="4708194"/>
            <a:ext cx="16456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67000" y="5611931"/>
            <a:ext cx="2895600" cy="430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14400"/>
            <a:ext cx="5334000" cy="5715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82 </a:t>
            </a:r>
            <a:r>
              <a:rPr lang="en-US" dirty="0"/>
              <a:t>Tran </a:t>
            </a:r>
            <a:r>
              <a:rPr lang="en-US" dirty="0" err="1"/>
              <a:t>Quoc</a:t>
            </a:r>
            <a:r>
              <a:rPr lang="en-US" dirty="0"/>
              <a:t> </a:t>
            </a:r>
            <a:r>
              <a:rPr lang="en-US" dirty="0" err="1"/>
              <a:t>Hoan</a:t>
            </a:r>
            <a:r>
              <a:rPr lang="en-US" dirty="0"/>
              <a:t> Rd. Ha </a:t>
            </a:r>
            <a:r>
              <a:rPr lang="en-US" dirty="0" err="1"/>
              <a:t>Noi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Nov 12, 20…</a:t>
            </a:r>
          </a:p>
          <a:p>
            <a:pPr marL="0" indent="0">
              <a:buNone/>
            </a:pPr>
            <a:r>
              <a:rPr lang="en-US" dirty="0"/>
              <a:t>Dear David,</a:t>
            </a:r>
          </a:p>
          <a:p>
            <a:pPr marL="0" indent="0">
              <a:buNone/>
            </a:pPr>
            <a:r>
              <a:rPr lang="en-US" dirty="0"/>
              <a:t>I m happy to hear you are in Ha </a:t>
            </a:r>
            <a:r>
              <a:rPr lang="en-US" dirty="0" err="1" smtClean="0"/>
              <a:t>Noi</a:t>
            </a:r>
            <a:r>
              <a:rPr lang="en-US" dirty="0" smtClean="0"/>
              <a:t> again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time, how about watching a water </a:t>
            </a:r>
          </a:p>
          <a:p>
            <a:pPr marL="0" indent="0">
              <a:buNone/>
            </a:pPr>
            <a:r>
              <a:rPr lang="en-US" dirty="0"/>
              <a:t>puppet show? I m sure you </a:t>
            </a:r>
            <a:r>
              <a:rPr lang="en-US" dirty="0" err="1"/>
              <a:t>ll</a:t>
            </a:r>
            <a:r>
              <a:rPr lang="en-US" dirty="0"/>
              <a:t> like it. Is </a:t>
            </a:r>
          </a:p>
          <a:p>
            <a:pPr marL="0" indent="0">
              <a:buNone/>
            </a:pPr>
            <a:r>
              <a:rPr lang="en-US" dirty="0" smtClean="0"/>
              <a:t>Saturday </a:t>
            </a:r>
            <a:r>
              <a:rPr lang="en-US" dirty="0"/>
              <a:t>evening OK for you? It s at 57B </a:t>
            </a:r>
          </a:p>
          <a:p>
            <a:pPr marL="0" indent="0">
              <a:buNone/>
            </a:pP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/>
              <a:t>Tien</a:t>
            </a:r>
            <a:r>
              <a:rPr lang="en-US" dirty="0"/>
              <a:t> Hoang St., </a:t>
            </a:r>
            <a:r>
              <a:rPr lang="en-US" dirty="0" err="1"/>
              <a:t>Hoan</a:t>
            </a:r>
            <a:r>
              <a:rPr lang="en-US" dirty="0"/>
              <a:t> </a:t>
            </a:r>
            <a:r>
              <a:rPr lang="en-US" dirty="0" err="1"/>
              <a:t>Kiem</a:t>
            </a:r>
            <a:r>
              <a:rPr lang="en-US" dirty="0"/>
              <a:t> Dist. The </a:t>
            </a:r>
          </a:p>
          <a:p>
            <a:pPr marL="0" indent="0">
              <a:buNone/>
            </a:pPr>
            <a:r>
              <a:rPr lang="en-US" dirty="0"/>
              <a:t>show begins at 8 </a:t>
            </a:r>
            <a:r>
              <a:rPr lang="en-US" dirty="0" err="1"/>
              <a:t>p.m</a:t>
            </a:r>
            <a:r>
              <a:rPr lang="en-US" dirty="0"/>
              <a:t>, so let s meet at 7.45 </a:t>
            </a:r>
          </a:p>
          <a:p>
            <a:pPr marL="0" indent="0">
              <a:buNone/>
            </a:pPr>
            <a:r>
              <a:rPr lang="en-US" dirty="0" smtClean="0"/>
              <a:t>outside </a:t>
            </a:r>
            <a:r>
              <a:rPr lang="en-US" dirty="0"/>
              <a:t>the theatre. I hope we </a:t>
            </a:r>
            <a:r>
              <a:rPr lang="en-US" dirty="0" err="1"/>
              <a:t>ll</a:t>
            </a:r>
            <a:r>
              <a:rPr lang="en-US" dirty="0"/>
              <a:t> have a </a:t>
            </a:r>
            <a:r>
              <a:rPr lang="en-US" dirty="0" smtClean="0"/>
              <a:t>happy </a:t>
            </a:r>
            <a:r>
              <a:rPr lang="en-US" dirty="0"/>
              <a:t>time together.</a:t>
            </a:r>
          </a:p>
          <a:p>
            <a:pPr marL="0" indent="0">
              <a:buNone/>
            </a:pPr>
            <a:r>
              <a:rPr lang="en-US" dirty="0"/>
              <a:t>Looking forward to seeing you there.</a:t>
            </a:r>
          </a:p>
          <a:p>
            <a:pPr marL="0" indent="0">
              <a:buNone/>
            </a:pPr>
            <a:r>
              <a:rPr lang="en-US" dirty="0"/>
              <a:t>Have a nice day!</a:t>
            </a:r>
          </a:p>
          <a:p>
            <a:pPr marL="0" indent="0">
              <a:buNone/>
            </a:pPr>
            <a:r>
              <a:rPr lang="en-US" dirty="0"/>
              <a:t>Cheers,</a:t>
            </a:r>
          </a:p>
          <a:p>
            <a:pPr marL="0" indent="0">
              <a:buNone/>
            </a:pPr>
            <a:r>
              <a:rPr lang="en-US" dirty="0"/>
              <a:t>Duong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3180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Event</a:t>
            </a:r>
            <a:r>
              <a:rPr lang="en-US" dirty="0"/>
              <a:t>: </a:t>
            </a:r>
            <a:r>
              <a:rPr lang="en-US" dirty="0" smtClean="0"/>
              <a:t>……………………………………</a:t>
            </a:r>
          </a:p>
          <a:p>
            <a:r>
              <a:rPr lang="en-US" dirty="0" smtClean="0"/>
              <a:t>- </a:t>
            </a:r>
            <a:r>
              <a:rPr lang="en-US" b="1" dirty="0"/>
              <a:t>Time</a:t>
            </a:r>
            <a:r>
              <a:rPr lang="en-US" dirty="0"/>
              <a:t>: </a:t>
            </a:r>
            <a:r>
              <a:rPr lang="en-US" dirty="0" smtClean="0"/>
              <a:t>…………………………………..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Place</a:t>
            </a:r>
            <a:r>
              <a:rPr lang="en-US" dirty="0" smtClean="0"/>
              <a:t>…………………………………...</a:t>
            </a:r>
            <a:endParaRPr lang="en-US" dirty="0"/>
          </a:p>
          <a:p>
            <a:r>
              <a:rPr lang="en-US" dirty="0"/>
              <a:t>- </a:t>
            </a:r>
            <a:r>
              <a:rPr lang="en-US" b="1" dirty="0"/>
              <a:t>Time to meet</a:t>
            </a:r>
            <a:r>
              <a:rPr lang="en-US" dirty="0" smtClean="0"/>
              <a:t>:..........................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14400"/>
            <a:ext cx="5334000" cy="5715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82 </a:t>
            </a:r>
            <a:r>
              <a:rPr lang="en-US" dirty="0"/>
              <a:t>Tran </a:t>
            </a:r>
            <a:r>
              <a:rPr lang="en-US" dirty="0" err="1"/>
              <a:t>Quoc</a:t>
            </a:r>
            <a:r>
              <a:rPr lang="en-US" dirty="0"/>
              <a:t> </a:t>
            </a:r>
            <a:r>
              <a:rPr lang="en-US" dirty="0" err="1"/>
              <a:t>Hoan</a:t>
            </a:r>
            <a:r>
              <a:rPr lang="en-US" dirty="0"/>
              <a:t> Rd. Ha </a:t>
            </a:r>
            <a:r>
              <a:rPr lang="en-US" dirty="0" err="1"/>
              <a:t>Noi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Nov 12, 20…</a:t>
            </a:r>
          </a:p>
          <a:p>
            <a:pPr marL="0" indent="0">
              <a:buNone/>
            </a:pPr>
            <a:r>
              <a:rPr lang="en-US" dirty="0"/>
              <a:t>Dear David,</a:t>
            </a:r>
          </a:p>
          <a:p>
            <a:pPr marL="0" indent="0">
              <a:buNone/>
            </a:pPr>
            <a:r>
              <a:rPr lang="en-US" dirty="0"/>
              <a:t>I m happy to hear you are in Ha </a:t>
            </a:r>
            <a:r>
              <a:rPr lang="en-US" dirty="0" err="1" smtClean="0"/>
              <a:t>Noi</a:t>
            </a:r>
            <a:r>
              <a:rPr lang="en-US" dirty="0" smtClean="0"/>
              <a:t> again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time, how about </a:t>
            </a:r>
            <a:r>
              <a:rPr lang="en-US" b="1" dirty="0">
                <a:solidFill>
                  <a:srgbClr val="C00000"/>
                </a:solidFill>
              </a:rPr>
              <a:t>watching a water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puppet show</a:t>
            </a:r>
            <a:r>
              <a:rPr lang="en-US" dirty="0"/>
              <a:t>? I m sure you </a:t>
            </a:r>
            <a:r>
              <a:rPr lang="en-US" dirty="0" err="1"/>
              <a:t>ll</a:t>
            </a:r>
            <a:r>
              <a:rPr lang="en-US" dirty="0"/>
              <a:t> like it. Is </a:t>
            </a:r>
          </a:p>
          <a:p>
            <a:pPr marL="0" indent="0">
              <a:buNone/>
            </a:pPr>
            <a:r>
              <a:rPr lang="en-US" dirty="0" smtClean="0"/>
              <a:t>Saturday </a:t>
            </a:r>
            <a:r>
              <a:rPr lang="en-US" dirty="0"/>
              <a:t>evening OK for you? It s at 57B </a:t>
            </a:r>
          </a:p>
          <a:p>
            <a:pPr marL="0" indent="0">
              <a:buNone/>
            </a:pP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/>
              <a:t>Tien</a:t>
            </a:r>
            <a:r>
              <a:rPr lang="en-US" dirty="0"/>
              <a:t> Hoang St., </a:t>
            </a:r>
            <a:r>
              <a:rPr lang="en-US" dirty="0" err="1"/>
              <a:t>Hoan</a:t>
            </a:r>
            <a:r>
              <a:rPr lang="en-US" dirty="0"/>
              <a:t> </a:t>
            </a:r>
            <a:r>
              <a:rPr lang="en-US" dirty="0" err="1"/>
              <a:t>Kiem</a:t>
            </a:r>
            <a:r>
              <a:rPr lang="en-US" dirty="0"/>
              <a:t> Dist. The </a:t>
            </a:r>
          </a:p>
          <a:p>
            <a:pPr marL="0" indent="0">
              <a:buNone/>
            </a:pPr>
            <a:r>
              <a:rPr lang="en-US" dirty="0"/>
              <a:t>show begins </a:t>
            </a:r>
            <a:r>
              <a:rPr lang="en-US" b="1" dirty="0">
                <a:solidFill>
                  <a:srgbClr val="C00000"/>
                </a:solidFill>
              </a:rPr>
              <a:t>at 8 </a:t>
            </a:r>
            <a:r>
              <a:rPr lang="en-US" b="1" dirty="0" err="1">
                <a:solidFill>
                  <a:srgbClr val="C00000"/>
                </a:solidFill>
              </a:rPr>
              <a:t>p.m</a:t>
            </a:r>
            <a:r>
              <a:rPr lang="en-US" dirty="0"/>
              <a:t>, so let s meet at </a:t>
            </a:r>
            <a:r>
              <a:rPr lang="en-US" b="1" dirty="0">
                <a:solidFill>
                  <a:srgbClr val="C00000"/>
                </a:solidFill>
              </a:rPr>
              <a:t>7.45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outside </a:t>
            </a:r>
            <a:r>
              <a:rPr lang="en-US" b="1" dirty="0">
                <a:solidFill>
                  <a:srgbClr val="C00000"/>
                </a:solidFill>
              </a:rPr>
              <a:t>the theatre</a:t>
            </a:r>
            <a:r>
              <a:rPr lang="en-US" dirty="0"/>
              <a:t>. I hope we </a:t>
            </a:r>
            <a:r>
              <a:rPr lang="en-US" dirty="0" err="1"/>
              <a:t>ll</a:t>
            </a:r>
            <a:r>
              <a:rPr lang="en-US" dirty="0"/>
              <a:t> have a </a:t>
            </a:r>
            <a:r>
              <a:rPr lang="en-US" dirty="0" smtClean="0"/>
              <a:t>happy </a:t>
            </a:r>
            <a:r>
              <a:rPr lang="en-US" dirty="0"/>
              <a:t>time together.</a:t>
            </a:r>
          </a:p>
          <a:p>
            <a:pPr marL="0" indent="0">
              <a:buNone/>
            </a:pPr>
            <a:r>
              <a:rPr lang="en-US" dirty="0"/>
              <a:t>Looking forward to seeing you there.</a:t>
            </a:r>
          </a:p>
          <a:p>
            <a:pPr marL="0" indent="0">
              <a:buNone/>
            </a:pPr>
            <a:r>
              <a:rPr lang="en-US" dirty="0"/>
              <a:t>Have a nice day!</a:t>
            </a:r>
          </a:p>
          <a:p>
            <a:pPr marL="0" indent="0">
              <a:buNone/>
            </a:pPr>
            <a:r>
              <a:rPr lang="en-US" dirty="0"/>
              <a:t>Cheers,</a:t>
            </a:r>
          </a:p>
          <a:p>
            <a:pPr marL="0" indent="0">
              <a:buNone/>
            </a:pPr>
            <a:r>
              <a:rPr lang="en-US" dirty="0"/>
              <a:t>Duong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278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 Event</a:t>
            </a:r>
            <a:r>
              <a:rPr lang="en-US" dirty="0"/>
              <a:t>: watching a water </a:t>
            </a:r>
          </a:p>
          <a:p>
            <a:r>
              <a:rPr lang="en-US" dirty="0" smtClean="0"/>
              <a:t>  puppet </a:t>
            </a:r>
            <a:r>
              <a:rPr lang="en-US" dirty="0"/>
              <a:t>show</a:t>
            </a:r>
            <a:endParaRPr lang="en-US" dirty="0" smtClean="0"/>
          </a:p>
          <a:p>
            <a:r>
              <a:rPr lang="en-US" b="1" dirty="0" smtClean="0"/>
              <a:t>- Time</a:t>
            </a:r>
            <a:r>
              <a:rPr lang="en-US" dirty="0"/>
              <a:t>: </a:t>
            </a:r>
            <a:r>
              <a:rPr lang="en-US" dirty="0" smtClean="0"/>
              <a:t>8pm </a:t>
            </a:r>
          </a:p>
          <a:p>
            <a:r>
              <a:rPr lang="en-US" b="1" dirty="0" smtClean="0"/>
              <a:t>- Place</a:t>
            </a:r>
            <a:r>
              <a:rPr lang="en-US" dirty="0" smtClean="0"/>
              <a:t>: </a:t>
            </a:r>
            <a:r>
              <a:rPr lang="en-US" dirty="0"/>
              <a:t>outside the theatre </a:t>
            </a:r>
            <a:endParaRPr lang="en-US" dirty="0" smtClean="0"/>
          </a:p>
          <a:p>
            <a:r>
              <a:rPr lang="en-US" b="1" dirty="0" smtClean="0"/>
              <a:t>- </a:t>
            </a:r>
            <a:r>
              <a:rPr lang="en-US" b="1" dirty="0"/>
              <a:t>Time </a:t>
            </a:r>
            <a:r>
              <a:rPr lang="en-US" dirty="0"/>
              <a:t>to </a:t>
            </a:r>
            <a:r>
              <a:rPr lang="en-US" dirty="0" smtClean="0"/>
              <a:t>meet:7.45.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Form used in invitation </a:t>
            </a:r>
          </a:p>
          <a:p>
            <a:pPr marL="0" indent="0">
              <a:buNone/>
            </a:pPr>
            <a:r>
              <a:rPr lang="en-US" dirty="0" smtClean="0"/>
              <a:t>          How about + V-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Ex: How about going fishing?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81" y="2362200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Writing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tip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you write an informal letter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invitation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you use: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about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Form of a letter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399"/>
            <a:ext cx="8229600" cy="6858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Now write a letter to invite a friend to an art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using the following cues:</a:t>
            </a:r>
          </a:p>
          <a:p>
            <a:pPr marL="0" indent="0">
              <a:buNone/>
            </a:pPr>
            <a:r>
              <a:rPr lang="en-US" dirty="0"/>
              <a:t>- Event: Exhibition of Modern Art</a:t>
            </a:r>
          </a:p>
          <a:p>
            <a:pPr marL="0" indent="0">
              <a:buNone/>
            </a:pPr>
            <a:r>
              <a:rPr lang="en-US" dirty="0"/>
              <a:t>- Time: 9 o’clock, Saturday morning</a:t>
            </a:r>
          </a:p>
          <a:p>
            <a:pPr marL="0" indent="0">
              <a:buNone/>
            </a:pPr>
            <a:r>
              <a:rPr lang="en-US" dirty="0"/>
              <a:t>- Place: Arts Centre</a:t>
            </a:r>
          </a:p>
          <a:p>
            <a:pPr marL="0" indent="0">
              <a:buNone/>
            </a:pPr>
            <a:r>
              <a:rPr lang="en-US" dirty="0"/>
              <a:t>- Time to meet: 8.15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Homework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Unit 4: Skills 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I. Listening :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celebrity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II. Writing: an informal letter (an appointment 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43434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714" y="6234752"/>
            <a:ext cx="381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Picasso </a:t>
            </a:r>
            <a:r>
              <a:rPr lang="it-IT" b="1" dirty="0"/>
              <a:t>sculpture in </a:t>
            </a:r>
            <a:r>
              <a:rPr lang="it-IT" b="1" dirty="0" smtClean="0"/>
              <a:t>Halmstad Sweden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7669"/>
            <a:ext cx="3734512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77670"/>
            <a:ext cx="4002539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5562600"/>
            <a:ext cx="2324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Surrealism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9301" y="5490613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Cubism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5399"/>
          </a:xfrm>
        </p:spPr>
        <p:txBody>
          <a:bodyPr>
            <a:normAutofit/>
          </a:bodyPr>
          <a:lstStyle/>
          <a:p>
            <a:endParaRPr lang="en-US" sz="3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7799"/>
            <a:ext cx="6248400" cy="4038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37799"/>
            <a:ext cx="3810000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13424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Pablo Picasso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602" y="5331767"/>
            <a:ext cx="486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“The portrait of Aunt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Pepa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- 1896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A: LISTENING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620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EXERCISE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8194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Great           produce          Works      Formal        enormous       Artistic            early            Drawing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828800"/>
            <a:ext cx="51054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Drawing        enormous     produce   expensive      training       painting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               school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TA7-Unit 4 (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About a celebrity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1000" y="2971800"/>
            <a:ext cx="3467100" cy="2362200"/>
          </a:xfrm>
          <a:prstGeom prst="cloudCallout">
            <a:avLst>
              <a:gd name="adj1" fmla="val -42043"/>
              <a:gd name="adj2" fmla="val 70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Celebrity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1112292"/>
            <a:ext cx="350520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and when (born; die)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132764"/>
            <a:ext cx="3505200" cy="7722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Name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0184" y="2514600"/>
            <a:ext cx="333801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Famous for what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4818" y="4099163"/>
            <a:ext cx="327773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Achievement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5486400"/>
            <a:ext cx="320039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Special events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95400" y="1905000"/>
            <a:ext cx="762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19400" y="1790700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05200" y="3150927"/>
            <a:ext cx="1614984" cy="8876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71800" y="4708194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66833" y="5054221"/>
            <a:ext cx="2986584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1. When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was Picasso born?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1881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	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1896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		 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1973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 Picasso received artistic training from his father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______.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thirteen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	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		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thirty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many works of art did Picasso produce?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50,000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	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1,885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		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1,973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did Picasso die?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Malaga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	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Barcelona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	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Mougins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043183"/>
            <a:ext cx="1600200" cy="46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In 1881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0" y="2895600"/>
            <a:ext cx="1600200" cy="46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seven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3841845"/>
            <a:ext cx="1600200" cy="46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50.000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38800" y="4648200"/>
            <a:ext cx="2286001" cy="582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Mougins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4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Exercise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162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 admitted to a school of fine art when he was thirteen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He was born on 25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October in Malaga- Spain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died in 1973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Mougins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received formal artistic training from his father when he was seven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2….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…..4……..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495800"/>
            <a:ext cx="3810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1-B     2- D    3- A     4- C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200" y="5773087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68488" y="5489840"/>
            <a:ext cx="171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Time line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nit 4: MUSIC  AND ARTS  Period 31: Skills 2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Unit 4: Skills 2 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79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 - &amp;quot;A: LISTENING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About a celebrity &amp;quot;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 - &amp;quot;Exercise 3 &amp;quot;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 - &amp;quot;WRITING : An Informal letter 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Parts of an informal letter 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Invitation and making an appointment &amp;quot;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4&quot;/&gt;&lt;/object&gt;&lt;object type=&quot;3&quot; unique_id=&quot;10019&quot;&gt;&lt;property id=&quot;20148&quot; value=&quot;5&quot;/&gt;&lt;property id=&quot;20300&quot; value=&quot;Slide 17 - &amp;quot;&amp;amp;#x09;&amp;amp;#x09;&amp;amp;#x09;Writing tip When you write an informal letter of  invitation, you use: &amp;amp;#x09;&amp;amp;#x09;+ How about + V-ing &amp;amp;#x09;&amp;amp;#x09;+ Form of a lett&quot;/&gt;&lt;property id=&quot;20307&quot; value=&quot;266&quot;/&gt;&lt;/object&gt;&lt;object type=&quot;3&quot; unique_id=&quot;10020&quot;&gt;&lt;property id=&quot;20148&quot; value=&quot;5&quot;/&gt;&lt;property id=&quot;20300&quot; value=&quot;Slide 18 - &amp;quot;Now write a letter to invite a friend to an art  exhibition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78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661</Words>
  <Application>Microsoft Office PowerPoint</Application>
  <PresentationFormat>On-screen Show (4:3)</PresentationFormat>
  <Paragraphs>127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Unit 4: MUSIC  AND ARTS  Period 31: Skills 2 </vt:lpstr>
      <vt:lpstr>Unit 4: Skills 2 </vt:lpstr>
      <vt:lpstr>PowerPoint Presentation</vt:lpstr>
      <vt:lpstr>PowerPoint Presentation</vt:lpstr>
      <vt:lpstr>PowerPoint Presentation</vt:lpstr>
      <vt:lpstr>A: LISTENING</vt:lpstr>
      <vt:lpstr>About a celebrity </vt:lpstr>
      <vt:lpstr>PowerPoint Presentation</vt:lpstr>
      <vt:lpstr>Exercise 3 </vt:lpstr>
      <vt:lpstr>PowerPoint Presentation</vt:lpstr>
      <vt:lpstr>WRITING : An Informal letter </vt:lpstr>
      <vt:lpstr>Parts of an informal letter </vt:lpstr>
      <vt:lpstr>Invitation and making an appointment </vt:lpstr>
      <vt:lpstr>PowerPoint Presentation</vt:lpstr>
      <vt:lpstr>PowerPoint Presentation</vt:lpstr>
      <vt:lpstr>PowerPoint Presentation</vt:lpstr>
      <vt:lpstr>   Writing tip When you write an informal letter of  invitation, you use:   + How about + V-ing   + Form of a letter </vt:lpstr>
      <vt:lpstr>Now write a letter to invite a friend to an art  exhibition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Period 31: Skills 2</dc:title>
  <dc:creator>Admin</dc:creator>
  <cp:lastModifiedBy>Jack Sparrow</cp:lastModifiedBy>
  <cp:revision>46</cp:revision>
  <dcterms:created xsi:type="dcterms:W3CDTF">2018-10-30T16:15:49Z</dcterms:created>
  <dcterms:modified xsi:type="dcterms:W3CDTF">2019-08-26T23:35:19Z</dcterms:modified>
</cp:coreProperties>
</file>