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300" r:id="rId3"/>
    <p:sldId id="260" r:id="rId4"/>
    <p:sldId id="265" r:id="rId5"/>
    <p:sldId id="301" r:id="rId6"/>
    <p:sldId id="302" r:id="rId7"/>
    <p:sldId id="303" r:id="rId8"/>
    <p:sldId id="304" r:id="rId9"/>
    <p:sldId id="305" r:id="rId10"/>
    <p:sldId id="306" r:id="rId11"/>
    <p:sldId id="278" r:id="rId12"/>
    <p:sldId id="307" r:id="rId13"/>
    <p:sldId id="308" r:id="rId14"/>
    <p:sldId id="309" r:id="rId15"/>
    <p:sldId id="310" r:id="rId16"/>
    <p:sldId id="286" r:id="rId17"/>
    <p:sldId id="311" r:id="rId18"/>
    <p:sldId id="297" r:id="rId19"/>
    <p:sldId id="290" r:id="rId20"/>
    <p:sldId id="295" r:id="rId21"/>
    <p:sldId id="299" r:id="rId22"/>
  </p:sldIdLst>
  <p:sldSz cx="9144000" cy="5715000" type="screen16x1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ABAD2683-B499-4095-B519-793090E29008}">
          <p14:sldIdLst>
            <p14:sldId id="256"/>
            <p14:sldId id="300"/>
            <p14:sldId id="260"/>
            <p14:sldId id="265"/>
            <p14:sldId id="301"/>
            <p14:sldId id="302"/>
            <p14:sldId id="303"/>
            <p14:sldId id="304"/>
            <p14:sldId id="305"/>
            <p14:sldId id="306"/>
            <p14:sldId id="278"/>
            <p14:sldId id="307"/>
            <p14:sldId id="308"/>
            <p14:sldId id="309"/>
            <p14:sldId id="310"/>
            <p14:sldId id="286"/>
            <p14:sldId id="311"/>
            <p14:sldId id="297"/>
            <p14:sldId id="290"/>
          </p14:sldIdLst>
        </p14:section>
        <p14:section name="Untitled Section" id="{7DF19023-4750-4FAD-AAAB-697C87EDB074}">
          <p14:sldIdLst>
            <p14:sldId id="295"/>
            <p14:sldId id="29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êm Nguyễn Hoàng" initials="LNH" lastIdx="1" clrIdx="0">
    <p:extLst>
      <p:ext uri="{19B8F6BF-5375-455C-9EA6-DF929625EA0E}">
        <p15:presenceInfo xmlns="" xmlns:p15="http://schemas.microsoft.com/office/powerpoint/2012/main" userId="3959e9403bfa6e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00FF"/>
    <a:srgbClr val="0066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666" y="-52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0D182-9062-4B84-BEB7-6A9CC19388B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F5BFFB-0E59-44F1-ABE3-C396AB0A162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NHỮNG CÂU HÁT CHÂM BIẾM</a:t>
          </a:r>
          <a:endParaRPr lang="en-US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821ED9-4B49-4A5D-8F99-7CC938111CE5}" type="parTrans" cxnId="{50EB5964-06B1-42F3-AEB9-E30574DB0C0C}">
      <dgm:prSet/>
      <dgm:spPr/>
      <dgm:t>
        <a:bodyPr/>
        <a:lstStyle/>
        <a:p>
          <a:endParaRPr lang="en-US"/>
        </a:p>
      </dgm:t>
    </dgm:pt>
    <dgm:pt modelId="{6271C6EE-3EEA-49AC-ADC3-2C13B19AC8CE}" type="sibTrans" cxnId="{50EB5964-06B1-42F3-AEB9-E30574DB0C0C}">
      <dgm:prSet/>
      <dgm:spPr/>
      <dgm:t>
        <a:bodyPr/>
        <a:lstStyle/>
        <a:p>
          <a:endParaRPr lang="en-US"/>
        </a:p>
      </dgm:t>
    </dgm:pt>
    <dgm:pt modelId="{CD5460C7-86BA-4444-AC9D-D624B6A1A1B6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NỘI DUNG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B08E716D-9F8B-400A-9195-8E664D8540DF}" type="parTrans" cxnId="{B51853C6-22FF-4B6E-B89F-1CBE4327EFCA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E16B2161-CE1A-442C-A7C4-F579719A00F0}" type="sibTrans" cxnId="{B51853C6-22FF-4B6E-B89F-1CBE4327EFCA}">
      <dgm:prSet/>
      <dgm:spPr/>
      <dgm:t>
        <a:bodyPr/>
        <a:lstStyle/>
        <a:p>
          <a:endParaRPr lang="en-US"/>
        </a:p>
      </dgm:t>
    </dgm:pt>
    <dgm:pt modelId="{F438E6F8-15DD-4AD4-90C8-DC557374B01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en-US" sz="1700" b="1" dirty="0" smtClean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- 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Nghệ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thuật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trào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lộng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algn="just"/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- SD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nói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ngược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đầy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ẩn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ý.</a:t>
          </a:r>
        </a:p>
        <a:p>
          <a:pPr algn="just"/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- SD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nói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giễu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nhại</a:t>
          </a:r>
          <a:endParaRPr lang="en-US" sz="1700" b="1" dirty="0" smtClean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-&gt;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Tạo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nên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tiếng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cười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châm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biếm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hài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hước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algn="ctr"/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-</a:t>
          </a:r>
          <a:endParaRPr lang="en-US" sz="17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F7C882-8354-42AF-8ABA-D4A91CC9E758}" type="parTrans" cxnId="{3E6957D2-0D61-40ED-AF9F-7D0A9D5C1CD1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0713D534-5F5F-4834-AE7D-5A4E23B79ED4}" type="sibTrans" cxnId="{3E6957D2-0D61-40ED-AF9F-7D0A9D5C1CD1}">
      <dgm:prSet/>
      <dgm:spPr/>
      <dgm:t>
        <a:bodyPr/>
        <a:lstStyle/>
        <a:p>
          <a:endParaRPr lang="en-US"/>
        </a:p>
      </dgm:t>
    </dgm:pt>
    <dgm:pt modelId="{26CA0794-1350-4139-926C-823533F6E71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lnSpc>
              <a:spcPct val="150000"/>
            </a:lnSpc>
          </a:pP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thái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mỉa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mai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châm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biếm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thói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hư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tật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xấu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xã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hội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17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890C96-3513-46DB-8260-95F2D6A50390}" type="sibTrans" cxnId="{55A75C40-5E25-415D-9CB0-59331AA3A872}">
      <dgm:prSet/>
      <dgm:spPr/>
      <dgm:t>
        <a:bodyPr/>
        <a:lstStyle/>
        <a:p>
          <a:endParaRPr lang="en-US"/>
        </a:p>
      </dgm:t>
    </dgm:pt>
    <dgm:pt modelId="{EFF7B3D8-1D7A-4AFB-AD34-F5216A1524A9}" type="parTrans" cxnId="{55A75C40-5E25-415D-9CB0-59331AA3A872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D6BDB36A-4854-4208-8221-E1B437A4698A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lnSpc>
              <a:spcPct val="150000"/>
            </a:lnSpc>
          </a:pP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Ghi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1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tượng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tế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đời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xã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hội</a:t>
          </a:r>
          <a:r>
            <a:rPr lang="en-US" sz="1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1700" b="1" i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Lười</a:t>
          </a:r>
          <a:r>
            <a:rPr lang="en-US" sz="17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biếng</a:t>
          </a:r>
          <a:r>
            <a:rPr lang="en-US" sz="17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700" b="1" i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dốt</a:t>
          </a:r>
          <a:r>
            <a:rPr lang="en-US" sz="17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nát</a:t>
          </a:r>
          <a:r>
            <a:rPr lang="en-US" sz="17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700" b="1" i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mê</a:t>
          </a:r>
          <a:r>
            <a:rPr lang="en-US" sz="17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1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tín</a:t>
          </a:r>
          <a:r>
            <a:rPr lang="en-US" sz="17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…</a:t>
          </a:r>
          <a:endParaRPr lang="en-US" sz="1700" b="1" i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E74A0D-62FE-4F87-A7F2-B4932316B450}" type="sibTrans" cxnId="{1474396C-F8C8-4C9E-82BE-6647FCCA3B8C}">
      <dgm:prSet/>
      <dgm:spPr/>
      <dgm:t>
        <a:bodyPr/>
        <a:lstStyle/>
        <a:p>
          <a:endParaRPr lang="en-US"/>
        </a:p>
      </dgm:t>
    </dgm:pt>
    <dgm:pt modelId="{47693A18-A327-4CF4-9216-4C7C41E00CD7}" type="parTrans" cxnId="{1474396C-F8C8-4C9E-82BE-6647FCCA3B8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00E7725-B509-4922-A7FC-6BCAFD186C5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NGHỆ THUẬT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7C634403-4845-4CAD-A386-377C07B77291}" type="sibTrans" cxnId="{1D579FD2-A405-4D8B-81EB-57E87E040942}">
      <dgm:prSet/>
      <dgm:spPr/>
      <dgm:t>
        <a:bodyPr/>
        <a:lstStyle/>
        <a:p>
          <a:endParaRPr lang="en-US"/>
        </a:p>
      </dgm:t>
    </dgm:pt>
    <dgm:pt modelId="{E36328EB-6F2D-4F1A-80DB-847EB1DFA77F}" type="parTrans" cxnId="{1D579FD2-A405-4D8B-81EB-57E87E040942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3A46178A-FAA4-4E47-8829-636E136C372D}" type="pres">
      <dgm:prSet presAssocID="{A640D182-9062-4B84-BEB7-6A9CC19388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A7F025-1C69-44DF-8DC0-0E7A45D950DD}" type="pres">
      <dgm:prSet presAssocID="{2FF5BFFB-0E59-44F1-ABE3-C396AB0A1623}" presName="hierRoot1" presStyleCnt="0"/>
      <dgm:spPr/>
    </dgm:pt>
    <dgm:pt modelId="{4F36DE80-321C-40E0-A958-570001DD5AD2}" type="pres">
      <dgm:prSet presAssocID="{2FF5BFFB-0E59-44F1-ABE3-C396AB0A1623}" presName="composite" presStyleCnt="0"/>
      <dgm:spPr/>
    </dgm:pt>
    <dgm:pt modelId="{A588658A-FBE0-4042-9BB6-120E5C4B3A76}" type="pres">
      <dgm:prSet presAssocID="{2FF5BFFB-0E59-44F1-ABE3-C396AB0A1623}" presName="background" presStyleLbl="node0" presStyleIdx="0" presStyleCnt="1"/>
      <dgm:spPr/>
    </dgm:pt>
    <dgm:pt modelId="{D3367025-CA88-4DDD-9752-D26187337545}" type="pres">
      <dgm:prSet presAssocID="{2FF5BFFB-0E59-44F1-ABE3-C396AB0A1623}" presName="text" presStyleLbl="fgAcc0" presStyleIdx="0" presStyleCnt="1" custScaleX="246563" custScaleY="29896" custLinFactNeighborX="31345" custLinFactNeighborY="-87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EF8C20-2555-4EEA-86D7-DA2E14A386F0}" type="pres">
      <dgm:prSet presAssocID="{2FF5BFFB-0E59-44F1-ABE3-C396AB0A1623}" presName="hierChild2" presStyleCnt="0"/>
      <dgm:spPr/>
    </dgm:pt>
    <dgm:pt modelId="{5FE8BE26-E334-45D3-9A03-43AE7FE2344A}" type="pres">
      <dgm:prSet presAssocID="{B08E716D-9F8B-400A-9195-8E664D8540D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15400EC-CE44-4F73-B954-DF4BA767B4E3}" type="pres">
      <dgm:prSet presAssocID="{CD5460C7-86BA-4444-AC9D-D624B6A1A1B6}" presName="hierRoot2" presStyleCnt="0"/>
      <dgm:spPr/>
    </dgm:pt>
    <dgm:pt modelId="{5108AD1D-7546-4BE4-A18D-6A302DEDFAF0}" type="pres">
      <dgm:prSet presAssocID="{CD5460C7-86BA-4444-AC9D-D624B6A1A1B6}" presName="composite2" presStyleCnt="0"/>
      <dgm:spPr/>
    </dgm:pt>
    <dgm:pt modelId="{1F66F911-AA40-4239-BFE1-88D702940449}" type="pres">
      <dgm:prSet presAssocID="{CD5460C7-86BA-4444-AC9D-D624B6A1A1B6}" presName="background2" presStyleLbl="node2" presStyleIdx="0" presStyleCnt="2"/>
      <dgm:spPr/>
    </dgm:pt>
    <dgm:pt modelId="{9EDF5CC3-8F72-48FB-A199-AA8C57E517BE}" type="pres">
      <dgm:prSet presAssocID="{CD5460C7-86BA-4444-AC9D-D624B6A1A1B6}" presName="text2" presStyleLbl="fgAcc2" presStyleIdx="0" presStyleCnt="2" custScaleY="31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13A306-91E7-48F8-AA3C-E83D23E49C11}" type="pres">
      <dgm:prSet presAssocID="{CD5460C7-86BA-4444-AC9D-D624B6A1A1B6}" presName="hierChild3" presStyleCnt="0"/>
      <dgm:spPr/>
    </dgm:pt>
    <dgm:pt modelId="{9D32DA71-6C87-474C-BF85-C33682389F83}" type="pres">
      <dgm:prSet presAssocID="{47693A18-A327-4CF4-9216-4C7C41E00CD7}" presName="Name17" presStyleLbl="parChTrans1D3" presStyleIdx="0" presStyleCnt="3"/>
      <dgm:spPr/>
      <dgm:t>
        <a:bodyPr/>
        <a:lstStyle/>
        <a:p>
          <a:endParaRPr lang="en-US"/>
        </a:p>
      </dgm:t>
    </dgm:pt>
    <dgm:pt modelId="{B1EC2B7C-85D5-4DEC-B37B-1CE3432B14C5}" type="pres">
      <dgm:prSet presAssocID="{D6BDB36A-4854-4208-8221-E1B437A4698A}" presName="hierRoot3" presStyleCnt="0"/>
      <dgm:spPr/>
    </dgm:pt>
    <dgm:pt modelId="{A43A08E8-36F4-49A8-8405-458FFE266E2D}" type="pres">
      <dgm:prSet presAssocID="{D6BDB36A-4854-4208-8221-E1B437A4698A}" presName="composite3" presStyleCnt="0"/>
      <dgm:spPr/>
    </dgm:pt>
    <dgm:pt modelId="{8A3D9465-235D-4982-9205-BD20E08B75C1}" type="pres">
      <dgm:prSet presAssocID="{D6BDB36A-4854-4208-8221-E1B437A4698A}" presName="background3" presStyleLbl="node3" presStyleIdx="0" presStyleCnt="3"/>
      <dgm:spPr/>
    </dgm:pt>
    <dgm:pt modelId="{15FEC768-1A8B-4EF2-8DBD-18327ED54453}" type="pres">
      <dgm:prSet presAssocID="{D6BDB36A-4854-4208-8221-E1B437A4698A}" presName="text3" presStyleLbl="fgAcc3" presStyleIdx="0" presStyleCnt="3" custScaleY="202182" custLinFactNeighborX="-36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95998F-43B5-4F34-A7F4-439B6997FF43}" type="pres">
      <dgm:prSet presAssocID="{D6BDB36A-4854-4208-8221-E1B437A4698A}" presName="hierChild4" presStyleCnt="0"/>
      <dgm:spPr/>
    </dgm:pt>
    <dgm:pt modelId="{90AA71D9-8647-46F6-8601-1C8214CBEDB9}" type="pres">
      <dgm:prSet presAssocID="{EFF7B3D8-1D7A-4AFB-AD34-F5216A1524A9}" presName="Name17" presStyleLbl="parChTrans1D3" presStyleIdx="1" presStyleCnt="3"/>
      <dgm:spPr/>
      <dgm:t>
        <a:bodyPr/>
        <a:lstStyle/>
        <a:p>
          <a:endParaRPr lang="en-US"/>
        </a:p>
      </dgm:t>
    </dgm:pt>
    <dgm:pt modelId="{CC6C7897-4E6F-4F00-B4D3-626603F96A5B}" type="pres">
      <dgm:prSet presAssocID="{26CA0794-1350-4139-926C-823533F6E71B}" presName="hierRoot3" presStyleCnt="0"/>
      <dgm:spPr/>
    </dgm:pt>
    <dgm:pt modelId="{BA9B528C-08F3-4C23-8850-7218ECA7A8BE}" type="pres">
      <dgm:prSet presAssocID="{26CA0794-1350-4139-926C-823533F6E71B}" presName="composite3" presStyleCnt="0"/>
      <dgm:spPr/>
    </dgm:pt>
    <dgm:pt modelId="{C36AAEF3-78C0-4ECC-9400-0AFDD51737A2}" type="pres">
      <dgm:prSet presAssocID="{26CA0794-1350-4139-926C-823533F6E71B}" presName="background3" presStyleLbl="node3" presStyleIdx="1" presStyleCnt="3"/>
      <dgm:spPr/>
    </dgm:pt>
    <dgm:pt modelId="{C91442C9-BF5D-4431-923F-AA36EFDBCE04}" type="pres">
      <dgm:prSet presAssocID="{26CA0794-1350-4139-926C-823533F6E71B}" presName="text3" presStyleLbl="fgAcc3" presStyleIdx="1" presStyleCnt="3" custScaleY="2077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9FD182-A5D9-433F-B6B0-1FA5F9175912}" type="pres">
      <dgm:prSet presAssocID="{26CA0794-1350-4139-926C-823533F6E71B}" presName="hierChild4" presStyleCnt="0"/>
      <dgm:spPr/>
    </dgm:pt>
    <dgm:pt modelId="{B001441A-FC75-4B9E-BFCD-33E04835144C}" type="pres">
      <dgm:prSet presAssocID="{E36328EB-6F2D-4F1A-80DB-847EB1DFA77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090A8236-46AE-4F6D-AFBC-77064E02062D}" type="pres">
      <dgm:prSet presAssocID="{B00E7725-B509-4922-A7FC-6BCAFD186C59}" presName="hierRoot2" presStyleCnt="0"/>
      <dgm:spPr/>
    </dgm:pt>
    <dgm:pt modelId="{50F9D06F-4F2C-4A9C-8DA6-B95C86354998}" type="pres">
      <dgm:prSet presAssocID="{B00E7725-B509-4922-A7FC-6BCAFD186C59}" presName="composite2" presStyleCnt="0"/>
      <dgm:spPr/>
    </dgm:pt>
    <dgm:pt modelId="{CDE7BBDA-A3A0-452A-A0BC-AE2CA5A047FA}" type="pres">
      <dgm:prSet presAssocID="{B00E7725-B509-4922-A7FC-6BCAFD186C59}" presName="background2" presStyleLbl="node2" presStyleIdx="1" presStyleCnt="2"/>
      <dgm:spPr/>
    </dgm:pt>
    <dgm:pt modelId="{68EC5948-DD4C-49F6-91BD-CE369C312F0F}" type="pres">
      <dgm:prSet presAssocID="{B00E7725-B509-4922-A7FC-6BCAFD186C59}" presName="text2" presStyleLbl="fgAcc2" presStyleIdx="1" presStyleCnt="2" custScaleY="36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4D7B0C-787A-4078-9E16-5B9BD299FF9C}" type="pres">
      <dgm:prSet presAssocID="{B00E7725-B509-4922-A7FC-6BCAFD186C59}" presName="hierChild3" presStyleCnt="0"/>
      <dgm:spPr/>
    </dgm:pt>
    <dgm:pt modelId="{F427F258-720C-4F98-BE4A-5C6B0A6004D7}" type="pres">
      <dgm:prSet presAssocID="{3AF7C882-8354-42AF-8ABA-D4A91CC9E758}" presName="Name17" presStyleLbl="parChTrans1D3" presStyleIdx="2" presStyleCnt="3"/>
      <dgm:spPr/>
      <dgm:t>
        <a:bodyPr/>
        <a:lstStyle/>
        <a:p>
          <a:endParaRPr lang="en-US"/>
        </a:p>
      </dgm:t>
    </dgm:pt>
    <dgm:pt modelId="{8A9EAB5E-8102-4CB9-A57B-D90818BA7038}" type="pres">
      <dgm:prSet presAssocID="{F438E6F8-15DD-4AD4-90C8-DC557374B01D}" presName="hierRoot3" presStyleCnt="0"/>
      <dgm:spPr/>
    </dgm:pt>
    <dgm:pt modelId="{DDA598F0-3F3B-4155-9499-4AD716D84F21}" type="pres">
      <dgm:prSet presAssocID="{F438E6F8-15DD-4AD4-90C8-DC557374B01D}" presName="composite3" presStyleCnt="0"/>
      <dgm:spPr/>
    </dgm:pt>
    <dgm:pt modelId="{7257A385-0740-419D-8C49-C605519DD61C}" type="pres">
      <dgm:prSet presAssocID="{F438E6F8-15DD-4AD4-90C8-DC557374B01D}" presName="background3" presStyleLbl="node3" presStyleIdx="2" presStyleCnt="3"/>
      <dgm:spPr/>
    </dgm:pt>
    <dgm:pt modelId="{1904061B-5263-4CA4-8348-614E5CB65496}" type="pres">
      <dgm:prSet presAssocID="{F438E6F8-15DD-4AD4-90C8-DC557374B01D}" presName="text3" presStyleLbl="fgAcc3" presStyleIdx="2" presStyleCnt="3" custScaleX="117745" custScaleY="212537" custLinFactNeighborX="3226" custLinFactNeighborY="-112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117547-9451-4787-A1BF-6E5D4CF77944}" type="pres">
      <dgm:prSet presAssocID="{F438E6F8-15DD-4AD4-90C8-DC557374B01D}" presName="hierChild4" presStyleCnt="0"/>
      <dgm:spPr/>
    </dgm:pt>
  </dgm:ptLst>
  <dgm:cxnLst>
    <dgm:cxn modelId="{2E849B4B-D41E-46FB-A9E8-7AAC73ED134A}" type="presOf" srcId="{EFF7B3D8-1D7A-4AFB-AD34-F5216A1524A9}" destId="{90AA71D9-8647-46F6-8601-1C8214CBEDB9}" srcOrd="0" destOrd="0" presId="urn:microsoft.com/office/officeart/2005/8/layout/hierarchy1"/>
    <dgm:cxn modelId="{2D0B2D5A-EF72-47EF-A75B-64FFB892430F}" type="presOf" srcId="{B08E716D-9F8B-400A-9195-8E664D8540DF}" destId="{5FE8BE26-E334-45D3-9A03-43AE7FE2344A}" srcOrd="0" destOrd="0" presId="urn:microsoft.com/office/officeart/2005/8/layout/hierarchy1"/>
    <dgm:cxn modelId="{F20EBD61-AAAE-4A08-A93E-755DFAECE380}" type="presOf" srcId="{26CA0794-1350-4139-926C-823533F6E71B}" destId="{C91442C9-BF5D-4431-923F-AA36EFDBCE04}" srcOrd="0" destOrd="0" presId="urn:microsoft.com/office/officeart/2005/8/layout/hierarchy1"/>
    <dgm:cxn modelId="{693696B6-FF0B-4199-9E32-23AE1C043B84}" type="presOf" srcId="{D6BDB36A-4854-4208-8221-E1B437A4698A}" destId="{15FEC768-1A8B-4EF2-8DBD-18327ED54453}" srcOrd="0" destOrd="0" presId="urn:microsoft.com/office/officeart/2005/8/layout/hierarchy1"/>
    <dgm:cxn modelId="{7EF139C9-84A7-4932-BD41-CB22015CDBAE}" type="presOf" srcId="{47693A18-A327-4CF4-9216-4C7C41E00CD7}" destId="{9D32DA71-6C87-474C-BF85-C33682389F83}" srcOrd="0" destOrd="0" presId="urn:microsoft.com/office/officeart/2005/8/layout/hierarchy1"/>
    <dgm:cxn modelId="{1474396C-F8C8-4C9E-82BE-6647FCCA3B8C}" srcId="{CD5460C7-86BA-4444-AC9D-D624B6A1A1B6}" destId="{D6BDB36A-4854-4208-8221-E1B437A4698A}" srcOrd="0" destOrd="0" parTransId="{47693A18-A327-4CF4-9216-4C7C41E00CD7}" sibTransId="{14E74A0D-62FE-4F87-A7F2-B4932316B450}"/>
    <dgm:cxn modelId="{1D579FD2-A405-4D8B-81EB-57E87E040942}" srcId="{2FF5BFFB-0E59-44F1-ABE3-C396AB0A1623}" destId="{B00E7725-B509-4922-A7FC-6BCAFD186C59}" srcOrd="1" destOrd="0" parTransId="{E36328EB-6F2D-4F1A-80DB-847EB1DFA77F}" sibTransId="{7C634403-4845-4CAD-A386-377C07B77291}"/>
    <dgm:cxn modelId="{36B7CE3A-2509-42D5-8808-3CCCEF8EB31C}" type="presOf" srcId="{A640D182-9062-4B84-BEB7-6A9CC19388BF}" destId="{3A46178A-FAA4-4E47-8829-636E136C372D}" srcOrd="0" destOrd="0" presId="urn:microsoft.com/office/officeart/2005/8/layout/hierarchy1"/>
    <dgm:cxn modelId="{50EB5964-06B1-42F3-AEB9-E30574DB0C0C}" srcId="{A640D182-9062-4B84-BEB7-6A9CC19388BF}" destId="{2FF5BFFB-0E59-44F1-ABE3-C396AB0A1623}" srcOrd="0" destOrd="0" parTransId="{C0821ED9-4B49-4A5D-8F99-7CC938111CE5}" sibTransId="{6271C6EE-3EEA-49AC-ADC3-2C13B19AC8CE}"/>
    <dgm:cxn modelId="{B51853C6-22FF-4B6E-B89F-1CBE4327EFCA}" srcId="{2FF5BFFB-0E59-44F1-ABE3-C396AB0A1623}" destId="{CD5460C7-86BA-4444-AC9D-D624B6A1A1B6}" srcOrd="0" destOrd="0" parTransId="{B08E716D-9F8B-400A-9195-8E664D8540DF}" sibTransId="{E16B2161-CE1A-442C-A7C4-F579719A00F0}"/>
    <dgm:cxn modelId="{2C46B4AB-544A-473A-8255-F70333822677}" type="presOf" srcId="{CD5460C7-86BA-4444-AC9D-D624B6A1A1B6}" destId="{9EDF5CC3-8F72-48FB-A199-AA8C57E517BE}" srcOrd="0" destOrd="0" presId="urn:microsoft.com/office/officeart/2005/8/layout/hierarchy1"/>
    <dgm:cxn modelId="{C5438F78-41D7-4775-BCFB-169EE25C67E7}" type="presOf" srcId="{B00E7725-B509-4922-A7FC-6BCAFD186C59}" destId="{68EC5948-DD4C-49F6-91BD-CE369C312F0F}" srcOrd="0" destOrd="0" presId="urn:microsoft.com/office/officeart/2005/8/layout/hierarchy1"/>
    <dgm:cxn modelId="{666F8D68-703E-44C5-90C3-D230494E55D1}" type="presOf" srcId="{2FF5BFFB-0E59-44F1-ABE3-C396AB0A1623}" destId="{D3367025-CA88-4DDD-9752-D26187337545}" srcOrd="0" destOrd="0" presId="urn:microsoft.com/office/officeart/2005/8/layout/hierarchy1"/>
    <dgm:cxn modelId="{3E6957D2-0D61-40ED-AF9F-7D0A9D5C1CD1}" srcId="{B00E7725-B509-4922-A7FC-6BCAFD186C59}" destId="{F438E6F8-15DD-4AD4-90C8-DC557374B01D}" srcOrd="0" destOrd="0" parTransId="{3AF7C882-8354-42AF-8ABA-D4A91CC9E758}" sibTransId="{0713D534-5F5F-4834-AE7D-5A4E23B79ED4}"/>
    <dgm:cxn modelId="{E00185B1-EB97-4AB5-913C-0CF55EE5E09A}" type="presOf" srcId="{E36328EB-6F2D-4F1A-80DB-847EB1DFA77F}" destId="{B001441A-FC75-4B9E-BFCD-33E04835144C}" srcOrd="0" destOrd="0" presId="urn:microsoft.com/office/officeart/2005/8/layout/hierarchy1"/>
    <dgm:cxn modelId="{0245C5B4-8A28-48E1-96B4-D83E78F86F2E}" type="presOf" srcId="{3AF7C882-8354-42AF-8ABA-D4A91CC9E758}" destId="{F427F258-720C-4F98-BE4A-5C6B0A6004D7}" srcOrd="0" destOrd="0" presId="urn:microsoft.com/office/officeart/2005/8/layout/hierarchy1"/>
    <dgm:cxn modelId="{55A75C40-5E25-415D-9CB0-59331AA3A872}" srcId="{CD5460C7-86BA-4444-AC9D-D624B6A1A1B6}" destId="{26CA0794-1350-4139-926C-823533F6E71B}" srcOrd="1" destOrd="0" parTransId="{EFF7B3D8-1D7A-4AFB-AD34-F5216A1524A9}" sibTransId="{6B890C96-3513-46DB-8260-95F2D6A50390}"/>
    <dgm:cxn modelId="{F4B90D99-1F84-4213-BF5C-ABDA9EA4BFE6}" type="presOf" srcId="{F438E6F8-15DD-4AD4-90C8-DC557374B01D}" destId="{1904061B-5263-4CA4-8348-614E5CB65496}" srcOrd="0" destOrd="0" presId="urn:microsoft.com/office/officeart/2005/8/layout/hierarchy1"/>
    <dgm:cxn modelId="{46976C30-8032-4B63-AEAA-3E14B377BB3C}" type="presParOf" srcId="{3A46178A-FAA4-4E47-8829-636E136C372D}" destId="{16A7F025-1C69-44DF-8DC0-0E7A45D950DD}" srcOrd="0" destOrd="0" presId="urn:microsoft.com/office/officeart/2005/8/layout/hierarchy1"/>
    <dgm:cxn modelId="{C1099884-3BE8-4DC5-9A0C-505370300613}" type="presParOf" srcId="{16A7F025-1C69-44DF-8DC0-0E7A45D950DD}" destId="{4F36DE80-321C-40E0-A958-570001DD5AD2}" srcOrd="0" destOrd="0" presId="urn:microsoft.com/office/officeart/2005/8/layout/hierarchy1"/>
    <dgm:cxn modelId="{F92FD147-E54C-4FC1-8DA8-451DB8DE4284}" type="presParOf" srcId="{4F36DE80-321C-40E0-A958-570001DD5AD2}" destId="{A588658A-FBE0-4042-9BB6-120E5C4B3A76}" srcOrd="0" destOrd="0" presId="urn:microsoft.com/office/officeart/2005/8/layout/hierarchy1"/>
    <dgm:cxn modelId="{9ABF8738-8542-4A23-8358-2A0A5F65ED80}" type="presParOf" srcId="{4F36DE80-321C-40E0-A958-570001DD5AD2}" destId="{D3367025-CA88-4DDD-9752-D26187337545}" srcOrd="1" destOrd="0" presId="urn:microsoft.com/office/officeart/2005/8/layout/hierarchy1"/>
    <dgm:cxn modelId="{808D8B19-B4F9-4C45-9FA4-2C7F91FDA6B4}" type="presParOf" srcId="{16A7F025-1C69-44DF-8DC0-0E7A45D950DD}" destId="{BFEF8C20-2555-4EEA-86D7-DA2E14A386F0}" srcOrd="1" destOrd="0" presId="urn:microsoft.com/office/officeart/2005/8/layout/hierarchy1"/>
    <dgm:cxn modelId="{9B51767F-1D4F-4839-BF32-28EA5E02423D}" type="presParOf" srcId="{BFEF8C20-2555-4EEA-86D7-DA2E14A386F0}" destId="{5FE8BE26-E334-45D3-9A03-43AE7FE2344A}" srcOrd="0" destOrd="0" presId="urn:microsoft.com/office/officeart/2005/8/layout/hierarchy1"/>
    <dgm:cxn modelId="{D52EB766-5594-4E2F-8772-E3FEF490EFB7}" type="presParOf" srcId="{BFEF8C20-2555-4EEA-86D7-DA2E14A386F0}" destId="{515400EC-CE44-4F73-B954-DF4BA767B4E3}" srcOrd="1" destOrd="0" presId="urn:microsoft.com/office/officeart/2005/8/layout/hierarchy1"/>
    <dgm:cxn modelId="{5BD625AE-48B4-467A-956F-70B5E8E5A0E8}" type="presParOf" srcId="{515400EC-CE44-4F73-B954-DF4BA767B4E3}" destId="{5108AD1D-7546-4BE4-A18D-6A302DEDFAF0}" srcOrd="0" destOrd="0" presId="urn:microsoft.com/office/officeart/2005/8/layout/hierarchy1"/>
    <dgm:cxn modelId="{ECEFBBC2-A91D-42BD-B0D8-C1CDA1E19A7F}" type="presParOf" srcId="{5108AD1D-7546-4BE4-A18D-6A302DEDFAF0}" destId="{1F66F911-AA40-4239-BFE1-88D702940449}" srcOrd="0" destOrd="0" presId="urn:microsoft.com/office/officeart/2005/8/layout/hierarchy1"/>
    <dgm:cxn modelId="{4DF60CB5-43FA-4B27-8F62-12F85205F8E6}" type="presParOf" srcId="{5108AD1D-7546-4BE4-A18D-6A302DEDFAF0}" destId="{9EDF5CC3-8F72-48FB-A199-AA8C57E517BE}" srcOrd="1" destOrd="0" presId="urn:microsoft.com/office/officeart/2005/8/layout/hierarchy1"/>
    <dgm:cxn modelId="{5219471C-7687-41E2-943D-AB4FF411D68F}" type="presParOf" srcId="{515400EC-CE44-4F73-B954-DF4BA767B4E3}" destId="{8813A306-91E7-48F8-AA3C-E83D23E49C11}" srcOrd="1" destOrd="0" presId="urn:microsoft.com/office/officeart/2005/8/layout/hierarchy1"/>
    <dgm:cxn modelId="{3DB14889-A196-477A-B6DE-B6637B1EEE2B}" type="presParOf" srcId="{8813A306-91E7-48F8-AA3C-E83D23E49C11}" destId="{9D32DA71-6C87-474C-BF85-C33682389F83}" srcOrd="0" destOrd="0" presId="urn:microsoft.com/office/officeart/2005/8/layout/hierarchy1"/>
    <dgm:cxn modelId="{D05438E1-755F-4288-BB61-9A48D54D21C8}" type="presParOf" srcId="{8813A306-91E7-48F8-AA3C-E83D23E49C11}" destId="{B1EC2B7C-85D5-4DEC-B37B-1CE3432B14C5}" srcOrd="1" destOrd="0" presId="urn:microsoft.com/office/officeart/2005/8/layout/hierarchy1"/>
    <dgm:cxn modelId="{19468A7A-5CC6-481D-94C7-135544811081}" type="presParOf" srcId="{B1EC2B7C-85D5-4DEC-B37B-1CE3432B14C5}" destId="{A43A08E8-36F4-49A8-8405-458FFE266E2D}" srcOrd="0" destOrd="0" presId="urn:microsoft.com/office/officeart/2005/8/layout/hierarchy1"/>
    <dgm:cxn modelId="{0F869D8D-2A4B-4B1F-A97D-DB302123B1CA}" type="presParOf" srcId="{A43A08E8-36F4-49A8-8405-458FFE266E2D}" destId="{8A3D9465-235D-4982-9205-BD20E08B75C1}" srcOrd="0" destOrd="0" presId="urn:microsoft.com/office/officeart/2005/8/layout/hierarchy1"/>
    <dgm:cxn modelId="{2CEA578D-FA51-47B3-8F88-35824FD26F8A}" type="presParOf" srcId="{A43A08E8-36F4-49A8-8405-458FFE266E2D}" destId="{15FEC768-1A8B-4EF2-8DBD-18327ED54453}" srcOrd="1" destOrd="0" presId="urn:microsoft.com/office/officeart/2005/8/layout/hierarchy1"/>
    <dgm:cxn modelId="{6CA4E812-6DA3-4383-AC7C-E6052B8D4B9C}" type="presParOf" srcId="{B1EC2B7C-85D5-4DEC-B37B-1CE3432B14C5}" destId="{B895998F-43B5-4F34-A7F4-439B6997FF43}" srcOrd="1" destOrd="0" presId="urn:microsoft.com/office/officeart/2005/8/layout/hierarchy1"/>
    <dgm:cxn modelId="{6318F38E-2E40-4BDE-A695-BA02F3539D9D}" type="presParOf" srcId="{8813A306-91E7-48F8-AA3C-E83D23E49C11}" destId="{90AA71D9-8647-46F6-8601-1C8214CBEDB9}" srcOrd="2" destOrd="0" presId="urn:microsoft.com/office/officeart/2005/8/layout/hierarchy1"/>
    <dgm:cxn modelId="{37638A9E-E25C-42C7-ACD6-BB7528878E70}" type="presParOf" srcId="{8813A306-91E7-48F8-AA3C-E83D23E49C11}" destId="{CC6C7897-4E6F-4F00-B4D3-626603F96A5B}" srcOrd="3" destOrd="0" presId="urn:microsoft.com/office/officeart/2005/8/layout/hierarchy1"/>
    <dgm:cxn modelId="{4228D134-C3DF-47B7-BA2B-F680D11ADC41}" type="presParOf" srcId="{CC6C7897-4E6F-4F00-B4D3-626603F96A5B}" destId="{BA9B528C-08F3-4C23-8850-7218ECA7A8BE}" srcOrd="0" destOrd="0" presId="urn:microsoft.com/office/officeart/2005/8/layout/hierarchy1"/>
    <dgm:cxn modelId="{5122DCC9-2F71-4B01-BE86-F805844ACCDE}" type="presParOf" srcId="{BA9B528C-08F3-4C23-8850-7218ECA7A8BE}" destId="{C36AAEF3-78C0-4ECC-9400-0AFDD51737A2}" srcOrd="0" destOrd="0" presId="urn:microsoft.com/office/officeart/2005/8/layout/hierarchy1"/>
    <dgm:cxn modelId="{107A5713-23FC-4C9A-BB34-7149F87FDE37}" type="presParOf" srcId="{BA9B528C-08F3-4C23-8850-7218ECA7A8BE}" destId="{C91442C9-BF5D-4431-923F-AA36EFDBCE04}" srcOrd="1" destOrd="0" presId="urn:microsoft.com/office/officeart/2005/8/layout/hierarchy1"/>
    <dgm:cxn modelId="{0A6728CF-CD3D-447A-AEF2-4F700070257E}" type="presParOf" srcId="{CC6C7897-4E6F-4F00-B4D3-626603F96A5B}" destId="{0B9FD182-A5D9-433F-B6B0-1FA5F9175912}" srcOrd="1" destOrd="0" presId="urn:microsoft.com/office/officeart/2005/8/layout/hierarchy1"/>
    <dgm:cxn modelId="{573C290F-A51E-45E6-AE61-FB108F37FAA3}" type="presParOf" srcId="{BFEF8C20-2555-4EEA-86D7-DA2E14A386F0}" destId="{B001441A-FC75-4B9E-BFCD-33E04835144C}" srcOrd="2" destOrd="0" presId="urn:microsoft.com/office/officeart/2005/8/layout/hierarchy1"/>
    <dgm:cxn modelId="{42180FD6-ADF0-4B94-AE77-EF29A1C3D246}" type="presParOf" srcId="{BFEF8C20-2555-4EEA-86D7-DA2E14A386F0}" destId="{090A8236-46AE-4F6D-AFBC-77064E02062D}" srcOrd="3" destOrd="0" presId="urn:microsoft.com/office/officeart/2005/8/layout/hierarchy1"/>
    <dgm:cxn modelId="{17295AFB-7A8F-4CDE-A1B2-3FADB6D37186}" type="presParOf" srcId="{090A8236-46AE-4F6D-AFBC-77064E02062D}" destId="{50F9D06F-4F2C-4A9C-8DA6-B95C86354998}" srcOrd="0" destOrd="0" presId="urn:microsoft.com/office/officeart/2005/8/layout/hierarchy1"/>
    <dgm:cxn modelId="{4551E9F4-28BC-4D23-A77E-FBF4766E0411}" type="presParOf" srcId="{50F9D06F-4F2C-4A9C-8DA6-B95C86354998}" destId="{CDE7BBDA-A3A0-452A-A0BC-AE2CA5A047FA}" srcOrd="0" destOrd="0" presId="urn:microsoft.com/office/officeart/2005/8/layout/hierarchy1"/>
    <dgm:cxn modelId="{80820757-F479-423D-ABEF-18733201E78A}" type="presParOf" srcId="{50F9D06F-4F2C-4A9C-8DA6-B95C86354998}" destId="{68EC5948-DD4C-49F6-91BD-CE369C312F0F}" srcOrd="1" destOrd="0" presId="urn:microsoft.com/office/officeart/2005/8/layout/hierarchy1"/>
    <dgm:cxn modelId="{CCAFE2B4-9942-4526-99A7-41DE355E286B}" type="presParOf" srcId="{090A8236-46AE-4F6D-AFBC-77064E02062D}" destId="{824D7B0C-787A-4078-9E16-5B9BD299FF9C}" srcOrd="1" destOrd="0" presId="urn:microsoft.com/office/officeart/2005/8/layout/hierarchy1"/>
    <dgm:cxn modelId="{35111496-1C0B-4966-96F7-2B234946E1FF}" type="presParOf" srcId="{824D7B0C-787A-4078-9E16-5B9BD299FF9C}" destId="{F427F258-720C-4F98-BE4A-5C6B0A6004D7}" srcOrd="0" destOrd="0" presId="urn:microsoft.com/office/officeart/2005/8/layout/hierarchy1"/>
    <dgm:cxn modelId="{2D7A2D6B-0413-4573-9D93-0C2931D70555}" type="presParOf" srcId="{824D7B0C-787A-4078-9E16-5B9BD299FF9C}" destId="{8A9EAB5E-8102-4CB9-A57B-D90818BA7038}" srcOrd="1" destOrd="0" presId="urn:microsoft.com/office/officeart/2005/8/layout/hierarchy1"/>
    <dgm:cxn modelId="{A5E52A85-5BA4-412A-8C7C-C050E00A9AF2}" type="presParOf" srcId="{8A9EAB5E-8102-4CB9-A57B-D90818BA7038}" destId="{DDA598F0-3F3B-4155-9499-4AD716D84F21}" srcOrd="0" destOrd="0" presId="urn:microsoft.com/office/officeart/2005/8/layout/hierarchy1"/>
    <dgm:cxn modelId="{A8E10B8C-6BD8-462F-9338-3A65DB5135A0}" type="presParOf" srcId="{DDA598F0-3F3B-4155-9499-4AD716D84F21}" destId="{7257A385-0740-419D-8C49-C605519DD61C}" srcOrd="0" destOrd="0" presId="urn:microsoft.com/office/officeart/2005/8/layout/hierarchy1"/>
    <dgm:cxn modelId="{AC2382DE-58A7-4B6E-BD24-1369BB5E8649}" type="presParOf" srcId="{DDA598F0-3F3B-4155-9499-4AD716D84F21}" destId="{1904061B-5263-4CA4-8348-614E5CB65496}" srcOrd="1" destOrd="0" presId="urn:microsoft.com/office/officeart/2005/8/layout/hierarchy1"/>
    <dgm:cxn modelId="{4EA7855C-6782-4D62-A0AB-4228E89FBFD9}" type="presParOf" srcId="{8A9EAB5E-8102-4CB9-A57B-D90818BA7038}" destId="{A3117547-9451-4787-A1BF-6E5D4CF779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7F258-720C-4F98-BE4A-5C6B0A6004D7}">
      <dsp:nvSpPr>
        <dsp:cNvPr id="0" name=""/>
        <dsp:cNvSpPr/>
      </dsp:nvSpPr>
      <dsp:spPr>
        <a:xfrm>
          <a:off x="6134416" y="1262186"/>
          <a:ext cx="91440" cy="388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463"/>
              </a:lnTo>
              <a:lnTo>
                <a:pt x="102829" y="224463"/>
              </a:lnTo>
              <a:lnTo>
                <a:pt x="102829" y="3884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1441A-FC75-4B9E-BFCD-33E04835144C}">
      <dsp:nvSpPr>
        <dsp:cNvPr id="0" name=""/>
        <dsp:cNvSpPr/>
      </dsp:nvSpPr>
      <dsp:spPr>
        <a:xfrm>
          <a:off x="5033734" y="238106"/>
          <a:ext cx="1146401" cy="613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436"/>
              </a:lnTo>
              <a:lnTo>
                <a:pt x="1146401" y="449436"/>
              </a:lnTo>
              <a:lnTo>
                <a:pt x="1146401" y="6134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A71D9-8647-46F6-8601-1C8214CBEDB9}">
      <dsp:nvSpPr>
        <dsp:cNvPr id="0" name=""/>
        <dsp:cNvSpPr/>
      </dsp:nvSpPr>
      <dsp:spPr>
        <a:xfrm>
          <a:off x="2777539" y="1209666"/>
          <a:ext cx="1081842" cy="514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861"/>
              </a:lnTo>
              <a:lnTo>
                <a:pt x="1081842" y="350861"/>
              </a:lnTo>
              <a:lnTo>
                <a:pt x="1081842" y="5148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2DA71-6C87-474C-BF85-C33682389F83}">
      <dsp:nvSpPr>
        <dsp:cNvPr id="0" name=""/>
        <dsp:cNvSpPr/>
      </dsp:nvSpPr>
      <dsp:spPr>
        <a:xfrm>
          <a:off x="1631257" y="1209666"/>
          <a:ext cx="1146281" cy="514858"/>
        </a:xfrm>
        <a:custGeom>
          <a:avLst/>
          <a:gdLst/>
          <a:ahLst/>
          <a:cxnLst/>
          <a:rect l="0" t="0" r="0" b="0"/>
          <a:pathLst>
            <a:path>
              <a:moveTo>
                <a:pt x="1146281" y="0"/>
              </a:moveTo>
              <a:lnTo>
                <a:pt x="1146281" y="350861"/>
              </a:lnTo>
              <a:lnTo>
                <a:pt x="0" y="350861"/>
              </a:lnTo>
              <a:lnTo>
                <a:pt x="0" y="5148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8BE26-E334-45D3-9A03-43AE7FE2344A}">
      <dsp:nvSpPr>
        <dsp:cNvPr id="0" name=""/>
        <dsp:cNvSpPr/>
      </dsp:nvSpPr>
      <dsp:spPr>
        <a:xfrm>
          <a:off x="2777539" y="238106"/>
          <a:ext cx="2256195" cy="613434"/>
        </a:xfrm>
        <a:custGeom>
          <a:avLst/>
          <a:gdLst/>
          <a:ahLst/>
          <a:cxnLst/>
          <a:rect l="0" t="0" r="0" b="0"/>
          <a:pathLst>
            <a:path>
              <a:moveTo>
                <a:pt x="2256195" y="0"/>
              </a:moveTo>
              <a:lnTo>
                <a:pt x="2256195" y="449436"/>
              </a:lnTo>
              <a:lnTo>
                <a:pt x="0" y="449436"/>
              </a:lnTo>
              <a:lnTo>
                <a:pt x="0" y="6134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8658A-FBE0-4042-9BB6-120E5C4B3A76}">
      <dsp:nvSpPr>
        <dsp:cNvPr id="0" name=""/>
        <dsp:cNvSpPr/>
      </dsp:nvSpPr>
      <dsp:spPr>
        <a:xfrm>
          <a:off x="2851296" y="-97964"/>
          <a:ext cx="4364875" cy="336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67025-CA88-4DDD-9752-D26187337545}">
      <dsp:nvSpPr>
        <dsp:cNvPr id="0" name=""/>
        <dsp:cNvSpPr/>
      </dsp:nvSpPr>
      <dsp:spPr>
        <a:xfrm>
          <a:off x="3047995" y="88899"/>
          <a:ext cx="4364875" cy="3360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NHỮNG CÂU HÁT CHÂM BIẾM</a:t>
          </a:r>
          <a:endParaRPr lang="en-US" sz="2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57838" y="98742"/>
        <a:ext cx="4345189" cy="316384"/>
      </dsp:txXfrm>
    </dsp:sp>
    <dsp:sp modelId="{1F66F911-AA40-4239-BFE1-88D702940449}">
      <dsp:nvSpPr>
        <dsp:cNvPr id="0" name=""/>
        <dsp:cNvSpPr/>
      </dsp:nvSpPr>
      <dsp:spPr>
        <a:xfrm>
          <a:off x="1892394" y="851540"/>
          <a:ext cx="1770288" cy="358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F5CC3-8F72-48FB-A199-AA8C57E517BE}">
      <dsp:nvSpPr>
        <dsp:cNvPr id="0" name=""/>
        <dsp:cNvSpPr/>
      </dsp:nvSpPr>
      <dsp:spPr>
        <a:xfrm>
          <a:off x="2089093" y="1038404"/>
          <a:ext cx="1770288" cy="3581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NỘI DUNG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99582" y="1048893"/>
        <a:ext cx="1749310" cy="337148"/>
      </dsp:txXfrm>
    </dsp:sp>
    <dsp:sp modelId="{8A3D9465-235D-4982-9205-BD20E08B75C1}">
      <dsp:nvSpPr>
        <dsp:cNvPr id="0" name=""/>
        <dsp:cNvSpPr/>
      </dsp:nvSpPr>
      <dsp:spPr>
        <a:xfrm>
          <a:off x="746113" y="1724525"/>
          <a:ext cx="1770288" cy="2272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EC768-1A8B-4EF2-8DBD-18327ED54453}">
      <dsp:nvSpPr>
        <dsp:cNvPr id="0" name=""/>
        <dsp:cNvSpPr/>
      </dsp:nvSpPr>
      <dsp:spPr>
        <a:xfrm>
          <a:off x="942812" y="1911389"/>
          <a:ext cx="1770288" cy="22727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Ghi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1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tượng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tế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đời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xã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hội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1700" b="1" i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Lười</a:t>
          </a:r>
          <a:r>
            <a:rPr lang="en-US" sz="1700" b="1" i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biếng</a:t>
          </a:r>
          <a:r>
            <a:rPr lang="en-US" sz="1700" b="1" i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700" b="1" i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dốt</a:t>
          </a:r>
          <a:r>
            <a:rPr lang="en-US" sz="1700" b="1" i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nát</a:t>
          </a:r>
          <a:r>
            <a:rPr lang="en-US" sz="1700" b="1" i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700" b="1" i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mê</a:t>
          </a:r>
          <a:r>
            <a:rPr lang="en-US" sz="1700" b="1" i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tín</a:t>
          </a:r>
          <a:r>
            <a:rPr lang="en-US" sz="1700" b="1" i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…</a:t>
          </a:r>
          <a:endParaRPr lang="en-US" sz="1700" b="1" i="1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4662" y="1963239"/>
        <a:ext cx="1666588" cy="2169094"/>
      </dsp:txXfrm>
    </dsp:sp>
    <dsp:sp modelId="{C36AAEF3-78C0-4ECC-9400-0AFDD51737A2}">
      <dsp:nvSpPr>
        <dsp:cNvPr id="0" name=""/>
        <dsp:cNvSpPr/>
      </dsp:nvSpPr>
      <dsp:spPr>
        <a:xfrm>
          <a:off x="2974237" y="1724525"/>
          <a:ext cx="1770288" cy="2335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442C9-BF5D-4431-923F-AA36EFDBCE04}">
      <dsp:nvSpPr>
        <dsp:cNvPr id="0" name=""/>
        <dsp:cNvSpPr/>
      </dsp:nvSpPr>
      <dsp:spPr>
        <a:xfrm>
          <a:off x="3170936" y="1911389"/>
          <a:ext cx="1770288" cy="23358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thái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mỉa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mai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châm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biếm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thói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hư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tật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xấu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xã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hội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1700" b="1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2786" y="1963239"/>
        <a:ext cx="1666588" cy="2232147"/>
      </dsp:txXfrm>
    </dsp:sp>
    <dsp:sp modelId="{CDE7BBDA-A3A0-452A-A0BC-AE2CA5A047FA}">
      <dsp:nvSpPr>
        <dsp:cNvPr id="0" name=""/>
        <dsp:cNvSpPr/>
      </dsp:nvSpPr>
      <dsp:spPr>
        <a:xfrm>
          <a:off x="5294992" y="851540"/>
          <a:ext cx="1770288" cy="410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C5948-DD4C-49F6-91BD-CE369C312F0F}">
      <dsp:nvSpPr>
        <dsp:cNvPr id="0" name=""/>
        <dsp:cNvSpPr/>
      </dsp:nvSpPr>
      <dsp:spPr>
        <a:xfrm>
          <a:off x="5491690" y="1038404"/>
          <a:ext cx="1770288" cy="4106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NGHỆ THUẬT</a:t>
          </a:r>
          <a:endParaRPr lang="en-U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03717" y="1050431"/>
        <a:ext cx="1746234" cy="386591"/>
      </dsp:txXfrm>
    </dsp:sp>
    <dsp:sp modelId="{7257A385-0740-419D-8C49-C605519DD61C}">
      <dsp:nvSpPr>
        <dsp:cNvPr id="0" name=""/>
        <dsp:cNvSpPr/>
      </dsp:nvSpPr>
      <dsp:spPr>
        <a:xfrm>
          <a:off x="5195032" y="1650647"/>
          <a:ext cx="2084425" cy="2389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4061B-5263-4CA4-8348-614E5CB65496}">
      <dsp:nvSpPr>
        <dsp:cNvPr id="0" name=""/>
        <dsp:cNvSpPr/>
      </dsp:nvSpPr>
      <dsp:spPr>
        <a:xfrm>
          <a:off x="5391731" y="1837511"/>
          <a:ext cx="2084425" cy="23891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 dirty="0" smtClean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- 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Nghệ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thuật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trào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lộng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- SD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nói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ngược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đầy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ẩn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ý.</a:t>
          </a:r>
        </a:p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- SD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nói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giễu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nhại</a:t>
          </a:r>
          <a:endParaRPr lang="en-US" sz="1700" b="1" kern="1200" dirty="0" smtClean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-&gt;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Tạo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nên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tiếng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cười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châm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biếm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hài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hước</a:t>
          </a: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-</a:t>
          </a:r>
          <a:endParaRPr lang="en-US" sz="1700" b="1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2782" y="1898562"/>
        <a:ext cx="1962323" cy="2267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61B07-27A0-4D3A-8CA3-4967EDB84D5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D856F-7B5B-4F32-8CDE-023C5DCF5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513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D856F-7B5B-4F32-8CDE-023C5DCF5B5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85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D856F-7B5B-4F32-8CDE-023C5DCF5B5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469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95C016-0DD1-47E9-B449-0FB7ED3FB898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191-9B54-4DDC-A2C1-8D90ECBA875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9EAD-6F50-4EBB-BE3E-11D2D0D52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99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191-9B54-4DDC-A2C1-8D90ECBA875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9EAD-6F50-4EBB-BE3E-11D2D0D52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472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191-9B54-4DDC-A2C1-8D90ECBA875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9EAD-6F50-4EBB-BE3E-11D2D0D52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15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191-9B54-4DDC-A2C1-8D90ECBA875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9EAD-6F50-4EBB-BE3E-11D2D0D52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93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191-9B54-4DDC-A2C1-8D90ECBA875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9EAD-6F50-4EBB-BE3E-11D2D0D52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11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191-9B54-4DDC-A2C1-8D90ECBA875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9EAD-6F50-4EBB-BE3E-11D2D0D52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88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191-9B54-4DDC-A2C1-8D90ECBA875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9EAD-6F50-4EBB-BE3E-11D2D0D52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00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191-9B54-4DDC-A2C1-8D90ECBA875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9EAD-6F50-4EBB-BE3E-11D2D0D52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98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191-9B54-4DDC-A2C1-8D90ECBA875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9EAD-6F50-4EBB-BE3E-11D2D0D52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64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191-9B54-4DDC-A2C1-8D90ECBA875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9EAD-6F50-4EBB-BE3E-11D2D0D52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3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191-9B54-4DDC-A2C1-8D90ECBA875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9EAD-6F50-4EBB-BE3E-11D2D0D52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721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03191-9B54-4DDC-A2C1-8D90ECBA875B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79EAD-6F50-4EBB-BE3E-11D2D0D52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8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535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70511" y="1257300"/>
            <a:ext cx="5292089" cy="9832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9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15: </a:t>
            </a:r>
            <a:r>
              <a:rPr lang="en-US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 BẢN:</a:t>
            </a:r>
          </a:p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CÂU HÁT CHÂM BIẾM</a:t>
            </a:r>
          </a:p>
        </p:txBody>
      </p:sp>
      <p:pic>
        <p:nvPicPr>
          <p:cNvPr id="39" name="Picture 9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7051">
            <a:off x="7808089" y="-60859"/>
            <a:ext cx="1382760" cy="11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4301"/>
            <a:ext cx="5486400" cy="192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431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47700"/>
            <a:ext cx="8458200" cy="4114800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marL="109728" indent="0"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lnSpc>
                <a:spcPct val="160000"/>
              </a:lnSpc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-&gt; 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hâm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giễu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752600" y="952500"/>
            <a:ext cx="6553200" cy="2616200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?/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biếm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059" y="5372100"/>
            <a:ext cx="9220199" cy="53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14: VĂN BẢN: NHỮNG CÂU HÁT CHÂM BIẾM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22858PICdbgea5Gz679dY_PIC2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4312920"/>
            <a:ext cx="1295400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389" y="5372100"/>
            <a:ext cx="9220199" cy="533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" y="0"/>
            <a:ext cx="9144000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14: VĂN BẢN: NHỮNG CÂU HÁT CHÂM BIẾM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22858PICdbgea5Gz679dY_PIC2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3870" y="431292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310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16483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952501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gang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gang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1790700"/>
            <a:ext cx="792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 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khoèo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giục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endParaRPr lang="en-US" alt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7200" y="2647771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 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en-US" alt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88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5" name="chimes.wav"/>
          </p:stSnd>
        </p:sndAc>
      </p:transition>
    </mc:Choice>
    <mc:Fallback>
      <p:transition spd="med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641600"/>
            <a:ext cx="6172200" cy="2578100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109728" indent="0" algn="ctr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 algn="ctr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pPr marL="109728" indent="0" algn="ctr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09728" indent="0" algn="ctr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109728" indent="0" algn="ctr">
              <a:buNone/>
            </a:pPr>
            <a:endParaRPr lang="en-US" sz="2400" b="1" u="sng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endParaRPr lang="en-US" sz="24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2050" name="Picture 2" descr="C:\Users\Administrator.VUKYL679MSFRLCR\Desktop\hnh_9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23900"/>
            <a:ext cx="3048000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.VUKYL679MSFRLCR\Desktop\211843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23900"/>
            <a:ext cx="2286000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389" y="5372100"/>
            <a:ext cx="9220199" cy="53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15: VĂN BẢN: NHỮNG CÂU HÁT CHÂM BIẾM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22858PICdbgea5Gz679dY_PIC20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3829050"/>
            <a:ext cx="1779270" cy="17792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571500"/>
            <a:ext cx="1441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xmlns="" val="303328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952653" y="571500"/>
            <a:ext cx="4752535" cy="13970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nhại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6200" y="2139488"/>
            <a:ext cx="4495800" cy="1905000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4953001" y="2324100"/>
            <a:ext cx="3886199" cy="3082637"/>
          </a:xfrm>
          <a:prstGeom prst="verticalScroll">
            <a:avLst/>
          </a:prstGeom>
          <a:solidFill>
            <a:srgbClr val="00B050"/>
          </a:solidFill>
          <a:ln w="127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lvl="0" algn="just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c/s:</a:t>
            </a:r>
          </a:p>
          <a:p>
            <a:pPr marL="109728" lvl="0" algn="just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2743200" y="4055918"/>
            <a:ext cx="2590800" cy="508000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389" y="5372100"/>
            <a:ext cx="9220199" cy="533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15: VĂN BẢN: NHỮNG CÂU HÁT CHÂM BIẾM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571500"/>
            <a:ext cx="1441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13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9760" y="571500"/>
            <a:ext cx="1093470" cy="14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799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915828" y="571500"/>
            <a:ext cx="5207391" cy="1290858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bói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223912" y="2572239"/>
            <a:ext cx="3586089" cy="2761761"/>
          </a:xfrm>
          <a:prstGeom prst="verticalScroll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3915828" y="2006601"/>
            <a:ext cx="4999573" cy="3365499"/>
          </a:xfrm>
          <a:prstGeom prst="verticalScroll">
            <a:avLst/>
          </a:prstGeom>
          <a:solidFill>
            <a:srgbClr val="FFC000"/>
          </a:solidFill>
          <a:ln>
            <a:solidFill>
              <a:srgbClr val="00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          </a:t>
            </a:r>
            <a:r>
              <a:rPr lang="en-US" sz="20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2628" lvl="0" indent="-3429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-"/>
            </a:pP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endParaRPr lang="en-US" sz="2000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ói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cha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eft-Right-Up Arrow 9"/>
          <p:cNvSpPr/>
          <p:nvPr/>
        </p:nvSpPr>
        <p:spPr>
          <a:xfrm>
            <a:off x="3496727" y="3491788"/>
            <a:ext cx="838200" cy="761511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389" y="5372100"/>
            <a:ext cx="9220199" cy="533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15: VĂN BẢN: NHỮNG CÂU HÁT CHÂM BIẾM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571500"/>
            <a:ext cx="1441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1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844540"/>
            <a:ext cx="985880" cy="127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423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066800" y="3162300"/>
            <a:ext cx="5874327" cy="1905000"/>
          </a:xfrm>
          <a:prstGeom prst="cloudCallout">
            <a:avLst>
              <a:gd name="adj1" fmla="val -25373"/>
              <a:gd name="adj2" fmla="val 61833"/>
            </a:avLst>
          </a:prstGeom>
          <a:solidFill>
            <a:srgbClr val="0070C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191000" y="523220"/>
            <a:ext cx="4849091" cy="2278390"/>
          </a:xfrm>
          <a:prstGeom prst="cloudCallout">
            <a:avLst/>
          </a:prstGeom>
          <a:solidFill>
            <a:srgbClr val="0070C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389" y="5372100"/>
            <a:ext cx="9220199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15: VĂN BẢN: NHỮNG CÂU HÁT CHÂM BIẾM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571500"/>
            <a:ext cx="1441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8594" l="6094" r="92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25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784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1" y="-3810"/>
            <a:ext cx="9135905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83280" y="571500"/>
            <a:ext cx="493871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-"/>
            </a:pP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bâu</a:t>
            </a:r>
            <a: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80836" y="1450657"/>
            <a:ext cx="550068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19400" y="2288857"/>
            <a:ext cx="59436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en-US" altLang="en-US" sz="2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7166" y="3960153"/>
            <a:ext cx="1348739" cy="173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64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0357233"/>
              </p:ext>
            </p:extLst>
          </p:nvPr>
        </p:nvGraphicFramePr>
        <p:xfrm>
          <a:off x="304800" y="1016000"/>
          <a:ext cx="8229600" cy="435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71500"/>
            <a:ext cx="2667000" cy="5461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389" y="5372100"/>
            <a:ext cx="9220199" cy="53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15: VĂN BẢN: NHỮNG CÂU HÁT CHÂM BIẾM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22858PICdbgea5Gz679dY_PIC201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0" y="3829050"/>
            <a:ext cx="1779270" cy="17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485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15: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VĂN BẢN: NHỮNG CÂU HÁT CHÂM BIẾM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4610" y="495300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3p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30414"/>
            <a:ext cx="5038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i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endParaRPr lang="en-US" sz="2000" b="1" i="1" u="sng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i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i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2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609600" y="1638300"/>
            <a:ext cx="8251742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Hiểu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thói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hư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tật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xấu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Tuân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qui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Sống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giản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dị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lành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mạnh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hứng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thú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say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mê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ọc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lao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Bef>
                <a:spcPct val="50000"/>
              </a:spcBef>
              <a:buFontTx/>
              <a:buChar char="-"/>
            </a:pP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Phê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phán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tố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cáo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kẻ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dỗ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lôi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kéo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tệ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nạn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xã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Bef>
                <a:spcPct val="50000"/>
              </a:spcBef>
              <a:buFontTx/>
              <a:buChar char="-"/>
            </a:pP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Nhắc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nhở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bè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lành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mạnh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Bef>
                <a:spcPct val="50000"/>
              </a:spcBef>
              <a:buFontTx/>
              <a:buChar char="-"/>
            </a:pP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Tham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phong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trào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chống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spcBef>
                <a:spcPct val="50000"/>
              </a:spcBef>
              <a:buFontTx/>
              <a:buChar char="-"/>
            </a:pP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Tệ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nạn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xã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ngoài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trở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tuyên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truyền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cực</a:t>
            </a:r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389" y="5372100"/>
            <a:ext cx="9220199" cy="533400"/>
          </a:xfrm>
          <a:prstGeom prst="rect">
            <a:avLst/>
          </a:prstGeom>
        </p:spPr>
      </p:pic>
      <p:sp>
        <p:nvSpPr>
          <p:cNvPr id="2" name="AutoShape 2" descr="Thông báo thảo luận nhóm thứ 5 (4/5/2017) – Human and Enviro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100" y="548620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399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541496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415636" y="988516"/>
            <a:ext cx="842356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thuật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just">
              <a:spcBef>
                <a:spcPct val="50000"/>
              </a:spcBef>
              <a:buFontTx/>
              <a:buChar char="-"/>
            </a:pP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giễu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nhại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spcBef>
                <a:spcPct val="50000"/>
              </a:spcBef>
              <a:buFontTx/>
              <a:buChar char="-"/>
            </a:pP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hàm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ý.</a:t>
            </a:r>
          </a:p>
          <a:p>
            <a:pPr marL="571500" indent="-571500" algn="just">
              <a:spcBef>
                <a:spcPct val="50000"/>
              </a:spcBef>
              <a:buFontTx/>
              <a:buChar char="-"/>
            </a:pP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ười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châm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biến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hài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hước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Ý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nghĩa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dao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châm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biếm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tinh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phê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phán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mang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thuộc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tầng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nhớ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(sgkt53).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15: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VĂN BẢN: NHỮNG CÂU HÁT CHÂM BIẾM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389" y="5372100"/>
            <a:ext cx="9220199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558800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15 –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 CÂU HÁT CHÂM BIẾM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571500"/>
            <a:ext cx="8458200" cy="352425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 algn="just">
              <a:lnSpc>
                <a:spcPct val="150000"/>
              </a:lnSpc>
              <a:buNone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581400" y="2362200"/>
            <a:ext cx="5334000" cy="2705100"/>
          </a:xfrm>
          <a:prstGeom prst="cloudCallout">
            <a:avLst>
              <a:gd name="adj1" fmla="val -53190"/>
              <a:gd name="adj2" fmla="val 5877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hững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059" y="5372100"/>
            <a:ext cx="9220199" cy="5334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7068" y="523220"/>
            <a:ext cx="824071" cy="106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63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69"/>
            <a:ext cx="9144000" cy="57018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7201" y="635000"/>
            <a:ext cx="300595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071017"/>
            <a:ext cx="5791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t53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71500" indent="-571500" algn="just">
              <a:buFontTx/>
              <a:buChar char="-"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86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"/>
          <p:cNvSpPr>
            <a:spLocks noChangeArrowheads="1"/>
          </p:cNvSpPr>
          <p:nvPr/>
        </p:nvSpPr>
        <p:spPr bwMode="auto">
          <a:xfrm>
            <a:off x="1066800" y="1329532"/>
            <a:ext cx="6705600" cy="2921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9699" name="Picture 3" descr="Anh dep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5136"/>
            <a:ext cx="9753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stars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67000" y="0"/>
            <a:ext cx="495300" cy="365125"/>
          </a:xfrm>
          <a:noFill/>
        </p:spPr>
      </p:pic>
      <p:pic>
        <p:nvPicPr>
          <p:cNvPr id="29701" name="Picture 5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700" y="-27782"/>
            <a:ext cx="5715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8000"/>
            <a:ext cx="5715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0" y="254000"/>
            <a:ext cx="5715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8500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WordArt 11"/>
          <p:cNvSpPr>
            <a:spLocks noChangeArrowheads="1" noChangeShapeType="1" noTextEdit="1"/>
          </p:cNvSpPr>
          <p:nvPr/>
        </p:nvSpPr>
        <p:spPr bwMode="auto">
          <a:xfrm>
            <a:off x="2209800" y="1397000"/>
            <a:ext cx="4953000" cy="311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</a:t>
            </a:r>
          </a:p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EM HỌC GIỎI</a:t>
            </a:r>
          </a:p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61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15: VĂN BẢN: NHỮNG CÂU HÁT CHÂM BIẾM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" y="952500"/>
            <a:ext cx="86182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72100"/>
            <a:ext cx="9121140" cy="533400"/>
          </a:xfrm>
          <a:prstGeom prst="rect">
            <a:avLst/>
          </a:prstGeom>
        </p:spPr>
      </p:pic>
      <p:pic>
        <p:nvPicPr>
          <p:cNvPr id="7" name="Picture 6" descr="22858PICdbgea5Gz679dY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33147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536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r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495300"/>
            <a:ext cx="31597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15: VĂN BẢN: NHỮNG CÂU HÁT CHÂM BIẾM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059" y="5372100"/>
            <a:ext cx="9220199" cy="533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" y="1257300"/>
            <a:ext cx="88163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lnSpc>
                <a:spcPct val="150000"/>
              </a:lnSpc>
              <a:buNone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7068" y="523220"/>
            <a:ext cx="824071" cy="106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779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" y="2781300"/>
            <a:ext cx="8382000" cy="560407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087582" y="3372428"/>
            <a:ext cx="6380018" cy="1847272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“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362200" y="647700"/>
            <a:ext cx="6456218" cy="1904999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059" y="5372100"/>
            <a:ext cx="9220199" cy="53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495300"/>
            <a:ext cx="31597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15: VĂN BẢN: NHỮNG CÂU HÁT CHÂM BIẾM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450" y="4714875"/>
            <a:ext cx="12382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557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647700"/>
            <a:ext cx="8968740" cy="4038600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tửu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endParaRPr lang="en-US" sz="2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endParaRPr lang="en-US" sz="2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2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059" y="5372100"/>
            <a:ext cx="9220199" cy="53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15: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VĂN BẢN: NHỮNG CÂU HÁT CHÂM BIẾM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9929" y="4575911"/>
            <a:ext cx="824071" cy="106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14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dministrator.VUKYL679MSFRLCR\Desktop\ruou-14920669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"/>
            <a:ext cx="3505200" cy="25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.VUKYL679MSFRLCR\Desktop\1436806371-fdlxava_saw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"/>
            <a:ext cx="4038600" cy="25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.VUKYL679MSFRLCR\Desktop\ruou-14873960308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1"/>
            <a:ext cx="3581400" cy="2453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istrator.VUKYL679MSFRLCR\Desktop\sleep_shutterstock_ccz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7999"/>
            <a:ext cx="4012481" cy="2453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128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876300" y="1104900"/>
            <a:ext cx="7429500" cy="3302977"/>
          </a:xfrm>
          <a:prstGeom prst="cloudCallout">
            <a:avLst>
              <a:gd name="adj1" fmla="val -30686"/>
              <a:gd name="adj2" fmla="val 6596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2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?/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059" y="5372100"/>
            <a:ext cx="9220199" cy="53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" y="495300"/>
            <a:ext cx="31597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15: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VĂN BẢN: NHỮNG CÂU HÁT CHÂM BIẾM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22858PICdbgea5Gz679dY_PIC2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31623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103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6100"/>
            <a:ext cx="8229600" cy="4978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marL="109728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“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	   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	       	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SD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SD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hay” -&gt;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n/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059" y="5372100"/>
            <a:ext cx="9220199" cy="53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15: VĂN BẢN: NHỮNG CÂU HÁT CHÂM BIẾM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7068" y="523220"/>
            <a:ext cx="824071" cy="106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17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13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</TotalTime>
  <Words>1236</Words>
  <Application>Microsoft Office PowerPoint</Application>
  <PresentationFormat>On-screen Show (16:10)</PresentationFormat>
  <Paragraphs>142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Tiết 15 – Văn bản: NHỮNG CÂU HÁT CHÂM BIẾM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III. Tổng kết</vt:lpstr>
      <vt:lpstr>Slide 18</vt:lpstr>
      <vt:lpstr>Slide 19</vt:lpstr>
      <vt:lpstr>Slide 20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4. Tiet 14. Nhung cau hat cham biem</dc:title>
  <dc:creator>Nguyễn Hoàng Liêm</dc:creator>
  <cp:lastModifiedBy>Hien</cp:lastModifiedBy>
  <cp:revision>159</cp:revision>
  <dcterms:created xsi:type="dcterms:W3CDTF">2016-09-04T03:15:09Z</dcterms:created>
  <dcterms:modified xsi:type="dcterms:W3CDTF">2020-09-29T13:18:34Z</dcterms:modified>
</cp:coreProperties>
</file>