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1" r:id="rId5"/>
    <p:sldId id="265" r:id="rId6"/>
    <p:sldId id="267" r:id="rId7"/>
    <p:sldId id="268" r:id="rId8"/>
    <p:sldId id="269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9FA0-C56F-4FF9-8E17-40C6DA6F6619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9CC68-8081-49D5-B47F-752FA500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E96EE-A31B-4F1D-9E6F-35B00C69C98D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7DC1-2184-497E-AD87-2B7767BD8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97B28-6923-4A1B-84BE-A63388CE61A2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C7250-ADDE-44C4-8575-824ABCD4E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E6E28-79E0-4A93-B768-667C4C72C43D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2728E-BAB0-4080-89DC-E8F111D4F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5FAF0-5185-4474-898B-ECD729FB5066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2B65-46E8-46D2-9514-A43496352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33C3-5025-46FC-BEED-699C75BA424C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C5F8B-A230-4043-84D9-6E0CCA6B0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9211-980D-4A49-AC6A-28D7A0E4CE69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41FD6-27A8-41C9-8F43-0EBFDF86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3CFE5-6571-45D0-B471-E096DA7B6250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D98C-1226-4CAA-A750-F0DB6054B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8753F-79F5-4A62-8E01-3C57F9F02D36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44BA-5F34-4E24-80C8-BADB7EBF3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C667B-402F-4126-927B-D3067EDC385F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7FB0-ED50-4CA6-B6A5-17FDB1144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A5B92-17A2-42B4-A798-ADAF4EA195D9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CBD78-DFCC-4A33-A973-B098B7510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5AF30D-0745-487E-BDDD-184C9EA5E07D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F36843-0BDA-4183-BAC0-3CEA3ADCA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Administrator\Documents\Tieng%20Anh%206%20thi%20diem%20-%20HK1.part1\11%20Track%2011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750156" y="3937343"/>
            <a:ext cx="7467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i="1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Lesson </a:t>
            </a:r>
            <a:r>
              <a:rPr lang="en-US" sz="2800" b="1" i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7</a:t>
            </a:r>
            <a:endParaRPr lang="en-US" sz="2800" b="1" i="1" kern="10" dirty="0">
              <a:ln w="9525">
                <a:round/>
                <a:headEnd/>
                <a:tailEnd/>
              </a:ln>
              <a:solidFill>
                <a:srgbClr val="0000FF"/>
              </a:solidFill>
              <a:latin typeface="Arial Black"/>
            </a:endParaRPr>
          </a:p>
          <a:p>
            <a:pPr algn="ctr"/>
            <a:r>
              <a:rPr lang="en-US" sz="2800" b="1" i="1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LOOKING BACK +  </a:t>
            </a:r>
            <a:r>
              <a:rPr lang="en-US" sz="2800" b="1" i="1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PROJECT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 rot="232019">
            <a:off x="901476" y="2047428"/>
            <a:ext cx="7167048" cy="169401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3806"/>
              </a:avLst>
            </a:prstTxWarp>
            <a:scene3d>
              <a:camera prst="legacyPerspectiveFront">
                <a:rot lat="2051997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Impact"/>
              </a:rPr>
              <a:t>Unit 1:   My new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Project</a:t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Your dream school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355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524000"/>
            <a:ext cx="2857500" cy="2143125"/>
          </a:xfrm>
        </p:spPr>
      </p:pic>
      <p:pic>
        <p:nvPicPr>
          <p:cNvPr id="23555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91000" y="1524000"/>
            <a:ext cx="2857500" cy="2143125"/>
          </a:xfrm>
        </p:spPr>
      </p:pic>
      <p:pic>
        <p:nvPicPr>
          <p:cNvPr id="23556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962400"/>
            <a:ext cx="28575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3729038"/>
            <a:ext cx="28575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251460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Revise unit 1 for a fifteen-minute test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en-US" sz="3200" dirty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Be ready for Unit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2: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Getting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started </a:t>
            </a:r>
            <a:r>
              <a:rPr lang="en-US" sz="3200" dirty="0" smtClean="0">
                <a:solidFill>
                  <a:srgbClr val="C00000"/>
                </a:solidFill>
                <a:latin typeface=".VnVogue" pitchFamily="34" charset="0"/>
              </a:rPr>
              <a:t> </a:t>
            </a:r>
            <a:endParaRPr lang="en-US" sz="3200" dirty="0">
              <a:solidFill>
                <a:srgbClr val="C00000"/>
              </a:solidFill>
              <a:latin typeface=".VnVogue" pitchFamily="34" charset="0"/>
            </a:endParaRP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685800" y="838200"/>
            <a:ext cx="7848600" cy="1219200"/>
          </a:xfrm>
          <a:prstGeom prst="ribbon">
            <a:avLst>
              <a:gd name="adj1" fmla="val 27708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580" name="WordArt 5"/>
          <p:cNvSpPr>
            <a:spLocks noChangeArrowheads="1" noChangeShapeType="1" noTextEdit="1"/>
          </p:cNvSpPr>
          <p:nvPr/>
        </p:nvSpPr>
        <p:spPr bwMode="auto">
          <a:xfrm>
            <a:off x="3200400" y="1219200"/>
            <a:ext cx="3200400" cy="762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200" kern="1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mpact"/>
              </a:rPr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hlink"/>
                </a:solidFill>
              </a:rPr>
              <a:t>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Write words that match the pictures.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1.                               2.  </a:t>
            </a:r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400" b="1" dirty="0" smtClean="0">
                <a:solidFill>
                  <a:srgbClr val="00B0F0"/>
                </a:solidFill>
              </a:rPr>
              <a:t>                      3.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4.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4.                                        5.                                             6. </a:t>
            </a:r>
            <a:endParaRPr lang="en-US" sz="2400" b="1"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770313"/>
            <a:ext cx="1709738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770313"/>
            <a:ext cx="1524000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1138" y="4038600"/>
            <a:ext cx="207486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1333500"/>
            <a:ext cx="1524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50" y="1295400"/>
            <a:ext cx="1962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38513" y="1290638"/>
            <a:ext cx="2071687" cy="19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477838" y="3276600"/>
            <a:ext cx="2112962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dictionary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19400" y="3124200"/>
            <a:ext cx="1638300" cy="68262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71800" y="3276600"/>
            <a:ext cx="1638300" cy="68262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76800" y="3103563"/>
            <a:ext cx="1638300" cy="68262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981325" y="3276600"/>
            <a:ext cx="1638300" cy="682625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2971800" y="3200400"/>
            <a:ext cx="18843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uniform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038850" y="3276600"/>
            <a:ext cx="302895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  pencil sharpener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55638" y="5922963"/>
            <a:ext cx="1638300" cy="685800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notebook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624263" y="5916613"/>
            <a:ext cx="1638300" cy="6858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compass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643072" y="5995515"/>
            <a:ext cx="2348528" cy="6794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calculator</a:t>
            </a:r>
            <a:endParaRPr lang="en-US" sz="2800" b="1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772400" cy="86995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2. Match the words in </a:t>
            </a:r>
            <a:r>
              <a:rPr lang="en-US" sz="3200" dirty="0" smtClean="0">
                <a:solidFill>
                  <a:srgbClr val="00B0F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 with the ones in </a:t>
            </a:r>
            <a:r>
              <a:rPr lang="en-US" sz="3200" dirty="0" smtClean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295400"/>
            <a:ext cx="2514600" cy="28194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B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sz="2800" dirty="0">
                <a:solidFill>
                  <a:srgbClr val="002060"/>
                </a:solidFill>
              </a:rPr>
              <a:t>t</a:t>
            </a:r>
            <a:r>
              <a:rPr lang="en-US" sz="2800" dirty="0" smtClean="0">
                <a:solidFill>
                  <a:srgbClr val="002060"/>
                </a:solidFill>
              </a:rPr>
              <a:t>he piano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Vietnamese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sz="2800" dirty="0">
                <a:solidFill>
                  <a:srgbClr val="002060"/>
                </a:solidFill>
              </a:rPr>
              <a:t>e</a:t>
            </a:r>
            <a:r>
              <a:rPr lang="en-US" sz="2800" dirty="0" smtClean="0">
                <a:solidFill>
                  <a:srgbClr val="002060"/>
                </a:solidFill>
              </a:rPr>
              <a:t>xercise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breakfast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1" y="1435100"/>
            <a:ext cx="2133600" cy="28321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A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800" dirty="0">
                <a:solidFill>
                  <a:srgbClr val="C00000"/>
                </a:solidFill>
              </a:rPr>
              <a:t>s</a:t>
            </a:r>
            <a:r>
              <a:rPr lang="en-US" sz="2800" dirty="0" smtClean="0">
                <a:solidFill>
                  <a:srgbClr val="C00000"/>
                </a:solidFill>
              </a:rPr>
              <a:t>tudy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800" dirty="0">
                <a:solidFill>
                  <a:srgbClr val="C00000"/>
                </a:solidFill>
              </a:rPr>
              <a:t>d</a:t>
            </a:r>
            <a:r>
              <a:rPr lang="en-US" sz="2800" dirty="0" smtClean="0">
                <a:solidFill>
                  <a:srgbClr val="C00000"/>
                </a:solidFill>
              </a:rPr>
              <a:t>o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800" dirty="0">
                <a:solidFill>
                  <a:srgbClr val="C00000"/>
                </a:solidFill>
              </a:rPr>
              <a:t>p</a:t>
            </a:r>
            <a:r>
              <a:rPr lang="en-US" sz="2800" dirty="0" smtClean="0">
                <a:solidFill>
                  <a:srgbClr val="C00000"/>
                </a:solidFill>
              </a:rPr>
              <a:t>lay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have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>
            <a:endCxn id="3" idx="1"/>
          </p:cNvCxnSpPr>
          <p:nvPr/>
        </p:nvCxnSpPr>
        <p:spPr>
          <a:xfrm>
            <a:off x="3048000" y="2286000"/>
            <a:ext cx="1905000" cy="4191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2743200"/>
            <a:ext cx="1905000" cy="381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48000" y="2133600"/>
            <a:ext cx="1905000" cy="1219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895600" y="3581400"/>
            <a:ext cx="2057400" cy="304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1905000"/>
            <a:ext cx="23622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Georgia" pitchFamily="18" charset="0"/>
              </a:rPr>
              <a:t>play </a:t>
            </a:r>
          </a:p>
        </p:txBody>
      </p:sp>
      <p:sp>
        <p:nvSpPr>
          <p:cNvPr id="17411" name="AutoShape 2" descr="https://encrypted-tbn0.gstatic.com/images?q=tbn:ANd9GcQ8QqEK1vEudEsslT3qyx0VzQ1D4kGHscxvuuSzihUUnZmKXr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0668" y="511221"/>
            <a:ext cx="860742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Georgia" pitchFamily="18" charset="0"/>
                <a:cs typeface="+mn-cs"/>
              </a:rPr>
              <a:t>3. Listen. Then write down the words you hear in the correct places.</a:t>
            </a:r>
            <a:endParaRPr lang="en-US" sz="2800" b="1" dirty="0">
              <a:solidFill>
                <a:srgbClr val="FF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914400" y="5208587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endParaRPr lang="en-US" b="1">
              <a:solidFill>
                <a:srgbClr val="002060"/>
              </a:solidFill>
              <a:latin typeface="Georgia" pitchFamily="18" charset="0"/>
            </a:endParaRPr>
          </a:p>
          <a:p>
            <a:pPr marL="342900" indent="-342900">
              <a:buFontTx/>
              <a:buAutoNum type="arabicPeriod"/>
            </a:pPr>
            <a:endParaRPr lang="en-US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7417" name="Rectangle 1"/>
          <p:cNvSpPr>
            <a:spLocks noChangeArrowheads="1"/>
          </p:cNvSpPr>
          <p:nvPr/>
        </p:nvSpPr>
        <p:spPr bwMode="auto">
          <a:xfrm>
            <a:off x="1371600" y="4656137"/>
            <a:ext cx="7315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altLang="ko-KR"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53025" y="1905000"/>
            <a:ext cx="2324100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8200" y="4022725"/>
            <a:ext cx="2362200" cy="52228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53025" y="4022725"/>
            <a:ext cx="2324100" cy="5222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90600" y="2495550"/>
            <a:ext cx="2057400" cy="138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sports</a:t>
            </a:r>
          </a:p>
          <a:p>
            <a:pPr eaLnBrk="0" hangingPunct="0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badminton</a:t>
            </a:r>
          </a:p>
          <a:p>
            <a:pPr eaLnBrk="0" hangingPunct="0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music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122863" y="2709862"/>
            <a:ext cx="3563937" cy="954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morning exercise</a:t>
            </a:r>
          </a:p>
          <a:p>
            <a:pPr eaLnBrk="0" hangingPunct="0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homework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90600" y="4941887"/>
            <a:ext cx="2286000" cy="954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new words</a:t>
            </a:r>
          </a:p>
          <a:p>
            <a:pPr eaLnBrk="0" hangingPunct="0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geography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029200" y="4878387"/>
            <a:ext cx="3152775" cy="138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English lesson</a:t>
            </a:r>
          </a:p>
          <a:p>
            <a:pPr eaLnBrk="0" hangingPunct="0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book</a:t>
            </a:r>
          </a:p>
          <a:p>
            <a:pPr eaLnBrk="0" hangingPunct="0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7427" name="11 Track 1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57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7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71411" fill="hold"/>
                                        <p:tgtEl>
                                          <p:spTgt spid="174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7"/>
                  </p:tgtEl>
                </p:cond>
              </p:nextCondLst>
            </p:seq>
            <p:audio>
              <p:cMediaNode>
                <p:cTn id="8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7"/>
                </p:tgtEl>
              </p:cMediaNode>
            </p:audio>
          </p:childTnLst>
        </p:cTn>
      </p:par>
    </p:tnLst>
    <p:bldLst>
      <p:bldP spid="5" grpId="0" animBg="1"/>
      <p:bldP spid="18" grpId="0" animBg="1" autoUpdateAnimBg="0"/>
      <p:bldP spid="11" grpId="0" animBg="1" autoUpdateAnimBg="0"/>
      <p:bldP spid="12" grpId="0" animBg="1" autoUpdateAnimBg="0"/>
      <p:bldP spid="13" grpId="0" animBg="1"/>
      <p:bldP spid="16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https://encrypted-tbn0.gstatic.com/images?q=tbn:ANd9GcQ8QqEK1vEudEsslT3qyx0VzQ1D4kGHscxvuuSzihUUnZmKXr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2756" y="930842"/>
            <a:ext cx="853440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Georgia" pitchFamily="18" charset="0"/>
                <a:cs typeface="+mn-cs"/>
              </a:rPr>
              <a:t>4. Complete the sentences with the present simple.</a:t>
            </a:r>
            <a:endParaRPr lang="en-US" sz="2800" b="1" dirty="0">
              <a:solidFill>
                <a:srgbClr val="FF000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18442" name="Rectangle 1"/>
          <p:cNvSpPr>
            <a:spLocks noChangeArrowheads="1"/>
          </p:cNvSpPr>
          <p:nvPr/>
        </p:nvSpPr>
        <p:spPr bwMode="auto">
          <a:xfrm>
            <a:off x="1219200" y="4284662"/>
            <a:ext cx="7315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altLang="ko-KR"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381000" y="2667000"/>
            <a:ext cx="8458200" cy="2678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1. He  ______(come) from Da Nang.                 </a:t>
            </a:r>
          </a:p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2. Do you study English? No, I</a:t>
            </a:r>
            <a:r>
              <a:rPr lang="en-US" altLang="ko-KR" sz="2800" dirty="0" smtClean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______(do </a:t>
            </a: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not ).</a:t>
            </a:r>
          </a:p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3. She </a:t>
            </a:r>
            <a:r>
              <a:rPr lang="en-US" altLang="ko-KR" sz="2800" dirty="0" smtClean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_______ </a:t>
            </a: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(walk) to school with her friends.</a:t>
            </a:r>
          </a:p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4. I ______ (do) my homework after school.         </a:t>
            </a:r>
          </a:p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5. </a:t>
            </a:r>
            <a:r>
              <a:rPr lang="en-US" altLang="ko-KR" sz="2800" dirty="0" err="1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Mr</a:t>
            </a: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Vo _______(teach) physics at my school.</a:t>
            </a:r>
          </a:p>
          <a:p>
            <a:pPr algn="just" eaLnBrk="0" hangingPunct="0"/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6. The team _________ (play) football on Saturday.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482725" y="2754682"/>
            <a:ext cx="103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comes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067300" y="3179066"/>
            <a:ext cx="95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don’t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77975" y="3607865"/>
            <a:ext cx="1128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walks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090091" y="4034381"/>
            <a:ext cx="1081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828800" y="4471291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teaches     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587668" y="4880518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play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9" grpId="0"/>
      <p:bldP spid="40" grpId="0"/>
      <p:bldP spid="4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https://encrypted-tbn0.gstatic.com/images?q=tbn:ANd9GcQ8QqEK1vEudEsslT3qyx0VzQ1D4kGHscxvuuSzihUUnZmKXr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1381780"/>
            <a:ext cx="85344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cs typeface="+mn-cs"/>
              </a:rPr>
              <a:t>5. Complete the sentences with the present continuous.</a:t>
            </a:r>
            <a:endParaRPr lang="en-US" sz="28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9466" name="Rectangle 1"/>
          <p:cNvSpPr>
            <a:spLocks noChangeArrowheads="1"/>
          </p:cNvSpPr>
          <p:nvPr/>
        </p:nvSpPr>
        <p:spPr bwMode="auto">
          <a:xfrm>
            <a:off x="1371600" y="450089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altLang="ko-KR" sz="2800">
              <a:latin typeface="+mn-lt"/>
              <a:ea typeface="굴림" pitchFamily="34" charset="-127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533400" y="2960122"/>
            <a:ext cx="8458200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1. They  </a:t>
            </a:r>
            <a:r>
              <a:rPr lang="en-US" altLang="ko-KR" sz="2800" b="1" dirty="0" smtClean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__________( 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do) judo in the gym.                 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2. My </a:t>
            </a:r>
            <a:r>
              <a:rPr lang="en-US" altLang="ko-KR" sz="2800" b="1" dirty="0" smtClean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friends __________( 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ride ) to school with me.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3.___    he __________ (study) vocabulary?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4. </a:t>
            </a:r>
            <a:r>
              <a:rPr lang="en-US" altLang="ko-KR" sz="2800" b="1" dirty="0" err="1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Mr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ko-KR" sz="2800" b="1" dirty="0" smtClean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Lee __________ (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have) lunch with his students.         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5. </a:t>
            </a:r>
            <a:r>
              <a:rPr lang="en-US" altLang="ko-KR" sz="2800" b="1" dirty="0" smtClean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I _____________(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walk)  to class with my class.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6. </a:t>
            </a:r>
            <a:r>
              <a:rPr lang="en-US" altLang="ko-KR" sz="2800" b="1" dirty="0" err="1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Ms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 </a:t>
            </a:r>
            <a:r>
              <a:rPr lang="en-US" altLang="ko-KR" sz="2800" b="1" dirty="0" err="1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Huong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 _________ (teach)  the class </a:t>
            </a:r>
            <a:r>
              <a:rPr lang="en-US" altLang="ko-KR" sz="2800" b="1" dirty="0" err="1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maths</a:t>
            </a:r>
            <a:r>
              <a:rPr lang="en-US" altLang="ko-KR" sz="2800" b="1" dirty="0">
                <a:solidFill>
                  <a:srgbClr val="7030A0"/>
                </a:solidFill>
                <a:latin typeface="+mn-lt"/>
                <a:ea typeface="Batang" pitchFamily="18" charset="-127"/>
                <a:cs typeface="Times New Roman" pitchFamily="18" charset="0"/>
              </a:rPr>
              <a:t>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816099" y="2961809"/>
            <a:ext cx="17910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are doing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667000" y="3401547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are riding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928688" y="3869337"/>
            <a:ext cx="706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Is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284839" y="4233864"/>
            <a:ext cx="1703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is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having</a:t>
            </a:r>
            <a:endParaRPr lang="en-US" sz="28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294239" y="46482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am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walking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514600" y="5068421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is teaching    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439561" y="3811120"/>
            <a:ext cx="18276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studying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9" grpId="0"/>
      <p:bldP spid="40" grpId="0"/>
      <p:bldP spid="41" grpId="0"/>
      <p:bldP spid="20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0.gstatic.com/images?q=tbn:ANd9GcQ8QqEK1vEudEsslT3qyx0VzQ1D4kGHscxvuuSzihUUnZmKXr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119" y="196821"/>
            <a:ext cx="887571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cs typeface="+mn-cs"/>
              </a:rPr>
              <a:t>6. Complete the text with the correct form of the verbs in the brackets.</a:t>
            </a:r>
            <a:endParaRPr lang="en-US" sz="28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490" name="Rectangle 1"/>
          <p:cNvSpPr>
            <a:spLocks noChangeArrowheads="1"/>
          </p:cNvSpPr>
          <p:nvPr/>
        </p:nvSpPr>
        <p:spPr bwMode="auto">
          <a:xfrm>
            <a:off x="1349777" y="4578350"/>
            <a:ext cx="7315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altLang="ko-KR">
              <a:latin typeface="+mn-lt"/>
              <a:ea typeface="굴림" pitchFamily="34" charset="-127"/>
            </a:endParaRPr>
          </a:p>
        </p:txBody>
      </p: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59140" y="1600210"/>
            <a:ext cx="89122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en-US" altLang="ko-KR" sz="2800" b="1" dirty="0" smtClean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Hoang (</a:t>
            </a:r>
            <a:r>
              <a:rPr lang="en-US" altLang="ko-KR" sz="2800" b="1" dirty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1. live) ______ in a small house in the center of the village. His </a:t>
            </a:r>
            <a:r>
              <a:rPr lang="en-US" altLang="ko-KR" sz="2800" b="1" dirty="0" smtClean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house (</a:t>
            </a:r>
            <a:r>
              <a:rPr lang="en-US" altLang="ko-KR" sz="2800" b="1" dirty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2. be) ______ near his new school. Every day, he (3.have) _____ breakfast at 6 o’clock. Now, he (</a:t>
            </a:r>
            <a:r>
              <a:rPr lang="en-US" altLang="ko-KR" sz="2800" b="1" dirty="0" smtClean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4.walk</a:t>
            </a:r>
            <a:r>
              <a:rPr lang="en-US" altLang="ko-KR" sz="2800" b="1" dirty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) _________ to school with his friends. They (5.go) ________to school together every day. Hoang and his friends (6.study) ________ in grade 6 at An Son Lower Secondary school. This week they (7.work) __________ </a:t>
            </a:r>
          </a:p>
          <a:p>
            <a:pPr algn="just" eaLnBrk="0" hangingPunct="0"/>
            <a:r>
              <a:rPr lang="en-US" altLang="ko-KR" sz="2800" b="1" dirty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on a project about their </a:t>
            </a:r>
            <a:r>
              <a:rPr lang="en-US" altLang="ko-KR" sz="2800" b="1" dirty="0" err="1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neighbourhood</a:t>
            </a:r>
            <a:r>
              <a:rPr lang="en-US" altLang="ko-KR" sz="2800" b="1" dirty="0">
                <a:solidFill>
                  <a:srgbClr val="002060"/>
                </a:solidFill>
                <a:latin typeface="+mn-lt"/>
                <a:ea typeface="Batang" pitchFamily="18" charset="-127"/>
                <a:cs typeface="Times New Roman" pitchFamily="18" charset="0"/>
              </a:rPr>
              <a:t>. Hoang (8.love) __________ his new school.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514600" y="1641009"/>
            <a:ext cx="1127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lives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038600" y="2026771"/>
            <a:ext cx="766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is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971800" y="2479209"/>
            <a:ext cx="10366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has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371600" y="2907833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is walking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28600" y="3317408"/>
            <a:ext cx="919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go      </a:t>
            </a:r>
            <a:endParaRPr lang="en-US" sz="28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48000" y="3774609"/>
            <a:ext cx="148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study   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477000" y="4201180"/>
            <a:ext cx="2309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are working    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60375" y="4999364"/>
            <a:ext cx="12461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loves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9" grpId="0"/>
      <p:bldP spid="40" grpId="0"/>
      <p:bldP spid="41" grpId="0"/>
      <p:bldP spid="20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325" y="1096963"/>
            <a:ext cx="7559675" cy="6556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7. Match the questions with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the correct answers.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507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752600"/>
            <a:ext cx="8077200" cy="3057525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Yes, she does.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How many classes are there in your school?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I do my homework and watch TV.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How is your first week at school?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Does Mai live near her school?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Oh, wonderful.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Sixteen.</a:t>
            </a:r>
          </a:p>
          <a:p>
            <a:pPr marL="514350" indent="-514350" eaLnBrk="1" hangingPunct="1">
              <a:buFont typeface="Arial" charset="0"/>
              <a:buAutoNum type="alphaLcPeriod"/>
            </a:pPr>
            <a:r>
              <a:rPr lang="en-US" b="1" dirty="0" smtClean="0">
                <a:solidFill>
                  <a:srgbClr val="7030A0"/>
                </a:solidFill>
                <a:cs typeface="Times New Roman" pitchFamily="18" charset="0"/>
              </a:rPr>
              <a:t>What do you do in the evening?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867400"/>
            <a:ext cx="7559675" cy="6556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7. Key answers: b- g        d-f        e-a           h-c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8. Now role-play the </a:t>
            </a:r>
            <a:r>
              <a:rPr lang="en-US" sz="3200" b="1" dirty="0" err="1" smtClean="0">
                <a:solidFill>
                  <a:srgbClr val="FF0000"/>
                </a:solidFill>
              </a:rPr>
              <a:t>questios</a:t>
            </a:r>
            <a:r>
              <a:rPr lang="en-US" sz="3200" b="1" dirty="0" smtClean="0">
                <a:solidFill>
                  <a:srgbClr val="FF0000"/>
                </a:solidFill>
              </a:rPr>
              <a:t> and answers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63969676"/>
              </p:ext>
            </p:extLst>
          </p:nvPr>
        </p:nvGraphicFramePr>
        <p:xfrm>
          <a:off x="457200" y="1584960"/>
          <a:ext cx="7543800" cy="3596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24400"/>
                <a:gridCol w="914400"/>
                <a:gridCol w="9906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2"/>
                          </a:solidFill>
                        </a:rPr>
                        <a:t>Finished!</a:t>
                      </a: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 Now you can…….</a:t>
                      </a:r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chemeClr val="tx2"/>
                          </a:solidFill>
                        </a:rPr>
                        <a:t>V</a:t>
                      </a:r>
                      <a:endParaRPr lang="en-US" sz="28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chemeClr val="tx2"/>
                          </a:solidFill>
                        </a:rPr>
                        <a:t>VV</a:t>
                      </a:r>
                      <a:endParaRPr lang="en-US" sz="28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chemeClr val="tx2"/>
                          </a:solidFill>
                        </a:rPr>
                        <a:t>VVV</a:t>
                      </a:r>
                      <a:endParaRPr lang="en-US" sz="28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r>
                        <a:rPr lang="en-US" sz="2800" dirty="0" smtClean="0">
                          <a:solidFill>
                            <a:schemeClr val="tx2"/>
                          </a:solidFill>
                        </a:rPr>
                        <a:t>sk</a:t>
                      </a: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 and answer questions about school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Talk about things that are fixed or often happen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Talk about things that are happening now</a:t>
                      </a:r>
                    </a:p>
                    <a:p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556</Words>
  <Application>Microsoft Office PowerPoint</Application>
  <PresentationFormat>On-screen Show (4:3)</PresentationFormat>
  <Paragraphs>113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Batang</vt:lpstr>
      <vt:lpstr>굴림</vt:lpstr>
      <vt:lpstr>.VnVogue</vt:lpstr>
      <vt:lpstr>Arial</vt:lpstr>
      <vt:lpstr>Arial Black</vt:lpstr>
      <vt:lpstr>Calibri</vt:lpstr>
      <vt:lpstr>Georgia</vt:lpstr>
      <vt:lpstr>Impact</vt:lpstr>
      <vt:lpstr>Times New Roman</vt:lpstr>
      <vt:lpstr>Office Theme</vt:lpstr>
      <vt:lpstr>PowerPoint Presentation</vt:lpstr>
      <vt:lpstr>Vocabulary</vt:lpstr>
      <vt:lpstr>2. Match the words in A with the ones in B</vt:lpstr>
      <vt:lpstr>PowerPoint Presentation</vt:lpstr>
      <vt:lpstr>PowerPoint Presentation</vt:lpstr>
      <vt:lpstr>PowerPoint Presentation</vt:lpstr>
      <vt:lpstr>PowerPoint Presentation</vt:lpstr>
      <vt:lpstr>Communication</vt:lpstr>
      <vt:lpstr>8. Now role-play the questios and answers</vt:lpstr>
      <vt:lpstr>Project Your dream school</vt:lpstr>
      <vt:lpstr>PowerPoint Presentation</vt:lpstr>
    </vt:vector>
  </TitlesOfParts>
  <Company>Phan Danh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Le Phan Danh</dc:creator>
  <cp:lastModifiedBy>AutoBVT</cp:lastModifiedBy>
  <cp:revision>28</cp:revision>
  <dcterms:created xsi:type="dcterms:W3CDTF">2015-09-03T02:00:24Z</dcterms:created>
  <dcterms:modified xsi:type="dcterms:W3CDTF">2020-09-26T16:23:17Z</dcterms:modified>
</cp:coreProperties>
</file>