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</p:sldMasterIdLst>
  <p:sldIdLst>
    <p:sldId id="256" r:id="rId4"/>
    <p:sldId id="257" r:id="rId5"/>
    <p:sldId id="259" r:id="rId6"/>
    <p:sldId id="258" r:id="rId7"/>
    <p:sldId id="260" r:id="rId8"/>
    <p:sldId id="261" r:id="rId9"/>
    <p:sldId id="273" r:id="rId10"/>
    <p:sldId id="264" r:id="rId11"/>
    <p:sldId id="274" r:id="rId12"/>
    <p:sldId id="275" r:id="rId13"/>
    <p:sldId id="276" r:id="rId14"/>
    <p:sldId id="262" r:id="rId15"/>
    <p:sldId id="263" r:id="rId16"/>
    <p:sldId id="265" r:id="rId17"/>
    <p:sldId id="266" r:id="rId18"/>
    <p:sldId id="267" r:id="rId19"/>
    <p:sldId id="272" r:id="rId20"/>
    <p:sldId id="277" r:id="rId21"/>
    <p:sldId id="268" r:id="rId22"/>
    <p:sldId id="269" r:id="rId23"/>
    <p:sldId id="270" r:id="rId24"/>
    <p:sldId id="271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3.jpeg"/></Relationships>
</file>

<file path=ppt/diagrams/_rels/drawing5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B4A387-24BB-4A3E-9190-F0E7BB5AE53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321F0B-A55B-47AA-85DC-3F026AC339E1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3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23B946-B0B7-4298-AA8A-8B8721187742}" type="parTrans" cxnId="{CA9A88F1-D503-4056-81B0-74D8745CD3DE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B1C0F2-6258-41BE-82CF-453315073C42}" type="sibTrans" cxnId="{CA9A88F1-D503-4056-81B0-74D8745CD3DE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A5D469-4458-488D-914A-23EB03EFAEEF}">
      <dgm:prSet phldrT="[Text]" custT="1"/>
      <dgm:spPr/>
      <dgm:t>
        <a:bodyPr/>
        <a:lstStyle/>
        <a:p>
          <a:r>
            <a: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en-US" sz="3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B03DAB-CB0E-4D1F-AB12-DFE1784ECFFC}" type="parTrans" cxnId="{EDD5366F-AC72-4A15-97C6-7A2E5EE5581E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D3584C-83E2-4CEA-9139-1230B38E53B6}" type="sibTrans" cxnId="{EDD5366F-AC72-4A15-97C6-7A2E5EE5581E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A8D29D-208B-4CF3-A70D-802BE7285815}">
      <dgm:prSet phldrT="[Text]" custT="1"/>
      <dgm:spPr/>
      <dgm:t>
        <a:bodyPr/>
        <a:lstStyle/>
        <a:p>
          <a:r>
            <a: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en-US" sz="3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0613BF-42F9-49C2-A1B7-055ADADF3937}" type="parTrans" cxnId="{03B5EF0B-F0D7-4576-9429-F89E419E483B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DD40BC-8648-4CAB-AE36-CDF470B50A17}" type="sibTrans" cxnId="{03B5EF0B-F0D7-4576-9429-F89E419E483B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5C1B3D-CF11-45C4-931B-3DA945A9440A}">
      <dgm:prSet phldrT="[Text]" custT="1"/>
      <dgm:spPr/>
      <dgm:t>
        <a:bodyPr/>
        <a:lstStyle/>
        <a:p>
          <a:r>
            <a: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en-US" sz="3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946A87-165B-498F-9D64-B4F4A3761CAB}" type="parTrans" cxnId="{DAF9C521-EC80-4334-94EF-881A62E65C86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E8663A-BA41-41EF-BC20-1EA0B44814CB}" type="sibTrans" cxnId="{DAF9C521-EC80-4334-94EF-881A62E65C86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9A9CDC-106F-4CED-A45B-40559BF48568}">
      <dgm:prSet phldrT="[Text]" custT="1"/>
      <dgm:spPr/>
      <dgm:t>
        <a:bodyPr/>
        <a:lstStyle/>
        <a:p>
          <a:r>
            <a: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7</a:t>
          </a:r>
          <a:endParaRPr lang="en-US" sz="3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45F80C-8771-46CC-9D9E-7F66542E968F}" type="parTrans" cxnId="{2A4AEC3C-7BEE-4950-99F2-80A25DD2DC4F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98C0D5-2024-4E85-9E2D-A13961E7FDD8}" type="sibTrans" cxnId="{2A4AEC3C-7BEE-4950-99F2-80A25DD2DC4F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417CEE-C661-4E56-BA63-B430F2F27476}">
      <dgm:prSet phldrT="[Text]" custT="1"/>
      <dgm:spPr/>
      <dgm:t>
        <a:bodyPr/>
        <a:lstStyle/>
        <a:p>
          <a:r>
            <a: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en-US" sz="3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F0181D-5FE6-4DAD-A36D-4844B3A0D4A7}" type="parTrans" cxnId="{CD05B103-8331-4A3D-8B7B-DDD93B746583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ACF1F5-755E-4D01-BD80-CE495A9098E0}" type="sibTrans" cxnId="{CD05B103-8331-4A3D-8B7B-DDD93B746583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5DEC56-EEAE-4BE8-B9CB-6D84F8A019F6}">
      <dgm:prSet phldrT="[Text]" custT="1"/>
      <dgm:spPr/>
      <dgm:t>
        <a:bodyPr/>
        <a:lstStyle/>
        <a:p>
          <a:r>
            <a: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6</a:t>
          </a:r>
          <a:endParaRPr lang="en-US" sz="3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367FFE-51B9-4AEC-9997-AC3A64783D38}" type="parTrans" cxnId="{9E26945B-A5DF-4C7E-BF1B-6B673CD6BFED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1FAF08-7484-4B8E-B371-0D5D136C8980}" type="sibTrans" cxnId="{9E26945B-A5DF-4C7E-BF1B-6B673CD6BFED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CA31B4-F185-49F5-85C5-CC00AF09019A}">
      <dgm:prSet custT="1"/>
      <dgm:spPr/>
      <dgm:t>
        <a:bodyPr/>
        <a:lstStyle/>
        <a:p>
          <a:pPr algn="just"/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Vua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Hùng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kén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rể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3200" dirty="0">
            <a:solidFill>
              <a:schemeClr val="tx2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F32A6D4-403C-462A-B901-8A35300CD7D1}" type="parTrans" cxnId="{88D8AEAB-5D1E-444B-BBAE-CF22EC8AA558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528DCA-DB54-47B6-9187-EB608588F061}" type="sibTrans" cxnId="{88D8AEAB-5D1E-444B-BBAE-CF22EC8AA558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FA0B0D-574F-428A-8A09-5B014794770C}">
      <dgm:prSet custT="1"/>
      <dgm:spPr/>
      <dgm:t>
        <a:bodyPr/>
        <a:lstStyle/>
        <a:p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Sơn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Thủy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đến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cầu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hôn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3200" dirty="0">
            <a:solidFill>
              <a:schemeClr val="tx2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339FBF7-5704-41DE-BA5A-DF1BAFB12C6F}" type="parTrans" cxnId="{BFA8DF03-DA93-49C5-9252-417DEE837348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BD9CEC-FE4F-4BAA-85FF-3F218192F9B6}" type="sibTrans" cxnId="{BFA8DF03-DA93-49C5-9252-417DEE837348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312B74-E5B0-4AA2-AA25-5ADC58700C00}">
      <dgm:prSet custT="1"/>
      <dgm:spPr/>
      <dgm:t>
        <a:bodyPr/>
        <a:lstStyle/>
        <a:p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Vua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Hùng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ra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điều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kiện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kén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rể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3200" dirty="0">
            <a:solidFill>
              <a:schemeClr val="tx2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6A107AB-8BB5-4979-9707-8041D2E9E0B7}" type="parTrans" cxnId="{E5FCE4E6-3C58-40A6-8E1F-B9F98431CFF2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8011A4-65F4-45FD-AA9C-96C48C53C3A6}" type="sibTrans" cxnId="{E5FCE4E6-3C58-40A6-8E1F-B9F98431CFF2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061232-1D67-4812-9896-1740338C8997}">
      <dgm:prSet custT="1"/>
      <dgm:spPr/>
      <dgm:t>
        <a:bodyPr/>
        <a:lstStyle/>
        <a:p>
          <a:r>
            <a:rPr lang="vi-VN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Times New Roman" pitchFamily="18" charset="0"/>
            </a:rPr>
            <a:t>Sơn Tinh đến trước lấy được Mị Nương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Times New Roman" pitchFamily="18" charset="0"/>
            </a:rPr>
            <a:t>.</a:t>
          </a:r>
          <a:endParaRPr lang="en-US" sz="3200" dirty="0">
            <a:solidFill>
              <a:schemeClr val="tx2">
                <a:lumMod val="60000"/>
                <a:lumOff val="40000"/>
              </a:schemeClr>
            </a:solidFill>
            <a:latin typeface="+mn-lt"/>
            <a:cs typeface="Times New Roman" pitchFamily="18" charset="0"/>
          </a:endParaRPr>
        </a:p>
      </dgm:t>
    </dgm:pt>
    <dgm:pt modelId="{C10A03E6-6AD1-45D1-A7CA-A92126639269}" type="parTrans" cxnId="{13398434-A288-40BD-A694-3BFEFDDE2BC1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BE1362-7F56-49D1-ACB4-5282742A5199}" type="sibTrans" cxnId="{13398434-A288-40BD-A694-3BFEFDDE2BC1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9E996C-DBC4-4BC8-AEDC-D7603527C481}">
      <dgm:prSet custT="1"/>
      <dgm:spPr/>
      <dgm:t>
        <a:bodyPr/>
        <a:lstStyle/>
        <a:p>
          <a:pPr algn="just"/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Thủy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đến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sau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không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lấy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được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vợ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nổi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giận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dâng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nước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đánh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Sơn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3200" dirty="0">
            <a:solidFill>
              <a:schemeClr val="tx2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139941F-261F-4307-A773-531A2E1EA49F}" type="parTrans" cxnId="{01D9FDB8-224C-4B50-A266-44DCAC6559E1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41F9B7-547E-4CB8-BDA5-37474BA0BE17}" type="sibTrans" cxnId="{01D9FDB8-224C-4B50-A266-44DCAC6559E1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68E31C-69D9-4142-9528-CC95E63ED965}">
      <dgm:prSet custT="1"/>
      <dgm:spPr/>
      <dgm:t>
        <a:bodyPr/>
        <a:lstStyle/>
        <a:p>
          <a:pPr algn="just"/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Hai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bên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giao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chiến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hàng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tháng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trời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cuối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cùng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Thủy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thua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trận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rút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về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3200" dirty="0">
            <a:solidFill>
              <a:schemeClr val="tx2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83443E6-F580-460A-AB2E-CCDED3DD0DB1}" type="parTrans" cxnId="{0D41BD7E-CD5E-487E-8FAB-423748829C92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C22336-D4FC-4EF5-BABD-0B17DEF52DC2}" type="sibTrans" cxnId="{0D41BD7E-CD5E-487E-8FAB-423748829C92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2E6589-19A1-4C54-8ED5-15917194FE56}">
      <dgm:prSet custT="1"/>
      <dgm:spPr/>
      <dgm:t>
        <a:bodyPr/>
        <a:lstStyle/>
        <a:p>
          <a:pPr algn="just"/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Hằng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năm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Thủy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lại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dâng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nước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đánh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Sơn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nhưng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đều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thua</a:t>
          </a:r>
          <a:r>
            <a: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3200" dirty="0">
            <a:solidFill>
              <a:schemeClr val="tx2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21DB277-53D6-4056-9294-80DF0E8FA6B1}" type="parTrans" cxnId="{F1D8CDCD-134E-45EF-8333-DF51457D2216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BCF4D2-E991-4A97-B19C-709CA0B65C6F}" type="sibTrans" cxnId="{F1D8CDCD-134E-45EF-8333-DF51457D2216}">
      <dgm:prSet/>
      <dgm:spPr/>
      <dgm:t>
        <a:bodyPr/>
        <a:lstStyle/>
        <a:p>
          <a:endParaRPr lang="en-US" sz="28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46516F-E586-4B3E-AC4E-4D555CF86EF6}" type="pres">
      <dgm:prSet presAssocID="{9CB4A387-24BB-4A3E-9190-F0E7BB5AE5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196891-3DD6-484B-A054-94E56167B702}" type="pres">
      <dgm:prSet presAssocID="{C2321F0B-A55B-47AA-85DC-3F026AC339E1}" presName="composite" presStyleCnt="0"/>
      <dgm:spPr/>
    </dgm:pt>
    <dgm:pt modelId="{E6DDFC60-0C12-4791-8FFB-7D22CA6C6A4C}" type="pres">
      <dgm:prSet presAssocID="{C2321F0B-A55B-47AA-85DC-3F026AC339E1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6FB4A-DBEE-447E-A0C3-8F13C0730743}" type="pres">
      <dgm:prSet presAssocID="{C2321F0B-A55B-47AA-85DC-3F026AC339E1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6105C-BE79-44B6-92DE-D7B1D4CCAAB5}" type="pres">
      <dgm:prSet presAssocID="{E2B1C0F2-6258-41BE-82CF-453315073C42}" presName="sp" presStyleCnt="0"/>
      <dgm:spPr/>
    </dgm:pt>
    <dgm:pt modelId="{B663326F-6EB0-4633-A5AB-B91E43EF639A}" type="pres">
      <dgm:prSet presAssocID="{30A5D469-4458-488D-914A-23EB03EFAEEF}" presName="composite" presStyleCnt="0"/>
      <dgm:spPr/>
    </dgm:pt>
    <dgm:pt modelId="{1512F91D-5B62-4CB1-900A-0A5514100FA0}" type="pres">
      <dgm:prSet presAssocID="{30A5D469-4458-488D-914A-23EB03EFAEEF}" presName="parentText" presStyleLbl="alignNode1" presStyleIdx="1" presStyleCnt="7" custLinFactNeighborX="-4885" custLinFactNeighborY="78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67361-B0B5-44DA-A501-5F800C64691B}" type="pres">
      <dgm:prSet presAssocID="{30A5D469-4458-488D-914A-23EB03EFAEEF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758DD-32F0-44EF-9BA1-809B872066CA}" type="pres">
      <dgm:prSet presAssocID="{BBD3584C-83E2-4CEA-9139-1230B38E53B6}" presName="sp" presStyleCnt="0"/>
      <dgm:spPr/>
    </dgm:pt>
    <dgm:pt modelId="{CF84CC25-00B6-4A29-9AE1-E732819BD50B}" type="pres">
      <dgm:prSet presAssocID="{BDA8D29D-208B-4CF3-A70D-802BE7285815}" presName="composite" presStyleCnt="0"/>
      <dgm:spPr/>
    </dgm:pt>
    <dgm:pt modelId="{7BEC345C-604B-4FDD-87D8-F921F9B0D263}" type="pres">
      <dgm:prSet presAssocID="{BDA8D29D-208B-4CF3-A70D-802BE7285815}" presName="parentText" presStyleLbl="alignNode1" presStyleIdx="2" presStyleCnt="7" custLinFactNeighborX="-4885" custLinFactNeighborY="78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DD12B-B546-4D7E-80B0-641D36070218}" type="pres">
      <dgm:prSet presAssocID="{BDA8D29D-208B-4CF3-A70D-802BE7285815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474AD-52CC-4819-B0C4-F8EF8557506D}" type="pres">
      <dgm:prSet presAssocID="{45DD40BC-8648-4CAB-AE36-CDF470B50A17}" presName="sp" presStyleCnt="0"/>
      <dgm:spPr/>
    </dgm:pt>
    <dgm:pt modelId="{5692F2A4-39DE-4DCF-821D-0E4E04A18444}" type="pres">
      <dgm:prSet presAssocID="{8F5C1B3D-CF11-45C4-931B-3DA945A9440A}" presName="composite" presStyleCnt="0"/>
      <dgm:spPr/>
    </dgm:pt>
    <dgm:pt modelId="{8CDF520D-D4A2-4F96-9F51-4467DDA7A5AC}" type="pres">
      <dgm:prSet presAssocID="{8F5C1B3D-CF11-45C4-931B-3DA945A9440A}" presName="parentText" presStyleLbl="alignNode1" presStyleIdx="3" presStyleCnt="7" custLinFactNeighborX="-4885" custLinFactNeighborY="78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95927-2776-44B4-A97D-6379AB333853}" type="pres">
      <dgm:prSet presAssocID="{8F5C1B3D-CF11-45C4-931B-3DA945A9440A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1502A-945F-4A58-B155-B500733D17AD}" type="pres">
      <dgm:prSet presAssocID="{8DE8663A-BA41-41EF-BC20-1EA0B44814CB}" presName="sp" presStyleCnt="0"/>
      <dgm:spPr/>
    </dgm:pt>
    <dgm:pt modelId="{95D71C4B-A70A-4286-B9F0-1BEEA2DC1914}" type="pres">
      <dgm:prSet presAssocID="{20417CEE-C661-4E56-BA63-B430F2F27476}" presName="composite" presStyleCnt="0"/>
      <dgm:spPr/>
    </dgm:pt>
    <dgm:pt modelId="{DC331F32-3118-4871-B3FE-91B7BF6CE5F8}" type="pres">
      <dgm:prSet presAssocID="{20417CEE-C661-4E56-BA63-B430F2F27476}" presName="parentText" presStyleLbl="alignNode1" presStyleIdx="4" presStyleCnt="7" custLinFactNeighborX="-4885" custLinFactNeighborY="78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77874-41F6-48B0-ACC9-4DF7FD2B298B}" type="pres">
      <dgm:prSet presAssocID="{20417CEE-C661-4E56-BA63-B430F2F27476}" presName="descendantText" presStyleLbl="alignAcc1" presStyleIdx="4" presStyleCnt="7" custScaleY="131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86E3B-8A63-43E4-91C1-58694B562A3C}" type="pres">
      <dgm:prSet presAssocID="{B7ACF1F5-755E-4D01-BD80-CE495A9098E0}" presName="sp" presStyleCnt="0"/>
      <dgm:spPr/>
    </dgm:pt>
    <dgm:pt modelId="{FE427FC7-7151-4452-9021-CE0B5FA888C7}" type="pres">
      <dgm:prSet presAssocID="{E15DEC56-EEAE-4BE8-B9CB-6D84F8A019F6}" presName="composite" presStyleCnt="0"/>
      <dgm:spPr/>
    </dgm:pt>
    <dgm:pt modelId="{BAA48109-64D5-44E6-A836-07E5A678CD92}" type="pres">
      <dgm:prSet presAssocID="{E15DEC56-EEAE-4BE8-B9CB-6D84F8A019F6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61ED9-1B67-4FC2-AEC6-3375437CEDF0}" type="pres">
      <dgm:prSet presAssocID="{E15DEC56-EEAE-4BE8-B9CB-6D84F8A019F6}" presName="descendantText" presStyleLbl="alignAcc1" presStyleIdx="5" presStyleCnt="7" custScaleY="137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CC1AA-CE13-4F30-8BA8-5B0BBD130B5A}" type="pres">
      <dgm:prSet presAssocID="{891FAF08-7484-4B8E-B371-0D5D136C8980}" presName="sp" presStyleCnt="0"/>
      <dgm:spPr/>
    </dgm:pt>
    <dgm:pt modelId="{E558DC65-05F7-486D-9529-D89AFB7D0850}" type="pres">
      <dgm:prSet presAssocID="{2F9A9CDC-106F-4CED-A45B-40559BF48568}" presName="composite" presStyleCnt="0"/>
      <dgm:spPr/>
    </dgm:pt>
    <dgm:pt modelId="{2DE2B274-CF2C-4FDD-B092-BE4A2942B099}" type="pres">
      <dgm:prSet presAssocID="{2F9A9CDC-106F-4CED-A45B-40559BF48568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F5227-9B39-4E4F-B921-8CA3040C9CAD}" type="pres">
      <dgm:prSet presAssocID="{2F9A9CDC-106F-4CED-A45B-40559BF48568}" presName="descendantText" presStyleLbl="alignAcc1" presStyleIdx="6" presStyleCnt="7" custScaleY="148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B5EF0B-F0D7-4576-9429-F89E419E483B}" srcId="{9CB4A387-24BB-4A3E-9190-F0E7BB5AE53F}" destId="{BDA8D29D-208B-4CF3-A70D-802BE7285815}" srcOrd="2" destOrd="0" parTransId="{3B0613BF-42F9-49C2-A1B7-055ADADF3937}" sibTransId="{45DD40BC-8648-4CAB-AE36-CDF470B50A17}"/>
    <dgm:cxn modelId="{88D8AEAB-5D1E-444B-BBAE-CF22EC8AA558}" srcId="{C2321F0B-A55B-47AA-85DC-3F026AC339E1}" destId="{8ACA31B4-F185-49F5-85C5-CC00AF09019A}" srcOrd="0" destOrd="0" parTransId="{2F32A6D4-403C-462A-B901-8A35300CD7D1}" sibTransId="{E3528DCA-DB54-47B6-9187-EB608588F061}"/>
    <dgm:cxn modelId="{E5FCE4E6-3C58-40A6-8E1F-B9F98431CFF2}" srcId="{BDA8D29D-208B-4CF3-A70D-802BE7285815}" destId="{96312B74-E5B0-4AA2-AA25-5ADC58700C00}" srcOrd="0" destOrd="0" parTransId="{86A107AB-8BB5-4979-9707-8041D2E9E0B7}" sibTransId="{228011A4-65F4-45FD-AA9C-96C48C53C3A6}"/>
    <dgm:cxn modelId="{F1D8CDCD-134E-45EF-8333-DF51457D2216}" srcId="{2F9A9CDC-106F-4CED-A45B-40559BF48568}" destId="{132E6589-19A1-4C54-8ED5-15917194FE56}" srcOrd="0" destOrd="0" parTransId="{821DB277-53D6-4056-9294-80DF0E8FA6B1}" sibTransId="{CEBCF4D2-E991-4A97-B19C-709CA0B65C6F}"/>
    <dgm:cxn modelId="{D93F31B2-9CC5-45C2-908C-671B6FA6ED57}" type="presOf" srcId="{8F5C1B3D-CF11-45C4-931B-3DA945A9440A}" destId="{8CDF520D-D4A2-4F96-9F51-4467DDA7A5AC}" srcOrd="0" destOrd="0" presId="urn:microsoft.com/office/officeart/2005/8/layout/chevron2"/>
    <dgm:cxn modelId="{E26F7C32-2373-4894-9976-372474DF5B14}" type="presOf" srcId="{2F9A9CDC-106F-4CED-A45B-40559BF48568}" destId="{2DE2B274-CF2C-4FDD-B092-BE4A2942B099}" srcOrd="0" destOrd="0" presId="urn:microsoft.com/office/officeart/2005/8/layout/chevron2"/>
    <dgm:cxn modelId="{10FB880C-CBD8-44D6-BC80-8E82BB9BF6C7}" type="presOf" srcId="{9EFA0B0D-574F-428A-8A09-5B014794770C}" destId="{2B967361-B0B5-44DA-A501-5F800C64691B}" srcOrd="0" destOrd="0" presId="urn:microsoft.com/office/officeart/2005/8/layout/chevron2"/>
    <dgm:cxn modelId="{2A4AEC3C-7BEE-4950-99F2-80A25DD2DC4F}" srcId="{9CB4A387-24BB-4A3E-9190-F0E7BB5AE53F}" destId="{2F9A9CDC-106F-4CED-A45B-40559BF48568}" srcOrd="6" destOrd="0" parTransId="{2A45F80C-8771-46CC-9D9E-7F66542E968F}" sibTransId="{8598C0D5-2024-4E85-9E2D-A13961E7FDD8}"/>
    <dgm:cxn modelId="{BFA8DF03-DA93-49C5-9252-417DEE837348}" srcId="{30A5D469-4458-488D-914A-23EB03EFAEEF}" destId="{9EFA0B0D-574F-428A-8A09-5B014794770C}" srcOrd="0" destOrd="0" parTransId="{9339FBF7-5704-41DE-BA5A-DF1BAFB12C6F}" sibTransId="{B9BD9CEC-FE4F-4BAA-85FF-3F218192F9B6}"/>
    <dgm:cxn modelId="{CA9A88F1-D503-4056-81B0-74D8745CD3DE}" srcId="{9CB4A387-24BB-4A3E-9190-F0E7BB5AE53F}" destId="{C2321F0B-A55B-47AA-85DC-3F026AC339E1}" srcOrd="0" destOrd="0" parTransId="{2523B946-B0B7-4298-AA8A-8B8721187742}" sibTransId="{E2B1C0F2-6258-41BE-82CF-453315073C42}"/>
    <dgm:cxn modelId="{DAF9C521-EC80-4334-94EF-881A62E65C86}" srcId="{9CB4A387-24BB-4A3E-9190-F0E7BB5AE53F}" destId="{8F5C1B3D-CF11-45C4-931B-3DA945A9440A}" srcOrd="3" destOrd="0" parTransId="{FC946A87-165B-498F-9D64-B4F4A3761CAB}" sibTransId="{8DE8663A-BA41-41EF-BC20-1EA0B44814CB}"/>
    <dgm:cxn modelId="{958FEEB1-5FD1-4040-8AD1-FF5AD61E01D7}" type="presOf" srcId="{9CB4A387-24BB-4A3E-9190-F0E7BB5AE53F}" destId="{D946516F-E586-4B3E-AC4E-4D555CF86EF6}" srcOrd="0" destOrd="0" presId="urn:microsoft.com/office/officeart/2005/8/layout/chevron2"/>
    <dgm:cxn modelId="{BC00B790-9BDB-42CE-89AB-0FA9907D6A0D}" type="presOf" srcId="{F19E996C-DBC4-4BC8-AEDC-D7603527C481}" destId="{BB877874-41F6-48B0-ACC9-4DF7FD2B298B}" srcOrd="0" destOrd="0" presId="urn:microsoft.com/office/officeart/2005/8/layout/chevron2"/>
    <dgm:cxn modelId="{FD94AB8C-86A8-495A-94BD-AAEB7690CA68}" type="presOf" srcId="{59061232-1D67-4812-9896-1740338C8997}" destId="{4B695927-2776-44B4-A97D-6379AB333853}" srcOrd="0" destOrd="0" presId="urn:microsoft.com/office/officeart/2005/8/layout/chevron2"/>
    <dgm:cxn modelId="{54A9859A-844F-424B-B9D8-65FCAC6BDBE0}" type="presOf" srcId="{E15DEC56-EEAE-4BE8-B9CB-6D84F8A019F6}" destId="{BAA48109-64D5-44E6-A836-07E5A678CD92}" srcOrd="0" destOrd="0" presId="urn:microsoft.com/office/officeart/2005/8/layout/chevron2"/>
    <dgm:cxn modelId="{45246949-40BC-4DE3-8E3E-FBB6066FBEB7}" type="presOf" srcId="{C2321F0B-A55B-47AA-85DC-3F026AC339E1}" destId="{E6DDFC60-0C12-4791-8FFB-7D22CA6C6A4C}" srcOrd="0" destOrd="0" presId="urn:microsoft.com/office/officeart/2005/8/layout/chevron2"/>
    <dgm:cxn modelId="{FA862C00-D6E3-4A3C-A11C-4CCD4AC2E879}" type="presOf" srcId="{20417CEE-C661-4E56-BA63-B430F2F27476}" destId="{DC331F32-3118-4871-B3FE-91B7BF6CE5F8}" srcOrd="0" destOrd="0" presId="urn:microsoft.com/office/officeart/2005/8/layout/chevron2"/>
    <dgm:cxn modelId="{452B1721-2737-441C-B9AC-87E6A9BCAFAA}" type="presOf" srcId="{BDA8D29D-208B-4CF3-A70D-802BE7285815}" destId="{7BEC345C-604B-4FDD-87D8-F921F9B0D263}" srcOrd="0" destOrd="0" presId="urn:microsoft.com/office/officeart/2005/8/layout/chevron2"/>
    <dgm:cxn modelId="{9E26945B-A5DF-4C7E-BF1B-6B673CD6BFED}" srcId="{9CB4A387-24BB-4A3E-9190-F0E7BB5AE53F}" destId="{E15DEC56-EEAE-4BE8-B9CB-6D84F8A019F6}" srcOrd="5" destOrd="0" parTransId="{6C367FFE-51B9-4AEC-9997-AC3A64783D38}" sibTransId="{891FAF08-7484-4B8E-B371-0D5D136C8980}"/>
    <dgm:cxn modelId="{0D41BD7E-CD5E-487E-8FAB-423748829C92}" srcId="{E15DEC56-EEAE-4BE8-B9CB-6D84F8A019F6}" destId="{B568E31C-69D9-4142-9528-CC95E63ED965}" srcOrd="0" destOrd="0" parTransId="{083443E6-F580-460A-AB2E-CCDED3DD0DB1}" sibTransId="{C9C22336-D4FC-4EF5-BABD-0B17DEF52DC2}"/>
    <dgm:cxn modelId="{13398434-A288-40BD-A694-3BFEFDDE2BC1}" srcId="{8F5C1B3D-CF11-45C4-931B-3DA945A9440A}" destId="{59061232-1D67-4812-9896-1740338C8997}" srcOrd="0" destOrd="0" parTransId="{C10A03E6-6AD1-45D1-A7CA-A92126639269}" sibTransId="{D2BE1362-7F56-49D1-ACB4-5282742A5199}"/>
    <dgm:cxn modelId="{44D64C03-BA11-4F5C-9128-E5D3699616E9}" type="presOf" srcId="{132E6589-19A1-4C54-8ED5-15917194FE56}" destId="{A7BF5227-9B39-4E4F-B921-8CA3040C9CAD}" srcOrd="0" destOrd="0" presId="urn:microsoft.com/office/officeart/2005/8/layout/chevron2"/>
    <dgm:cxn modelId="{9DE2952D-3418-49EE-B388-2C7CAEB05BF7}" type="presOf" srcId="{8ACA31B4-F185-49F5-85C5-CC00AF09019A}" destId="{5186FB4A-DBEE-447E-A0C3-8F13C0730743}" srcOrd="0" destOrd="0" presId="urn:microsoft.com/office/officeart/2005/8/layout/chevron2"/>
    <dgm:cxn modelId="{01D9FDB8-224C-4B50-A266-44DCAC6559E1}" srcId="{20417CEE-C661-4E56-BA63-B430F2F27476}" destId="{F19E996C-DBC4-4BC8-AEDC-D7603527C481}" srcOrd="0" destOrd="0" parTransId="{C139941F-261F-4307-A773-531A2E1EA49F}" sibTransId="{DE41F9B7-547E-4CB8-BDA5-37474BA0BE17}"/>
    <dgm:cxn modelId="{614FADAF-3A75-42BA-9981-AF92C59CB85B}" type="presOf" srcId="{B568E31C-69D9-4142-9528-CC95E63ED965}" destId="{78961ED9-1B67-4FC2-AEC6-3375437CEDF0}" srcOrd="0" destOrd="0" presId="urn:microsoft.com/office/officeart/2005/8/layout/chevron2"/>
    <dgm:cxn modelId="{288F7E3C-444B-47CC-B1C6-AB894EEE3444}" type="presOf" srcId="{96312B74-E5B0-4AA2-AA25-5ADC58700C00}" destId="{B13DD12B-B546-4D7E-80B0-641D36070218}" srcOrd="0" destOrd="0" presId="urn:microsoft.com/office/officeart/2005/8/layout/chevron2"/>
    <dgm:cxn modelId="{EDD5366F-AC72-4A15-97C6-7A2E5EE5581E}" srcId="{9CB4A387-24BB-4A3E-9190-F0E7BB5AE53F}" destId="{30A5D469-4458-488D-914A-23EB03EFAEEF}" srcOrd="1" destOrd="0" parTransId="{71B03DAB-CB0E-4D1F-AB12-DFE1784ECFFC}" sibTransId="{BBD3584C-83E2-4CEA-9139-1230B38E53B6}"/>
    <dgm:cxn modelId="{CD05B103-8331-4A3D-8B7B-DDD93B746583}" srcId="{9CB4A387-24BB-4A3E-9190-F0E7BB5AE53F}" destId="{20417CEE-C661-4E56-BA63-B430F2F27476}" srcOrd="4" destOrd="0" parTransId="{2BF0181D-5FE6-4DAD-A36D-4844B3A0D4A7}" sibTransId="{B7ACF1F5-755E-4D01-BD80-CE495A9098E0}"/>
    <dgm:cxn modelId="{F440B01A-D21F-43DF-909F-72D4B25D5734}" type="presOf" srcId="{30A5D469-4458-488D-914A-23EB03EFAEEF}" destId="{1512F91D-5B62-4CB1-900A-0A5514100FA0}" srcOrd="0" destOrd="0" presId="urn:microsoft.com/office/officeart/2005/8/layout/chevron2"/>
    <dgm:cxn modelId="{AD8F57DC-3128-4E3D-ACEA-07E41EECBBEA}" type="presParOf" srcId="{D946516F-E586-4B3E-AC4E-4D555CF86EF6}" destId="{2C196891-3DD6-484B-A054-94E56167B702}" srcOrd="0" destOrd="0" presId="urn:microsoft.com/office/officeart/2005/8/layout/chevron2"/>
    <dgm:cxn modelId="{EE02B524-8512-4827-A9C7-2992C4BF1B19}" type="presParOf" srcId="{2C196891-3DD6-484B-A054-94E56167B702}" destId="{E6DDFC60-0C12-4791-8FFB-7D22CA6C6A4C}" srcOrd="0" destOrd="0" presId="urn:microsoft.com/office/officeart/2005/8/layout/chevron2"/>
    <dgm:cxn modelId="{C02CB23F-79BA-489E-A987-F0595F8B8597}" type="presParOf" srcId="{2C196891-3DD6-484B-A054-94E56167B702}" destId="{5186FB4A-DBEE-447E-A0C3-8F13C0730743}" srcOrd="1" destOrd="0" presId="urn:microsoft.com/office/officeart/2005/8/layout/chevron2"/>
    <dgm:cxn modelId="{31B3E2CF-65A9-482F-A933-546F24752B52}" type="presParOf" srcId="{D946516F-E586-4B3E-AC4E-4D555CF86EF6}" destId="{91A6105C-BE79-44B6-92DE-D7B1D4CCAAB5}" srcOrd="1" destOrd="0" presId="urn:microsoft.com/office/officeart/2005/8/layout/chevron2"/>
    <dgm:cxn modelId="{EC730CF6-18FD-4D45-9253-58A702D671D5}" type="presParOf" srcId="{D946516F-E586-4B3E-AC4E-4D555CF86EF6}" destId="{B663326F-6EB0-4633-A5AB-B91E43EF639A}" srcOrd="2" destOrd="0" presId="urn:microsoft.com/office/officeart/2005/8/layout/chevron2"/>
    <dgm:cxn modelId="{1FC33AEE-51BE-4BA5-97BE-6A4772283592}" type="presParOf" srcId="{B663326F-6EB0-4633-A5AB-B91E43EF639A}" destId="{1512F91D-5B62-4CB1-900A-0A5514100FA0}" srcOrd="0" destOrd="0" presId="urn:microsoft.com/office/officeart/2005/8/layout/chevron2"/>
    <dgm:cxn modelId="{3BD1A414-78F6-46D5-8923-F3645E2D60D1}" type="presParOf" srcId="{B663326F-6EB0-4633-A5AB-B91E43EF639A}" destId="{2B967361-B0B5-44DA-A501-5F800C64691B}" srcOrd="1" destOrd="0" presId="urn:microsoft.com/office/officeart/2005/8/layout/chevron2"/>
    <dgm:cxn modelId="{0600D992-7490-4861-87EA-79D8F2509CC7}" type="presParOf" srcId="{D946516F-E586-4B3E-AC4E-4D555CF86EF6}" destId="{2D4758DD-32F0-44EF-9BA1-809B872066CA}" srcOrd="3" destOrd="0" presId="urn:microsoft.com/office/officeart/2005/8/layout/chevron2"/>
    <dgm:cxn modelId="{2A56BF40-46EF-42F5-BD8E-84EDD6D42992}" type="presParOf" srcId="{D946516F-E586-4B3E-AC4E-4D555CF86EF6}" destId="{CF84CC25-00B6-4A29-9AE1-E732819BD50B}" srcOrd="4" destOrd="0" presId="urn:microsoft.com/office/officeart/2005/8/layout/chevron2"/>
    <dgm:cxn modelId="{4A596ADB-A032-4D38-BB1C-C964DDCF6F7C}" type="presParOf" srcId="{CF84CC25-00B6-4A29-9AE1-E732819BD50B}" destId="{7BEC345C-604B-4FDD-87D8-F921F9B0D263}" srcOrd="0" destOrd="0" presId="urn:microsoft.com/office/officeart/2005/8/layout/chevron2"/>
    <dgm:cxn modelId="{9D7C91F8-E3DB-4546-96AE-F8090513569C}" type="presParOf" srcId="{CF84CC25-00B6-4A29-9AE1-E732819BD50B}" destId="{B13DD12B-B546-4D7E-80B0-641D36070218}" srcOrd="1" destOrd="0" presId="urn:microsoft.com/office/officeart/2005/8/layout/chevron2"/>
    <dgm:cxn modelId="{D6BE7490-989F-42FB-881B-315AB098121B}" type="presParOf" srcId="{D946516F-E586-4B3E-AC4E-4D555CF86EF6}" destId="{CCF474AD-52CC-4819-B0C4-F8EF8557506D}" srcOrd="5" destOrd="0" presId="urn:microsoft.com/office/officeart/2005/8/layout/chevron2"/>
    <dgm:cxn modelId="{9BBCD90E-526B-4F0B-9EE1-B0D028C69268}" type="presParOf" srcId="{D946516F-E586-4B3E-AC4E-4D555CF86EF6}" destId="{5692F2A4-39DE-4DCF-821D-0E4E04A18444}" srcOrd="6" destOrd="0" presId="urn:microsoft.com/office/officeart/2005/8/layout/chevron2"/>
    <dgm:cxn modelId="{24C45423-BB25-4FA4-B5A0-9D3C5276230D}" type="presParOf" srcId="{5692F2A4-39DE-4DCF-821D-0E4E04A18444}" destId="{8CDF520D-D4A2-4F96-9F51-4467DDA7A5AC}" srcOrd="0" destOrd="0" presId="urn:microsoft.com/office/officeart/2005/8/layout/chevron2"/>
    <dgm:cxn modelId="{24C197F8-DFDD-4330-9C7E-D00ED13BB3A3}" type="presParOf" srcId="{5692F2A4-39DE-4DCF-821D-0E4E04A18444}" destId="{4B695927-2776-44B4-A97D-6379AB333853}" srcOrd="1" destOrd="0" presId="urn:microsoft.com/office/officeart/2005/8/layout/chevron2"/>
    <dgm:cxn modelId="{F85E5AFD-A754-49F0-8C84-E17A8F4EE2A2}" type="presParOf" srcId="{D946516F-E586-4B3E-AC4E-4D555CF86EF6}" destId="{72A1502A-945F-4A58-B155-B500733D17AD}" srcOrd="7" destOrd="0" presId="urn:microsoft.com/office/officeart/2005/8/layout/chevron2"/>
    <dgm:cxn modelId="{761C29F1-6DB1-4ABD-B4ED-928B9E19571C}" type="presParOf" srcId="{D946516F-E586-4B3E-AC4E-4D555CF86EF6}" destId="{95D71C4B-A70A-4286-B9F0-1BEEA2DC1914}" srcOrd="8" destOrd="0" presId="urn:microsoft.com/office/officeart/2005/8/layout/chevron2"/>
    <dgm:cxn modelId="{358EB0A2-A17F-4438-AE6F-0FE0B3954B1E}" type="presParOf" srcId="{95D71C4B-A70A-4286-B9F0-1BEEA2DC1914}" destId="{DC331F32-3118-4871-B3FE-91B7BF6CE5F8}" srcOrd="0" destOrd="0" presId="urn:microsoft.com/office/officeart/2005/8/layout/chevron2"/>
    <dgm:cxn modelId="{2D5D7FD6-C764-4112-8C0E-564A3DD32E9E}" type="presParOf" srcId="{95D71C4B-A70A-4286-B9F0-1BEEA2DC1914}" destId="{BB877874-41F6-48B0-ACC9-4DF7FD2B298B}" srcOrd="1" destOrd="0" presId="urn:microsoft.com/office/officeart/2005/8/layout/chevron2"/>
    <dgm:cxn modelId="{752EB110-B543-4E39-9B4F-DFFD1A13BDA8}" type="presParOf" srcId="{D946516F-E586-4B3E-AC4E-4D555CF86EF6}" destId="{D8786E3B-8A63-43E4-91C1-58694B562A3C}" srcOrd="9" destOrd="0" presId="urn:microsoft.com/office/officeart/2005/8/layout/chevron2"/>
    <dgm:cxn modelId="{13F6DBB1-4F39-4570-9CA8-82E3387FE27B}" type="presParOf" srcId="{D946516F-E586-4B3E-AC4E-4D555CF86EF6}" destId="{FE427FC7-7151-4452-9021-CE0B5FA888C7}" srcOrd="10" destOrd="0" presId="urn:microsoft.com/office/officeart/2005/8/layout/chevron2"/>
    <dgm:cxn modelId="{F2330E8C-BECB-4208-891F-2EEF2A2D8A6B}" type="presParOf" srcId="{FE427FC7-7151-4452-9021-CE0B5FA888C7}" destId="{BAA48109-64D5-44E6-A836-07E5A678CD92}" srcOrd="0" destOrd="0" presId="urn:microsoft.com/office/officeart/2005/8/layout/chevron2"/>
    <dgm:cxn modelId="{9CAD1ADE-57E8-4CD6-931C-8E0C2924D301}" type="presParOf" srcId="{FE427FC7-7151-4452-9021-CE0B5FA888C7}" destId="{78961ED9-1B67-4FC2-AEC6-3375437CEDF0}" srcOrd="1" destOrd="0" presId="urn:microsoft.com/office/officeart/2005/8/layout/chevron2"/>
    <dgm:cxn modelId="{D3772B51-467B-4075-AE19-B9ACB7E84963}" type="presParOf" srcId="{D946516F-E586-4B3E-AC4E-4D555CF86EF6}" destId="{937CC1AA-CE13-4F30-8BA8-5B0BBD130B5A}" srcOrd="11" destOrd="0" presId="urn:microsoft.com/office/officeart/2005/8/layout/chevron2"/>
    <dgm:cxn modelId="{9EF91976-1F44-4D16-B655-2431B29F3E92}" type="presParOf" srcId="{D946516F-E586-4B3E-AC4E-4D555CF86EF6}" destId="{E558DC65-05F7-486D-9529-D89AFB7D0850}" srcOrd="12" destOrd="0" presId="urn:microsoft.com/office/officeart/2005/8/layout/chevron2"/>
    <dgm:cxn modelId="{BCC82D41-7EBA-45B3-B181-9D19DA8B3909}" type="presParOf" srcId="{E558DC65-05F7-486D-9529-D89AFB7D0850}" destId="{2DE2B274-CF2C-4FDD-B092-BE4A2942B099}" srcOrd="0" destOrd="0" presId="urn:microsoft.com/office/officeart/2005/8/layout/chevron2"/>
    <dgm:cxn modelId="{7BFA4649-FAC2-46A5-BEE7-8C6B10E36408}" type="presParOf" srcId="{E558DC65-05F7-486D-9529-D89AFB7D0850}" destId="{A7BF5227-9B39-4E4F-B921-8CA3040C9C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E17633-9251-4A36-AB75-62FCDDD136F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D174F7-2A59-4B49-A7F7-8F96F9C359BF}">
      <dgm:prSet phldrT="[Text]"/>
      <dgm:spPr>
        <a:solidFill>
          <a:srgbClr val="FF0066"/>
        </a:solid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DE762641-8410-4542-A825-33A03E1E649E}" type="parTrans" cxnId="{79AB5088-54DE-4230-8672-4670281CDD92}">
      <dgm:prSet/>
      <dgm:spPr/>
      <dgm:t>
        <a:bodyPr/>
        <a:lstStyle/>
        <a:p>
          <a:endParaRPr lang="en-US"/>
        </a:p>
      </dgm:t>
    </dgm:pt>
    <dgm:pt modelId="{DA10C7B5-1CA8-45F8-B12F-73FF8DCC475F}" type="sibTrans" cxnId="{79AB5088-54DE-4230-8672-4670281CDD92}">
      <dgm:prSet/>
      <dgm:spPr/>
      <dgm:t>
        <a:bodyPr/>
        <a:lstStyle/>
        <a:p>
          <a:endParaRPr lang="en-US"/>
        </a:p>
      </dgm:t>
    </dgm:pt>
    <dgm:pt modelId="{52B7BBCD-A5B3-4401-88FC-6EBE25D1AF10}">
      <dgm:prSet phldrT="[Text]" custT="1"/>
      <dgm:spPr>
        <a:solidFill>
          <a:srgbClr val="FF0066">
            <a:alpha val="90000"/>
          </a:srgbClr>
        </a:solidFill>
      </dgm:spPr>
      <dgm:t>
        <a:bodyPr/>
        <a:lstStyle/>
        <a:p>
          <a:pPr algn="just"/>
          <a:r>
            <a:rPr lang="en-US" sz="2400" dirty="0" err="1" smtClean="0">
              <a:latin typeface="Arial" pitchFamily="34" charset="0"/>
              <a:cs typeface="Arial" pitchFamily="34" charset="0"/>
            </a:rPr>
            <a:t>Từ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đầu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đến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mỗi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thứ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một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đôi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Vua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Hùng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kén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rể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.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6B2D146D-3DFF-4DF4-9C83-E910213DD899}" type="parTrans" cxnId="{1F78E944-70BF-4B65-8570-509D083700B7}">
      <dgm:prSet/>
      <dgm:spPr/>
      <dgm:t>
        <a:bodyPr/>
        <a:lstStyle/>
        <a:p>
          <a:endParaRPr lang="en-US"/>
        </a:p>
      </dgm:t>
    </dgm:pt>
    <dgm:pt modelId="{CF51F12C-1FCF-4B7F-8702-6EB13757CC1B}" type="sibTrans" cxnId="{1F78E944-70BF-4B65-8570-509D083700B7}">
      <dgm:prSet/>
      <dgm:spPr/>
      <dgm:t>
        <a:bodyPr/>
        <a:lstStyle/>
        <a:p>
          <a:endParaRPr lang="en-US"/>
        </a:p>
      </dgm:t>
    </dgm:pt>
    <dgm:pt modelId="{3AB52C4C-452D-4518-91FA-E46D33F6C9B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6CF85B77-ECF5-4DEF-8455-8D68C1550D69}" type="parTrans" cxnId="{6BDF8E7E-DC26-49E7-8E52-AE4ED1627B9A}">
      <dgm:prSet/>
      <dgm:spPr/>
      <dgm:t>
        <a:bodyPr/>
        <a:lstStyle/>
        <a:p>
          <a:endParaRPr lang="en-US"/>
        </a:p>
      </dgm:t>
    </dgm:pt>
    <dgm:pt modelId="{8306FD4F-59ED-44E1-9DE8-165B0500FE86}" type="sibTrans" cxnId="{6BDF8E7E-DC26-49E7-8E52-AE4ED1627B9A}">
      <dgm:prSet/>
      <dgm:spPr/>
      <dgm:t>
        <a:bodyPr/>
        <a:lstStyle/>
        <a:p>
          <a:endParaRPr lang="en-US"/>
        </a:p>
      </dgm:t>
    </dgm:pt>
    <dgm:pt modelId="{08DB005C-B927-454A-8AA5-B9706FF71A28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pPr algn="just"/>
          <a:r>
            <a:rPr lang="en-US" sz="2400" dirty="0" err="1" smtClean="0">
              <a:latin typeface="Arial" pitchFamily="34" charset="0"/>
              <a:cs typeface="Arial" pitchFamily="34" charset="0"/>
            </a:rPr>
            <a:t>Tiếp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theo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đến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rút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quân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Cuộc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giao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chiến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giữa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hai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vị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thần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.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FEE4E1E6-9872-4EC7-AF88-045776BFC3EE}" type="parTrans" cxnId="{95673B00-8BB3-4E44-960B-10D3D9F0CEFC}">
      <dgm:prSet/>
      <dgm:spPr/>
      <dgm:t>
        <a:bodyPr/>
        <a:lstStyle/>
        <a:p>
          <a:endParaRPr lang="en-US"/>
        </a:p>
      </dgm:t>
    </dgm:pt>
    <dgm:pt modelId="{F82008B0-D876-4671-95D7-F52666AB1320}" type="sibTrans" cxnId="{95673B00-8BB3-4E44-960B-10D3D9F0CEFC}">
      <dgm:prSet/>
      <dgm:spPr/>
      <dgm:t>
        <a:bodyPr/>
        <a:lstStyle/>
        <a:p>
          <a:endParaRPr lang="en-US"/>
        </a:p>
      </dgm:t>
    </dgm:pt>
    <dgm:pt modelId="{13EDCC1B-BF16-4A02-AE1E-F4D5650E7F0C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D99276FE-2A34-41F3-AEA3-FD59A36B1935}" type="parTrans" cxnId="{6CED1560-C0E1-4A10-98C3-B618EC9261F1}">
      <dgm:prSet/>
      <dgm:spPr/>
      <dgm:t>
        <a:bodyPr/>
        <a:lstStyle/>
        <a:p>
          <a:endParaRPr lang="en-US"/>
        </a:p>
      </dgm:t>
    </dgm:pt>
    <dgm:pt modelId="{C49E1731-528C-465B-AF25-5398CB391626}" type="sibTrans" cxnId="{6CED1560-C0E1-4A10-98C3-B618EC9261F1}">
      <dgm:prSet/>
      <dgm:spPr/>
      <dgm:t>
        <a:bodyPr/>
        <a:lstStyle/>
        <a:p>
          <a:endParaRPr lang="en-US"/>
        </a:p>
      </dgm:t>
    </dgm:pt>
    <dgm:pt modelId="{661DD1FC-3B51-4E5F-821B-8E71710549C0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algn="just"/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Còn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lại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Sự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trả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thù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hàng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năm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Thủy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chiến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thắng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Sơn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.  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E4D4137F-9113-4187-B225-8463F57FE7B6}" type="parTrans" cxnId="{85249F8F-8294-49FF-8995-8017C106159B}">
      <dgm:prSet/>
      <dgm:spPr/>
      <dgm:t>
        <a:bodyPr/>
        <a:lstStyle/>
        <a:p>
          <a:endParaRPr lang="en-US"/>
        </a:p>
      </dgm:t>
    </dgm:pt>
    <dgm:pt modelId="{953879B8-091C-4998-AC3D-7AFAB3C461E6}" type="sibTrans" cxnId="{85249F8F-8294-49FF-8995-8017C106159B}">
      <dgm:prSet/>
      <dgm:spPr/>
      <dgm:t>
        <a:bodyPr/>
        <a:lstStyle/>
        <a:p>
          <a:endParaRPr lang="en-US"/>
        </a:p>
      </dgm:t>
    </dgm:pt>
    <dgm:pt modelId="{675860ED-87CC-4AE4-869E-18A101767DD7}" type="pres">
      <dgm:prSet presAssocID="{CEE17633-9251-4A36-AB75-62FCDDD136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A363A1-7F76-42E6-B246-D1E3E6232FC5}" type="pres">
      <dgm:prSet presAssocID="{63D174F7-2A59-4B49-A7F7-8F96F9C359BF}" presName="linNode" presStyleCnt="0"/>
      <dgm:spPr/>
    </dgm:pt>
    <dgm:pt modelId="{3CF4D64B-BED5-4D8B-AB59-4C7956833451}" type="pres">
      <dgm:prSet presAssocID="{63D174F7-2A59-4B49-A7F7-8F96F9C359B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279DC-1CB0-4A6F-8CE4-7972D1AC315C}" type="pres">
      <dgm:prSet presAssocID="{63D174F7-2A59-4B49-A7F7-8F96F9C359B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DBA45-6905-47C5-991E-8BDEB66F3013}" type="pres">
      <dgm:prSet presAssocID="{DA10C7B5-1CA8-45F8-B12F-73FF8DCC475F}" presName="sp" presStyleCnt="0"/>
      <dgm:spPr/>
    </dgm:pt>
    <dgm:pt modelId="{A22621C3-EE42-4E91-A327-4DDAADD3F299}" type="pres">
      <dgm:prSet presAssocID="{3AB52C4C-452D-4518-91FA-E46D33F6C9B4}" presName="linNode" presStyleCnt="0"/>
      <dgm:spPr/>
    </dgm:pt>
    <dgm:pt modelId="{CF68D7DC-10F0-4EAE-9781-0A7FB6C734E8}" type="pres">
      <dgm:prSet presAssocID="{3AB52C4C-452D-4518-91FA-E46D33F6C9B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51C0A-B6A3-4ACA-8D1E-290F2851ADF6}" type="pres">
      <dgm:prSet presAssocID="{3AB52C4C-452D-4518-91FA-E46D33F6C9B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090BA-FDE6-4570-9BB8-085F3D4558FD}" type="pres">
      <dgm:prSet presAssocID="{8306FD4F-59ED-44E1-9DE8-165B0500FE86}" presName="sp" presStyleCnt="0"/>
      <dgm:spPr/>
    </dgm:pt>
    <dgm:pt modelId="{A13F5DC6-B66A-4BFA-85CC-3A55F7775B62}" type="pres">
      <dgm:prSet presAssocID="{13EDCC1B-BF16-4A02-AE1E-F4D5650E7F0C}" presName="linNode" presStyleCnt="0"/>
      <dgm:spPr/>
    </dgm:pt>
    <dgm:pt modelId="{A240315A-6E20-4DCE-9729-40EA40406904}" type="pres">
      <dgm:prSet presAssocID="{13EDCC1B-BF16-4A02-AE1E-F4D5650E7F0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1C335-86A6-4006-88AB-57BB154D9E2B}" type="pres">
      <dgm:prSet presAssocID="{13EDCC1B-BF16-4A02-AE1E-F4D5650E7F0C}" presName="descendantText" presStyleLbl="alignAccFollowNode1" presStyleIdx="2" presStyleCnt="3" custLinFactNeighborX="1010" custLinFactNeighborY="-11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673B00-8BB3-4E44-960B-10D3D9F0CEFC}" srcId="{3AB52C4C-452D-4518-91FA-E46D33F6C9B4}" destId="{08DB005C-B927-454A-8AA5-B9706FF71A28}" srcOrd="0" destOrd="0" parTransId="{FEE4E1E6-9872-4EC7-AF88-045776BFC3EE}" sibTransId="{F82008B0-D876-4671-95D7-F52666AB1320}"/>
    <dgm:cxn modelId="{1F78E944-70BF-4B65-8570-509D083700B7}" srcId="{63D174F7-2A59-4B49-A7F7-8F96F9C359BF}" destId="{52B7BBCD-A5B3-4401-88FC-6EBE25D1AF10}" srcOrd="0" destOrd="0" parTransId="{6B2D146D-3DFF-4DF4-9C83-E910213DD899}" sibTransId="{CF51F12C-1FCF-4B7F-8702-6EB13757CC1B}"/>
    <dgm:cxn modelId="{6BDF8E7E-DC26-49E7-8E52-AE4ED1627B9A}" srcId="{CEE17633-9251-4A36-AB75-62FCDDD136F6}" destId="{3AB52C4C-452D-4518-91FA-E46D33F6C9B4}" srcOrd="1" destOrd="0" parTransId="{6CF85B77-ECF5-4DEF-8455-8D68C1550D69}" sibTransId="{8306FD4F-59ED-44E1-9DE8-165B0500FE86}"/>
    <dgm:cxn modelId="{6CED1560-C0E1-4A10-98C3-B618EC9261F1}" srcId="{CEE17633-9251-4A36-AB75-62FCDDD136F6}" destId="{13EDCC1B-BF16-4A02-AE1E-F4D5650E7F0C}" srcOrd="2" destOrd="0" parTransId="{D99276FE-2A34-41F3-AEA3-FD59A36B1935}" sibTransId="{C49E1731-528C-465B-AF25-5398CB391626}"/>
    <dgm:cxn modelId="{0DFE9F15-ABF2-48B9-9DEA-CE7750EE72E5}" type="presOf" srcId="{13EDCC1B-BF16-4A02-AE1E-F4D5650E7F0C}" destId="{A240315A-6E20-4DCE-9729-40EA40406904}" srcOrd="0" destOrd="0" presId="urn:microsoft.com/office/officeart/2005/8/layout/vList5"/>
    <dgm:cxn modelId="{1D9B5E75-6EE0-492C-BC29-10CF1A3E5DD5}" type="presOf" srcId="{08DB005C-B927-454A-8AA5-B9706FF71A28}" destId="{DAB51C0A-B6A3-4ACA-8D1E-290F2851ADF6}" srcOrd="0" destOrd="0" presId="urn:microsoft.com/office/officeart/2005/8/layout/vList5"/>
    <dgm:cxn modelId="{02441F25-B87B-4C9C-9B8A-D3A7BCED6F96}" type="presOf" srcId="{661DD1FC-3B51-4E5F-821B-8E71710549C0}" destId="{E341C335-86A6-4006-88AB-57BB154D9E2B}" srcOrd="0" destOrd="0" presId="urn:microsoft.com/office/officeart/2005/8/layout/vList5"/>
    <dgm:cxn modelId="{7043BF26-C371-43CD-8851-6C246B112F1C}" type="presOf" srcId="{CEE17633-9251-4A36-AB75-62FCDDD136F6}" destId="{675860ED-87CC-4AE4-869E-18A101767DD7}" srcOrd="0" destOrd="0" presId="urn:microsoft.com/office/officeart/2005/8/layout/vList5"/>
    <dgm:cxn modelId="{85249F8F-8294-49FF-8995-8017C106159B}" srcId="{13EDCC1B-BF16-4A02-AE1E-F4D5650E7F0C}" destId="{661DD1FC-3B51-4E5F-821B-8E71710549C0}" srcOrd="0" destOrd="0" parTransId="{E4D4137F-9113-4187-B225-8463F57FE7B6}" sibTransId="{953879B8-091C-4998-AC3D-7AFAB3C461E6}"/>
    <dgm:cxn modelId="{CFAC899D-9BCB-462C-B894-B411F1F1219E}" type="presOf" srcId="{3AB52C4C-452D-4518-91FA-E46D33F6C9B4}" destId="{CF68D7DC-10F0-4EAE-9781-0A7FB6C734E8}" srcOrd="0" destOrd="0" presId="urn:microsoft.com/office/officeart/2005/8/layout/vList5"/>
    <dgm:cxn modelId="{A1D81B26-2383-48EA-AB70-0C038A7110BA}" type="presOf" srcId="{52B7BBCD-A5B3-4401-88FC-6EBE25D1AF10}" destId="{20B279DC-1CB0-4A6F-8CE4-7972D1AC315C}" srcOrd="0" destOrd="0" presId="urn:microsoft.com/office/officeart/2005/8/layout/vList5"/>
    <dgm:cxn modelId="{B9B8E521-9AA7-4069-8741-CCBF2617C4A6}" type="presOf" srcId="{63D174F7-2A59-4B49-A7F7-8F96F9C359BF}" destId="{3CF4D64B-BED5-4D8B-AB59-4C7956833451}" srcOrd="0" destOrd="0" presId="urn:microsoft.com/office/officeart/2005/8/layout/vList5"/>
    <dgm:cxn modelId="{79AB5088-54DE-4230-8672-4670281CDD92}" srcId="{CEE17633-9251-4A36-AB75-62FCDDD136F6}" destId="{63D174F7-2A59-4B49-A7F7-8F96F9C359BF}" srcOrd="0" destOrd="0" parTransId="{DE762641-8410-4542-A825-33A03E1E649E}" sibTransId="{DA10C7B5-1CA8-45F8-B12F-73FF8DCC475F}"/>
    <dgm:cxn modelId="{0CA4ECA1-42EB-4226-875F-28C043E059DD}" type="presParOf" srcId="{675860ED-87CC-4AE4-869E-18A101767DD7}" destId="{7AA363A1-7F76-42E6-B246-D1E3E6232FC5}" srcOrd="0" destOrd="0" presId="urn:microsoft.com/office/officeart/2005/8/layout/vList5"/>
    <dgm:cxn modelId="{95FB8667-E85B-4D64-9C2D-FDEE1B83E3F9}" type="presParOf" srcId="{7AA363A1-7F76-42E6-B246-D1E3E6232FC5}" destId="{3CF4D64B-BED5-4D8B-AB59-4C7956833451}" srcOrd="0" destOrd="0" presId="urn:microsoft.com/office/officeart/2005/8/layout/vList5"/>
    <dgm:cxn modelId="{64BA6CEF-70F7-4068-A428-0662BF775E86}" type="presParOf" srcId="{7AA363A1-7F76-42E6-B246-D1E3E6232FC5}" destId="{20B279DC-1CB0-4A6F-8CE4-7972D1AC315C}" srcOrd="1" destOrd="0" presId="urn:microsoft.com/office/officeart/2005/8/layout/vList5"/>
    <dgm:cxn modelId="{D73C1223-4A0C-4423-9B6E-017E5C96C3CD}" type="presParOf" srcId="{675860ED-87CC-4AE4-869E-18A101767DD7}" destId="{0E1DBA45-6905-47C5-991E-8BDEB66F3013}" srcOrd="1" destOrd="0" presId="urn:microsoft.com/office/officeart/2005/8/layout/vList5"/>
    <dgm:cxn modelId="{427EE97E-6AA0-4F90-A8E1-B71C6A06CCD6}" type="presParOf" srcId="{675860ED-87CC-4AE4-869E-18A101767DD7}" destId="{A22621C3-EE42-4E91-A327-4DDAADD3F299}" srcOrd="2" destOrd="0" presId="urn:microsoft.com/office/officeart/2005/8/layout/vList5"/>
    <dgm:cxn modelId="{C68F36BC-0D5A-4651-A475-224D90D45E27}" type="presParOf" srcId="{A22621C3-EE42-4E91-A327-4DDAADD3F299}" destId="{CF68D7DC-10F0-4EAE-9781-0A7FB6C734E8}" srcOrd="0" destOrd="0" presId="urn:microsoft.com/office/officeart/2005/8/layout/vList5"/>
    <dgm:cxn modelId="{C56AF2BD-A331-4F44-A46B-561E64AB32B1}" type="presParOf" srcId="{A22621C3-EE42-4E91-A327-4DDAADD3F299}" destId="{DAB51C0A-B6A3-4ACA-8D1E-290F2851ADF6}" srcOrd="1" destOrd="0" presId="urn:microsoft.com/office/officeart/2005/8/layout/vList5"/>
    <dgm:cxn modelId="{994601F4-B125-42F2-94D8-6F16E415AD4D}" type="presParOf" srcId="{675860ED-87CC-4AE4-869E-18A101767DD7}" destId="{A0A090BA-FDE6-4570-9BB8-085F3D4558FD}" srcOrd="3" destOrd="0" presId="urn:microsoft.com/office/officeart/2005/8/layout/vList5"/>
    <dgm:cxn modelId="{1A4708A1-CE8C-480B-A506-9A6FEBAF49A6}" type="presParOf" srcId="{675860ED-87CC-4AE4-869E-18A101767DD7}" destId="{A13F5DC6-B66A-4BFA-85CC-3A55F7775B62}" srcOrd="4" destOrd="0" presId="urn:microsoft.com/office/officeart/2005/8/layout/vList5"/>
    <dgm:cxn modelId="{D7C97A69-8B70-4CCB-8459-408600AF6E98}" type="presParOf" srcId="{A13F5DC6-B66A-4BFA-85CC-3A55F7775B62}" destId="{A240315A-6E20-4DCE-9729-40EA40406904}" srcOrd="0" destOrd="0" presId="urn:microsoft.com/office/officeart/2005/8/layout/vList5"/>
    <dgm:cxn modelId="{49E3D7A5-7D75-415C-8D36-606C4E9F084F}" type="presParOf" srcId="{A13F5DC6-B66A-4BFA-85CC-3A55F7775B62}" destId="{E341C335-86A6-4006-88AB-57BB154D9E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D8E104-1C67-46A9-8810-F03023FD1B2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0163DA-1B40-4B3F-A084-0FA1E14FC9D5}">
      <dgm:prSet phldrT="[Text]" custT="1"/>
      <dgm:spPr/>
      <dgm:t>
        <a:bodyPr/>
        <a:lstStyle/>
        <a:p>
          <a:r>
            <a:rPr lang="en-US" sz="5400" dirty="0" err="1" smtClean="0">
              <a:latin typeface="Arial" pitchFamily="34" charset="0"/>
              <a:cs typeface="Arial" pitchFamily="34" charset="0"/>
            </a:rPr>
            <a:t>Sơn</a:t>
          </a:r>
          <a:r>
            <a:rPr lang="en-US" sz="5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5400" dirty="0" err="1" smtClean="0">
              <a:latin typeface="Arial" pitchFamily="34" charset="0"/>
              <a:cs typeface="Arial" pitchFamily="34" charset="0"/>
            </a:rPr>
            <a:t>Tinh</a:t>
          </a:r>
          <a:endParaRPr lang="en-US" sz="5400" dirty="0">
            <a:latin typeface="Arial" pitchFamily="34" charset="0"/>
            <a:cs typeface="Arial" pitchFamily="34" charset="0"/>
          </a:endParaRPr>
        </a:p>
      </dgm:t>
    </dgm:pt>
    <dgm:pt modelId="{298499C1-45AD-4BF7-A10D-CC3C7A8FDD4A}" type="parTrans" cxnId="{A41295AE-D21B-4F85-AC20-14AF421E77C2}">
      <dgm:prSet/>
      <dgm:spPr/>
      <dgm:t>
        <a:bodyPr/>
        <a:lstStyle/>
        <a:p>
          <a:endParaRPr lang="en-US"/>
        </a:p>
      </dgm:t>
    </dgm:pt>
    <dgm:pt modelId="{82A9EE04-2E36-4149-A27C-AE08EB77C3F1}" type="sibTrans" cxnId="{A41295AE-D21B-4F85-AC20-14AF421E77C2}">
      <dgm:prSet/>
      <dgm:spPr/>
      <dgm:t>
        <a:bodyPr/>
        <a:lstStyle/>
        <a:p>
          <a:endParaRPr lang="en-US"/>
        </a:p>
      </dgm:t>
    </dgm:pt>
    <dgm:pt modelId="{DB6CE95A-A22B-4A95-9A2A-B2B4A876BEE1}">
      <dgm:prSet phldrT="[Text]" custT="1"/>
      <dgm:spPr/>
      <dgm:t>
        <a:bodyPr/>
        <a:lstStyle/>
        <a:p>
          <a:pPr algn="just">
            <a:lnSpc>
              <a:spcPct val="130000"/>
            </a:lnSpc>
          </a:pPr>
          <a:r>
            <a:rPr lang="en-US" sz="2800" dirty="0" err="1" smtClean="0">
              <a:latin typeface="Arial" pitchFamily="34" charset="0"/>
              <a:cs typeface="Arial" pitchFamily="34" charset="0"/>
            </a:rPr>
            <a:t>Sơn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đại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diện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cho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chính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nghĩa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cho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sức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mạnh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nhân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dân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chống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thiên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tai.</a:t>
          </a:r>
          <a:endParaRPr lang="en-US" sz="2800" dirty="0"/>
        </a:p>
      </dgm:t>
    </dgm:pt>
    <dgm:pt modelId="{194797C6-5CD6-4F1E-8833-1A4F32A5236F}" type="parTrans" cxnId="{49DCEF30-3970-4A0E-8059-36B963660B4A}">
      <dgm:prSet/>
      <dgm:spPr/>
      <dgm:t>
        <a:bodyPr/>
        <a:lstStyle/>
        <a:p>
          <a:endParaRPr lang="en-US"/>
        </a:p>
      </dgm:t>
    </dgm:pt>
    <dgm:pt modelId="{ABE9B850-9900-43AF-8A38-776CD482120B}" type="sibTrans" cxnId="{49DCEF30-3970-4A0E-8059-36B963660B4A}">
      <dgm:prSet/>
      <dgm:spPr/>
      <dgm:t>
        <a:bodyPr/>
        <a:lstStyle/>
        <a:p>
          <a:endParaRPr lang="en-US"/>
        </a:p>
      </dgm:t>
    </dgm:pt>
    <dgm:pt modelId="{21C54893-2A0E-4946-A99A-5E481C3B1B2C}">
      <dgm:prSet phldrT="[Text]" custT="1"/>
      <dgm:spPr/>
      <dgm:t>
        <a:bodyPr/>
        <a:lstStyle/>
        <a:p>
          <a:r>
            <a:rPr lang="en-US" sz="5400" dirty="0" err="1" smtClean="0">
              <a:latin typeface="Arial" pitchFamily="34" charset="0"/>
              <a:cs typeface="Arial" pitchFamily="34" charset="0"/>
            </a:rPr>
            <a:t>Thủy</a:t>
          </a:r>
          <a:r>
            <a:rPr lang="en-US" sz="5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54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5400" dirty="0" smtClean="0">
              <a:latin typeface="Arial" pitchFamily="34" charset="0"/>
              <a:cs typeface="Arial" pitchFamily="34" charset="0"/>
            </a:rPr>
            <a:t> </a:t>
          </a:r>
          <a:endParaRPr lang="en-US" sz="5400" dirty="0">
            <a:latin typeface="Arial" pitchFamily="34" charset="0"/>
            <a:cs typeface="Arial" pitchFamily="34" charset="0"/>
          </a:endParaRPr>
        </a:p>
      </dgm:t>
    </dgm:pt>
    <dgm:pt modelId="{84E960B7-FC71-485C-9374-0945266A5805}" type="parTrans" cxnId="{0B165E98-616F-458D-BD13-BEA617F632A8}">
      <dgm:prSet/>
      <dgm:spPr/>
      <dgm:t>
        <a:bodyPr/>
        <a:lstStyle/>
        <a:p>
          <a:endParaRPr lang="en-US"/>
        </a:p>
      </dgm:t>
    </dgm:pt>
    <dgm:pt modelId="{D6464EE1-42FA-407C-91AE-C71FC10EF161}" type="sibTrans" cxnId="{0B165E98-616F-458D-BD13-BEA617F632A8}">
      <dgm:prSet/>
      <dgm:spPr/>
      <dgm:t>
        <a:bodyPr/>
        <a:lstStyle/>
        <a:p>
          <a:endParaRPr lang="en-US"/>
        </a:p>
      </dgm:t>
    </dgm:pt>
    <dgm:pt modelId="{CD010957-991B-4F2E-A0C1-3A9EC7D00A39}">
      <dgm:prSet phldrT="[Text]" custT="1"/>
      <dgm:spPr/>
      <dgm:t>
        <a:bodyPr/>
        <a:lstStyle/>
        <a:p>
          <a:pPr>
            <a:lnSpc>
              <a:spcPct val="130000"/>
            </a:lnSpc>
          </a:pPr>
          <a:r>
            <a:rPr lang="en-US" sz="2800" dirty="0" err="1" smtClean="0">
              <a:latin typeface="Arial" pitchFamily="34" charset="0"/>
              <a:cs typeface="Arial" pitchFamily="34" charset="0"/>
            </a:rPr>
            <a:t>Thủy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đại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diện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cho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cái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ác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cho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hiện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tượng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thiên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tai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lũ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latin typeface="Arial" pitchFamily="34" charset="0"/>
              <a:cs typeface="Arial" pitchFamily="34" charset="0"/>
            </a:rPr>
            <a:t>lụt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.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1DC30E19-38C0-43D3-B237-822AC6B552E1}" type="parTrans" cxnId="{F5A5606C-BCFE-41FA-84DA-81775390DB51}">
      <dgm:prSet/>
      <dgm:spPr/>
      <dgm:t>
        <a:bodyPr/>
        <a:lstStyle/>
        <a:p>
          <a:endParaRPr lang="en-US"/>
        </a:p>
      </dgm:t>
    </dgm:pt>
    <dgm:pt modelId="{610AB413-C61B-47E1-875F-D208F4F7538B}" type="sibTrans" cxnId="{F5A5606C-BCFE-41FA-84DA-81775390DB51}">
      <dgm:prSet/>
      <dgm:spPr/>
      <dgm:t>
        <a:bodyPr/>
        <a:lstStyle/>
        <a:p>
          <a:endParaRPr lang="en-US"/>
        </a:p>
      </dgm:t>
    </dgm:pt>
    <dgm:pt modelId="{E993C4D4-6359-41DE-8840-C1EB9341B1C9}" type="pres">
      <dgm:prSet presAssocID="{27D8E104-1C67-46A9-8810-F03023FD1B2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866DEF-58BC-492E-B5BA-2640C255000B}" type="pres">
      <dgm:prSet presAssocID="{640163DA-1B40-4B3F-A084-0FA1E14FC9D5}" presName="linNode" presStyleCnt="0"/>
      <dgm:spPr/>
    </dgm:pt>
    <dgm:pt modelId="{20A4E041-460E-446D-A2E3-5018F0B6D296}" type="pres">
      <dgm:prSet presAssocID="{640163DA-1B40-4B3F-A084-0FA1E14FC9D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9290B-8D20-4D07-B9D0-C0FA9D3C960B}" type="pres">
      <dgm:prSet presAssocID="{640163DA-1B40-4B3F-A084-0FA1E14FC9D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A32C5-EE70-47A4-B705-745C973C476B}" type="pres">
      <dgm:prSet presAssocID="{82A9EE04-2E36-4149-A27C-AE08EB77C3F1}" presName="spacing" presStyleCnt="0"/>
      <dgm:spPr/>
    </dgm:pt>
    <dgm:pt modelId="{681814A0-2AB8-4398-9C1C-A89F3824FC36}" type="pres">
      <dgm:prSet presAssocID="{21C54893-2A0E-4946-A99A-5E481C3B1B2C}" presName="linNode" presStyleCnt="0"/>
      <dgm:spPr/>
    </dgm:pt>
    <dgm:pt modelId="{B14E224C-BA92-4D2C-8EEE-04037937F1FE}" type="pres">
      <dgm:prSet presAssocID="{21C54893-2A0E-4946-A99A-5E481C3B1B2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B4531-0522-4C88-9A6B-CB0628548C57}" type="pres">
      <dgm:prSet presAssocID="{21C54893-2A0E-4946-A99A-5E481C3B1B2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0ADDDE-75D1-4A33-99C5-81D62F72FE30}" type="presOf" srcId="{640163DA-1B40-4B3F-A084-0FA1E14FC9D5}" destId="{20A4E041-460E-446D-A2E3-5018F0B6D296}" srcOrd="0" destOrd="0" presId="urn:microsoft.com/office/officeart/2005/8/layout/vList6"/>
    <dgm:cxn modelId="{A2BD7309-BA63-4188-88DA-A5BBE8C657E0}" type="presOf" srcId="{21C54893-2A0E-4946-A99A-5E481C3B1B2C}" destId="{B14E224C-BA92-4D2C-8EEE-04037937F1FE}" srcOrd="0" destOrd="0" presId="urn:microsoft.com/office/officeart/2005/8/layout/vList6"/>
    <dgm:cxn modelId="{E28F45E5-5311-4FC1-993F-1D80CDA0DFC1}" type="presOf" srcId="{27D8E104-1C67-46A9-8810-F03023FD1B2E}" destId="{E993C4D4-6359-41DE-8840-C1EB9341B1C9}" srcOrd="0" destOrd="0" presId="urn:microsoft.com/office/officeart/2005/8/layout/vList6"/>
    <dgm:cxn modelId="{738EE8BC-FAAE-48BE-AD8A-CECFF04F357C}" type="presOf" srcId="{DB6CE95A-A22B-4A95-9A2A-B2B4A876BEE1}" destId="{F869290B-8D20-4D07-B9D0-C0FA9D3C960B}" srcOrd="0" destOrd="0" presId="urn:microsoft.com/office/officeart/2005/8/layout/vList6"/>
    <dgm:cxn modelId="{F5A5606C-BCFE-41FA-84DA-81775390DB51}" srcId="{21C54893-2A0E-4946-A99A-5E481C3B1B2C}" destId="{CD010957-991B-4F2E-A0C1-3A9EC7D00A39}" srcOrd="0" destOrd="0" parTransId="{1DC30E19-38C0-43D3-B237-822AC6B552E1}" sibTransId="{610AB413-C61B-47E1-875F-D208F4F7538B}"/>
    <dgm:cxn modelId="{49DCEF30-3970-4A0E-8059-36B963660B4A}" srcId="{640163DA-1B40-4B3F-A084-0FA1E14FC9D5}" destId="{DB6CE95A-A22B-4A95-9A2A-B2B4A876BEE1}" srcOrd="0" destOrd="0" parTransId="{194797C6-5CD6-4F1E-8833-1A4F32A5236F}" sibTransId="{ABE9B850-9900-43AF-8A38-776CD482120B}"/>
    <dgm:cxn modelId="{0B165E98-616F-458D-BD13-BEA617F632A8}" srcId="{27D8E104-1C67-46A9-8810-F03023FD1B2E}" destId="{21C54893-2A0E-4946-A99A-5E481C3B1B2C}" srcOrd="1" destOrd="0" parTransId="{84E960B7-FC71-485C-9374-0945266A5805}" sibTransId="{D6464EE1-42FA-407C-91AE-C71FC10EF161}"/>
    <dgm:cxn modelId="{B78203CE-76D6-4DD7-8F5E-A30D3388DF58}" type="presOf" srcId="{CD010957-991B-4F2E-A0C1-3A9EC7D00A39}" destId="{157B4531-0522-4C88-9A6B-CB0628548C57}" srcOrd="0" destOrd="0" presId="urn:microsoft.com/office/officeart/2005/8/layout/vList6"/>
    <dgm:cxn modelId="{A41295AE-D21B-4F85-AC20-14AF421E77C2}" srcId="{27D8E104-1C67-46A9-8810-F03023FD1B2E}" destId="{640163DA-1B40-4B3F-A084-0FA1E14FC9D5}" srcOrd="0" destOrd="0" parTransId="{298499C1-45AD-4BF7-A10D-CC3C7A8FDD4A}" sibTransId="{82A9EE04-2E36-4149-A27C-AE08EB77C3F1}"/>
    <dgm:cxn modelId="{E0E66CCA-5591-4414-9655-479A54D27092}" type="presParOf" srcId="{E993C4D4-6359-41DE-8840-C1EB9341B1C9}" destId="{FD866DEF-58BC-492E-B5BA-2640C255000B}" srcOrd="0" destOrd="0" presId="urn:microsoft.com/office/officeart/2005/8/layout/vList6"/>
    <dgm:cxn modelId="{F33DFD9C-63C6-4A29-8048-FD670343A263}" type="presParOf" srcId="{FD866DEF-58BC-492E-B5BA-2640C255000B}" destId="{20A4E041-460E-446D-A2E3-5018F0B6D296}" srcOrd="0" destOrd="0" presId="urn:microsoft.com/office/officeart/2005/8/layout/vList6"/>
    <dgm:cxn modelId="{E0A84C16-4087-4713-B1AF-423EB3A7AD3B}" type="presParOf" srcId="{FD866DEF-58BC-492E-B5BA-2640C255000B}" destId="{F869290B-8D20-4D07-B9D0-C0FA9D3C960B}" srcOrd="1" destOrd="0" presId="urn:microsoft.com/office/officeart/2005/8/layout/vList6"/>
    <dgm:cxn modelId="{3F30F76D-8D6F-43BF-B0D8-5EAE998B2D6D}" type="presParOf" srcId="{E993C4D4-6359-41DE-8840-C1EB9341B1C9}" destId="{1EAA32C5-EE70-47A4-B705-745C973C476B}" srcOrd="1" destOrd="0" presId="urn:microsoft.com/office/officeart/2005/8/layout/vList6"/>
    <dgm:cxn modelId="{D3624F25-AA8D-4B0C-9798-C78E2CEB251C}" type="presParOf" srcId="{E993C4D4-6359-41DE-8840-C1EB9341B1C9}" destId="{681814A0-2AB8-4398-9C1C-A89F3824FC36}" srcOrd="2" destOrd="0" presId="urn:microsoft.com/office/officeart/2005/8/layout/vList6"/>
    <dgm:cxn modelId="{FF63C3ED-2EFE-4236-9B88-2128BB1531E5}" type="presParOf" srcId="{681814A0-2AB8-4398-9C1C-A89F3824FC36}" destId="{B14E224C-BA92-4D2C-8EEE-04037937F1FE}" srcOrd="0" destOrd="0" presId="urn:microsoft.com/office/officeart/2005/8/layout/vList6"/>
    <dgm:cxn modelId="{82408599-D85D-4BAB-B770-C6F8169355A4}" type="presParOf" srcId="{681814A0-2AB8-4398-9C1C-A89F3824FC36}" destId="{157B4531-0522-4C88-9A6B-CB0628548C5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3C53C2-58E8-4180-BA5C-241E0797426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1BC28D2-B209-4DE7-B32F-F6D9FB416D38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Giải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thích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nguyên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nhân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hiện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tượng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lũ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lụt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.</a:t>
          </a:r>
          <a:endParaRPr lang="en-US" sz="3200" dirty="0">
            <a:latin typeface="Arial" pitchFamily="34" charset="0"/>
            <a:cs typeface="Arial" pitchFamily="34" charset="0"/>
          </a:endParaRPr>
        </a:p>
      </dgm:t>
    </dgm:pt>
    <dgm:pt modelId="{AEBF7474-5A47-41FB-9848-7B10BAE24F92}" type="parTrans" cxnId="{8D92C2F6-F7D9-484F-B096-CA28B1E32BD4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D3F28169-49C4-42F0-A47E-987E5C2665B4}" type="sibTrans" cxnId="{8D92C2F6-F7D9-484F-B096-CA28B1E32BD4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DE9DCEE1-9B50-461F-A6C9-BACCC9E924A1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 smtClean="0">
              <a:latin typeface="Arial" pitchFamily="34" charset="0"/>
              <a:cs typeface="Arial" pitchFamily="34" charset="0"/>
            </a:rPr>
            <a:t>-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Thể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hiện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sức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mạnh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ước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mong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chế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ngự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bão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lụt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người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Việt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cổ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.</a:t>
          </a:r>
          <a:endParaRPr lang="en-US" sz="3200" dirty="0">
            <a:latin typeface="Arial" pitchFamily="34" charset="0"/>
            <a:cs typeface="Arial" pitchFamily="34" charset="0"/>
          </a:endParaRPr>
        </a:p>
      </dgm:t>
    </dgm:pt>
    <dgm:pt modelId="{5E49C2C7-613D-4D0B-B4E4-6EEBC3DEE043}" type="parTrans" cxnId="{62C12806-43E7-4219-B480-2A8DE14595CC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CD6D6188-C4A3-43A0-B1D1-18BBD680DB2F}" type="sibTrans" cxnId="{62C12806-43E7-4219-B480-2A8DE14595CC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87415661-23AD-4A08-81A8-0F8BFBA24976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Suy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tôn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ca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ngợi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công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lao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dựng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nước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vua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Hùng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.</a:t>
          </a:r>
          <a:endParaRPr lang="en-US" sz="3200" dirty="0">
            <a:latin typeface="Arial" pitchFamily="34" charset="0"/>
            <a:cs typeface="Arial" pitchFamily="34" charset="0"/>
          </a:endParaRPr>
        </a:p>
      </dgm:t>
    </dgm:pt>
    <dgm:pt modelId="{6F588B98-6EB4-4D65-87AF-6D7C570C4E41}" type="parTrans" cxnId="{120C2819-BD06-47BB-8F7B-78EEE0750D4F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31C47F37-C73E-42AF-AFD0-C248ADD2EE0B}" type="sibTrans" cxnId="{120C2819-BD06-47BB-8F7B-78EEE0750D4F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3418EFD4-3105-482C-9C32-E2A6DF15B30D}" type="pres">
      <dgm:prSet presAssocID="{FF3C53C2-58E8-4180-BA5C-241E07974269}" presName="compositeShape" presStyleCnt="0">
        <dgm:presLayoutVars>
          <dgm:dir/>
          <dgm:resizeHandles/>
        </dgm:presLayoutVars>
      </dgm:prSet>
      <dgm:spPr/>
    </dgm:pt>
    <dgm:pt modelId="{23A41D26-7A7C-4044-A6EC-231DFF235A51}" type="pres">
      <dgm:prSet presAssocID="{FF3C53C2-58E8-4180-BA5C-241E07974269}" presName="pyramid" presStyleLbl="node1" presStyleIdx="0" presStyleCnt="1" custLinFactNeighborX="-49375" custLinFactNeighborY="-625"/>
      <dgm:spPr>
        <a:blipFill dpi="0" rotWithShape="0">
          <a:blip xmlns:r="http://schemas.openxmlformats.org/officeDocument/2006/relationships" r:embed="rId1">
            <a:alphaModFix amt="28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47000"/>
                    </a14:imgEffect>
                  </a14:imgLayer>
                </a14:imgProps>
              </a:ext>
            </a:extLst>
          </a:blip>
          <a:srcRect/>
          <a:stretch>
            <a:fillRect l="12000" t="-17000" r="-16000"/>
          </a:stretch>
        </a:blipFill>
      </dgm:spPr>
    </dgm:pt>
    <dgm:pt modelId="{B2AC9D83-AE1B-4449-A80F-951358056BF8}" type="pres">
      <dgm:prSet presAssocID="{FF3C53C2-58E8-4180-BA5C-241E07974269}" presName="theList" presStyleCnt="0"/>
      <dgm:spPr/>
    </dgm:pt>
    <dgm:pt modelId="{63F8EFF4-C955-4223-B9ED-DC86E725E99B}" type="pres">
      <dgm:prSet presAssocID="{21BC28D2-B209-4DE7-B32F-F6D9FB416D38}" presName="aNode" presStyleLbl="fgAcc1" presStyleIdx="0" presStyleCnt="3" custScaleX="211539" custLinFactY="-6209" custLinFactNeighborX="1177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F294C-DDB7-4950-AFD8-B47F189B429D}" type="pres">
      <dgm:prSet presAssocID="{21BC28D2-B209-4DE7-B32F-F6D9FB416D38}" presName="aSpace" presStyleCnt="0"/>
      <dgm:spPr/>
    </dgm:pt>
    <dgm:pt modelId="{CB0F9865-4E09-42F8-9D67-D6B769A260AD}" type="pres">
      <dgm:prSet presAssocID="{DE9DCEE1-9B50-461F-A6C9-BACCC9E924A1}" presName="aNode" presStyleLbl="fgAcc1" presStyleIdx="1" presStyleCnt="3" custScaleX="254808" custLinFactNeighborX="32452" custLinFactNeighborY="-35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1B553-0A62-4344-8981-C91D4F8904E0}" type="pres">
      <dgm:prSet presAssocID="{DE9DCEE1-9B50-461F-A6C9-BACCC9E924A1}" presName="aSpace" presStyleCnt="0"/>
      <dgm:spPr/>
    </dgm:pt>
    <dgm:pt modelId="{935AEA10-A979-405A-9E83-3C38257EE759}" type="pres">
      <dgm:prSet presAssocID="{87415661-23AD-4A08-81A8-0F8BFBA24976}" presName="aNode" presStyleLbl="fgAcc1" presStyleIdx="2" presStyleCnt="3" custScaleX="222596" custLinFactY="2760" custLinFactNeighborX="865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1A3E6-FEEC-4584-A9A1-010DC6BBD837}" type="pres">
      <dgm:prSet presAssocID="{87415661-23AD-4A08-81A8-0F8BFBA24976}" presName="aSpace" presStyleCnt="0"/>
      <dgm:spPr/>
    </dgm:pt>
  </dgm:ptLst>
  <dgm:cxnLst>
    <dgm:cxn modelId="{4E94C4F5-DD43-4240-AE9D-092D031EA24A}" type="presOf" srcId="{21BC28D2-B209-4DE7-B32F-F6D9FB416D38}" destId="{63F8EFF4-C955-4223-B9ED-DC86E725E99B}" srcOrd="0" destOrd="0" presId="urn:microsoft.com/office/officeart/2005/8/layout/pyramid2"/>
    <dgm:cxn modelId="{8D92C2F6-F7D9-484F-B096-CA28B1E32BD4}" srcId="{FF3C53C2-58E8-4180-BA5C-241E07974269}" destId="{21BC28D2-B209-4DE7-B32F-F6D9FB416D38}" srcOrd="0" destOrd="0" parTransId="{AEBF7474-5A47-41FB-9848-7B10BAE24F92}" sibTransId="{D3F28169-49C4-42F0-A47E-987E5C2665B4}"/>
    <dgm:cxn modelId="{62C12806-43E7-4219-B480-2A8DE14595CC}" srcId="{FF3C53C2-58E8-4180-BA5C-241E07974269}" destId="{DE9DCEE1-9B50-461F-A6C9-BACCC9E924A1}" srcOrd="1" destOrd="0" parTransId="{5E49C2C7-613D-4D0B-B4E4-6EEBC3DEE043}" sibTransId="{CD6D6188-C4A3-43A0-B1D1-18BBD680DB2F}"/>
    <dgm:cxn modelId="{4F967723-D7F8-4C63-BFB1-082C6F01638D}" type="presOf" srcId="{FF3C53C2-58E8-4180-BA5C-241E07974269}" destId="{3418EFD4-3105-482C-9C32-E2A6DF15B30D}" srcOrd="0" destOrd="0" presId="urn:microsoft.com/office/officeart/2005/8/layout/pyramid2"/>
    <dgm:cxn modelId="{036F0F9E-1F9A-40D7-BE59-260071BD635C}" type="presOf" srcId="{87415661-23AD-4A08-81A8-0F8BFBA24976}" destId="{935AEA10-A979-405A-9E83-3C38257EE759}" srcOrd="0" destOrd="0" presId="urn:microsoft.com/office/officeart/2005/8/layout/pyramid2"/>
    <dgm:cxn modelId="{93F122D7-CC29-40B1-A6F8-3B1CA11362D7}" type="presOf" srcId="{DE9DCEE1-9B50-461F-A6C9-BACCC9E924A1}" destId="{CB0F9865-4E09-42F8-9D67-D6B769A260AD}" srcOrd="0" destOrd="0" presId="urn:microsoft.com/office/officeart/2005/8/layout/pyramid2"/>
    <dgm:cxn modelId="{120C2819-BD06-47BB-8F7B-78EEE0750D4F}" srcId="{FF3C53C2-58E8-4180-BA5C-241E07974269}" destId="{87415661-23AD-4A08-81A8-0F8BFBA24976}" srcOrd="2" destOrd="0" parTransId="{6F588B98-6EB4-4D65-87AF-6D7C570C4E41}" sibTransId="{31C47F37-C73E-42AF-AFD0-C248ADD2EE0B}"/>
    <dgm:cxn modelId="{1D782F89-77C5-4181-9E72-CEA5DB9D76A7}" type="presParOf" srcId="{3418EFD4-3105-482C-9C32-E2A6DF15B30D}" destId="{23A41D26-7A7C-4044-A6EC-231DFF235A51}" srcOrd="0" destOrd="0" presId="urn:microsoft.com/office/officeart/2005/8/layout/pyramid2"/>
    <dgm:cxn modelId="{105269F1-A0BC-47A5-A3A9-28957C7EAED9}" type="presParOf" srcId="{3418EFD4-3105-482C-9C32-E2A6DF15B30D}" destId="{B2AC9D83-AE1B-4449-A80F-951358056BF8}" srcOrd="1" destOrd="0" presId="urn:microsoft.com/office/officeart/2005/8/layout/pyramid2"/>
    <dgm:cxn modelId="{08B2B191-326C-48BD-BC09-B33DCA8B2DA5}" type="presParOf" srcId="{B2AC9D83-AE1B-4449-A80F-951358056BF8}" destId="{63F8EFF4-C955-4223-B9ED-DC86E725E99B}" srcOrd="0" destOrd="0" presId="urn:microsoft.com/office/officeart/2005/8/layout/pyramid2"/>
    <dgm:cxn modelId="{7E1441D0-F177-4124-BA2E-BD9BD16FF5BB}" type="presParOf" srcId="{B2AC9D83-AE1B-4449-A80F-951358056BF8}" destId="{FC5F294C-DDB7-4950-AFD8-B47F189B429D}" srcOrd="1" destOrd="0" presId="urn:microsoft.com/office/officeart/2005/8/layout/pyramid2"/>
    <dgm:cxn modelId="{5FE2F59D-F748-426E-B4D1-2DB4E3DCD997}" type="presParOf" srcId="{B2AC9D83-AE1B-4449-A80F-951358056BF8}" destId="{CB0F9865-4E09-42F8-9D67-D6B769A260AD}" srcOrd="2" destOrd="0" presId="urn:microsoft.com/office/officeart/2005/8/layout/pyramid2"/>
    <dgm:cxn modelId="{D5657E4B-5190-4E05-9287-FCFCD5945A2A}" type="presParOf" srcId="{B2AC9D83-AE1B-4449-A80F-951358056BF8}" destId="{2151B553-0A62-4344-8981-C91D4F8904E0}" srcOrd="3" destOrd="0" presId="urn:microsoft.com/office/officeart/2005/8/layout/pyramid2"/>
    <dgm:cxn modelId="{F9F8234C-582D-492E-BC11-E050B08ECCEC}" type="presParOf" srcId="{B2AC9D83-AE1B-4449-A80F-951358056BF8}" destId="{935AEA10-A979-405A-9E83-3C38257EE759}" srcOrd="4" destOrd="0" presId="urn:microsoft.com/office/officeart/2005/8/layout/pyramid2"/>
    <dgm:cxn modelId="{543EBE5E-FB8A-44C5-A9CD-BF6F936E67AE}" type="presParOf" srcId="{B2AC9D83-AE1B-4449-A80F-951358056BF8}" destId="{2681A3E6-FEEC-4584-A9A1-010DC6BBD83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3C53C2-58E8-4180-BA5C-241E0797426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1BC28D2-B209-4DE7-B32F-F6D9FB416D38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Giải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thích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nguyên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nhân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hiện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tượng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lũ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lụt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.</a:t>
          </a:r>
          <a:endParaRPr lang="en-US" sz="3200" dirty="0">
            <a:latin typeface="Arial" pitchFamily="34" charset="0"/>
            <a:cs typeface="Arial" pitchFamily="34" charset="0"/>
          </a:endParaRPr>
        </a:p>
      </dgm:t>
    </dgm:pt>
    <dgm:pt modelId="{AEBF7474-5A47-41FB-9848-7B10BAE24F92}" type="parTrans" cxnId="{8D92C2F6-F7D9-484F-B096-CA28B1E32BD4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D3F28169-49C4-42F0-A47E-987E5C2665B4}" type="sibTrans" cxnId="{8D92C2F6-F7D9-484F-B096-CA28B1E32BD4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DE9DCEE1-9B50-461F-A6C9-BACCC9E924A1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 smtClean="0">
              <a:latin typeface="Arial" pitchFamily="34" charset="0"/>
              <a:cs typeface="Arial" pitchFamily="34" charset="0"/>
            </a:rPr>
            <a:t>-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Thể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hiện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sức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mạnh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ước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mong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chế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ngự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bão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lụt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người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Việt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cổ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.</a:t>
          </a:r>
          <a:endParaRPr lang="en-US" sz="3200" dirty="0">
            <a:latin typeface="Arial" pitchFamily="34" charset="0"/>
            <a:cs typeface="Arial" pitchFamily="34" charset="0"/>
          </a:endParaRPr>
        </a:p>
      </dgm:t>
    </dgm:pt>
    <dgm:pt modelId="{5E49C2C7-613D-4D0B-B4E4-6EEBC3DEE043}" type="parTrans" cxnId="{62C12806-43E7-4219-B480-2A8DE14595CC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CD6D6188-C4A3-43A0-B1D1-18BBD680DB2F}" type="sibTrans" cxnId="{62C12806-43E7-4219-B480-2A8DE14595CC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87415661-23AD-4A08-81A8-0F8BFBA24976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Suy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tôn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ca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ngợi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công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lao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dựng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nước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vua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Hùng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.</a:t>
          </a:r>
          <a:endParaRPr lang="en-US" sz="3200" dirty="0">
            <a:latin typeface="Arial" pitchFamily="34" charset="0"/>
            <a:cs typeface="Arial" pitchFamily="34" charset="0"/>
          </a:endParaRPr>
        </a:p>
      </dgm:t>
    </dgm:pt>
    <dgm:pt modelId="{6F588B98-6EB4-4D65-87AF-6D7C570C4E41}" type="parTrans" cxnId="{120C2819-BD06-47BB-8F7B-78EEE0750D4F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31C47F37-C73E-42AF-AFD0-C248ADD2EE0B}" type="sibTrans" cxnId="{120C2819-BD06-47BB-8F7B-78EEE0750D4F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3418EFD4-3105-482C-9C32-E2A6DF15B30D}" type="pres">
      <dgm:prSet presAssocID="{FF3C53C2-58E8-4180-BA5C-241E07974269}" presName="compositeShape" presStyleCnt="0">
        <dgm:presLayoutVars>
          <dgm:dir/>
          <dgm:resizeHandles/>
        </dgm:presLayoutVars>
      </dgm:prSet>
      <dgm:spPr/>
    </dgm:pt>
    <dgm:pt modelId="{23A41D26-7A7C-4044-A6EC-231DFF235A51}" type="pres">
      <dgm:prSet presAssocID="{FF3C53C2-58E8-4180-BA5C-241E07974269}" presName="pyramid" presStyleLbl="node1" presStyleIdx="0" presStyleCnt="1" custLinFactNeighborX="-49375" custLinFactNeighborY="-625"/>
      <dgm:spPr>
        <a:blipFill dpi="0" rotWithShape="0">
          <a:blip xmlns:r="http://schemas.openxmlformats.org/officeDocument/2006/relationships" r:embed="rId1">
            <a:alphaModFix amt="28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47000"/>
                    </a14:imgEffect>
                  </a14:imgLayer>
                </a14:imgProps>
              </a:ext>
            </a:extLst>
          </a:blip>
          <a:srcRect/>
          <a:stretch>
            <a:fillRect l="12000" t="-17000" r="-16000"/>
          </a:stretch>
        </a:blipFill>
      </dgm:spPr>
    </dgm:pt>
    <dgm:pt modelId="{B2AC9D83-AE1B-4449-A80F-951358056BF8}" type="pres">
      <dgm:prSet presAssocID="{FF3C53C2-58E8-4180-BA5C-241E07974269}" presName="theList" presStyleCnt="0"/>
      <dgm:spPr/>
    </dgm:pt>
    <dgm:pt modelId="{63F8EFF4-C955-4223-B9ED-DC86E725E99B}" type="pres">
      <dgm:prSet presAssocID="{21BC28D2-B209-4DE7-B32F-F6D9FB416D38}" presName="aNode" presStyleLbl="fgAcc1" presStyleIdx="0" presStyleCnt="3" custScaleX="211539" custLinFactY="-6209" custLinFactNeighborX="1177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F294C-DDB7-4950-AFD8-B47F189B429D}" type="pres">
      <dgm:prSet presAssocID="{21BC28D2-B209-4DE7-B32F-F6D9FB416D38}" presName="aSpace" presStyleCnt="0"/>
      <dgm:spPr/>
    </dgm:pt>
    <dgm:pt modelId="{CB0F9865-4E09-42F8-9D67-D6B769A260AD}" type="pres">
      <dgm:prSet presAssocID="{DE9DCEE1-9B50-461F-A6C9-BACCC9E924A1}" presName="aNode" presStyleLbl="fgAcc1" presStyleIdx="1" presStyleCnt="3" custScaleX="254808" custLinFactNeighborX="32452" custLinFactNeighborY="-35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1B553-0A62-4344-8981-C91D4F8904E0}" type="pres">
      <dgm:prSet presAssocID="{DE9DCEE1-9B50-461F-A6C9-BACCC9E924A1}" presName="aSpace" presStyleCnt="0"/>
      <dgm:spPr/>
    </dgm:pt>
    <dgm:pt modelId="{935AEA10-A979-405A-9E83-3C38257EE759}" type="pres">
      <dgm:prSet presAssocID="{87415661-23AD-4A08-81A8-0F8BFBA24976}" presName="aNode" presStyleLbl="fgAcc1" presStyleIdx="2" presStyleCnt="3" custScaleX="222596" custLinFactY="2760" custLinFactNeighborX="865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1A3E6-FEEC-4584-A9A1-010DC6BBD837}" type="pres">
      <dgm:prSet presAssocID="{87415661-23AD-4A08-81A8-0F8BFBA24976}" presName="aSpace" presStyleCnt="0"/>
      <dgm:spPr/>
    </dgm:pt>
  </dgm:ptLst>
  <dgm:cxnLst>
    <dgm:cxn modelId="{8D92C2F6-F7D9-484F-B096-CA28B1E32BD4}" srcId="{FF3C53C2-58E8-4180-BA5C-241E07974269}" destId="{21BC28D2-B209-4DE7-B32F-F6D9FB416D38}" srcOrd="0" destOrd="0" parTransId="{AEBF7474-5A47-41FB-9848-7B10BAE24F92}" sibTransId="{D3F28169-49C4-42F0-A47E-987E5C2665B4}"/>
    <dgm:cxn modelId="{8BF9C051-FCC5-42CE-955A-FA62444C0EF5}" type="presOf" srcId="{21BC28D2-B209-4DE7-B32F-F6D9FB416D38}" destId="{63F8EFF4-C955-4223-B9ED-DC86E725E99B}" srcOrd="0" destOrd="0" presId="urn:microsoft.com/office/officeart/2005/8/layout/pyramid2"/>
    <dgm:cxn modelId="{62C12806-43E7-4219-B480-2A8DE14595CC}" srcId="{FF3C53C2-58E8-4180-BA5C-241E07974269}" destId="{DE9DCEE1-9B50-461F-A6C9-BACCC9E924A1}" srcOrd="1" destOrd="0" parTransId="{5E49C2C7-613D-4D0B-B4E4-6EEBC3DEE043}" sibTransId="{CD6D6188-C4A3-43A0-B1D1-18BBD680DB2F}"/>
    <dgm:cxn modelId="{120C2819-BD06-47BB-8F7B-78EEE0750D4F}" srcId="{FF3C53C2-58E8-4180-BA5C-241E07974269}" destId="{87415661-23AD-4A08-81A8-0F8BFBA24976}" srcOrd="2" destOrd="0" parTransId="{6F588B98-6EB4-4D65-87AF-6D7C570C4E41}" sibTransId="{31C47F37-C73E-42AF-AFD0-C248ADD2EE0B}"/>
    <dgm:cxn modelId="{C06CC936-4705-4883-ACD1-26A2E1D3271F}" type="presOf" srcId="{FF3C53C2-58E8-4180-BA5C-241E07974269}" destId="{3418EFD4-3105-482C-9C32-E2A6DF15B30D}" srcOrd="0" destOrd="0" presId="urn:microsoft.com/office/officeart/2005/8/layout/pyramid2"/>
    <dgm:cxn modelId="{F212268D-5170-4621-915A-3EA0C9F20D0A}" type="presOf" srcId="{DE9DCEE1-9B50-461F-A6C9-BACCC9E924A1}" destId="{CB0F9865-4E09-42F8-9D67-D6B769A260AD}" srcOrd="0" destOrd="0" presId="urn:microsoft.com/office/officeart/2005/8/layout/pyramid2"/>
    <dgm:cxn modelId="{E4F51078-6664-4E7B-9991-55DFC6979485}" type="presOf" srcId="{87415661-23AD-4A08-81A8-0F8BFBA24976}" destId="{935AEA10-A979-405A-9E83-3C38257EE759}" srcOrd="0" destOrd="0" presId="urn:microsoft.com/office/officeart/2005/8/layout/pyramid2"/>
    <dgm:cxn modelId="{EA889A39-FC65-4E4D-979E-C258FE726E86}" type="presParOf" srcId="{3418EFD4-3105-482C-9C32-E2A6DF15B30D}" destId="{23A41D26-7A7C-4044-A6EC-231DFF235A51}" srcOrd="0" destOrd="0" presId="urn:microsoft.com/office/officeart/2005/8/layout/pyramid2"/>
    <dgm:cxn modelId="{50D0CC41-7509-4696-8EB5-421A28AD45C1}" type="presParOf" srcId="{3418EFD4-3105-482C-9C32-E2A6DF15B30D}" destId="{B2AC9D83-AE1B-4449-A80F-951358056BF8}" srcOrd="1" destOrd="0" presId="urn:microsoft.com/office/officeart/2005/8/layout/pyramid2"/>
    <dgm:cxn modelId="{5C5F7C98-2EA2-4A5B-9F40-0708DA22C18F}" type="presParOf" srcId="{B2AC9D83-AE1B-4449-A80F-951358056BF8}" destId="{63F8EFF4-C955-4223-B9ED-DC86E725E99B}" srcOrd="0" destOrd="0" presId="urn:microsoft.com/office/officeart/2005/8/layout/pyramid2"/>
    <dgm:cxn modelId="{9DF00A66-164D-4C5D-B047-EE1CF4798084}" type="presParOf" srcId="{B2AC9D83-AE1B-4449-A80F-951358056BF8}" destId="{FC5F294C-DDB7-4950-AFD8-B47F189B429D}" srcOrd="1" destOrd="0" presId="urn:microsoft.com/office/officeart/2005/8/layout/pyramid2"/>
    <dgm:cxn modelId="{B607151A-F1B8-404D-B194-7D45E5F7801D}" type="presParOf" srcId="{B2AC9D83-AE1B-4449-A80F-951358056BF8}" destId="{CB0F9865-4E09-42F8-9D67-D6B769A260AD}" srcOrd="2" destOrd="0" presId="urn:microsoft.com/office/officeart/2005/8/layout/pyramid2"/>
    <dgm:cxn modelId="{3071F704-B8D0-4FB5-AEFD-D826F216DFF5}" type="presParOf" srcId="{B2AC9D83-AE1B-4449-A80F-951358056BF8}" destId="{2151B553-0A62-4344-8981-C91D4F8904E0}" srcOrd="3" destOrd="0" presId="urn:microsoft.com/office/officeart/2005/8/layout/pyramid2"/>
    <dgm:cxn modelId="{08411E07-CFE7-40EF-A072-E0F304A1CA68}" type="presParOf" srcId="{B2AC9D83-AE1B-4449-A80F-951358056BF8}" destId="{935AEA10-A979-405A-9E83-3C38257EE759}" srcOrd="4" destOrd="0" presId="urn:microsoft.com/office/officeart/2005/8/layout/pyramid2"/>
    <dgm:cxn modelId="{C148DE19-FB2B-4668-A1D0-CA5596823BD2}" type="presParOf" srcId="{B2AC9D83-AE1B-4449-A80F-951358056BF8}" destId="{2681A3E6-FEEC-4584-A9A1-010DC6BBD83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DFC60-0C12-4791-8FFB-7D22CA6C6A4C}">
      <dsp:nvSpPr>
        <dsp:cNvPr id="0" name=""/>
        <dsp:cNvSpPr/>
      </dsp:nvSpPr>
      <dsp:spPr>
        <a:xfrm rot="5400000">
          <a:off x="-151929" y="185765"/>
          <a:ext cx="1012864" cy="709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en-US" sz="32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32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388339"/>
        <a:ext cx="709005" cy="303859"/>
      </dsp:txXfrm>
    </dsp:sp>
    <dsp:sp modelId="{5186FB4A-DBEE-447E-A0C3-8F13C0730743}">
      <dsp:nvSpPr>
        <dsp:cNvPr id="0" name=""/>
        <dsp:cNvSpPr/>
      </dsp:nvSpPr>
      <dsp:spPr>
        <a:xfrm rot="5400000">
          <a:off x="4520948" y="-3778107"/>
          <a:ext cx="658707" cy="8282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Vua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Hùng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kén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rể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3200" kern="1200" dirty="0">
            <a:solidFill>
              <a:schemeClr val="tx2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709005" y="65991"/>
        <a:ext cx="8250439" cy="594397"/>
      </dsp:txXfrm>
    </dsp:sp>
    <dsp:sp modelId="{1512F91D-5B62-4CB1-900A-0A5514100FA0}">
      <dsp:nvSpPr>
        <dsp:cNvPr id="0" name=""/>
        <dsp:cNvSpPr/>
      </dsp:nvSpPr>
      <dsp:spPr>
        <a:xfrm rot="5400000">
          <a:off x="-151929" y="1201283"/>
          <a:ext cx="1012864" cy="709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en-US" sz="3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1403857"/>
        <a:ext cx="709005" cy="303859"/>
      </dsp:txXfrm>
    </dsp:sp>
    <dsp:sp modelId="{2B967361-B0B5-44DA-A501-5F800C64691B}">
      <dsp:nvSpPr>
        <dsp:cNvPr id="0" name=""/>
        <dsp:cNvSpPr/>
      </dsp:nvSpPr>
      <dsp:spPr>
        <a:xfrm rot="5400000">
          <a:off x="4521121" y="-2841979"/>
          <a:ext cx="658361" cy="8282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Sơn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Thủy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đến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cầu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hôn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3200" kern="1200" dirty="0">
            <a:solidFill>
              <a:schemeClr val="tx2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709005" y="1002276"/>
        <a:ext cx="8250455" cy="594083"/>
      </dsp:txXfrm>
    </dsp:sp>
    <dsp:sp modelId="{7BEC345C-604B-4FDD-87D8-F921F9B0D263}">
      <dsp:nvSpPr>
        <dsp:cNvPr id="0" name=""/>
        <dsp:cNvSpPr/>
      </dsp:nvSpPr>
      <dsp:spPr>
        <a:xfrm rot="5400000">
          <a:off x="-151929" y="2137584"/>
          <a:ext cx="1012864" cy="709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en-US" sz="3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2340158"/>
        <a:ext cx="709005" cy="303859"/>
      </dsp:txXfrm>
    </dsp:sp>
    <dsp:sp modelId="{B13DD12B-B546-4D7E-80B0-641D36070218}">
      <dsp:nvSpPr>
        <dsp:cNvPr id="0" name=""/>
        <dsp:cNvSpPr/>
      </dsp:nvSpPr>
      <dsp:spPr>
        <a:xfrm rot="5400000">
          <a:off x="4521121" y="-1905677"/>
          <a:ext cx="658361" cy="8282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Vua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Hùng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ra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điều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kiện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kén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rể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3200" kern="1200" dirty="0">
            <a:solidFill>
              <a:schemeClr val="tx2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709005" y="1938578"/>
        <a:ext cx="8250455" cy="594083"/>
      </dsp:txXfrm>
    </dsp:sp>
    <dsp:sp modelId="{8CDF520D-D4A2-4F96-9F51-4467DDA7A5AC}">
      <dsp:nvSpPr>
        <dsp:cNvPr id="0" name=""/>
        <dsp:cNvSpPr/>
      </dsp:nvSpPr>
      <dsp:spPr>
        <a:xfrm rot="5400000">
          <a:off x="-151929" y="3073885"/>
          <a:ext cx="1012864" cy="709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en-US" sz="3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3276459"/>
        <a:ext cx="709005" cy="303859"/>
      </dsp:txXfrm>
    </dsp:sp>
    <dsp:sp modelId="{4B695927-2776-44B4-A97D-6379AB333853}">
      <dsp:nvSpPr>
        <dsp:cNvPr id="0" name=""/>
        <dsp:cNvSpPr/>
      </dsp:nvSpPr>
      <dsp:spPr>
        <a:xfrm rot="5400000">
          <a:off x="4521121" y="-969376"/>
          <a:ext cx="658361" cy="8282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Times New Roman" pitchFamily="18" charset="0"/>
            </a:rPr>
            <a:t>Sơn Tinh đến trước lấy được Mị Nương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Times New Roman" pitchFamily="18" charset="0"/>
            </a:rPr>
            <a:t>.</a:t>
          </a:r>
          <a:endParaRPr lang="en-US" sz="3200" kern="1200" dirty="0">
            <a:solidFill>
              <a:schemeClr val="tx2">
                <a:lumMod val="60000"/>
                <a:lumOff val="40000"/>
              </a:schemeClr>
            </a:solidFill>
            <a:latin typeface="+mn-lt"/>
            <a:cs typeface="Times New Roman" pitchFamily="18" charset="0"/>
          </a:endParaRPr>
        </a:p>
      </dsp:txBody>
      <dsp:txXfrm rot="-5400000">
        <a:off x="709005" y="2874879"/>
        <a:ext cx="8250455" cy="594083"/>
      </dsp:txXfrm>
    </dsp:sp>
    <dsp:sp modelId="{DC331F32-3118-4871-B3FE-91B7BF6CE5F8}">
      <dsp:nvSpPr>
        <dsp:cNvPr id="0" name=""/>
        <dsp:cNvSpPr/>
      </dsp:nvSpPr>
      <dsp:spPr>
        <a:xfrm rot="5400000">
          <a:off x="-151929" y="4114330"/>
          <a:ext cx="1012864" cy="709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en-US" sz="3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4316904"/>
        <a:ext cx="709005" cy="303859"/>
      </dsp:txXfrm>
    </dsp:sp>
    <dsp:sp modelId="{BB877874-41F6-48B0-ACC9-4DF7FD2B298B}">
      <dsp:nvSpPr>
        <dsp:cNvPr id="0" name=""/>
        <dsp:cNvSpPr/>
      </dsp:nvSpPr>
      <dsp:spPr>
        <a:xfrm rot="5400000">
          <a:off x="4416978" y="71067"/>
          <a:ext cx="866647" cy="8282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Thủy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đến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sau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không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lấy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được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vợ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nổi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giận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dâng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nước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đánh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Sơn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3200" kern="1200" dirty="0">
            <a:solidFill>
              <a:schemeClr val="tx2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709005" y="3821346"/>
        <a:ext cx="8240288" cy="782035"/>
      </dsp:txXfrm>
    </dsp:sp>
    <dsp:sp modelId="{BAA48109-64D5-44E6-A836-07E5A678CD92}">
      <dsp:nvSpPr>
        <dsp:cNvPr id="0" name=""/>
        <dsp:cNvSpPr/>
      </dsp:nvSpPr>
      <dsp:spPr>
        <a:xfrm rot="5400000">
          <a:off x="-151929" y="5094706"/>
          <a:ext cx="1012864" cy="709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6</a:t>
          </a:r>
          <a:endParaRPr lang="en-US" sz="3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5297280"/>
        <a:ext cx="709005" cy="303859"/>
      </dsp:txXfrm>
    </dsp:sp>
    <dsp:sp modelId="{78961ED9-1B67-4FC2-AEC6-3375437CEDF0}">
      <dsp:nvSpPr>
        <dsp:cNvPr id="0" name=""/>
        <dsp:cNvSpPr/>
      </dsp:nvSpPr>
      <dsp:spPr>
        <a:xfrm rot="5400000">
          <a:off x="4397830" y="1130660"/>
          <a:ext cx="904944" cy="8282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Hai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bên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giao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chiến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hàng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tháng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trời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cuối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cùng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Thủy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thua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trận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rút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về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3200" kern="1200" dirty="0">
            <a:solidFill>
              <a:schemeClr val="tx2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709005" y="4863661"/>
        <a:ext cx="8238418" cy="816592"/>
      </dsp:txXfrm>
    </dsp:sp>
    <dsp:sp modelId="{2DE2B274-CF2C-4FDD-B092-BE4A2942B099}">
      <dsp:nvSpPr>
        <dsp:cNvPr id="0" name=""/>
        <dsp:cNvSpPr/>
      </dsp:nvSpPr>
      <dsp:spPr>
        <a:xfrm rot="5400000">
          <a:off x="-151929" y="6191829"/>
          <a:ext cx="1012864" cy="709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7</a:t>
          </a:r>
          <a:endParaRPr lang="en-US" sz="3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6394403"/>
        <a:ext cx="709005" cy="303859"/>
      </dsp:txXfrm>
    </dsp:sp>
    <dsp:sp modelId="{A7BF5227-9B39-4E4F-B921-8CA3040C9CAD}">
      <dsp:nvSpPr>
        <dsp:cNvPr id="0" name=""/>
        <dsp:cNvSpPr/>
      </dsp:nvSpPr>
      <dsp:spPr>
        <a:xfrm rot="5400000">
          <a:off x="4360300" y="2227783"/>
          <a:ext cx="980004" cy="8282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ju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Hằng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năm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Thủy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lại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dâng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nước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đánh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Sơn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nhưng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đều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thua</a:t>
          </a:r>
          <a:r>
            <a:rPr lang="en-US" sz="320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3200" kern="1200" dirty="0">
            <a:solidFill>
              <a:schemeClr val="tx2">
                <a:lumMod val="60000"/>
                <a:lumOff val="40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709005" y="5926918"/>
        <a:ext cx="8234754" cy="884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279DC-1CB0-4A6F-8CE4-7972D1AC315C}">
      <dsp:nvSpPr>
        <dsp:cNvPr id="0" name=""/>
        <dsp:cNvSpPr/>
      </dsp:nvSpPr>
      <dsp:spPr>
        <a:xfrm rot="5400000">
          <a:off x="5139868" y="-1980254"/>
          <a:ext cx="1119782" cy="5364480"/>
        </a:xfrm>
        <a:prstGeom prst="round2SameRect">
          <a:avLst/>
        </a:prstGeom>
        <a:solidFill>
          <a:srgbClr val="FF0066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Từ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đầu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đến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mỗi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thứ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một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đôi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Vua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Hùng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kén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rể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3017520" y="196757"/>
        <a:ext cx="5309817" cy="1010456"/>
      </dsp:txXfrm>
    </dsp:sp>
    <dsp:sp modelId="{3CF4D64B-BED5-4D8B-AB59-4C7956833451}">
      <dsp:nvSpPr>
        <dsp:cNvPr id="0" name=""/>
        <dsp:cNvSpPr/>
      </dsp:nvSpPr>
      <dsp:spPr>
        <a:xfrm>
          <a:off x="0" y="2120"/>
          <a:ext cx="3017520" cy="1399728"/>
        </a:xfrm>
        <a:prstGeom prst="roundRect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</a:t>
          </a:r>
          <a:endParaRPr lang="en-US" sz="6500" kern="1200" dirty="0"/>
        </a:p>
      </dsp:txBody>
      <dsp:txXfrm>
        <a:off x="68329" y="70449"/>
        <a:ext cx="2880862" cy="1263070"/>
      </dsp:txXfrm>
    </dsp:sp>
    <dsp:sp modelId="{DAB51C0A-B6A3-4ACA-8D1E-290F2851ADF6}">
      <dsp:nvSpPr>
        <dsp:cNvPr id="0" name=""/>
        <dsp:cNvSpPr/>
      </dsp:nvSpPr>
      <dsp:spPr>
        <a:xfrm rot="5400000">
          <a:off x="5139868" y="-510540"/>
          <a:ext cx="1119782" cy="5364480"/>
        </a:xfrm>
        <a:prstGeom prst="round2SameRect">
          <a:avLst/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Tiếp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theo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đến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rút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quân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Cuộc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giao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chiến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giữa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hai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vị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thần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3017520" y="1666471"/>
        <a:ext cx="5309817" cy="1010456"/>
      </dsp:txXfrm>
    </dsp:sp>
    <dsp:sp modelId="{CF68D7DC-10F0-4EAE-9781-0A7FB6C734E8}">
      <dsp:nvSpPr>
        <dsp:cNvPr id="0" name=""/>
        <dsp:cNvSpPr/>
      </dsp:nvSpPr>
      <dsp:spPr>
        <a:xfrm>
          <a:off x="0" y="1471835"/>
          <a:ext cx="3017520" cy="1399728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</a:t>
          </a:r>
          <a:endParaRPr lang="en-US" sz="6500" kern="1200" dirty="0"/>
        </a:p>
      </dsp:txBody>
      <dsp:txXfrm>
        <a:off x="68329" y="1540164"/>
        <a:ext cx="2880862" cy="1263070"/>
      </dsp:txXfrm>
    </dsp:sp>
    <dsp:sp modelId="{E341C335-86A6-4006-88AB-57BB154D9E2B}">
      <dsp:nvSpPr>
        <dsp:cNvPr id="0" name=""/>
        <dsp:cNvSpPr/>
      </dsp:nvSpPr>
      <dsp:spPr>
        <a:xfrm rot="5400000">
          <a:off x="5139868" y="827880"/>
          <a:ext cx="1119782" cy="5364480"/>
        </a:xfrm>
        <a:prstGeom prst="round2Same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Còn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lại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Sự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trả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thù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hàng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năm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Thủy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chiến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thắng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Sơn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.  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3017520" y="3004892"/>
        <a:ext cx="5309817" cy="1010456"/>
      </dsp:txXfrm>
    </dsp:sp>
    <dsp:sp modelId="{A240315A-6E20-4DCE-9729-40EA40406904}">
      <dsp:nvSpPr>
        <dsp:cNvPr id="0" name=""/>
        <dsp:cNvSpPr/>
      </dsp:nvSpPr>
      <dsp:spPr>
        <a:xfrm>
          <a:off x="0" y="2941550"/>
          <a:ext cx="3017520" cy="1399728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3</a:t>
          </a:r>
          <a:endParaRPr lang="en-US" sz="6500" kern="1200" dirty="0"/>
        </a:p>
      </dsp:txBody>
      <dsp:txXfrm>
        <a:off x="68329" y="3009879"/>
        <a:ext cx="2880862" cy="1263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9290B-8D20-4D07-B9D0-C0FA9D3C960B}">
      <dsp:nvSpPr>
        <dsp:cNvPr id="0" name=""/>
        <dsp:cNvSpPr/>
      </dsp:nvSpPr>
      <dsp:spPr>
        <a:xfrm>
          <a:off x="3535680" y="818"/>
          <a:ext cx="5303520" cy="3192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just" defTabSz="12446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Sơn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đại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diện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cho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chính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nghĩa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cho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sức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mạnh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nhân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dân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chống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thiên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tai.</a:t>
          </a:r>
          <a:endParaRPr lang="en-US" sz="2800" kern="1200" dirty="0"/>
        </a:p>
      </dsp:txBody>
      <dsp:txXfrm>
        <a:off x="3535680" y="399863"/>
        <a:ext cx="4106384" cy="2394273"/>
      </dsp:txXfrm>
    </dsp:sp>
    <dsp:sp modelId="{20A4E041-460E-446D-A2E3-5018F0B6D296}">
      <dsp:nvSpPr>
        <dsp:cNvPr id="0" name=""/>
        <dsp:cNvSpPr/>
      </dsp:nvSpPr>
      <dsp:spPr>
        <a:xfrm>
          <a:off x="0" y="818"/>
          <a:ext cx="3535680" cy="3192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Arial" pitchFamily="34" charset="0"/>
              <a:cs typeface="Arial" pitchFamily="34" charset="0"/>
            </a:rPr>
            <a:t>Sơn</a:t>
          </a:r>
          <a:r>
            <a:rPr lang="en-US" sz="5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5400" kern="1200" dirty="0" err="1" smtClean="0">
              <a:latin typeface="Arial" pitchFamily="34" charset="0"/>
              <a:cs typeface="Arial" pitchFamily="34" charset="0"/>
            </a:rPr>
            <a:t>Tinh</a:t>
          </a:r>
          <a:endParaRPr lang="en-US" sz="5400" kern="1200" dirty="0">
            <a:latin typeface="Arial" pitchFamily="34" charset="0"/>
            <a:cs typeface="Arial" pitchFamily="34" charset="0"/>
          </a:endParaRPr>
        </a:p>
      </dsp:txBody>
      <dsp:txXfrm>
        <a:off x="155838" y="156656"/>
        <a:ext cx="3224004" cy="2880687"/>
      </dsp:txXfrm>
    </dsp:sp>
    <dsp:sp modelId="{157B4531-0522-4C88-9A6B-CB0628548C57}">
      <dsp:nvSpPr>
        <dsp:cNvPr id="0" name=""/>
        <dsp:cNvSpPr/>
      </dsp:nvSpPr>
      <dsp:spPr>
        <a:xfrm>
          <a:off x="3535680" y="3512418"/>
          <a:ext cx="5303520" cy="3192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Thủy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đại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diện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cho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cái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ác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cho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hiện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tượng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thiên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tai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lũ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 smtClean="0">
              <a:latin typeface="Arial" pitchFamily="34" charset="0"/>
              <a:cs typeface="Arial" pitchFamily="34" charset="0"/>
            </a:rPr>
            <a:t>lụt</a:t>
          </a:r>
          <a:r>
            <a:rPr lang="en-US" sz="28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3535680" y="3911463"/>
        <a:ext cx="4106384" cy="2394273"/>
      </dsp:txXfrm>
    </dsp:sp>
    <dsp:sp modelId="{B14E224C-BA92-4D2C-8EEE-04037937F1FE}">
      <dsp:nvSpPr>
        <dsp:cNvPr id="0" name=""/>
        <dsp:cNvSpPr/>
      </dsp:nvSpPr>
      <dsp:spPr>
        <a:xfrm>
          <a:off x="0" y="3512418"/>
          <a:ext cx="3535680" cy="3192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Arial" pitchFamily="34" charset="0"/>
              <a:cs typeface="Arial" pitchFamily="34" charset="0"/>
            </a:rPr>
            <a:t>Thủy</a:t>
          </a:r>
          <a:r>
            <a:rPr lang="en-US" sz="5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5400" kern="12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5400" kern="1200" dirty="0" smtClean="0">
              <a:latin typeface="Arial" pitchFamily="34" charset="0"/>
              <a:cs typeface="Arial" pitchFamily="34" charset="0"/>
            </a:rPr>
            <a:t> </a:t>
          </a:r>
          <a:endParaRPr lang="en-US" sz="5400" kern="1200" dirty="0">
            <a:latin typeface="Arial" pitchFamily="34" charset="0"/>
            <a:cs typeface="Arial" pitchFamily="34" charset="0"/>
          </a:endParaRPr>
        </a:p>
      </dsp:txBody>
      <dsp:txXfrm>
        <a:off x="155838" y="3668256"/>
        <a:ext cx="3224004" cy="28806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41D26-7A7C-4044-A6EC-231DFF235A51}">
      <dsp:nvSpPr>
        <dsp:cNvPr id="0" name=""/>
        <dsp:cNvSpPr/>
      </dsp:nvSpPr>
      <dsp:spPr>
        <a:xfrm>
          <a:off x="0" y="0"/>
          <a:ext cx="4064000" cy="4064000"/>
        </a:xfrm>
        <a:prstGeom prst="triangle">
          <a:avLst/>
        </a:prstGeom>
        <a:blipFill dpi="0" rotWithShape="0">
          <a:blip xmlns:r="http://schemas.openxmlformats.org/officeDocument/2006/relationships" r:embed="rId1">
            <a:alphaModFix amt="28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47000"/>
                    </a14:imgEffect>
                  </a14:imgLayer>
                </a14:imgProps>
              </a:ext>
            </a:extLst>
          </a:blip>
          <a:srcRect/>
          <a:stretch>
            <a:fillRect l="12000" t="-17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8EFF4-C955-4223-B9ED-DC86E725E99B}">
      <dsp:nvSpPr>
        <dsp:cNvPr id="0" name=""/>
        <dsp:cNvSpPr/>
      </dsp:nvSpPr>
      <dsp:spPr>
        <a:xfrm>
          <a:off x="2012946" y="228597"/>
          <a:ext cx="5588014" cy="962025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Giải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thích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nguyên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nhân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hiện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tượng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lũ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lụt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3200" kern="1200" dirty="0">
            <a:latin typeface="Arial" pitchFamily="34" charset="0"/>
            <a:cs typeface="Arial" pitchFamily="34" charset="0"/>
          </a:endParaRPr>
        </a:p>
      </dsp:txBody>
      <dsp:txXfrm>
        <a:off x="2059908" y="275559"/>
        <a:ext cx="5494090" cy="868101"/>
      </dsp:txXfrm>
    </dsp:sp>
    <dsp:sp modelId="{CB0F9865-4E09-42F8-9D67-D6B769A260AD}">
      <dsp:nvSpPr>
        <dsp:cNvPr id="0" name=""/>
        <dsp:cNvSpPr/>
      </dsp:nvSpPr>
      <dsp:spPr>
        <a:xfrm>
          <a:off x="1987547" y="1447800"/>
          <a:ext cx="6731008" cy="962025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pitchFamily="34" charset="0"/>
              <a:cs typeface="Arial" pitchFamily="34" charset="0"/>
            </a:rPr>
            <a:t>-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Thể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hiện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sức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mạnh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ước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mong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chế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ngự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bão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lụt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người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Việt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cổ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3200" kern="1200" dirty="0">
            <a:latin typeface="Arial" pitchFamily="34" charset="0"/>
            <a:cs typeface="Arial" pitchFamily="34" charset="0"/>
          </a:endParaRPr>
        </a:p>
      </dsp:txBody>
      <dsp:txXfrm>
        <a:off x="2034509" y="1494762"/>
        <a:ext cx="6637084" cy="868101"/>
      </dsp:txXfrm>
    </dsp:sp>
    <dsp:sp modelId="{935AEA10-A979-405A-9E83-3C38257EE759}">
      <dsp:nvSpPr>
        <dsp:cNvPr id="0" name=""/>
        <dsp:cNvSpPr/>
      </dsp:nvSpPr>
      <dsp:spPr>
        <a:xfrm>
          <a:off x="1784356" y="2719944"/>
          <a:ext cx="5880095" cy="962025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Suy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tôn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ca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ngợi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công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lao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dựng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nước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vua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Hùng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3200" kern="1200" dirty="0">
            <a:latin typeface="Arial" pitchFamily="34" charset="0"/>
            <a:cs typeface="Arial" pitchFamily="34" charset="0"/>
          </a:endParaRPr>
        </a:p>
      </dsp:txBody>
      <dsp:txXfrm>
        <a:off x="1831318" y="2766906"/>
        <a:ext cx="5786171" cy="8681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41D26-7A7C-4044-A6EC-231DFF235A51}">
      <dsp:nvSpPr>
        <dsp:cNvPr id="0" name=""/>
        <dsp:cNvSpPr/>
      </dsp:nvSpPr>
      <dsp:spPr>
        <a:xfrm>
          <a:off x="0" y="0"/>
          <a:ext cx="4064000" cy="4064000"/>
        </a:xfrm>
        <a:prstGeom prst="triangle">
          <a:avLst/>
        </a:prstGeom>
        <a:blipFill dpi="0" rotWithShape="0">
          <a:blip xmlns:r="http://schemas.openxmlformats.org/officeDocument/2006/relationships" r:embed="rId1">
            <a:alphaModFix amt="28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47000"/>
                    </a14:imgEffect>
                  </a14:imgLayer>
                </a14:imgProps>
              </a:ext>
            </a:extLst>
          </a:blip>
          <a:srcRect/>
          <a:stretch>
            <a:fillRect l="12000" t="-17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8EFF4-C955-4223-B9ED-DC86E725E99B}">
      <dsp:nvSpPr>
        <dsp:cNvPr id="0" name=""/>
        <dsp:cNvSpPr/>
      </dsp:nvSpPr>
      <dsp:spPr>
        <a:xfrm>
          <a:off x="2012946" y="228597"/>
          <a:ext cx="5588014" cy="962025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Giải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thích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nguyên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nhân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hiện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tượng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lũ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lụt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3200" kern="1200" dirty="0">
            <a:latin typeface="Arial" pitchFamily="34" charset="0"/>
            <a:cs typeface="Arial" pitchFamily="34" charset="0"/>
          </a:endParaRPr>
        </a:p>
      </dsp:txBody>
      <dsp:txXfrm>
        <a:off x="2059908" y="275559"/>
        <a:ext cx="5494090" cy="868101"/>
      </dsp:txXfrm>
    </dsp:sp>
    <dsp:sp modelId="{CB0F9865-4E09-42F8-9D67-D6B769A260AD}">
      <dsp:nvSpPr>
        <dsp:cNvPr id="0" name=""/>
        <dsp:cNvSpPr/>
      </dsp:nvSpPr>
      <dsp:spPr>
        <a:xfrm>
          <a:off x="1987547" y="1447800"/>
          <a:ext cx="6731008" cy="962025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pitchFamily="34" charset="0"/>
              <a:cs typeface="Arial" pitchFamily="34" charset="0"/>
            </a:rPr>
            <a:t>-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Thể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hiện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sức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mạnh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ước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mong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chế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ngự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bão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lụt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người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Việt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cổ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3200" kern="1200" dirty="0">
            <a:latin typeface="Arial" pitchFamily="34" charset="0"/>
            <a:cs typeface="Arial" pitchFamily="34" charset="0"/>
          </a:endParaRPr>
        </a:p>
      </dsp:txBody>
      <dsp:txXfrm>
        <a:off x="2034509" y="1494762"/>
        <a:ext cx="6637084" cy="868101"/>
      </dsp:txXfrm>
    </dsp:sp>
    <dsp:sp modelId="{935AEA10-A979-405A-9E83-3C38257EE759}">
      <dsp:nvSpPr>
        <dsp:cNvPr id="0" name=""/>
        <dsp:cNvSpPr/>
      </dsp:nvSpPr>
      <dsp:spPr>
        <a:xfrm>
          <a:off x="1784356" y="2719944"/>
          <a:ext cx="5880095" cy="962025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Suy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tôn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ca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ngợi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công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lao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dựng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nước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vua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 smtClean="0">
              <a:latin typeface="Arial" pitchFamily="34" charset="0"/>
              <a:cs typeface="Arial" pitchFamily="34" charset="0"/>
            </a:rPr>
            <a:t>Hùng</a:t>
          </a:r>
          <a:r>
            <a:rPr lang="en-US" sz="32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3200" kern="1200" dirty="0">
            <a:latin typeface="Arial" pitchFamily="34" charset="0"/>
            <a:cs typeface="Arial" pitchFamily="34" charset="0"/>
          </a:endParaRPr>
        </a:p>
      </dsp:txBody>
      <dsp:txXfrm>
        <a:off x="1831318" y="2766906"/>
        <a:ext cx="5786171" cy="868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C29A-1990-4FDD-8681-EBC06D49C35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8DE4-C559-4D5C-912D-6C32E9985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14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C29A-1990-4FDD-8681-EBC06D49C35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8DE4-C559-4D5C-912D-6C32E9985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85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FB90B-AE5A-48A7-B488-4132E32020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1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1C29A-1990-4FDD-8681-EBC06D49C35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F8DE4-C559-4D5C-912D-6C32E9985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2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EBBDB-6A4F-4425-8339-5BDFFAD1961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S&#417;n%20Tinh%20Th&#7911;y%20Tinh%20-%20&#221;%20ngh&#297;a%20truy&#7879;n%20s&#417;n%20tinh%20th&#7911;y%20tinh%20-%20Phim%20Ho&#7841;t%20H&#236;nh%20C&#7893;%20T&#237;ch%20Vi&#7879;t%20Nam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S&#417;n%20Tinh%20Th&#7911;y%20Tinh%20-%20&#221;%20ngh&#297;a%20truy&#7879;n%20s&#417;n%20tinh%20th&#7911;y%20tinh%20-%20Phim%20Ho&#7841;t%20H&#236;nh%20C&#7893;%20T&#237;ch%20Vi&#7879;t%20Nam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S&#417;n%20Tinh%20Th&#7911;y%20Tinh%20-%20&#221;%20ngh&#297;a%20truy&#7879;n%20s&#417;n%20tinh%20th&#7911;y%20tinh%20-%20Phim%20Ho&#7841;t%20H&#236;nh%20C&#7893;%20T&#237;ch%20Vi&#7879;t%20Nam.mp4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S&#417;n%20Tinh%20Th&#7911;y%20Tinh%20-%20&#221;%20ngh&#297;a%20truy&#7879;n%20s&#417;n%20tinh%20th&#7911;y%20tinh%20-%20Phim%20Ho&#7841;t%20H&#236;nh%20C&#7893;%20T&#237;ch%20Vi&#7879;t%20Nam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S&#417;n%20Tinh%20Th&#7911;y%20Tinh%20-%20&#221;%20ngh&#297;a%20truy&#7879;n%20s&#417;n%20tinh%20th&#7911;y%20tinh%20-%20Phim%20Ho&#7841;t%20H&#236;nh%20C&#7893;%20T&#237;ch%20Vi&#7879;t%20Nam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57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4478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TIẾT 6 - SƠN 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TINH, THỦY TINH</a:t>
            </a:r>
            <a:b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(GV: ĐỖ NGỌC BÍCH THCS YÊN THƯỜNG)</a:t>
            </a:r>
            <a:endParaRPr lang="en-US" sz="25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792370"/>
              </p:ext>
            </p:extLst>
          </p:nvPr>
        </p:nvGraphicFramePr>
        <p:xfrm>
          <a:off x="0" y="0"/>
          <a:ext cx="9144000" cy="6977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4038600"/>
                <a:gridCol w="34290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hlinkClick r:id="rId2" action="ppaction://hlinkfile"/>
                        </a:rPr>
                        <a:t>Tên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hlinkClick r:id="rId2" action="ppaction://hlinkfile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  <a:hlinkClick r:id="rId2" action="ppaction://hlinkfile"/>
                        </a:rPr>
                        <a:t>gọi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Arial" pitchFamily="34" charset="0"/>
                          <a:cs typeface="Arial" pitchFamily="34" charset="0"/>
                        </a:rPr>
                        <a:t>Sơn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itchFamily="34" charset="0"/>
                          <a:cs typeface="Arial" pitchFamily="34" charset="0"/>
                        </a:rPr>
                        <a:t>Tinh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Arial" pitchFamily="34" charset="0"/>
                          <a:cs typeface="Arial" pitchFamily="34" charset="0"/>
                        </a:rPr>
                        <a:t>Thủy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itchFamily="34" charset="0"/>
                          <a:cs typeface="Arial" pitchFamily="34" charset="0"/>
                        </a:rPr>
                        <a:t>Tinh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Lai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lịch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Ở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vùng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núi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Tản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Viên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Ở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miền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biển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194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Tài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năng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Vẫy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tay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về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phía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đông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phía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đông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nổi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cồn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bãi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vẫy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tay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về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phía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tây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phía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tây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mọc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lên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từng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dãy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núi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đồi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Gọi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gió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gió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đến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hô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mưa,mưa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về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hô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mưa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gọi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gió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làm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dông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bão</a:t>
                      </a:r>
                      <a:endParaRPr lang="en-US" sz="3200" b="1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44497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Quyền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lực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84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604312"/>
              </p:ext>
            </p:extLst>
          </p:nvPr>
        </p:nvGraphicFramePr>
        <p:xfrm>
          <a:off x="0" y="0"/>
          <a:ext cx="9144000" cy="6977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4038600"/>
                <a:gridCol w="34290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  <a:hlinkClick r:id="rId2" action="ppaction://hlinkfile"/>
                        </a:rPr>
                        <a:t>Tên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  <a:hlinkClick r:id="rId2" action="ppaction://hlinkfile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  <a:hlinkClick r:id="rId2" action="ppaction://hlinkfile"/>
                        </a:rPr>
                        <a:t>gọi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Arial" pitchFamily="34" charset="0"/>
                          <a:cs typeface="Arial" pitchFamily="34" charset="0"/>
                        </a:rPr>
                        <a:t>Sơn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itchFamily="34" charset="0"/>
                          <a:cs typeface="Arial" pitchFamily="34" charset="0"/>
                        </a:rPr>
                        <a:t>Tinh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Arial" pitchFamily="34" charset="0"/>
                          <a:cs typeface="Arial" pitchFamily="34" charset="0"/>
                        </a:rPr>
                        <a:t>Thủy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itchFamily="34" charset="0"/>
                          <a:cs typeface="Arial" pitchFamily="34" charset="0"/>
                        </a:rPr>
                        <a:t>Tinh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Lai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lịch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Ở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vùng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núi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Tản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Viên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Ở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miền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biển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194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Tài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năng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Vẫy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tay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về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phía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đông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phía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đông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nổi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cồn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bãi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vẫy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tay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về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phía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tây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phía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tây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mọc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lên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từng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dãy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núi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đồi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Gọi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gió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gió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đến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hô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mưa,mưa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về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hô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mưa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gọi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gió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làm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dông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bão</a:t>
                      </a:r>
                      <a:endParaRPr lang="en-US" sz="3200" b="1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44497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Quyền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lực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itchFamily="34" charset="0"/>
                          <a:cs typeface="Arial" pitchFamily="34" charset="0"/>
                        </a:rPr>
                        <a:t>Chúa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vùng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non </a:t>
                      </a:r>
                      <a:r>
                        <a:rPr lang="en-US" sz="3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cao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itchFamily="34" charset="0"/>
                          <a:cs typeface="Arial" pitchFamily="34" charset="0"/>
                        </a:rPr>
                        <a:t>Chúa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vùng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thẳm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84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2971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376219"/>
              </p:ext>
            </p:extLst>
          </p:nvPr>
        </p:nvGraphicFramePr>
        <p:xfrm>
          <a:off x="2985655" y="2895600"/>
          <a:ext cx="2916237" cy="3955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Bitmap Image" r:id="rId4" imgW="4266667" imgH="3761905" progId="PBrush">
                  <p:embed/>
                </p:oleObj>
              </mc:Choice>
              <mc:Fallback>
                <p:oleObj name="Bitmap Image" r:id="rId4" imgW="4266667" imgH="3761905" progId="PBrush">
                  <p:embed/>
                  <p:pic>
                    <p:nvPicPr>
                      <p:cNvPr id="0" name="Object 10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5655" y="2895600"/>
                        <a:ext cx="2916237" cy="39554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6" descr="ngựa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3124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3505200" cy="2895600"/>
          </a:xfrm>
          <a:prstGeom prst="rect">
            <a:avLst/>
          </a:prstGeom>
        </p:spPr>
      </p:pic>
      <p:pic>
        <p:nvPicPr>
          <p:cNvPr id="9" name="Picture 8" descr="1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8200" y="0"/>
            <a:ext cx="3215490" cy="2895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7975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95400"/>
            <a:ext cx="4724399" cy="55626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6705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2.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Cuộc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giao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chiến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giữa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hai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vị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thần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TÌM HIỂU VĂN BẢN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371600"/>
            <a:ext cx="39624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a)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Sơn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Tinh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mang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lễ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đến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trước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cưới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Mị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Nương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Thủy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Tinh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đến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sau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không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lấy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vợ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62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14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0600"/>
            <a:ext cx="3643386" cy="3352800"/>
          </a:xfrm>
          <a:prstGeom prst="rect">
            <a:avLst/>
          </a:prstGeom>
        </p:spPr>
      </p:pic>
      <p:pic>
        <p:nvPicPr>
          <p:cNvPr id="8" name="Picture 7" descr="15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057400"/>
            <a:ext cx="3789477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vi-VN" sz="36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c.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Kết </a:t>
            </a:r>
            <a:r>
              <a:rPr lang="vi-VN" sz="36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quả</a:t>
            </a:r>
            <a:r>
              <a:rPr lang="vi-VN" sz="32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/>
            </a:r>
            <a:br>
              <a:rPr lang="vi-VN" sz="32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5334000" cy="3951288"/>
          </a:xfrm>
        </p:spPr>
        <p:txBody>
          <a:bodyPr/>
          <a:lstStyle/>
          <a:p>
            <a:endParaRPr lang="vi-VN" dirty="0"/>
          </a:p>
          <a:p>
            <a:endParaRPr lang="vi-VN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1447800"/>
            <a:ext cx="3429000" cy="541020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n-US" sz="2800" dirty="0" smtClean="0">
              <a:solidFill>
                <a:prstClr val="black"/>
              </a:solidFill>
              <a:latin typeface="Times New Roman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Sơn Tinh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vẫn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vững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giành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chiến</a:t>
            </a:r>
            <a:r>
              <a:rPr lang="vi-VN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thắng.</a:t>
            </a:r>
            <a:endParaRPr lang="en-US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Thủy </a:t>
            </a:r>
            <a:r>
              <a:rPr lang="vi-VN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Tinh kiệt sức, rút </a:t>
            </a:r>
            <a:r>
              <a:rPr lang="vi-VN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914400"/>
            <a:ext cx="538160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0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65532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Hoạt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động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cặp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đôi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 </a:t>
            </a:r>
            <a:r>
              <a:rPr 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Ý nghĩa tượng trưng của hai nhân vật Sơn Tinh, Thủy Tinh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 3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,4</a:t>
            </a:r>
            <a:r>
              <a:rPr lang="vi-V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Nêu ý nghĩa của truyện Sơn Tinh, Thủy Tinh.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vi-VN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Thời </a:t>
            </a:r>
            <a:r>
              <a:rPr lang="vi-VN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gian thảo luận: 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vi-VN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phút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3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6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2400"/>
          <a:ext cx="88392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19200" y="609600"/>
            <a:ext cx="9144000" cy="6248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60319684"/>
              </p:ext>
            </p:extLst>
          </p:nvPr>
        </p:nvGraphicFramePr>
        <p:xfrm>
          <a:off x="152400" y="1447800"/>
          <a:ext cx="8991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61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503238"/>
            <a:ext cx="8229600" cy="63976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III.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 TỔNG KẾT</a:t>
            </a: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ea typeface="Calibri"/>
                <a:cs typeface="Arial" pitchFamily="34" charset="0"/>
              </a:rPr>
              <a:t>    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Ý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truyện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36246560"/>
              </p:ext>
            </p:extLst>
          </p:nvPr>
        </p:nvGraphicFramePr>
        <p:xfrm>
          <a:off x="152400" y="1447800"/>
          <a:ext cx="8991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5943600"/>
            <a:ext cx="304800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2.Nghệ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thuật</a:t>
            </a:r>
            <a:r>
              <a:rPr lang="en-US" sz="3200" b="1" dirty="0" smtClean="0">
                <a:latin typeface="Arial" pitchFamily="34" charset="0"/>
                <a:ea typeface="Calibri"/>
                <a:cs typeface="Arial" pitchFamily="34" charset="0"/>
              </a:rPr>
              <a:t>: </a:t>
            </a:r>
            <a:r>
              <a:rPr lang="en-US" sz="3200" b="1" i="1" dirty="0">
                <a:latin typeface="Times New Roman"/>
                <a:ea typeface="Calibri"/>
                <a:cs typeface="Times New Roman"/>
              </a:rPr>
              <a:t> </a:t>
            </a:r>
            <a:endParaRPr lang="en-US" sz="32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8564" y="5971309"/>
            <a:ext cx="6934200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Sử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yếu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tố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tưởng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tượng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kì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ảo</a:t>
            </a:r>
            <a:endParaRPr lang="en-US" sz="32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9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ĐỌC - TÌM HIỂU CHUNG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2057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457200" y="3998240"/>
            <a:ext cx="569794" cy="536812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-18256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838201"/>
            <a:ext cx="76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8620" y="696913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304800" y="1066800"/>
            <a:ext cx="2133600" cy="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343420" y="773114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371620" y="3897314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609620" y="2449514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126856" y="598491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1756" name="Picture 12" descr="xc_24010209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914400" y="14478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0" y="1600200"/>
            <a:ext cx="91440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vi-VN" sz="3700" b="1" dirty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700" b="1" dirty="0" smtClean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Truyện</a:t>
            </a:r>
            <a:r>
              <a:rPr lang="en-US" sz="4000" b="1" dirty="0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nào</a:t>
            </a:r>
            <a:r>
              <a:rPr lang="en-US" sz="4000" b="1" dirty="0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sau</a:t>
            </a:r>
            <a:r>
              <a:rPr lang="en-US" sz="4000" b="1" dirty="0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đây</a:t>
            </a:r>
            <a:r>
              <a:rPr lang="en-US" sz="4000" b="1" dirty="0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4000" b="1" dirty="0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thuộc</a:t>
            </a:r>
            <a:r>
              <a:rPr lang="en-US" sz="4000" b="1" dirty="0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4000" b="1" dirty="0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loại</a:t>
            </a:r>
            <a:r>
              <a:rPr lang="en-US" sz="4000" b="1" dirty="0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truyền</a:t>
            </a:r>
            <a:r>
              <a:rPr lang="en-US" sz="4000" b="1" dirty="0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thuyết</a:t>
            </a:r>
            <a:r>
              <a:rPr lang="en-US" sz="4000" b="1" dirty="0" smtClean="0">
                <a:solidFill>
                  <a:srgbClr val="2D2D8A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4000" b="1" dirty="0">
              <a:solidFill>
                <a:srgbClr val="2D2D8A">
                  <a:lumMod val="50000"/>
                </a:srgb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1759" name="Text Box 16"/>
          <p:cNvSpPr txBox="1">
            <a:spLocks noChangeArrowheads="1"/>
          </p:cNvSpPr>
          <p:nvPr/>
        </p:nvSpPr>
        <p:spPr bwMode="auto">
          <a:xfrm>
            <a:off x="533400" y="4419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31764" name="Oval 21"/>
          <p:cNvSpPr>
            <a:spLocks noChangeArrowheads="1"/>
          </p:cNvSpPr>
          <p:nvPr/>
        </p:nvSpPr>
        <p:spPr bwMode="auto">
          <a:xfrm>
            <a:off x="762000" y="5029200"/>
            <a:ext cx="1447800" cy="1295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VNI-Times" pitchFamily="2" charset="0"/>
            </a:endParaRPr>
          </a:p>
        </p:txBody>
      </p:sp>
      <p:pic>
        <p:nvPicPr>
          <p:cNvPr id="31766" name="Picture 23" descr="AG00011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7" y="2859918"/>
            <a:ext cx="1247775" cy="3890962"/>
          </a:xfrm>
        </p:spPr>
      </p:pic>
      <p:sp>
        <p:nvSpPr>
          <p:cNvPr id="3" name="TextBox 2"/>
          <p:cNvSpPr txBox="1"/>
          <p:nvPr/>
        </p:nvSpPr>
        <p:spPr>
          <a:xfrm>
            <a:off x="457200" y="3172123"/>
            <a:ext cx="6858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5000"/>
              </a:lnSpc>
              <a:buFont typeface="+mj-lt"/>
              <a:buAutoNum type="alphaUcPeriod"/>
            </a:pPr>
            <a:r>
              <a:rPr lang="en-US" sz="4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Con 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R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ồng</a:t>
            </a:r>
            <a:r>
              <a:rPr lang="en-US" sz="4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cháu</a:t>
            </a:r>
            <a:r>
              <a:rPr lang="en-US" sz="40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iên</a:t>
            </a:r>
            <a:endParaRPr lang="en-US" sz="40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lphaUcPeriod"/>
            </a:pPr>
            <a:r>
              <a:rPr lang="en-US" sz="4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Sọ</a:t>
            </a:r>
            <a:r>
              <a:rPr lang="en-US" sz="4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Dừa</a:t>
            </a:r>
            <a:endParaRPr lang="en-US" sz="40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lphaUcPeriod"/>
            </a:pPr>
            <a:r>
              <a:rPr lang="en-US" sz="4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Sự</a:t>
            </a:r>
            <a:r>
              <a:rPr lang="en-US" sz="4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tích</a:t>
            </a:r>
            <a:r>
              <a:rPr lang="en-US" sz="40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Hồ</a:t>
            </a:r>
            <a:r>
              <a:rPr lang="en-US" sz="40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Gươm</a:t>
            </a:r>
            <a:endParaRPr lang="en-US" sz="40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lphaUcPeriod"/>
            </a:pPr>
            <a:r>
              <a:rPr lang="en-US" sz="4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Sơn</a:t>
            </a:r>
            <a:r>
              <a:rPr lang="en-US" sz="4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Tinh</a:t>
            </a:r>
            <a:r>
              <a:rPr lang="en-US" sz="40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Thủy</a:t>
            </a:r>
            <a:r>
              <a:rPr lang="en-US" sz="40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Tinh</a:t>
            </a:r>
            <a:endParaRPr lang="en-US" sz="40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155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591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457200" y="3998240"/>
            <a:ext cx="569794" cy="536812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1746" name="AutoShape 2"/>
          <p:cNvSpPr>
            <a:spLocks noChangeArrowheads="1"/>
          </p:cNvSpPr>
          <p:nvPr/>
        </p:nvSpPr>
        <p:spPr bwMode="auto">
          <a:xfrm flipV="1">
            <a:off x="6096000" y="180975"/>
            <a:ext cx="933450" cy="488950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-18256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838201"/>
            <a:ext cx="76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8620" y="696913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304800" y="1066800"/>
            <a:ext cx="2133600" cy="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343420" y="773114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371620" y="3897314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609620" y="2449514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126856" y="598491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914400" y="14478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0" y="1600200"/>
            <a:ext cx="9144000" cy="140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vi-VN" sz="3700" b="1" dirty="0" smtClean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00" b="1" dirty="0" smtClean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vi-VN" sz="3700" b="1" dirty="0" smtClean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700" b="1" dirty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Nhân vật chính trong </a:t>
            </a:r>
            <a:r>
              <a:rPr lang="vi-VN" sz="3700" b="1" dirty="0" smtClean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700" b="1" dirty="0" smtClean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3700" b="1" dirty="0" smtClean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700" b="1" i="1" dirty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Sơn Tinh, Thủy Tinh </a:t>
            </a:r>
            <a:r>
              <a:rPr lang="vi-VN" sz="3700" b="1" dirty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là:</a:t>
            </a:r>
            <a:endParaRPr lang="en-US" sz="4000" b="1" dirty="0">
              <a:solidFill>
                <a:srgbClr val="2D2D8A">
                  <a:lumMod val="50000"/>
                </a:srgb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1759" name="Text Box 16"/>
          <p:cNvSpPr txBox="1">
            <a:spLocks noChangeArrowheads="1"/>
          </p:cNvSpPr>
          <p:nvPr/>
        </p:nvSpPr>
        <p:spPr bwMode="auto">
          <a:xfrm>
            <a:off x="533400" y="4419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31764" name="Oval 21"/>
          <p:cNvSpPr>
            <a:spLocks noChangeArrowheads="1"/>
          </p:cNvSpPr>
          <p:nvPr/>
        </p:nvSpPr>
        <p:spPr bwMode="auto">
          <a:xfrm>
            <a:off x="762000" y="5029200"/>
            <a:ext cx="1447800" cy="1295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VNI-Times" pitchFamily="2" charset="0"/>
            </a:endParaRPr>
          </a:p>
        </p:txBody>
      </p:sp>
      <p:pic>
        <p:nvPicPr>
          <p:cNvPr id="31766" name="Picture 23" descr="AG00011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7" y="2859918"/>
            <a:ext cx="1247775" cy="3890962"/>
          </a:xfrm>
        </p:spPr>
      </p:pic>
      <p:sp>
        <p:nvSpPr>
          <p:cNvPr id="3" name="TextBox 2"/>
          <p:cNvSpPr txBox="1"/>
          <p:nvPr/>
        </p:nvSpPr>
        <p:spPr>
          <a:xfrm>
            <a:off x="457200" y="3144758"/>
            <a:ext cx="7543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40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Sơn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Tinh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Mị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Nương</a:t>
            </a:r>
            <a:endParaRPr lang="en-US" sz="4000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4000" dirty="0" err="1">
                <a:latin typeface="Times New Roman"/>
                <a:ea typeface="Calibri"/>
                <a:cs typeface="Times New Roman"/>
              </a:rPr>
              <a:t>Sơn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Tinh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Thủy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Tinh</a:t>
            </a:r>
            <a:endParaRPr lang="en-US" sz="4000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4000" dirty="0" err="1">
                <a:latin typeface="Times New Roman"/>
                <a:ea typeface="Calibri"/>
                <a:cs typeface="Times New Roman"/>
              </a:rPr>
              <a:t>Thủy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Tinh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Mị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Nương</a:t>
            </a:r>
            <a:endParaRPr lang="en-US" sz="4000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4000" dirty="0" err="1">
                <a:latin typeface="Times New Roman"/>
                <a:ea typeface="Calibri"/>
                <a:cs typeface="Times New Roman"/>
              </a:rPr>
              <a:t>Mị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Nương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Sơn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Tinh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Thủy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Calibri"/>
                <a:cs typeface="Times New Roman"/>
              </a:rPr>
              <a:t>Tinh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.</a:t>
            </a:r>
            <a:endParaRPr lang="en-US" sz="40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155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591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38100" y="3541508"/>
            <a:ext cx="569794" cy="536812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1746" name="AutoShape 2"/>
          <p:cNvSpPr>
            <a:spLocks noChangeArrowheads="1"/>
          </p:cNvSpPr>
          <p:nvPr/>
        </p:nvSpPr>
        <p:spPr bwMode="auto">
          <a:xfrm flipV="1">
            <a:off x="6096000" y="180975"/>
            <a:ext cx="933450" cy="488950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-18256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838201"/>
            <a:ext cx="76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8620" y="696913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343420" y="773114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371620" y="3897314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609620" y="2449514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126856" y="598491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914400" y="14478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-27709" y="21535"/>
            <a:ext cx="91440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3700" b="1" dirty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700" b="1" dirty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700" b="1" dirty="0" smtClean="0">
                <a:solidFill>
                  <a:srgbClr val="2D2D8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Chọn đáp án sai: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Truyện </a:t>
            </a:r>
            <a:r>
              <a:rPr lang="vi-VN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Sơn </a:t>
            </a:r>
            <a:r>
              <a:rPr lang="vi-VN" sz="4000" b="1" i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Tinh, Thủy Tinh </a:t>
            </a: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….</a:t>
            </a:r>
          </a:p>
        </p:txBody>
      </p:sp>
      <p:sp>
        <p:nvSpPr>
          <p:cNvPr id="31759" name="Text Box 16"/>
          <p:cNvSpPr txBox="1">
            <a:spLocks noChangeArrowheads="1"/>
          </p:cNvSpPr>
          <p:nvPr/>
        </p:nvSpPr>
        <p:spPr bwMode="auto">
          <a:xfrm>
            <a:off x="533400" y="4419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sz="2400" smtClean="0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31764" name="Oval 21"/>
          <p:cNvSpPr>
            <a:spLocks noChangeArrowheads="1"/>
          </p:cNvSpPr>
          <p:nvPr/>
        </p:nvSpPr>
        <p:spPr bwMode="auto">
          <a:xfrm>
            <a:off x="762000" y="5029200"/>
            <a:ext cx="1447800" cy="1295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24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549893"/>
            <a:ext cx="9067800" cy="5155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37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A</a:t>
            </a:r>
            <a:r>
              <a:rPr lang="vi-VN" sz="37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vi-VN" sz="3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Giải thích nguyên nhân của  hiện tượng lũ lụt</a:t>
            </a:r>
          </a:p>
          <a:p>
            <a:pPr lvl="0" algn="just">
              <a:lnSpc>
                <a:spcPct val="115000"/>
              </a:lnSpc>
            </a:pPr>
            <a:r>
              <a:rPr lang="vi-VN" sz="3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B. Thể hiện sức mạnh và ước mong chế ngự bão lụt của người Việt cổ</a:t>
            </a:r>
          </a:p>
          <a:p>
            <a:pPr lvl="0" algn="just">
              <a:lnSpc>
                <a:spcPct val="115000"/>
              </a:lnSpc>
            </a:pPr>
            <a:r>
              <a:rPr lang="vi-VN" sz="3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C. Thể hiện ước mơ của nhân dân ta ngay từ buổi đầu lịch sử về người anh hùng cứu nước chống giặc ngoại xâm</a:t>
            </a:r>
          </a:p>
          <a:p>
            <a:pPr lvl="0" algn="just">
              <a:lnSpc>
                <a:spcPct val="115000"/>
              </a:lnSpc>
            </a:pPr>
            <a:r>
              <a:rPr lang="vi-VN" sz="3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D. Suy tôn, ca ngợi công lao dựng nước của vua Hùng</a:t>
            </a:r>
            <a:endParaRPr lang="vi-VN" sz="3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538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59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418889"/>
              </p:ext>
            </p:extLst>
          </p:nvPr>
        </p:nvGraphicFramePr>
        <p:xfrm>
          <a:off x="0" y="0"/>
          <a:ext cx="8991600" cy="708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4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ĐỌC - TÌM HIỂU CHUNG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685800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2.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Tìm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hiểu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chung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02292276"/>
              </p:ext>
            </p:extLst>
          </p:nvPr>
        </p:nvGraphicFramePr>
        <p:xfrm>
          <a:off x="381000" y="2514600"/>
          <a:ext cx="8382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1371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371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Truyền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thuyết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8288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cục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1828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phần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077200" cy="52578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TÌM HIỂU VĂN BẢN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Vua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Hùng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kén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5867400"/>
          </a:xfrm>
        </p:spPr>
      </p:pic>
    </p:spTree>
    <p:extLst>
      <p:ext uri="{BB962C8B-B14F-4D97-AF65-F5344CB8AC3E}">
        <p14:creationId xmlns:p14="http://schemas.microsoft.com/office/powerpoint/2010/main" val="30238953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06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Sơn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Thủy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09800"/>
            <a:ext cx="3033486" cy="3352800"/>
          </a:xfrm>
          <a:prstGeom prst="rect">
            <a:avLst/>
          </a:prstGeom>
        </p:spPr>
      </p:pic>
      <p:pic>
        <p:nvPicPr>
          <p:cNvPr id="6" name="Picture 5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270" y="2209800"/>
            <a:ext cx="3044130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2547372"/>
            <a:ext cx="2670870" cy="203132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1.Lai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lịch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2.Tài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năng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3.Quyền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lực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752127"/>
              </p:ext>
            </p:extLst>
          </p:nvPr>
        </p:nvGraphicFramePr>
        <p:xfrm>
          <a:off x="0" y="0"/>
          <a:ext cx="9144000" cy="6778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4038600"/>
                <a:gridCol w="34290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  <a:hlinkClick r:id="rId2" action="ppaction://hlinkfile"/>
                        </a:rPr>
                        <a:t>Tên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  <a:hlinkClick r:id="rId2" action="ppaction://hlinkfile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  <a:hlinkClick r:id="rId2" action="ppaction://hlinkfile"/>
                        </a:rPr>
                        <a:t>gọi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Arial" pitchFamily="34" charset="0"/>
                          <a:cs typeface="Arial" pitchFamily="34" charset="0"/>
                        </a:rPr>
                        <a:t>Sơn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itchFamily="34" charset="0"/>
                          <a:cs typeface="Arial" pitchFamily="34" charset="0"/>
                        </a:rPr>
                        <a:t>Tinh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Arial" pitchFamily="34" charset="0"/>
                          <a:cs typeface="Arial" pitchFamily="34" charset="0"/>
                        </a:rPr>
                        <a:t>Thủy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itchFamily="34" charset="0"/>
                          <a:cs typeface="Arial" pitchFamily="34" charset="0"/>
                        </a:rPr>
                        <a:t>Tinh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Lai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lịch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194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Tài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năng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1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44497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Quyền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lực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71221"/>
              </p:ext>
            </p:extLst>
          </p:nvPr>
        </p:nvGraphicFramePr>
        <p:xfrm>
          <a:off x="0" y="0"/>
          <a:ext cx="9144000" cy="6778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4038600"/>
                <a:gridCol w="34290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  <a:hlinkClick r:id="rId2" action="ppaction://hlinkfile"/>
                        </a:rPr>
                        <a:t>Tên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  <a:hlinkClick r:id="rId2" action="ppaction://hlinkfile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  <a:hlinkClick r:id="rId2" action="ppaction://hlinkfile"/>
                        </a:rPr>
                        <a:t>gọi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Arial" pitchFamily="34" charset="0"/>
                          <a:cs typeface="Arial" pitchFamily="34" charset="0"/>
                        </a:rPr>
                        <a:t>Sơn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itchFamily="34" charset="0"/>
                          <a:cs typeface="Arial" pitchFamily="34" charset="0"/>
                        </a:rPr>
                        <a:t>Tinh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Arial" pitchFamily="34" charset="0"/>
                          <a:cs typeface="Arial" pitchFamily="34" charset="0"/>
                        </a:rPr>
                        <a:t>Thủy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itchFamily="34" charset="0"/>
                          <a:cs typeface="Arial" pitchFamily="34" charset="0"/>
                        </a:rPr>
                        <a:t>Tinh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Lai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lịch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Ở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vùng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núi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Tản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Viên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Ở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miền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biển</a:t>
                      </a:r>
                      <a:r>
                        <a:rPr lang="en-US" sz="3200" b="1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200" b="1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194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Tài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năng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1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44497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Quyền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lực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84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81&quot;&gt;&lt;property id=&quot;20148&quot; value=&quot;5&quot;/&gt;&lt;property id=&quot;20300&quot; value=&quot;Slide 1 - &amp;quot;TIẾT 13 - 14: SƠN TINH, THỦY TINH (Truyền thuyết)&amp;quot;&quot;/&gt;&lt;property id=&quot;20307&quot; value=&quot;256&quot;/&gt;&lt;/object&gt;&lt;object type=&quot;3&quot; unique_id=&quot;10082&quot;&gt;&lt;property id=&quot;20148&quot; value=&quot;5&quot;/&gt;&lt;property id=&quot;20300&quot; value=&quot;Slide 2 - &amp;quot;I. ĐỌC - TÌM HIỂU CHUNG&amp;quot;&quot;/&gt;&lt;property id=&quot;20307&quot; value=&quot;257&quot;/&gt;&lt;/object&gt;&lt;object type=&quot;3&quot; unique_id=&quot;10083&quot;&gt;&lt;property id=&quot;20148&quot; value=&quot;5&quot;/&gt;&lt;property id=&quot;20300&quot; value=&quot;Slide 4 - &amp;quot;I. ĐỌC - TÌM HIỂU CHUNG&amp;quot;&quot;/&gt;&lt;property id=&quot;20307&quot; value=&quot;258&quot;/&gt;&lt;/object&gt;&lt;object type=&quot;3&quot; unique_id=&quot;10189&quot;&gt;&lt;property id=&quot;20148&quot; value=&quot;5&quot;/&gt;&lt;property id=&quot;20300&quot; value=&quot;Slide 3&quot;/&gt;&lt;property id=&quot;20307&quot; value=&quot;259&quot;/&gt;&lt;/object&gt;&lt;object type=&quot;3&quot; unique_id=&quot;10190&quot;&gt;&lt;property id=&quot;20148&quot; value=&quot;5&quot;/&gt;&lt;property id=&quot;20300&quot; value=&quot;Slide 5 - &amp;quot;II. PHÂN TÍCH&amp;quot;&quot;/&gt;&lt;property id=&quot;20307&quot; value=&quot;260&quot;/&gt;&lt;/object&gt;&lt;object type=&quot;3&quot; unique_id=&quot;10191&quot;&gt;&lt;property id=&quot;20148&quot; value=&quot;5&quot;/&gt;&lt;property id=&quot;20300&quot; value=&quot;Slide 6&quot;/&gt;&lt;property id=&quot;20307&quot; value=&quot;261&quot;/&gt;&lt;/object&gt;&lt;object type=&quot;3&quot; unique_id=&quot;10192&quot;&gt;&lt;property id=&quot;20148&quot; value=&quot;5&quot;/&gt;&lt;property id=&quot;20300&quot; value=&quot;Slide 8&quot;/&gt;&lt;property id=&quot;20307&quot; value=&quot;264&quot;/&gt;&lt;/object&gt;&lt;object type=&quot;3&quot; unique_id=&quot;10193&quot;&gt;&lt;property id=&quot;20148&quot; value=&quot;5&quot;/&gt;&lt;property id=&quot;20300&quot; value=&quot;Slide 9&quot;/&gt;&lt;property id=&quot;20307&quot; value=&quot;262&quot;/&gt;&lt;/object&gt;&lt;object type=&quot;3&quot; unique_id=&quot;10194&quot;&gt;&lt;property id=&quot;20148&quot; value=&quot;5&quot;/&gt;&lt;property id=&quot;20300&quot; value=&quot;Slide 10 - &amp;quot;II. PHÂN TÍCH&amp;quot;&quot;/&gt;&lt;property id=&quot;20307&quot; value=&quot;263&quot;/&gt;&lt;/object&gt;&lt;object type=&quot;3&quot; unique_id=&quot;10371&quot;&gt;&lt;property id=&quot;20148&quot; value=&quot;5&quot;/&gt;&lt;property id=&quot;20300&quot; value=&quot;Slide 11&quot;/&gt;&lt;property id=&quot;20307&quot; value=&quot;265&quot;/&gt;&lt;/object&gt;&lt;object type=&quot;3&quot; unique_id=&quot;10372&quot;&gt;&lt;property id=&quot;20148&quot; value=&quot;5&quot;/&gt;&lt;property id=&quot;20300&quot; value=&quot;Slide 12 - &amp;quot;c. Kết quả &amp;quot;&quot;/&gt;&lt;property id=&quot;20307&quot; value=&quot;266&quot;/&gt;&lt;/object&gt;&lt;object type=&quot;3&quot; unique_id=&quot;10477&quot;&gt;&lt;property id=&quot;20148&quot; value=&quot;5&quot;/&gt;&lt;property id=&quot;20300&quot; value=&quot;Slide 13&quot;/&gt;&lt;property id=&quot;20307&quot; value=&quot;267&quot;/&gt;&lt;/object&gt;&lt;object type=&quot;3&quot; unique_id=&quot;10478&quot;&gt;&lt;property id=&quot;20148&quot; value=&quot;5&quot;/&gt;&lt;property id=&quot;20300&quot; value=&quot;Slide 14 - &amp;quot;III.  TỔNG KẾT        &amp;quot;&quot;/&gt;&lt;property id=&quot;20307&quot; value=&quot;268&quot;/&gt;&lt;/object&gt;&lt;object type=&quot;3&quot; unique_id=&quot;10479&quot;&gt;&lt;property id=&quot;20148&quot; value=&quot;5&quot;/&gt;&lt;property id=&quot;20300&quot; value=&quot;Slide 15&quot;/&gt;&lt;property id=&quot;20307&quot; value=&quot;272&quot;/&gt;&lt;/object&gt;&lt;object type=&quot;3&quot; unique_id=&quot;10480&quot;&gt;&lt;property id=&quot;20148&quot; value=&quot;5&quot;/&gt;&lt;property id=&quot;20300&quot; value=&quot;Slide 16&quot;/&gt;&lt;property id=&quot;20307&quot; value=&quot;269&quot;/&gt;&lt;/object&gt;&lt;object type=&quot;3&quot; unique_id=&quot;10481&quot;&gt;&lt;property id=&quot;20148&quot; value=&quot;5&quot;/&gt;&lt;property id=&quot;20300&quot; value=&quot;Slide 17&quot;/&gt;&lt;property id=&quot;20307&quot; value=&quot;270&quot;/&gt;&lt;/object&gt;&lt;object type=&quot;3&quot; unique_id=&quot;10482&quot;&gt;&lt;property id=&quot;20148&quot; value=&quot;5&quot;/&gt;&lt;property id=&quot;20300&quot; value=&quot;Slide 18&quot;/&gt;&lt;property id=&quot;20307&quot; value=&quot;271&quot;/&gt;&lt;/object&gt;&lt;object type=&quot;3&quot; unique_id=&quot;10654&quot;&gt;&lt;property id=&quot;20148&quot; value=&quot;5&quot;/&gt;&lt;property id=&quot;20300&quot; value=&quot;Slide 7 - &amp;quot;So sánh hai nhân vật Sơn Tinh, Thủy Tinh&amp;quot;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807</Words>
  <Application>Microsoft Office PowerPoint</Application>
  <PresentationFormat>On-screen Show (4:3)</PresentationFormat>
  <Paragraphs>119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1_Office Theme</vt:lpstr>
      <vt:lpstr>Default Design</vt:lpstr>
      <vt:lpstr>Bitmap Image</vt:lpstr>
      <vt:lpstr>TIẾT 6 - SƠN TINH, THỦY TINH (GV: ĐỖ NGỌC BÍCH THCS YÊN THƯỜNG)</vt:lpstr>
      <vt:lpstr>I. ĐỌC - TÌM HIỂU CHUNG</vt:lpstr>
      <vt:lpstr>PowerPoint Presentation</vt:lpstr>
      <vt:lpstr>I. ĐỌC - TÌM HIỂU CHUNG</vt:lpstr>
      <vt:lpstr>II. TÌM HIỂU VĂN BẢN</vt:lpstr>
      <vt:lpstr>PowerPoint Presentation</vt:lpstr>
      <vt:lpstr>So sánh hai nhân vật Sơn Tinh, Thủy Tinh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TÌM HIỂU VĂN BẢN</vt:lpstr>
      <vt:lpstr>PowerPoint Presentation</vt:lpstr>
      <vt:lpstr>c. Kết quả </vt:lpstr>
      <vt:lpstr>PowerPoint Presentation</vt:lpstr>
      <vt:lpstr>PowerPoint Presentation</vt:lpstr>
      <vt:lpstr>PowerPoint Presentation</vt:lpstr>
      <vt:lpstr>III.  TỔNG KẾT     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TUANPHAM</dc:creator>
  <cp:lastModifiedBy>admin</cp:lastModifiedBy>
  <cp:revision>75</cp:revision>
  <dcterms:created xsi:type="dcterms:W3CDTF">2006-08-16T00:00:00Z</dcterms:created>
  <dcterms:modified xsi:type="dcterms:W3CDTF">2020-09-16T10:11:36Z</dcterms:modified>
</cp:coreProperties>
</file>