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Default Extension="mp4" ContentType="video/unknown"/>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6.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7.xml" ContentType="application/vnd.openxmlformats-officedocument.theme+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8.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theme/theme9.xml" ContentType="application/vnd.openxmlformats-officedocument.theme+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theme/theme10.xml" ContentType="application/vnd.openxmlformats-officedocument.theme+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theme/theme11.xml" ContentType="application/vnd.openxmlformats-officedocument.theme+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theme/theme12.xml" ContentType="application/vnd.openxmlformats-officedocument.theme+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theme/theme13.xml" ContentType="application/vnd.openxmlformats-officedocument.theme+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theme/theme14.xml" ContentType="application/vnd.openxmlformats-officedocument.theme+xml"/>
  <Override PartName="/ppt/theme/theme15.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 id="2147483720" r:id="rId2"/>
    <p:sldMasterId id="2147483746" r:id="rId3"/>
    <p:sldMasterId id="2147483759" r:id="rId4"/>
    <p:sldMasterId id="2147483772" r:id="rId5"/>
    <p:sldMasterId id="2147483785" r:id="rId6"/>
    <p:sldMasterId id="2147483798" r:id="rId7"/>
    <p:sldMasterId id="2147483811" r:id="rId8"/>
    <p:sldMasterId id="2147483824" r:id="rId9"/>
    <p:sldMasterId id="2147483863" r:id="rId10"/>
    <p:sldMasterId id="2147483975" r:id="rId11"/>
    <p:sldMasterId id="2147483987" r:id="rId12"/>
    <p:sldMasterId id="2147483999" r:id="rId13"/>
    <p:sldMasterId id="2147484011" r:id="rId14"/>
  </p:sldMasterIdLst>
  <p:notesMasterIdLst>
    <p:notesMasterId r:id="rId41"/>
  </p:notesMasterIdLst>
  <p:sldIdLst>
    <p:sldId id="285" r:id="rId15"/>
    <p:sldId id="256" r:id="rId16"/>
    <p:sldId id="301" r:id="rId17"/>
    <p:sldId id="260" r:id="rId18"/>
    <p:sldId id="261" r:id="rId19"/>
    <p:sldId id="286" r:id="rId20"/>
    <p:sldId id="299" r:id="rId21"/>
    <p:sldId id="265" r:id="rId22"/>
    <p:sldId id="288" r:id="rId23"/>
    <p:sldId id="287" r:id="rId24"/>
    <p:sldId id="267" r:id="rId25"/>
    <p:sldId id="268" r:id="rId26"/>
    <p:sldId id="289" r:id="rId27"/>
    <p:sldId id="290" r:id="rId28"/>
    <p:sldId id="271" r:id="rId29"/>
    <p:sldId id="272" r:id="rId30"/>
    <p:sldId id="291" r:id="rId31"/>
    <p:sldId id="292" r:id="rId32"/>
    <p:sldId id="293" r:id="rId33"/>
    <p:sldId id="296" r:id="rId34"/>
    <p:sldId id="302" r:id="rId35"/>
    <p:sldId id="303" r:id="rId36"/>
    <p:sldId id="297" r:id="rId37"/>
    <p:sldId id="298" r:id="rId38"/>
    <p:sldId id="300" r:id="rId39"/>
    <p:sldId id="283"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6" d="100"/>
          <a:sy n="76" d="100"/>
        </p:scale>
        <p:origin x="-1206" y="1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 Target="slides/slide4.xml"/><Relationship Id="rId26" Type="http://schemas.openxmlformats.org/officeDocument/2006/relationships/slide" Target="slides/slide12.xml"/><Relationship Id="rId39" Type="http://schemas.openxmlformats.org/officeDocument/2006/relationships/slide" Target="slides/slide25.xml"/><Relationship Id="rId3" Type="http://schemas.openxmlformats.org/officeDocument/2006/relationships/slideMaster" Target="slideMasters/slideMaster3.xml"/><Relationship Id="rId21" Type="http://schemas.openxmlformats.org/officeDocument/2006/relationships/slide" Target="slides/slide7.xml"/><Relationship Id="rId34" Type="http://schemas.openxmlformats.org/officeDocument/2006/relationships/slide" Target="slides/slide20.xml"/><Relationship Id="rId42"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slide" Target="slides/slide24.xml"/><Relationship Id="rId2" Type="http://schemas.openxmlformats.org/officeDocument/2006/relationships/slideMaster" Target="slideMasters/slideMaster2.xml"/><Relationship Id="rId16" Type="http://schemas.openxmlformats.org/officeDocument/2006/relationships/slide" Target="slides/slide2.xml"/><Relationship Id="rId20" Type="http://schemas.openxmlformats.org/officeDocument/2006/relationships/slide" Target="slides/slide6.xml"/><Relationship Id="rId29" Type="http://schemas.openxmlformats.org/officeDocument/2006/relationships/slide" Target="slides/slide15.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0.xml"/><Relationship Id="rId32" Type="http://schemas.openxmlformats.org/officeDocument/2006/relationships/slide" Target="slides/slide18.xml"/><Relationship Id="rId37" Type="http://schemas.openxmlformats.org/officeDocument/2006/relationships/slide" Target="slides/slide23.xml"/><Relationship Id="rId40" Type="http://schemas.openxmlformats.org/officeDocument/2006/relationships/slide" Target="slides/slide26.xml"/><Relationship Id="rId45"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slide" Target="slides/slide22.xml"/><Relationship Id="rId10" Type="http://schemas.openxmlformats.org/officeDocument/2006/relationships/slideMaster" Target="slideMasters/slideMaster10.xml"/><Relationship Id="rId19" Type="http://schemas.openxmlformats.org/officeDocument/2006/relationships/slide" Target="slides/slide5.xml"/><Relationship Id="rId31" Type="http://schemas.openxmlformats.org/officeDocument/2006/relationships/slide" Target="slides/slide17.xml"/><Relationship Id="rId4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slide" Target="slides/slide21.xml"/><Relationship Id="rId43"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F60FE87-86B5-4D5F-9057-95409EC1A0EE}" type="datetimeFigureOut">
              <a:rPr lang="en-US" smtClean="0"/>
              <a:t>1/5/2020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A13DD67-B2A4-413F-9242-5C6D5108089E}" type="slidenum">
              <a:rPr lang="en-US" smtClean="0"/>
              <a:t>‹#›</a:t>
            </a:fld>
            <a:endParaRPr lang="en-US"/>
          </a:p>
        </p:txBody>
      </p:sp>
    </p:spTree>
    <p:extLst>
      <p:ext uri="{BB962C8B-B14F-4D97-AF65-F5344CB8AC3E}">
        <p14:creationId xmlns:p14="http://schemas.microsoft.com/office/powerpoint/2010/main" val="39418491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13DD67-B2A4-413F-9242-5C6D5108089E}" type="slidenum">
              <a:rPr lang="en-US" smtClean="0"/>
              <a:t>2</a:t>
            </a:fld>
            <a:endParaRPr lang="en-US"/>
          </a:p>
        </p:txBody>
      </p:sp>
    </p:spTree>
    <p:extLst>
      <p:ext uri="{BB962C8B-B14F-4D97-AF65-F5344CB8AC3E}">
        <p14:creationId xmlns:p14="http://schemas.microsoft.com/office/powerpoint/2010/main" val="25185920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C0E7A48-20C7-43C4-A353-A8A4A5AED73A}" type="datetimeFigureOut">
              <a:rPr lang="en-US" smtClean="0"/>
              <a:t>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02FE6B-A726-4462-B405-BF777F1953AB}" type="slidenum">
              <a:rPr lang="en-US" smtClean="0"/>
              <a:t>‹#›</a:t>
            </a:fld>
            <a:endParaRPr lang="en-US"/>
          </a:p>
        </p:txBody>
      </p:sp>
    </p:spTree>
    <p:extLst>
      <p:ext uri="{BB962C8B-B14F-4D97-AF65-F5344CB8AC3E}">
        <p14:creationId xmlns:p14="http://schemas.microsoft.com/office/powerpoint/2010/main" val="21478462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0E7A48-20C7-43C4-A353-A8A4A5AED73A}" type="datetimeFigureOut">
              <a:rPr lang="en-US" smtClean="0"/>
              <a:t>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02FE6B-A726-4462-B405-BF777F1953AB}" type="slidenum">
              <a:rPr lang="en-US" smtClean="0"/>
              <a:t>‹#›</a:t>
            </a:fld>
            <a:endParaRPr lang="en-US"/>
          </a:p>
        </p:txBody>
      </p:sp>
    </p:spTree>
    <p:extLst>
      <p:ext uri="{BB962C8B-B14F-4D97-AF65-F5344CB8AC3E}">
        <p14:creationId xmlns:p14="http://schemas.microsoft.com/office/powerpoint/2010/main" val="543197299"/>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FAF8F3F-FE05-4FD7-9BA1-41B4BED72C0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8896933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5C6B0203-68BF-4972-B424-E89A7895F09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708098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DA36FFC3-B153-4A6C-BDAE-49351620907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44184976"/>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9889CDB-A51F-400A-9C29-6D8796E38BD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83660055"/>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0EF08A1-209A-40D6-A872-70EB8ADC0D3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2712293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AF6D3A7-77D3-4ED0-B1D1-97ACC10CC05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5779258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9D18CF1-CE47-4147-A61E-DBABE49FEB0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28558810"/>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F3DBA75-2E07-4ABA-A45A-D5E0075879D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57166769"/>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7668DC0-5E65-4C5D-B42E-D6BB6E85CE1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8812328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4266721-5BA8-45A4-B1D7-8CDC7D982B5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549333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0E7A48-20C7-43C4-A353-A8A4A5AED73A}" type="datetimeFigureOut">
              <a:rPr lang="en-US" smtClean="0"/>
              <a:t>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02FE6B-A726-4462-B405-BF777F1953AB}" type="slidenum">
              <a:rPr lang="en-US" smtClean="0"/>
              <a:t>‹#›</a:t>
            </a:fld>
            <a:endParaRPr lang="en-US"/>
          </a:p>
        </p:txBody>
      </p:sp>
    </p:spTree>
    <p:extLst>
      <p:ext uri="{BB962C8B-B14F-4D97-AF65-F5344CB8AC3E}">
        <p14:creationId xmlns:p14="http://schemas.microsoft.com/office/powerpoint/2010/main" val="356543213"/>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1D298AB-FEB0-4EA9-AD3D-1A4D6FE9EAF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18541588"/>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DCD2D67-E0B0-409A-A7F0-089EEEB3CF9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44895189"/>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FAF8F3F-FE05-4FD7-9BA1-41B4BED72C0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22863410"/>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5C6B0203-68BF-4972-B424-E89A7895F09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4031701"/>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DA36FFC3-B153-4A6C-BDAE-49351620907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13006994"/>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9889CDB-A51F-400A-9C29-6D8796E38BD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3120309"/>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0EF08A1-209A-40D6-A872-70EB8ADC0D3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04644654"/>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AF6D3A7-77D3-4ED0-B1D1-97ACC10CC05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34588802"/>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9D18CF1-CE47-4147-A61E-DBABE49FEB0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70452795"/>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F3DBA75-2E07-4ABA-A45A-D5E0075879D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527971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7668DC0-5E65-4C5D-B42E-D6BB6E85CE1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32171678"/>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p>
            <a:pPr>
              <a:defRPr/>
            </a:pPr>
            <a:fld id="{77668DC0-5E65-4C5D-B42E-D6BB6E85CE11}"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11416034"/>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p>
            <a:pPr>
              <a:defRPr/>
            </a:pPr>
            <a:fld id="{44266721-5BA8-45A4-B1D7-8CDC7D982B5C}"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60634689"/>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p>
            <a:pPr>
              <a:defRPr/>
            </a:pPr>
            <a:fld id="{71D298AB-FEB0-4EA9-AD3D-1A4D6FE9EAF3}"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27113408"/>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endParaRPr lang="en-US">
              <a:solidFill>
                <a:srgbClr val="000000"/>
              </a:solidFill>
            </a:endParaRPr>
          </a:p>
        </p:txBody>
      </p:sp>
      <p:sp>
        <p:nvSpPr>
          <p:cNvPr id="6" name="Footer Placeholder 5"/>
          <p:cNvSpPr>
            <a:spLocks noGrp="1"/>
          </p:cNvSpPr>
          <p:nvPr>
            <p:ph type="ftr" sz="quarter" idx="11"/>
          </p:nvPr>
        </p:nvSpPr>
        <p:spPr/>
        <p:txBody>
          <a:bodyPr/>
          <a:lstStyle/>
          <a:p>
            <a:pPr>
              <a:defRPr/>
            </a:pPr>
            <a:endParaRPr lang="en-US">
              <a:solidFill>
                <a:srgbClr val="000000"/>
              </a:solidFill>
            </a:endParaRPr>
          </a:p>
        </p:txBody>
      </p:sp>
      <p:sp>
        <p:nvSpPr>
          <p:cNvPr id="7" name="Slide Number Placeholder 6"/>
          <p:cNvSpPr>
            <a:spLocks noGrp="1"/>
          </p:cNvSpPr>
          <p:nvPr>
            <p:ph type="sldNum" sz="quarter" idx="12"/>
          </p:nvPr>
        </p:nvSpPr>
        <p:spPr/>
        <p:txBody>
          <a:bodyPr/>
          <a:lstStyle/>
          <a:p>
            <a:pPr>
              <a:defRPr/>
            </a:pPr>
            <a:fld id="{7DCD2D67-E0B0-409A-A7F0-089EEEB3CF99}"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01437767"/>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a:solidFill>
                <a:srgbClr val="000000"/>
              </a:solidFill>
            </a:endParaRPr>
          </a:p>
        </p:txBody>
      </p:sp>
      <p:sp>
        <p:nvSpPr>
          <p:cNvPr id="8" name="Footer Placeholder 7"/>
          <p:cNvSpPr>
            <a:spLocks noGrp="1"/>
          </p:cNvSpPr>
          <p:nvPr>
            <p:ph type="ftr" sz="quarter" idx="11"/>
          </p:nvPr>
        </p:nvSpPr>
        <p:spPr/>
        <p:txBody>
          <a:bodyPr/>
          <a:lstStyle/>
          <a:p>
            <a:pPr>
              <a:defRPr/>
            </a:pPr>
            <a:endParaRPr lang="en-US">
              <a:solidFill>
                <a:srgbClr val="000000"/>
              </a:solidFill>
            </a:endParaRPr>
          </a:p>
        </p:txBody>
      </p:sp>
      <p:sp>
        <p:nvSpPr>
          <p:cNvPr id="9" name="Slide Number Placeholder 8"/>
          <p:cNvSpPr>
            <a:spLocks noGrp="1"/>
          </p:cNvSpPr>
          <p:nvPr>
            <p:ph type="sldNum" sz="quarter" idx="12"/>
          </p:nvPr>
        </p:nvSpPr>
        <p:spPr/>
        <p:txBody>
          <a:bodyPr/>
          <a:lstStyle/>
          <a:p>
            <a:pPr>
              <a:defRPr/>
            </a:pPr>
            <a:fld id="{CFAF8F3F-FE05-4FD7-9BA1-41B4BED72C06}"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10501675"/>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a:solidFill>
                <a:srgbClr val="000000"/>
              </a:solidFill>
            </a:endParaRPr>
          </a:p>
        </p:txBody>
      </p:sp>
      <p:sp>
        <p:nvSpPr>
          <p:cNvPr id="4" name="Footer Placeholder 3"/>
          <p:cNvSpPr>
            <a:spLocks noGrp="1"/>
          </p:cNvSpPr>
          <p:nvPr>
            <p:ph type="ftr" sz="quarter" idx="11"/>
          </p:nvPr>
        </p:nvSpPr>
        <p:spPr/>
        <p:txBody>
          <a:bodyPr/>
          <a:lstStyle/>
          <a:p>
            <a:pPr>
              <a:defRPr/>
            </a:pPr>
            <a:endParaRPr lang="en-US">
              <a:solidFill>
                <a:srgbClr val="000000"/>
              </a:solidFill>
            </a:endParaRPr>
          </a:p>
        </p:txBody>
      </p:sp>
      <p:sp>
        <p:nvSpPr>
          <p:cNvPr id="5" name="Slide Number Placeholder 4"/>
          <p:cNvSpPr>
            <a:spLocks noGrp="1"/>
          </p:cNvSpPr>
          <p:nvPr>
            <p:ph type="sldNum" sz="quarter" idx="12"/>
          </p:nvPr>
        </p:nvSpPr>
        <p:spPr/>
        <p:txBody>
          <a:bodyPr/>
          <a:lstStyle/>
          <a:p>
            <a:pPr>
              <a:defRPr/>
            </a:pPr>
            <a:fld id="{5C6B0203-68BF-4972-B424-E89A7895F096}"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6248423"/>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solidFill>
                <a:srgbClr val="000000"/>
              </a:solidFill>
            </a:endParaRPr>
          </a:p>
        </p:txBody>
      </p:sp>
      <p:sp>
        <p:nvSpPr>
          <p:cNvPr id="3" name="Footer Placeholder 2"/>
          <p:cNvSpPr>
            <a:spLocks noGrp="1"/>
          </p:cNvSpPr>
          <p:nvPr>
            <p:ph type="ftr" sz="quarter" idx="11"/>
          </p:nvPr>
        </p:nvSpPr>
        <p:spPr/>
        <p:txBody>
          <a:bodyPr/>
          <a:lstStyle/>
          <a:p>
            <a:pPr>
              <a:defRPr/>
            </a:pPr>
            <a:endParaRPr lang="en-US">
              <a:solidFill>
                <a:srgbClr val="000000"/>
              </a:solidFill>
            </a:endParaRPr>
          </a:p>
        </p:txBody>
      </p:sp>
      <p:sp>
        <p:nvSpPr>
          <p:cNvPr id="4" name="Slide Number Placeholder 3"/>
          <p:cNvSpPr>
            <a:spLocks noGrp="1"/>
          </p:cNvSpPr>
          <p:nvPr>
            <p:ph type="sldNum" sz="quarter" idx="12"/>
          </p:nvPr>
        </p:nvSpPr>
        <p:spPr/>
        <p:txBody>
          <a:bodyPr/>
          <a:lstStyle/>
          <a:p>
            <a:pPr>
              <a:defRPr/>
            </a:pPr>
            <a:fld id="{DA36FFC3-B153-4A6C-BDAE-493516209079}"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2886797"/>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solidFill>
                <a:srgbClr val="000000"/>
              </a:solidFill>
            </a:endParaRPr>
          </a:p>
        </p:txBody>
      </p:sp>
      <p:sp>
        <p:nvSpPr>
          <p:cNvPr id="6" name="Footer Placeholder 5"/>
          <p:cNvSpPr>
            <a:spLocks noGrp="1"/>
          </p:cNvSpPr>
          <p:nvPr>
            <p:ph type="ftr" sz="quarter" idx="11"/>
          </p:nvPr>
        </p:nvSpPr>
        <p:spPr/>
        <p:txBody>
          <a:bodyPr/>
          <a:lstStyle/>
          <a:p>
            <a:pPr>
              <a:defRPr/>
            </a:pPr>
            <a:endParaRPr lang="en-US">
              <a:solidFill>
                <a:srgbClr val="000000"/>
              </a:solidFill>
            </a:endParaRPr>
          </a:p>
        </p:txBody>
      </p:sp>
      <p:sp>
        <p:nvSpPr>
          <p:cNvPr id="7" name="Slide Number Placeholder 6"/>
          <p:cNvSpPr>
            <a:spLocks noGrp="1"/>
          </p:cNvSpPr>
          <p:nvPr>
            <p:ph type="sldNum" sz="quarter" idx="12"/>
          </p:nvPr>
        </p:nvSpPr>
        <p:spPr/>
        <p:txBody>
          <a:bodyPr/>
          <a:lstStyle/>
          <a:p>
            <a:pPr>
              <a:defRPr/>
            </a:pPr>
            <a:fld id="{19889CDB-A51F-400A-9C29-6D8796E38BD2}"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5116000"/>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solidFill>
                <a:srgbClr val="000000"/>
              </a:solidFill>
            </a:endParaRPr>
          </a:p>
        </p:txBody>
      </p:sp>
      <p:sp>
        <p:nvSpPr>
          <p:cNvPr id="6" name="Footer Placeholder 5"/>
          <p:cNvSpPr>
            <a:spLocks noGrp="1"/>
          </p:cNvSpPr>
          <p:nvPr>
            <p:ph type="ftr" sz="quarter" idx="11"/>
          </p:nvPr>
        </p:nvSpPr>
        <p:spPr/>
        <p:txBody>
          <a:bodyPr/>
          <a:lstStyle/>
          <a:p>
            <a:pPr>
              <a:defRPr/>
            </a:pPr>
            <a:endParaRPr lang="en-US">
              <a:solidFill>
                <a:srgbClr val="000000"/>
              </a:solidFill>
            </a:endParaRPr>
          </a:p>
        </p:txBody>
      </p:sp>
      <p:sp>
        <p:nvSpPr>
          <p:cNvPr id="7" name="Slide Number Placeholder 6"/>
          <p:cNvSpPr>
            <a:spLocks noGrp="1"/>
          </p:cNvSpPr>
          <p:nvPr>
            <p:ph type="sldNum" sz="quarter" idx="12"/>
          </p:nvPr>
        </p:nvSpPr>
        <p:spPr/>
        <p:txBody>
          <a:bodyPr/>
          <a:lstStyle/>
          <a:p>
            <a:pPr>
              <a:defRPr/>
            </a:pPr>
            <a:fld id="{F0EF08A1-209A-40D6-A872-70EB8ADC0D3B}"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80066044"/>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p>
            <a:pPr>
              <a:defRPr/>
            </a:pPr>
            <a:fld id="{0AF6D3A7-77D3-4ED0-B1D1-97ACC10CC052}"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883072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4266721-5BA8-45A4-B1D7-8CDC7D982B5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56144024"/>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p>
            <a:pPr>
              <a:defRPr/>
            </a:pPr>
            <a:fld id="{F9D18CF1-CE47-4147-A61E-DBABE49FEB0F}"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02460707"/>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p>
            <a:pPr>
              <a:defRPr/>
            </a:pPr>
            <a:fld id="{77668DC0-5E65-4C5D-B42E-D6BB6E85CE11}"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49330555"/>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p>
            <a:pPr>
              <a:defRPr/>
            </a:pPr>
            <a:fld id="{44266721-5BA8-45A4-B1D7-8CDC7D982B5C}"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0850461"/>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p>
            <a:pPr>
              <a:defRPr/>
            </a:pPr>
            <a:fld id="{71D298AB-FEB0-4EA9-AD3D-1A4D6FE9EAF3}"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84737127"/>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endParaRPr lang="en-US">
              <a:solidFill>
                <a:srgbClr val="000000"/>
              </a:solidFill>
            </a:endParaRPr>
          </a:p>
        </p:txBody>
      </p:sp>
      <p:sp>
        <p:nvSpPr>
          <p:cNvPr id="6" name="Footer Placeholder 5"/>
          <p:cNvSpPr>
            <a:spLocks noGrp="1"/>
          </p:cNvSpPr>
          <p:nvPr>
            <p:ph type="ftr" sz="quarter" idx="11"/>
          </p:nvPr>
        </p:nvSpPr>
        <p:spPr/>
        <p:txBody>
          <a:bodyPr/>
          <a:lstStyle/>
          <a:p>
            <a:pPr>
              <a:defRPr/>
            </a:pPr>
            <a:endParaRPr lang="en-US">
              <a:solidFill>
                <a:srgbClr val="000000"/>
              </a:solidFill>
            </a:endParaRPr>
          </a:p>
        </p:txBody>
      </p:sp>
      <p:sp>
        <p:nvSpPr>
          <p:cNvPr id="7" name="Slide Number Placeholder 6"/>
          <p:cNvSpPr>
            <a:spLocks noGrp="1"/>
          </p:cNvSpPr>
          <p:nvPr>
            <p:ph type="sldNum" sz="quarter" idx="12"/>
          </p:nvPr>
        </p:nvSpPr>
        <p:spPr/>
        <p:txBody>
          <a:bodyPr/>
          <a:lstStyle/>
          <a:p>
            <a:pPr>
              <a:defRPr/>
            </a:pPr>
            <a:fld id="{7DCD2D67-E0B0-409A-A7F0-089EEEB3CF99}"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06606543"/>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a:solidFill>
                <a:srgbClr val="000000"/>
              </a:solidFill>
            </a:endParaRPr>
          </a:p>
        </p:txBody>
      </p:sp>
      <p:sp>
        <p:nvSpPr>
          <p:cNvPr id="8" name="Footer Placeholder 7"/>
          <p:cNvSpPr>
            <a:spLocks noGrp="1"/>
          </p:cNvSpPr>
          <p:nvPr>
            <p:ph type="ftr" sz="quarter" idx="11"/>
          </p:nvPr>
        </p:nvSpPr>
        <p:spPr/>
        <p:txBody>
          <a:bodyPr/>
          <a:lstStyle/>
          <a:p>
            <a:pPr>
              <a:defRPr/>
            </a:pPr>
            <a:endParaRPr lang="en-US">
              <a:solidFill>
                <a:srgbClr val="000000"/>
              </a:solidFill>
            </a:endParaRPr>
          </a:p>
        </p:txBody>
      </p:sp>
      <p:sp>
        <p:nvSpPr>
          <p:cNvPr id="9" name="Slide Number Placeholder 8"/>
          <p:cNvSpPr>
            <a:spLocks noGrp="1"/>
          </p:cNvSpPr>
          <p:nvPr>
            <p:ph type="sldNum" sz="quarter" idx="12"/>
          </p:nvPr>
        </p:nvSpPr>
        <p:spPr/>
        <p:txBody>
          <a:bodyPr/>
          <a:lstStyle/>
          <a:p>
            <a:pPr>
              <a:defRPr/>
            </a:pPr>
            <a:fld id="{CFAF8F3F-FE05-4FD7-9BA1-41B4BED72C06}"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53223650"/>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a:solidFill>
                <a:srgbClr val="000000"/>
              </a:solidFill>
            </a:endParaRPr>
          </a:p>
        </p:txBody>
      </p:sp>
      <p:sp>
        <p:nvSpPr>
          <p:cNvPr id="4" name="Footer Placeholder 3"/>
          <p:cNvSpPr>
            <a:spLocks noGrp="1"/>
          </p:cNvSpPr>
          <p:nvPr>
            <p:ph type="ftr" sz="quarter" idx="11"/>
          </p:nvPr>
        </p:nvSpPr>
        <p:spPr/>
        <p:txBody>
          <a:bodyPr/>
          <a:lstStyle/>
          <a:p>
            <a:pPr>
              <a:defRPr/>
            </a:pPr>
            <a:endParaRPr lang="en-US">
              <a:solidFill>
                <a:srgbClr val="000000"/>
              </a:solidFill>
            </a:endParaRPr>
          </a:p>
        </p:txBody>
      </p:sp>
      <p:sp>
        <p:nvSpPr>
          <p:cNvPr id="5" name="Slide Number Placeholder 4"/>
          <p:cNvSpPr>
            <a:spLocks noGrp="1"/>
          </p:cNvSpPr>
          <p:nvPr>
            <p:ph type="sldNum" sz="quarter" idx="12"/>
          </p:nvPr>
        </p:nvSpPr>
        <p:spPr/>
        <p:txBody>
          <a:bodyPr/>
          <a:lstStyle/>
          <a:p>
            <a:pPr>
              <a:defRPr/>
            </a:pPr>
            <a:fld id="{5C6B0203-68BF-4972-B424-E89A7895F096}"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5319631"/>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solidFill>
                <a:srgbClr val="000000"/>
              </a:solidFill>
            </a:endParaRPr>
          </a:p>
        </p:txBody>
      </p:sp>
      <p:sp>
        <p:nvSpPr>
          <p:cNvPr id="3" name="Footer Placeholder 2"/>
          <p:cNvSpPr>
            <a:spLocks noGrp="1"/>
          </p:cNvSpPr>
          <p:nvPr>
            <p:ph type="ftr" sz="quarter" idx="11"/>
          </p:nvPr>
        </p:nvSpPr>
        <p:spPr/>
        <p:txBody>
          <a:bodyPr/>
          <a:lstStyle/>
          <a:p>
            <a:pPr>
              <a:defRPr/>
            </a:pPr>
            <a:endParaRPr lang="en-US">
              <a:solidFill>
                <a:srgbClr val="000000"/>
              </a:solidFill>
            </a:endParaRPr>
          </a:p>
        </p:txBody>
      </p:sp>
      <p:sp>
        <p:nvSpPr>
          <p:cNvPr id="4" name="Slide Number Placeholder 3"/>
          <p:cNvSpPr>
            <a:spLocks noGrp="1"/>
          </p:cNvSpPr>
          <p:nvPr>
            <p:ph type="sldNum" sz="quarter" idx="12"/>
          </p:nvPr>
        </p:nvSpPr>
        <p:spPr/>
        <p:txBody>
          <a:bodyPr/>
          <a:lstStyle/>
          <a:p>
            <a:pPr>
              <a:defRPr/>
            </a:pPr>
            <a:fld id="{DA36FFC3-B153-4A6C-BDAE-493516209079}"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04432910"/>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solidFill>
                <a:srgbClr val="000000"/>
              </a:solidFill>
            </a:endParaRPr>
          </a:p>
        </p:txBody>
      </p:sp>
      <p:sp>
        <p:nvSpPr>
          <p:cNvPr id="6" name="Footer Placeholder 5"/>
          <p:cNvSpPr>
            <a:spLocks noGrp="1"/>
          </p:cNvSpPr>
          <p:nvPr>
            <p:ph type="ftr" sz="quarter" idx="11"/>
          </p:nvPr>
        </p:nvSpPr>
        <p:spPr/>
        <p:txBody>
          <a:bodyPr/>
          <a:lstStyle/>
          <a:p>
            <a:pPr>
              <a:defRPr/>
            </a:pPr>
            <a:endParaRPr lang="en-US">
              <a:solidFill>
                <a:srgbClr val="000000"/>
              </a:solidFill>
            </a:endParaRPr>
          </a:p>
        </p:txBody>
      </p:sp>
      <p:sp>
        <p:nvSpPr>
          <p:cNvPr id="7" name="Slide Number Placeholder 6"/>
          <p:cNvSpPr>
            <a:spLocks noGrp="1"/>
          </p:cNvSpPr>
          <p:nvPr>
            <p:ph type="sldNum" sz="quarter" idx="12"/>
          </p:nvPr>
        </p:nvSpPr>
        <p:spPr/>
        <p:txBody>
          <a:bodyPr/>
          <a:lstStyle/>
          <a:p>
            <a:pPr>
              <a:defRPr/>
            </a:pPr>
            <a:fld id="{19889CDB-A51F-400A-9C29-6D8796E38BD2}"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53354449"/>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solidFill>
                <a:srgbClr val="000000"/>
              </a:solidFill>
            </a:endParaRPr>
          </a:p>
        </p:txBody>
      </p:sp>
      <p:sp>
        <p:nvSpPr>
          <p:cNvPr id="6" name="Footer Placeholder 5"/>
          <p:cNvSpPr>
            <a:spLocks noGrp="1"/>
          </p:cNvSpPr>
          <p:nvPr>
            <p:ph type="ftr" sz="quarter" idx="11"/>
          </p:nvPr>
        </p:nvSpPr>
        <p:spPr/>
        <p:txBody>
          <a:bodyPr/>
          <a:lstStyle/>
          <a:p>
            <a:pPr>
              <a:defRPr/>
            </a:pPr>
            <a:endParaRPr lang="en-US">
              <a:solidFill>
                <a:srgbClr val="000000"/>
              </a:solidFill>
            </a:endParaRPr>
          </a:p>
        </p:txBody>
      </p:sp>
      <p:sp>
        <p:nvSpPr>
          <p:cNvPr id="7" name="Slide Number Placeholder 6"/>
          <p:cNvSpPr>
            <a:spLocks noGrp="1"/>
          </p:cNvSpPr>
          <p:nvPr>
            <p:ph type="sldNum" sz="quarter" idx="12"/>
          </p:nvPr>
        </p:nvSpPr>
        <p:spPr/>
        <p:txBody>
          <a:bodyPr/>
          <a:lstStyle/>
          <a:p>
            <a:pPr>
              <a:defRPr/>
            </a:pPr>
            <a:fld id="{F0EF08A1-209A-40D6-A872-70EB8ADC0D3B}"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810565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1D298AB-FEB0-4EA9-AD3D-1A4D6FE9EAF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0568774"/>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p>
            <a:pPr>
              <a:defRPr/>
            </a:pPr>
            <a:fld id="{0AF6D3A7-77D3-4ED0-B1D1-97ACC10CC052}"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41784914"/>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p>
            <a:pPr>
              <a:defRPr/>
            </a:pPr>
            <a:fld id="{F9D18CF1-CE47-4147-A61E-DBABE49FEB0F}"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37325177"/>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68610" name="Group 2"/>
          <p:cNvGrpSpPr>
            <a:grpSpLocks/>
          </p:cNvGrpSpPr>
          <p:nvPr/>
        </p:nvGrpSpPr>
        <p:grpSpPr bwMode="auto">
          <a:xfrm>
            <a:off x="-633413" y="798513"/>
            <a:ext cx="7542213" cy="6029325"/>
            <a:chOff x="-384" y="480"/>
            <a:chExt cx="4751" cy="3798"/>
          </a:xfrm>
        </p:grpSpPr>
        <p:grpSp>
          <p:nvGrpSpPr>
            <p:cNvPr id="68611" name="Group 3"/>
            <p:cNvGrpSpPr>
              <a:grpSpLocks/>
            </p:cNvGrpSpPr>
            <p:nvPr/>
          </p:nvGrpSpPr>
          <p:grpSpPr bwMode="auto">
            <a:xfrm>
              <a:off x="-384" y="480"/>
              <a:ext cx="4751" cy="3798"/>
              <a:chOff x="0" y="522"/>
              <a:chExt cx="4751" cy="3798"/>
            </a:xfrm>
          </p:grpSpPr>
          <p:grpSp>
            <p:nvGrpSpPr>
              <p:cNvPr id="68612" name="Group 4"/>
              <p:cNvGrpSpPr>
                <a:grpSpLocks/>
              </p:cNvGrpSpPr>
              <p:nvPr userDrawn="1"/>
            </p:nvGrpSpPr>
            <p:grpSpPr bwMode="auto">
              <a:xfrm>
                <a:off x="0" y="522"/>
                <a:ext cx="4751" cy="3794"/>
                <a:chOff x="0" y="522"/>
                <a:chExt cx="4751" cy="3794"/>
              </a:xfrm>
            </p:grpSpPr>
            <p:sp>
              <p:nvSpPr>
                <p:cNvPr id="68613" name="Freeform 5"/>
                <p:cNvSpPr>
                  <a:spLocks/>
                </p:cNvSpPr>
                <p:nvPr userDrawn="1"/>
              </p:nvSpPr>
              <p:spPr bwMode="hidden">
                <a:xfrm>
                  <a:off x="628" y="1241"/>
                  <a:ext cx="3281" cy="3075"/>
                </a:xfrm>
                <a:custGeom>
                  <a:avLst/>
                  <a:gdLst>
                    <a:gd name="T0" fmla="*/ 502 w 3271"/>
                    <a:gd name="T1" fmla="*/ 1990 h 3075"/>
                    <a:gd name="T2" fmla="*/ 186 w 3271"/>
                    <a:gd name="T3" fmla="*/ 1474 h 3075"/>
                    <a:gd name="T4" fmla="*/ 66 w 3271"/>
                    <a:gd name="T5" fmla="*/ 1169 h 3075"/>
                    <a:gd name="T6" fmla="*/ 12 w 3271"/>
                    <a:gd name="T7" fmla="*/ 875 h 3075"/>
                    <a:gd name="T8" fmla="*/ 18 w 3271"/>
                    <a:gd name="T9" fmla="*/ 611 h 3075"/>
                    <a:gd name="T10" fmla="*/ 84 w 3271"/>
                    <a:gd name="T11" fmla="*/ 389 h 3075"/>
                    <a:gd name="T12" fmla="*/ 209 w 3271"/>
                    <a:gd name="T13" fmla="*/ 216 h 3075"/>
                    <a:gd name="T14" fmla="*/ 508 w 3271"/>
                    <a:gd name="T15" fmla="*/ 42 h 3075"/>
                    <a:gd name="T16" fmla="*/ 891 w 3271"/>
                    <a:gd name="T17" fmla="*/ 6 h 3075"/>
                    <a:gd name="T18" fmla="*/ 1334 w 3271"/>
                    <a:gd name="T19" fmla="*/ 102 h 3075"/>
                    <a:gd name="T20" fmla="*/ 1806 w 3271"/>
                    <a:gd name="T21" fmla="*/ 324 h 3075"/>
                    <a:gd name="T22" fmla="*/ 2272 w 3271"/>
                    <a:gd name="T23" fmla="*/ 659 h 3075"/>
                    <a:gd name="T24" fmla="*/ 2769 w 3271"/>
                    <a:gd name="T25" fmla="*/ 1187 h 3075"/>
                    <a:gd name="T26" fmla="*/ 3085 w 3271"/>
                    <a:gd name="T27" fmla="*/ 1702 h 3075"/>
                    <a:gd name="T28" fmla="*/ 3205 w 3271"/>
                    <a:gd name="T29" fmla="*/ 2008 h 3075"/>
                    <a:gd name="T30" fmla="*/ 3259 w 3271"/>
                    <a:gd name="T31" fmla="*/ 2302 h 3075"/>
                    <a:gd name="T32" fmla="*/ 3253 w 3271"/>
                    <a:gd name="T33" fmla="*/ 2565 h 3075"/>
                    <a:gd name="T34" fmla="*/ 3187 w 3271"/>
                    <a:gd name="T35" fmla="*/ 2781 h 3075"/>
                    <a:gd name="T36" fmla="*/ 3068 w 3271"/>
                    <a:gd name="T37" fmla="*/ 2961 h 3075"/>
                    <a:gd name="T38" fmla="*/ 2918 w 3271"/>
                    <a:gd name="T39" fmla="*/ 3075 h 3075"/>
                    <a:gd name="T40" fmla="*/ 3068 w 3271"/>
                    <a:gd name="T41" fmla="*/ 2967 h 3075"/>
                    <a:gd name="T42" fmla="*/ 3193 w 3271"/>
                    <a:gd name="T43" fmla="*/ 2787 h 3075"/>
                    <a:gd name="T44" fmla="*/ 3259 w 3271"/>
                    <a:gd name="T45" fmla="*/ 2565 h 3075"/>
                    <a:gd name="T46" fmla="*/ 3265 w 3271"/>
                    <a:gd name="T47" fmla="*/ 2302 h 3075"/>
                    <a:gd name="T48" fmla="*/ 3211 w 3271"/>
                    <a:gd name="T49" fmla="*/ 2008 h 3075"/>
                    <a:gd name="T50" fmla="*/ 3091 w 3271"/>
                    <a:gd name="T51" fmla="*/ 1702 h 3075"/>
                    <a:gd name="T52" fmla="*/ 2775 w 3271"/>
                    <a:gd name="T53" fmla="*/ 1181 h 3075"/>
                    <a:gd name="T54" fmla="*/ 2278 w 3271"/>
                    <a:gd name="T55" fmla="*/ 653 h 3075"/>
                    <a:gd name="T56" fmla="*/ 1806 w 3271"/>
                    <a:gd name="T57" fmla="*/ 318 h 3075"/>
                    <a:gd name="T58" fmla="*/ 1334 w 3271"/>
                    <a:gd name="T59" fmla="*/ 96 h 3075"/>
                    <a:gd name="T60" fmla="*/ 891 w 3271"/>
                    <a:gd name="T61" fmla="*/ 0 h 3075"/>
                    <a:gd name="T62" fmla="*/ 502 w 3271"/>
                    <a:gd name="T63" fmla="*/ 36 h 3075"/>
                    <a:gd name="T64" fmla="*/ 204 w 3271"/>
                    <a:gd name="T65" fmla="*/ 210 h 3075"/>
                    <a:gd name="T66" fmla="*/ 78 w 3271"/>
                    <a:gd name="T67" fmla="*/ 389 h 3075"/>
                    <a:gd name="T68" fmla="*/ 12 w 3271"/>
                    <a:gd name="T69" fmla="*/ 611 h 3075"/>
                    <a:gd name="T70" fmla="*/ 6 w 3271"/>
                    <a:gd name="T71" fmla="*/ 875 h 3075"/>
                    <a:gd name="T72" fmla="*/ 60 w 3271"/>
                    <a:gd name="T73" fmla="*/ 1169 h 3075"/>
                    <a:gd name="T74" fmla="*/ 180 w 3271"/>
                    <a:gd name="T75" fmla="*/ 1474 h 3075"/>
                    <a:gd name="T76" fmla="*/ 353 w 3271"/>
                    <a:gd name="T77" fmla="*/ 1786 h 3075"/>
                    <a:gd name="T78" fmla="*/ 849 w 3271"/>
                    <a:gd name="T79" fmla="*/ 2380 h 3075"/>
                    <a:gd name="T80" fmla="*/ 1244 w 3271"/>
                    <a:gd name="T81" fmla="*/ 2709 h 3075"/>
                    <a:gd name="T82" fmla="*/ 1656 w 3271"/>
                    <a:gd name="T83" fmla="*/ 2961 h 3075"/>
                    <a:gd name="T84" fmla="*/ 1937 w 3271"/>
                    <a:gd name="T85" fmla="*/ 3075 h 3075"/>
                    <a:gd name="T86" fmla="*/ 1525 w 3271"/>
                    <a:gd name="T87" fmla="*/ 2889 h 3075"/>
                    <a:gd name="T88" fmla="*/ 1118 w 3271"/>
                    <a:gd name="T89" fmla="*/ 2607 h 3075"/>
                    <a:gd name="T90" fmla="*/ 849 w 3271"/>
                    <a:gd name="T91" fmla="*/ 2380 h 3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271" h="3075">
                      <a:moveTo>
                        <a:pt x="849" y="2380"/>
                      </a:moveTo>
                      <a:lnTo>
                        <a:pt x="664" y="2188"/>
                      </a:lnTo>
                      <a:lnTo>
                        <a:pt x="502" y="1990"/>
                      </a:lnTo>
                      <a:lnTo>
                        <a:pt x="359" y="1786"/>
                      </a:lnTo>
                      <a:lnTo>
                        <a:pt x="239" y="1576"/>
                      </a:lnTo>
                      <a:lnTo>
                        <a:pt x="186" y="1474"/>
                      </a:lnTo>
                      <a:lnTo>
                        <a:pt x="138" y="1373"/>
                      </a:lnTo>
                      <a:lnTo>
                        <a:pt x="102" y="1271"/>
                      </a:lnTo>
                      <a:lnTo>
                        <a:pt x="66" y="1169"/>
                      </a:lnTo>
                      <a:lnTo>
                        <a:pt x="42" y="1067"/>
                      </a:lnTo>
                      <a:lnTo>
                        <a:pt x="24" y="971"/>
                      </a:lnTo>
                      <a:lnTo>
                        <a:pt x="12" y="875"/>
                      </a:lnTo>
                      <a:lnTo>
                        <a:pt x="6" y="779"/>
                      </a:lnTo>
                      <a:lnTo>
                        <a:pt x="6" y="695"/>
                      </a:lnTo>
                      <a:lnTo>
                        <a:pt x="18" y="611"/>
                      </a:lnTo>
                      <a:lnTo>
                        <a:pt x="30" y="533"/>
                      </a:lnTo>
                      <a:lnTo>
                        <a:pt x="54" y="461"/>
                      </a:lnTo>
                      <a:lnTo>
                        <a:pt x="84" y="389"/>
                      </a:lnTo>
                      <a:lnTo>
                        <a:pt x="120" y="330"/>
                      </a:lnTo>
                      <a:lnTo>
                        <a:pt x="162" y="270"/>
                      </a:lnTo>
                      <a:lnTo>
                        <a:pt x="209" y="216"/>
                      </a:lnTo>
                      <a:lnTo>
                        <a:pt x="299" y="144"/>
                      </a:lnTo>
                      <a:lnTo>
                        <a:pt x="395" y="84"/>
                      </a:lnTo>
                      <a:lnTo>
                        <a:pt x="508" y="42"/>
                      </a:lnTo>
                      <a:lnTo>
                        <a:pt x="628" y="18"/>
                      </a:lnTo>
                      <a:lnTo>
                        <a:pt x="754" y="6"/>
                      </a:lnTo>
                      <a:lnTo>
                        <a:pt x="891" y="6"/>
                      </a:lnTo>
                      <a:lnTo>
                        <a:pt x="1035" y="24"/>
                      </a:lnTo>
                      <a:lnTo>
                        <a:pt x="1184" y="60"/>
                      </a:lnTo>
                      <a:lnTo>
                        <a:pt x="1334" y="102"/>
                      </a:lnTo>
                      <a:lnTo>
                        <a:pt x="1489" y="162"/>
                      </a:lnTo>
                      <a:lnTo>
                        <a:pt x="1644" y="240"/>
                      </a:lnTo>
                      <a:lnTo>
                        <a:pt x="1806" y="324"/>
                      </a:lnTo>
                      <a:lnTo>
                        <a:pt x="1961" y="425"/>
                      </a:lnTo>
                      <a:lnTo>
                        <a:pt x="2117" y="533"/>
                      </a:lnTo>
                      <a:lnTo>
                        <a:pt x="2272" y="659"/>
                      </a:lnTo>
                      <a:lnTo>
                        <a:pt x="2422" y="797"/>
                      </a:lnTo>
                      <a:lnTo>
                        <a:pt x="2607" y="989"/>
                      </a:lnTo>
                      <a:lnTo>
                        <a:pt x="2769" y="1187"/>
                      </a:lnTo>
                      <a:lnTo>
                        <a:pt x="2912" y="1391"/>
                      </a:lnTo>
                      <a:lnTo>
                        <a:pt x="3032" y="1600"/>
                      </a:lnTo>
                      <a:lnTo>
                        <a:pt x="3085" y="1702"/>
                      </a:lnTo>
                      <a:lnTo>
                        <a:pt x="3133" y="1804"/>
                      </a:lnTo>
                      <a:lnTo>
                        <a:pt x="3169" y="1906"/>
                      </a:lnTo>
                      <a:lnTo>
                        <a:pt x="3205" y="2008"/>
                      </a:lnTo>
                      <a:lnTo>
                        <a:pt x="3229" y="2110"/>
                      </a:lnTo>
                      <a:lnTo>
                        <a:pt x="3247" y="2206"/>
                      </a:lnTo>
                      <a:lnTo>
                        <a:pt x="3259" y="2302"/>
                      </a:lnTo>
                      <a:lnTo>
                        <a:pt x="3265" y="2398"/>
                      </a:lnTo>
                      <a:lnTo>
                        <a:pt x="3265" y="2482"/>
                      </a:lnTo>
                      <a:lnTo>
                        <a:pt x="3253" y="2565"/>
                      </a:lnTo>
                      <a:lnTo>
                        <a:pt x="3241" y="2643"/>
                      </a:lnTo>
                      <a:lnTo>
                        <a:pt x="3217" y="2715"/>
                      </a:lnTo>
                      <a:lnTo>
                        <a:pt x="3187" y="2781"/>
                      </a:lnTo>
                      <a:lnTo>
                        <a:pt x="3157" y="2847"/>
                      </a:lnTo>
                      <a:lnTo>
                        <a:pt x="3115" y="2907"/>
                      </a:lnTo>
                      <a:lnTo>
                        <a:pt x="3068" y="2961"/>
                      </a:lnTo>
                      <a:lnTo>
                        <a:pt x="3068" y="2961"/>
                      </a:lnTo>
                      <a:lnTo>
                        <a:pt x="2996" y="3021"/>
                      </a:lnTo>
                      <a:lnTo>
                        <a:pt x="2918" y="3075"/>
                      </a:lnTo>
                      <a:lnTo>
                        <a:pt x="2930" y="3075"/>
                      </a:lnTo>
                      <a:lnTo>
                        <a:pt x="3002" y="3027"/>
                      </a:lnTo>
                      <a:lnTo>
                        <a:pt x="3068" y="2967"/>
                      </a:lnTo>
                      <a:lnTo>
                        <a:pt x="3115" y="2913"/>
                      </a:lnTo>
                      <a:lnTo>
                        <a:pt x="3157" y="2853"/>
                      </a:lnTo>
                      <a:lnTo>
                        <a:pt x="3193" y="2787"/>
                      </a:lnTo>
                      <a:lnTo>
                        <a:pt x="3223" y="2721"/>
                      </a:lnTo>
                      <a:lnTo>
                        <a:pt x="3247" y="2643"/>
                      </a:lnTo>
                      <a:lnTo>
                        <a:pt x="3259" y="2565"/>
                      </a:lnTo>
                      <a:lnTo>
                        <a:pt x="3271" y="2482"/>
                      </a:lnTo>
                      <a:lnTo>
                        <a:pt x="3271" y="2398"/>
                      </a:lnTo>
                      <a:lnTo>
                        <a:pt x="3265" y="2302"/>
                      </a:lnTo>
                      <a:lnTo>
                        <a:pt x="3253" y="2206"/>
                      </a:lnTo>
                      <a:lnTo>
                        <a:pt x="3235" y="2110"/>
                      </a:lnTo>
                      <a:lnTo>
                        <a:pt x="3211" y="2008"/>
                      </a:lnTo>
                      <a:lnTo>
                        <a:pt x="3175" y="1906"/>
                      </a:lnTo>
                      <a:lnTo>
                        <a:pt x="3139" y="1804"/>
                      </a:lnTo>
                      <a:lnTo>
                        <a:pt x="3091" y="1702"/>
                      </a:lnTo>
                      <a:lnTo>
                        <a:pt x="3038" y="1594"/>
                      </a:lnTo>
                      <a:lnTo>
                        <a:pt x="2918" y="1391"/>
                      </a:lnTo>
                      <a:lnTo>
                        <a:pt x="2775" y="1181"/>
                      </a:lnTo>
                      <a:lnTo>
                        <a:pt x="2613" y="983"/>
                      </a:lnTo>
                      <a:lnTo>
                        <a:pt x="2428" y="791"/>
                      </a:lnTo>
                      <a:lnTo>
                        <a:pt x="2278" y="653"/>
                      </a:lnTo>
                      <a:lnTo>
                        <a:pt x="2123" y="527"/>
                      </a:lnTo>
                      <a:lnTo>
                        <a:pt x="1967" y="419"/>
                      </a:lnTo>
                      <a:lnTo>
                        <a:pt x="1806" y="318"/>
                      </a:lnTo>
                      <a:lnTo>
                        <a:pt x="1650" y="234"/>
                      </a:lnTo>
                      <a:lnTo>
                        <a:pt x="1489" y="156"/>
                      </a:lnTo>
                      <a:lnTo>
                        <a:pt x="1334" y="96"/>
                      </a:lnTo>
                      <a:lnTo>
                        <a:pt x="1184" y="54"/>
                      </a:lnTo>
                      <a:lnTo>
                        <a:pt x="1035" y="18"/>
                      </a:lnTo>
                      <a:lnTo>
                        <a:pt x="891" y="0"/>
                      </a:lnTo>
                      <a:lnTo>
                        <a:pt x="754" y="0"/>
                      </a:lnTo>
                      <a:lnTo>
                        <a:pt x="622" y="12"/>
                      </a:lnTo>
                      <a:lnTo>
                        <a:pt x="502" y="36"/>
                      </a:lnTo>
                      <a:lnTo>
                        <a:pt x="395" y="78"/>
                      </a:lnTo>
                      <a:lnTo>
                        <a:pt x="293" y="138"/>
                      </a:lnTo>
                      <a:lnTo>
                        <a:pt x="204" y="210"/>
                      </a:lnTo>
                      <a:lnTo>
                        <a:pt x="156" y="264"/>
                      </a:lnTo>
                      <a:lnTo>
                        <a:pt x="114" y="324"/>
                      </a:lnTo>
                      <a:lnTo>
                        <a:pt x="78" y="389"/>
                      </a:lnTo>
                      <a:lnTo>
                        <a:pt x="48" y="461"/>
                      </a:lnTo>
                      <a:lnTo>
                        <a:pt x="30" y="533"/>
                      </a:lnTo>
                      <a:lnTo>
                        <a:pt x="12" y="611"/>
                      </a:lnTo>
                      <a:lnTo>
                        <a:pt x="6" y="695"/>
                      </a:lnTo>
                      <a:lnTo>
                        <a:pt x="0" y="779"/>
                      </a:lnTo>
                      <a:lnTo>
                        <a:pt x="6" y="875"/>
                      </a:lnTo>
                      <a:lnTo>
                        <a:pt x="18" y="971"/>
                      </a:lnTo>
                      <a:lnTo>
                        <a:pt x="36" y="1067"/>
                      </a:lnTo>
                      <a:lnTo>
                        <a:pt x="60" y="1169"/>
                      </a:lnTo>
                      <a:lnTo>
                        <a:pt x="96" y="1271"/>
                      </a:lnTo>
                      <a:lnTo>
                        <a:pt x="132" y="1373"/>
                      </a:lnTo>
                      <a:lnTo>
                        <a:pt x="180" y="1474"/>
                      </a:lnTo>
                      <a:lnTo>
                        <a:pt x="233" y="1582"/>
                      </a:lnTo>
                      <a:lnTo>
                        <a:pt x="287" y="1684"/>
                      </a:lnTo>
                      <a:lnTo>
                        <a:pt x="353" y="1786"/>
                      </a:lnTo>
                      <a:lnTo>
                        <a:pt x="496" y="1990"/>
                      </a:lnTo>
                      <a:lnTo>
                        <a:pt x="664" y="2188"/>
                      </a:lnTo>
                      <a:lnTo>
                        <a:pt x="849" y="2380"/>
                      </a:lnTo>
                      <a:lnTo>
                        <a:pt x="981" y="2500"/>
                      </a:lnTo>
                      <a:lnTo>
                        <a:pt x="1112" y="2607"/>
                      </a:lnTo>
                      <a:lnTo>
                        <a:pt x="1244" y="2709"/>
                      </a:lnTo>
                      <a:lnTo>
                        <a:pt x="1381" y="2805"/>
                      </a:lnTo>
                      <a:lnTo>
                        <a:pt x="1519" y="2889"/>
                      </a:lnTo>
                      <a:lnTo>
                        <a:pt x="1656" y="2961"/>
                      </a:lnTo>
                      <a:lnTo>
                        <a:pt x="1788" y="3021"/>
                      </a:lnTo>
                      <a:lnTo>
                        <a:pt x="1926" y="3075"/>
                      </a:lnTo>
                      <a:lnTo>
                        <a:pt x="1937" y="3075"/>
                      </a:lnTo>
                      <a:lnTo>
                        <a:pt x="1800" y="3021"/>
                      </a:lnTo>
                      <a:lnTo>
                        <a:pt x="1662" y="2961"/>
                      </a:lnTo>
                      <a:lnTo>
                        <a:pt x="1525" y="2889"/>
                      </a:lnTo>
                      <a:lnTo>
                        <a:pt x="1387" y="2805"/>
                      </a:lnTo>
                      <a:lnTo>
                        <a:pt x="1250" y="2709"/>
                      </a:lnTo>
                      <a:lnTo>
                        <a:pt x="1118" y="2607"/>
                      </a:lnTo>
                      <a:lnTo>
                        <a:pt x="981" y="2500"/>
                      </a:lnTo>
                      <a:lnTo>
                        <a:pt x="849" y="2380"/>
                      </a:lnTo>
                      <a:lnTo>
                        <a:pt x="849" y="238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FFFFFF"/>
                    </a:solidFill>
                    <a:latin typeface="Arial" panose="020B0604020202020204" pitchFamily="34" charset="0"/>
                  </a:endParaRPr>
                </a:p>
              </p:txBody>
            </p:sp>
            <p:grpSp>
              <p:nvGrpSpPr>
                <p:cNvPr id="68614" name="Group 6"/>
                <p:cNvGrpSpPr>
                  <a:grpSpLocks/>
                </p:cNvGrpSpPr>
                <p:nvPr userDrawn="1"/>
              </p:nvGrpSpPr>
              <p:grpSpPr bwMode="auto">
                <a:xfrm>
                  <a:off x="0" y="522"/>
                  <a:ext cx="4751" cy="3794"/>
                  <a:chOff x="0" y="522"/>
                  <a:chExt cx="4751" cy="3794"/>
                </a:xfrm>
              </p:grpSpPr>
              <p:sp>
                <p:nvSpPr>
                  <p:cNvPr id="68615" name="Freeform 7"/>
                  <p:cNvSpPr>
                    <a:spLocks/>
                  </p:cNvSpPr>
                  <p:nvPr userDrawn="1"/>
                </p:nvSpPr>
                <p:spPr bwMode="hidden">
                  <a:xfrm>
                    <a:off x="400" y="815"/>
                    <a:ext cx="3964" cy="3501"/>
                  </a:xfrm>
                  <a:custGeom>
                    <a:avLst/>
                    <a:gdLst>
                      <a:gd name="T0" fmla="*/ 3946 w 3952"/>
                      <a:gd name="T1" fmla="*/ 2860 h 3501"/>
                      <a:gd name="T2" fmla="*/ 3910 w 3952"/>
                      <a:gd name="T3" fmla="*/ 2614 h 3501"/>
                      <a:gd name="T4" fmla="*/ 3839 w 3952"/>
                      <a:gd name="T5" fmla="*/ 2368 h 3501"/>
                      <a:gd name="T6" fmla="*/ 3731 w 3952"/>
                      <a:gd name="T7" fmla="*/ 2110 h 3501"/>
                      <a:gd name="T8" fmla="*/ 3593 w 3952"/>
                      <a:gd name="T9" fmla="*/ 1853 h 3501"/>
                      <a:gd name="T10" fmla="*/ 3432 w 3952"/>
                      <a:gd name="T11" fmla="*/ 1595 h 3501"/>
                      <a:gd name="T12" fmla="*/ 3241 w 3952"/>
                      <a:gd name="T13" fmla="*/ 1343 h 3501"/>
                      <a:gd name="T14" fmla="*/ 3025 w 3952"/>
                      <a:gd name="T15" fmla="*/ 1103 h 3501"/>
                      <a:gd name="T16" fmla="*/ 2721 w 3952"/>
                      <a:gd name="T17" fmla="*/ 815 h 3501"/>
                      <a:gd name="T18" fmla="*/ 2332 w 3952"/>
                      <a:gd name="T19" fmla="*/ 522 h 3501"/>
                      <a:gd name="T20" fmla="*/ 1943 w 3952"/>
                      <a:gd name="T21" fmla="*/ 288 h 3501"/>
                      <a:gd name="T22" fmla="*/ 1555 w 3952"/>
                      <a:gd name="T23" fmla="*/ 126 h 3501"/>
                      <a:gd name="T24" fmla="*/ 1184 w 3952"/>
                      <a:gd name="T25" fmla="*/ 24 h 3501"/>
                      <a:gd name="T26" fmla="*/ 837 w 3952"/>
                      <a:gd name="T27" fmla="*/ 0 h 3501"/>
                      <a:gd name="T28" fmla="*/ 526 w 3952"/>
                      <a:gd name="T29" fmla="*/ 48 h 3501"/>
                      <a:gd name="T30" fmla="*/ 263 w 3952"/>
                      <a:gd name="T31" fmla="*/ 174 h 3501"/>
                      <a:gd name="T32" fmla="*/ 114 w 3952"/>
                      <a:gd name="T33" fmla="*/ 312 h 3501"/>
                      <a:gd name="T34" fmla="*/ 0 w 3952"/>
                      <a:gd name="T35" fmla="*/ 486 h 3501"/>
                      <a:gd name="T36" fmla="*/ 72 w 3952"/>
                      <a:gd name="T37" fmla="*/ 372 h 3501"/>
                      <a:gd name="T38" fmla="*/ 269 w 3952"/>
                      <a:gd name="T39" fmla="*/ 174 h 3501"/>
                      <a:gd name="T40" fmla="*/ 526 w 3952"/>
                      <a:gd name="T41" fmla="*/ 48 h 3501"/>
                      <a:gd name="T42" fmla="*/ 837 w 3952"/>
                      <a:gd name="T43" fmla="*/ 6 h 3501"/>
                      <a:gd name="T44" fmla="*/ 1184 w 3952"/>
                      <a:gd name="T45" fmla="*/ 30 h 3501"/>
                      <a:gd name="T46" fmla="*/ 1555 w 3952"/>
                      <a:gd name="T47" fmla="*/ 132 h 3501"/>
                      <a:gd name="T48" fmla="*/ 1943 w 3952"/>
                      <a:gd name="T49" fmla="*/ 294 h 3501"/>
                      <a:gd name="T50" fmla="*/ 2332 w 3952"/>
                      <a:gd name="T51" fmla="*/ 528 h 3501"/>
                      <a:gd name="T52" fmla="*/ 2715 w 3952"/>
                      <a:gd name="T53" fmla="*/ 821 h 3501"/>
                      <a:gd name="T54" fmla="*/ 3127 w 3952"/>
                      <a:gd name="T55" fmla="*/ 1223 h 3501"/>
                      <a:gd name="T56" fmla="*/ 3336 w 3952"/>
                      <a:gd name="T57" fmla="*/ 1469 h 3501"/>
                      <a:gd name="T58" fmla="*/ 3510 w 3952"/>
                      <a:gd name="T59" fmla="*/ 1727 h 3501"/>
                      <a:gd name="T60" fmla="*/ 3665 w 3952"/>
                      <a:gd name="T61" fmla="*/ 1984 h 3501"/>
                      <a:gd name="T62" fmla="*/ 3785 w 3952"/>
                      <a:gd name="T63" fmla="*/ 2236 h 3501"/>
                      <a:gd name="T64" fmla="*/ 3875 w 3952"/>
                      <a:gd name="T65" fmla="*/ 2494 h 3501"/>
                      <a:gd name="T66" fmla="*/ 3934 w 3952"/>
                      <a:gd name="T67" fmla="*/ 2740 h 3501"/>
                      <a:gd name="T68" fmla="*/ 3952 w 3952"/>
                      <a:gd name="T69" fmla="*/ 2973 h 3501"/>
                      <a:gd name="T70" fmla="*/ 3922 w 3952"/>
                      <a:gd name="T71" fmla="*/ 3255 h 3501"/>
                      <a:gd name="T72" fmla="*/ 3833 w 3952"/>
                      <a:gd name="T73" fmla="*/ 3501 h 3501"/>
                      <a:gd name="T74" fmla="*/ 3886 w 3952"/>
                      <a:gd name="T75" fmla="*/ 3387 h 3501"/>
                      <a:gd name="T76" fmla="*/ 3946 w 3952"/>
                      <a:gd name="T77" fmla="*/ 3123 h 3501"/>
                      <a:gd name="T78" fmla="*/ 3952 w 3952"/>
                      <a:gd name="T79" fmla="*/ 2973 h 3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952" h="3501">
                        <a:moveTo>
                          <a:pt x="3952" y="2973"/>
                        </a:moveTo>
                        <a:lnTo>
                          <a:pt x="3946" y="2860"/>
                        </a:lnTo>
                        <a:lnTo>
                          <a:pt x="3934" y="2740"/>
                        </a:lnTo>
                        <a:lnTo>
                          <a:pt x="3910" y="2614"/>
                        </a:lnTo>
                        <a:lnTo>
                          <a:pt x="3875" y="2494"/>
                        </a:lnTo>
                        <a:lnTo>
                          <a:pt x="3839" y="2368"/>
                        </a:lnTo>
                        <a:lnTo>
                          <a:pt x="3785" y="2236"/>
                        </a:lnTo>
                        <a:lnTo>
                          <a:pt x="3731" y="2110"/>
                        </a:lnTo>
                        <a:lnTo>
                          <a:pt x="3665" y="1978"/>
                        </a:lnTo>
                        <a:lnTo>
                          <a:pt x="3593" y="1853"/>
                        </a:lnTo>
                        <a:lnTo>
                          <a:pt x="3516" y="1721"/>
                        </a:lnTo>
                        <a:lnTo>
                          <a:pt x="3432" y="1595"/>
                        </a:lnTo>
                        <a:lnTo>
                          <a:pt x="3336" y="1469"/>
                        </a:lnTo>
                        <a:lnTo>
                          <a:pt x="3241" y="1343"/>
                        </a:lnTo>
                        <a:lnTo>
                          <a:pt x="3133" y="1223"/>
                        </a:lnTo>
                        <a:lnTo>
                          <a:pt x="3025" y="1103"/>
                        </a:lnTo>
                        <a:lnTo>
                          <a:pt x="2906" y="983"/>
                        </a:lnTo>
                        <a:lnTo>
                          <a:pt x="2721" y="815"/>
                        </a:lnTo>
                        <a:lnTo>
                          <a:pt x="2529" y="660"/>
                        </a:lnTo>
                        <a:lnTo>
                          <a:pt x="2332" y="522"/>
                        </a:lnTo>
                        <a:lnTo>
                          <a:pt x="2141" y="396"/>
                        </a:lnTo>
                        <a:lnTo>
                          <a:pt x="1943" y="288"/>
                        </a:lnTo>
                        <a:lnTo>
                          <a:pt x="1746" y="198"/>
                        </a:lnTo>
                        <a:lnTo>
                          <a:pt x="1555" y="126"/>
                        </a:lnTo>
                        <a:lnTo>
                          <a:pt x="1363" y="66"/>
                        </a:lnTo>
                        <a:lnTo>
                          <a:pt x="1184" y="24"/>
                        </a:lnTo>
                        <a:lnTo>
                          <a:pt x="1005" y="6"/>
                        </a:lnTo>
                        <a:lnTo>
                          <a:pt x="837" y="0"/>
                        </a:lnTo>
                        <a:lnTo>
                          <a:pt x="676" y="12"/>
                        </a:lnTo>
                        <a:lnTo>
                          <a:pt x="526" y="48"/>
                        </a:lnTo>
                        <a:lnTo>
                          <a:pt x="389" y="102"/>
                        </a:lnTo>
                        <a:lnTo>
                          <a:pt x="263" y="174"/>
                        </a:lnTo>
                        <a:lnTo>
                          <a:pt x="155" y="264"/>
                        </a:lnTo>
                        <a:lnTo>
                          <a:pt x="114" y="312"/>
                        </a:lnTo>
                        <a:lnTo>
                          <a:pt x="72" y="366"/>
                        </a:lnTo>
                        <a:lnTo>
                          <a:pt x="0" y="486"/>
                        </a:lnTo>
                        <a:lnTo>
                          <a:pt x="0" y="498"/>
                        </a:lnTo>
                        <a:lnTo>
                          <a:pt x="72" y="372"/>
                        </a:lnTo>
                        <a:lnTo>
                          <a:pt x="161" y="264"/>
                        </a:lnTo>
                        <a:lnTo>
                          <a:pt x="269" y="174"/>
                        </a:lnTo>
                        <a:lnTo>
                          <a:pt x="395" y="102"/>
                        </a:lnTo>
                        <a:lnTo>
                          <a:pt x="526" y="48"/>
                        </a:lnTo>
                        <a:lnTo>
                          <a:pt x="676" y="18"/>
                        </a:lnTo>
                        <a:lnTo>
                          <a:pt x="837" y="6"/>
                        </a:lnTo>
                        <a:lnTo>
                          <a:pt x="1005" y="6"/>
                        </a:lnTo>
                        <a:lnTo>
                          <a:pt x="1184" y="30"/>
                        </a:lnTo>
                        <a:lnTo>
                          <a:pt x="1363" y="72"/>
                        </a:lnTo>
                        <a:lnTo>
                          <a:pt x="1555" y="132"/>
                        </a:lnTo>
                        <a:lnTo>
                          <a:pt x="1746" y="204"/>
                        </a:lnTo>
                        <a:lnTo>
                          <a:pt x="1943" y="294"/>
                        </a:lnTo>
                        <a:lnTo>
                          <a:pt x="2135" y="402"/>
                        </a:lnTo>
                        <a:lnTo>
                          <a:pt x="2332" y="528"/>
                        </a:lnTo>
                        <a:lnTo>
                          <a:pt x="2523" y="666"/>
                        </a:lnTo>
                        <a:lnTo>
                          <a:pt x="2715" y="821"/>
                        </a:lnTo>
                        <a:lnTo>
                          <a:pt x="2900" y="989"/>
                        </a:lnTo>
                        <a:lnTo>
                          <a:pt x="3127" y="1223"/>
                        </a:lnTo>
                        <a:lnTo>
                          <a:pt x="3235" y="1349"/>
                        </a:lnTo>
                        <a:lnTo>
                          <a:pt x="3336" y="1469"/>
                        </a:lnTo>
                        <a:lnTo>
                          <a:pt x="3426" y="1595"/>
                        </a:lnTo>
                        <a:lnTo>
                          <a:pt x="3510" y="1727"/>
                        </a:lnTo>
                        <a:lnTo>
                          <a:pt x="3593" y="1853"/>
                        </a:lnTo>
                        <a:lnTo>
                          <a:pt x="3665" y="1984"/>
                        </a:lnTo>
                        <a:lnTo>
                          <a:pt x="3731" y="2110"/>
                        </a:lnTo>
                        <a:lnTo>
                          <a:pt x="3785" y="2236"/>
                        </a:lnTo>
                        <a:lnTo>
                          <a:pt x="3833" y="2368"/>
                        </a:lnTo>
                        <a:lnTo>
                          <a:pt x="3875" y="2494"/>
                        </a:lnTo>
                        <a:lnTo>
                          <a:pt x="3910" y="2614"/>
                        </a:lnTo>
                        <a:lnTo>
                          <a:pt x="3934" y="2740"/>
                        </a:lnTo>
                        <a:lnTo>
                          <a:pt x="3946" y="2860"/>
                        </a:lnTo>
                        <a:lnTo>
                          <a:pt x="3952" y="2973"/>
                        </a:lnTo>
                        <a:lnTo>
                          <a:pt x="3946" y="3123"/>
                        </a:lnTo>
                        <a:lnTo>
                          <a:pt x="3922" y="3255"/>
                        </a:lnTo>
                        <a:lnTo>
                          <a:pt x="3886" y="3387"/>
                        </a:lnTo>
                        <a:lnTo>
                          <a:pt x="3833" y="3501"/>
                        </a:lnTo>
                        <a:lnTo>
                          <a:pt x="3833" y="3501"/>
                        </a:lnTo>
                        <a:lnTo>
                          <a:pt x="3886" y="3387"/>
                        </a:lnTo>
                        <a:lnTo>
                          <a:pt x="3928" y="3255"/>
                        </a:lnTo>
                        <a:lnTo>
                          <a:pt x="3946" y="3123"/>
                        </a:lnTo>
                        <a:lnTo>
                          <a:pt x="3952" y="2973"/>
                        </a:lnTo>
                        <a:lnTo>
                          <a:pt x="3952" y="297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FFFFFF"/>
                      </a:solidFill>
                      <a:latin typeface="Arial" panose="020B0604020202020204" pitchFamily="34" charset="0"/>
                    </a:endParaRPr>
                  </a:p>
                </p:txBody>
              </p:sp>
              <p:sp>
                <p:nvSpPr>
                  <p:cNvPr id="68616" name="Freeform 8"/>
                  <p:cNvSpPr>
                    <a:spLocks/>
                  </p:cNvSpPr>
                  <p:nvPr userDrawn="1"/>
                </p:nvSpPr>
                <p:spPr bwMode="hidden">
                  <a:xfrm>
                    <a:off x="406" y="953"/>
                    <a:ext cx="3803" cy="3363"/>
                  </a:xfrm>
                  <a:custGeom>
                    <a:avLst/>
                    <a:gdLst>
                      <a:gd name="T0" fmla="*/ 676 w 3791"/>
                      <a:gd name="T1" fmla="*/ 2416 h 3363"/>
                      <a:gd name="T2" fmla="*/ 419 w 3791"/>
                      <a:gd name="T3" fmla="*/ 2062 h 3363"/>
                      <a:gd name="T4" fmla="*/ 215 w 3791"/>
                      <a:gd name="T5" fmla="*/ 1703 h 3363"/>
                      <a:gd name="T6" fmla="*/ 78 w 3791"/>
                      <a:gd name="T7" fmla="*/ 1343 h 3363"/>
                      <a:gd name="T8" fmla="*/ 12 w 3791"/>
                      <a:gd name="T9" fmla="*/ 1001 h 3363"/>
                      <a:gd name="T10" fmla="*/ 18 w 3791"/>
                      <a:gd name="T11" fmla="*/ 701 h 3363"/>
                      <a:gd name="T12" fmla="*/ 96 w 3791"/>
                      <a:gd name="T13" fmla="*/ 450 h 3363"/>
                      <a:gd name="T14" fmla="*/ 239 w 3791"/>
                      <a:gd name="T15" fmla="*/ 246 h 3363"/>
                      <a:gd name="T16" fmla="*/ 580 w 3791"/>
                      <a:gd name="T17" fmla="*/ 48 h 3363"/>
                      <a:gd name="T18" fmla="*/ 1028 w 3791"/>
                      <a:gd name="T19" fmla="*/ 6 h 3363"/>
                      <a:gd name="T20" fmla="*/ 1543 w 3791"/>
                      <a:gd name="T21" fmla="*/ 120 h 3363"/>
                      <a:gd name="T22" fmla="*/ 2087 w 3791"/>
                      <a:gd name="T23" fmla="*/ 378 h 3363"/>
                      <a:gd name="T24" fmla="*/ 2631 w 3791"/>
                      <a:gd name="T25" fmla="*/ 773 h 3363"/>
                      <a:gd name="T26" fmla="*/ 3115 w 3791"/>
                      <a:gd name="T27" fmla="*/ 1265 h 3363"/>
                      <a:gd name="T28" fmla="*/ 3378 w 3791"/>
                      <a:gd name="T29" fmla="*/ 1625 h 3363"/>
                      <a:gd name="T30" fmla="*/ 3582 w 3791"/>
                      <a:gd name="T31" fmla="*/ 1984 h 3363"/>
                      <a:gd name="T32" fmla="*/ 3719 w 3791"/>
                      <a:gd name="T33" fmla="*/ 2344 h 3363"/>
                      <a:gd name="T34" fmla="*/ 3785 w 3791"/>
                      <a:gd name="T35" fmla="*/ 2686 h 3363"/>
                      <a:gd name="T36" fmla="*/ 3749 w 3791"/>
                      <a:gd name="T37" fmla="*/ 3105 h 3363"/>
                      <a:gd name="T38" fmla="*/ 3629 w 3791"/>
                      <a:gd name="T39" fmla="*/ 3363 h 3363"/>
                      <a:gd name="T40" fmla="*/ 3779 w 3791"/>
                      <a:gd name="T41" fmla="*/ 2967 h 3363"/>
                      <a:gd name="T42" fmla="*/ 3791 w 3791"/>
                      <a:gd name="T43" fmla="*/ 2794 h 3363"/>
                      <a:gd name="T44" fmla="*/ 3749 w 3791"/>
                      <a:gd name="T45" fmla="*/ 2458 h 3363"/>
                      <a:gd name="T46" fmla="*/ 3635 w 3791"/>
                      <a:gd name="T47" fmla="*/ 2104 h 3363"/>
                      <a:gd name="T48" fmla="*/ 3456 w 3791"/>
                      <a:gd name="T49" fmla="*/ 1739 h 3363"/>
                      <a:gd name="T50" fmla="*/ 3211 w 3791"/>
                      <a:gd name="T51" fmla="*/ 1385 h 3363"/>
                      <a:gd name="T52" fmla="*/ 2804 w 3791"/>
                      <a:gd name="T53" fmla="*/ 929 h 3363"/>
                      <a:gd name="T54" fmla="*/ 2272 w 3791"/>
                      <a:gd name="T55" fmla="*/ 492 h 3363"/>
                      <a:gd name="T56" fmla="*/ 1722 w 3791"/>
                      <a:gd name="T57" fmla="*/ 192 h 3363"/>
                      <a:gd name="T58" fmla="*/ 1190 w 3791"/>
                      <a:gd name="T59" fmla="*/ 24 h 3363"/>
                      <a:gd name="T60" fmla="*/ 717 w 3791"/>
                      <a:gd name="T61" fmla="*/ 12 h 3363"/>
                      <a:gd name="T62" fmla="*/ 335 w 3791"/>
                      <a:gd name="T63" fmla="*/ 162 h 3363"/>
                      <a:gd name="T64" fmla="*/ 132 w 3791"/>
                      <a:gd name="T65" fmla="*/ 378 h 3363"/>
                      <a:gd name="T66" fmla="*/ 36 w 3791"/>
                      <a:gd name="T67" fmla="*/ 612 h 3363"/>
                      <a:gd name="T68" fmla="*/ 0 w 3791"/>
                      <a:gd name="T69" fmla="*/ 893 h 3363"/>
                      <a:gd name="T70" fmla="*/ 42 w 3791"/>
                      <a:gd name="T71" fmla="*/ 1229 h 3363"/>
                      <a:gd name="T72" fmla="*/ 161 w 3791"/>
                      <a:gd name="T73" fmla="*/ 1583 h 3363"/>
                      <a:gd name="T74" fmla="*/ 341 w 3791"/>
                      <a:gd name="T75" fmla="*/ 1942 h 3363"/>
                      <a:gd name="T76" fmla="*/ 580 w 3791"/>
                      <a:gd name="T77" fmla="*/ 2302 h 3363"/>
                      <a:gd name="T78" fmla="*/ 987 w 3791"/>
                      <a:gd name="T79" fmla="*/ 2758 h 3363"/>
                      <a:gd name="T80" fmla="*/ 1596 w 3791"/>
                      <a:gd name="T81" fmla="*/ 3237 h 3363"/>
                      <a:gd name="T82" fmla="*/ 1596 w 3791"/>
                      <a:gd name="T83" fmla="*/ 3237 h 3363"/>
                      <a:gd name="T84" fmla="*/ 993 w 3791"/>
                      <a:gd name="T85" fmla="*/ 2758 h 3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791" h="3363">
                        <a:moveTo>
                          <a:pt x="993" y="2758"/>
                        </a:moveTo>
                        <a:lnTo>
                          <a:pt x="777" y="2536"/>
                        </a:lnTo>
                        <a:lnTo>
                          <a:pt x="676" y="2416"/>
                        </a:lnTo>
                        <a:lnTo>
                          <a:pt x="586" y="2302"/>
                        </a:lnTo>
                        <a:lnTo>
                          <a:pt x="496" y="2182"/>
                        </a:lnTo>
                        <a:lnTo>
                          <a:pt x="419" y="2062"/>
                        </a:lnTo>
                        <a:lnTo>
                          <a:pt x="341" y="1942"/>
                        </a:lnTo>
                        <a:lnTo>
                          <a:pt x="275" y="1822"/>
                        </a:lnTo>
                        <a:lnTo>
                          <a:pt x="215" y="1703"/>
                        </a:lnTo>
                        <a:lnTo>
                          <a:pt x="161" y="1583"/>
                        </a:lnTo>
                        <a:lnTo>
                          <a:pt x="114" y="1463"/>
                        </a:lnTo>
                        <a:lnTo>
                          <a:pt x="78" y="1343"/>
                        </a:lnTo>
                        <a:lnTo>
                          <a:pt x="48" y="1229"/>
                        </a:lnTo>
                        <a:lnTo>
                          <a:pt x="24" y="1115"/>
                        </a:lnTo>
                        <a:lnTo>
                          <a:pt x="12" y="1001"/>
                        </a:lnTo>
                        <a:lnTo>
                          <a:pt x="6" y="893"/>
                        </a:lnTo>
                        <a:lnTo>
                          <a:pt x="12" y="797"/>
                        </a:lnTo>
                        <a:lnTo>
                          <a:pt x="18" y="701"/>
                        </a:lnTo>
                        <a:lnTo>
                          <a:pt x="42" y="612"/>
                        </a:lnTo>
                        <a:lnTo>
                          <a:pt x="66" y="528"/>
                        </a:lnTo>
                        <a:lnTo>
                          <a:pt x="96" y="450"/>
                        </a:lnTo>
                        <a:lnTo>
                          <a:pt x="138" y="378"/>
                        </a:lnTo>
                        <a:lnTo>
                          <a:pt x="185" y="306"/>
                        </a:lnTo>
                        <a:lnTo>
                          <a:pt x="239" y="246"/>
                        </a:lnTo>
                        <a:lnTo>
                          <a:pt x="341" y="162"/>
                        </a:lnTo>
                        <a:lnTo>
                          <a:pt x="454" y="96"/>
                        </a:lnTo>
                        <a:lnTo>
                          <a:pt x="580" y="48"/>
                        </a:lnTo>
                        <a:lnTo>
                          <a:pt x="723" y="18"/>
                        </a:lnTo>
                        <a:lnTo>
                          <a:pt x="867" y="6"/>
                        </a:lnTo>
                        <a:lnTo>
                          <a:pt x="1028" y="6"/>
                        </a:lnTo>
                        <a:lnTo>
                          <a:pt x="1196" y="30"/>
                        </a:lnTo>
                        <a:lnTo>
                          <a:pt x="1363" y="66"/>
                        </a:lnTo>
                        <a:lnTo>
                          <a:pt x="1543" y="120"/>
                        </a:lnTo>
                        <a:lnTo>
                          <a:pt x="1722" y="192"/>
                        </a:lnTo>
                        <a:lnTo>
                          <a:pt x="1901" y="282"/>
                        </a:lnTo>
                        <a:lnTo>
                          <a:pt x="2087" y="378"/>
                        </a:lnTo>
                        <a:lnTo>
                          <a:pt x="2272" y="498"/>
                        </a:lnTo>
                        <a:lnTo>
                          <a:pt x="2451" y="624"/>
                        </a:lnTo>
                        <a:lnTo>
                          <a:pt x="2631" y="773"/>
                        </a:lnTo>
                        <a:lnTo>
                          <a:pt x="2804" y="929"/>
                        </a:lnTo>
                        <a:lnTo>
                          <a:pt x="3019" y="1151"/>
                        </a:lnTo>
                        <a:lnTo>
                          <a:pt x="3115" y="1265"/>
                        </a:lnTo>
                        <a:lnTo>
                          <a:pt x="3211" y="1385"/>
                        </a:lnTo>
                        <a:lnTo>
                          <a:pt x="3295" y="1505"/>
                        </a:lnTo>
                        <a:lnTo>
                          <a:pt x="3378" y="1625"/>
                        </a:lnTo>
                        <a:lnTo>
                          <a:pt x="3450" y="1745"/>
                        </a:lnTo>
                        <a:lnTo>
                          <a:pt x="3522" y="1864"/>
                        </a:lnTo>
                        <a:lnTo>
                          <a:pt x="3582" y="1984"/>
                        </a:lnTo>
                        <a:lnTo>
                          <a:pt x="3635" y="2104"/>
                        </a:lnTo>
                        <a:lnTo>
                          <a:pt x="3677" y="2224"/>
                        </a:lnTo>
                        <a:lnTo>
                          <a:pt x="3719" y="2344"/>
                        </a:lnTo>
                        <a:lnTo>
                          <a:pt x="3749" y="2458"/>
                        </a:lnTo>
                        <a:lnTo>
                          <a:pt x="3773" y="2572"/>
                        </a:lnTo>
                        <a:lnTo>
                          <a:pt x="3785" y="2686"/>
                        </a:lnTo>
                        <a:lnTo>
                          <a:pt x="3791" y="2794"/>
                        </a:lnTo>
                        <a:lnTo>
                          <a:pt x="3779" y="2955"/>
                        </a:lnTo>
                        <a:lnTo>
                          <a:pt x="3749" y="3105"/>
                        </a:lnTo>
                        <a:lnTo>
                          <a:pt x="3695" y="3243"/>
                        </a:lnTo>
                        <a:lnTo>
                          <a:pt x="3623" y="3363"/>
                        </a:lnTo>
                        <a:lnTo>
                          <a:pt x="3629" y="3363"/>
                        </a:lnTo>
                        <a:lnTo>
                          <a:pt x="3701" y="3243"/>
                        </a:lnTo>
                        <a:lnTo>
                          <a:pt x="3749" y="3111"/>
                        </a:lnTo>
                        <a:lnTo>
                          <a:pt x="3779" y="2967"/>
                        </a:lnTo>
                        <a:lnTo>
                          <a:pt x="3791" y="2806"/>
                        </a:lnTo>
                        <a:lnTo>
                          <a:pt x="3791" y="2800"/>
                        </a:lnTo>
                        <a:lnTo>
                          <a:pt x="3791" y="2794"/>
                        </a:lnTo>
                        <a:lnTo>
                          <a:pt x="3785" y="2686"/>
                        </a:lnTo>
                        <a:lnTo>
                          <a:pt x="3773" y="2572"/>
                        </a:lnTo>
                        <a:lnTo>
                          <a:pt x="3749" y="2458"/>
                        </a:lnTo>
                        <a:lnTo>
                          <a:pt x="3719" y="2338"/>
                        </a:lnTo>
                        <a:lnTo>
                          <a:pt x="3683" y="2224"/>
                        </a:lnTo>
                        <a:lnTo>
                          <a:pt x="3635" y="2104"/>
                        </a:lnTo>
                        <a:lnTo>
                          <a:pt x="3582" y="1984"/>
                        </a:lnTo>
                        <a:lnTo>
                          <a:pt x="3522" y="1864"/>
                        </a:lnTo>
                        <a:lnTo>
                          <a:pt x="3456" y="1739"/>
                        </a:lnTo>
                        <a:lnTo>
                          <a:pt x="3378" y="1619"/>
                        </a:lnTo>
                        <a:lnTo>
                          <a:pt x="3300" y="1499"/>
                        </a:lnTo>
                        <a:lnTo>
                          <a:pt x="3211" y="1385"/>
                        </a:lnTo>
                        <a:lnTo>
                          <a:pt x="3121" y="1265"/>
                        </a:lnTo>
                        <a:lnTo>
                          <a:pt x="3019" y="1151"/>
                        </a:lnTo>
                        <a:lnTo>
                          <a:pt x="2804" y="929"/>
                        </a:lnTo>
                        <a:lnTo>
                          <a:pt x="2631" y="767"/>
                        </a:lnTo>
                        <a:lnTo>
                          <a:pt x="2451" y="624"/>
                        </a:lnTo>
                        <a:lnTo>
                          <a:pt x="2272" y="492"/>
                        </a:lnTo>
                        <a:lnTo>
                          <a:pt x="2087" y="378"/>
                        </a:lnTo>
                        <a:lnTo>
                          <a:pt x="1901" y="276"/>
                        </a:lnTo>
                        <a:lnTo>
                          <a:pt x="1722" y="192"/>
                        </a:lnTo>
                        <a:lnTo>
                          <a:pt x="1543" y="120"/>
                        </a:lnTo>
                        <a:lnTo>
                          <a:pt x="1363" y="66"/>
                        </a:lnTo>
                        <a:lnTo>
                          <a:pt x="1190" y="24"/>
                        </a:lnTo>
                        <a:lnTo>
                          <a:pt x="1028" y="6"/>
                        </a:lnTo>
                        <a:lnTo>
                          <a:pt x="867" y="0"/>
                        </a:lnTo>
                        <a:lnTo>
                          <a:pt x="717" y="12"/>
                        </a:lnTo>
                        <a:lnTo>
                          <a:pt x="580" y="42"/>
                        </a:lnTo>
                        <a:lnTo>
                          <a:pt x="448" y="90"/>
                        </a:lnTo>
                        <a:lnTo>
                          <a:pt x="335" y="162"/>
                        </a:lnTo>
                        <a:lnTo>
                          <a:pt x="233" y="246"/>
                        </a:lnTo>
                        <a:lnTo>
                          <a:pt x="179" y="306"/>
                        </a:lnTo>
                        <a:lnTo>
                          <a:pt x="132" y="378"/>
                        </a:lnTo>
                        <a:lnTo>
                          <a:pt x="90" y="450"/>
                        </a:lnTo>
                        <a:lnTo>
                          <a:pt x="60" y="528"/>
                        </a:lnTo>
                        <a:lnTo>
                          <a:pt x="36" y="612"/>
                        </a:lnTo>
                        <a:lnTo>
                          <a:pt x="12" y="701"/>
                        </a:lnTo>
                        <a:lnTo>
                          <a:pt x="6" y="797"/>
                        </a:lnTo>
                        <a:lnTo>
                          <a:pt x="0" y="893"/>
                        </a:lnTo>
                        <a:lnTo>
                          <a:pt x="6" y="1001"/>
                        </a:lnTo>
                        <a:lnTo>
                          <a:pt x="24" y="1115"/>
                        </a:lnTo>
                        <a:lnTo>
                          <a:pt x="42" y="1229"/>
                        </a:lnTo>
                        <a:lnTo>
                          <a:pt x="78" y="1343"/>
                        </a:lnTo>
                        <a:lnTo>
                          <a:pt x="114" y="1463"/>
                        </a:lnTo>
                        <a:lnTo>
                          <a:pt x="161" y="1583"/>
                        </a:lnTo>
                        <a:lnTo>
                          <a:pt x="215" y="1703"/>
                        </a:lnTo>
                        <a:lnTo>
                          <a:pt x="275" y="1822"/>
                        </a:lnTo>
                        <a:lnTo>
                          <a:pt x="341" y="1942"/>
                        </a:lnTo>
                        <a:lnTo>
                          <a:pt x="413" y="2062"/>
                        </a:lnTo>
                        <a:lnTo>
                          <a:pt x="496" y="2182"/>
                        </a:lnTo>
                        <a:lnTo>
                          <a:pt x="580" y="2302"/>
                        </a:lnTo>
                        <a:lnTo>
                          <a:pt x="676" y="2422"/>
                        </a:lnTo>
                        <a:lnTo>
                          <a:pt x="771" y="2536"/>
                        </a:lnTo>
                        <a:lnTo>
                          <a:pt x="987" y="2758"/>
                        </a:lnTo>
                        <a:lnTo>
                          <a:pt x="1184" y="2931"/>
                        </a:lnTo>
                        <a:lnTo>
                          <a:pt x="1387" y="3093"/>
                        </a:lnTo>
                        <a:lnTo>
                          <a:pt x="1596" y="3237"/>
                        </a:lnTo>
                        <a:lnTo>
                          <a:pt x="1800" y="3363"/>
                        </a:lnTo>
                        <a:lnTo>
                          <a:pt x="1806" y="3363"/>
                        </a:lnTo>
                        <a:lnTo>
                          <a:pt x="1596" y="3237"/>
                        </a:lnTo>
                        <a:lnTo>
                          <a:pt x="1393" y="3093"/>
                        </a:lnTo>
                        <a:lnTo>
                          <a:pt x="1190" y="2931"/>
                        </a:lnTo>
                        <a:lnTo>
                          <a:pt x="993" y="2758"/>
                        </a:lnTo>
                        <a:lnTo>
                          <a:pt x="993" y="275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FFFFFF"/>
                      </a:solidFill>
                      <a:latin typeface="Arial" panose="020B0604020202020204" pitchFamily="34" charset="0"/>
                    </a:endParaRPr>
                  </a:p>
                </p:txBody>
              </p:sp>
              <p:sp>
                <p:nvSpPr>
                  <p:cNvPr id="68617" name="Freeform 9"/>
                  <p:cNvSpPr>
                    <a:spLocks/>
                  </p:cNvSpPr>
                  <p:nvPr userDrawn="1"/>
                </p:nvSpPr>
                <p:spPr bwMode="hidden">
                  <a:xfrm>
                    <a:off x="514" y="1091"/>
                    <a:ext cx="3538" cy="3225"/>
                  </a:xfrm>
                  <a:custGeom>
                    <a:avLst/>
                    <a:gdLst>
                      <a:gd name="T0" fmla="*/ 538 w 3527"/>
                      <a:gd name="T1" fmla="*/ 2146 h 3225"/>
                      <a:gd name="T2" fmla="*/ 317 w 3527"/>
                      <a:gd name="T3" fmla="*/ 1816 h 3225"/>
                      <a:gd name="T4" fmla="*/ 149 w 3527"/>
                      <a:gd name="T5" fmla="*/ 1481 h 3225"/>
                      <a:gd name="T6" fmla="*/ 41 w 3527"/>
                      <a:gd name="T7" fmla="*/ 1151 h 3225"/>
                      <a:gd name="T8" fmla="*/ 0 w 3527"/>
                      <a:gd name="T9" fmla="*/ 839 h 3225"/>
                      <a:gd name="T10" fmla="*/ 30 w 3527"/>
                      <a:gd name="T11" fmla="*/ 575 h 3225"/>
                      <a:gd name="T12" fmla="*/ 125 w 3527"/>
                      <a:gd name="T13" fmla="*/ 354 h 3225"/>
                      <a:gd name="T14" fmla="*/ 317 w 3527"/>
                      <a:gd name="T15" fmla="*/ 150 h 3225"/>
                      <a:gd name="T16" fmla="*/ 669 w 3527"/>
                      <a:gd name="T17" fmla="*/ 12 h 3225"/>
                      <a:gd name="T18" fmla="*/ 1112 w 3527"/>
                      <a:gd name="T19" fmla="*/ 24 h 3225"/>
                      <a:gd name="T20" fmla="*/ 1608 w 3527"/>
                      <a:gd name="T21" fmla="*/ 174 h 3225"/>
                      <a:gd name="T22" fmla="*/ 2116 w 3527"/>
                      <a:gd name="T23" fmla="*/ 456 h 3225"/>
                      <a:gd name="T24" fmla="*/ 2613 w 3527"/>
                      <a:gd name="T25" fmla="*/ 857 h 3225"/>
                      <a:gd name="T26" fmla="*/ 3073 w 3527"/>
                      <a:gd name="T27" fmla="*/ 1391 h 3225"/>
                      <a:gd name="T28" fmla="*/ 3276 w 3527"/>
                      <a:gd name="T29" fmla="*/ 1726 h 3225"/>
                      <a:gd name="T30" fmla="*/ 3426 w 3527"/>
                      <a:gd name="T31" fmla="*/ 2062 h 3225"/>
                      <a:gd name="T32" fmla="*/ 3509 w 3527"/>
                      <a:gd name="T33" fmla="*/ 2386 h 3225"/>
                      <a:gd name="T34" fmla="*/ 3521 w 3527"/>
                      <a:gd name="T35" fmla="*/ 2680 h 3225"/>
                      <a:gd name="T36" fmla="*/ 3474 w 3527"/>
                      <a:gd name="T37" fmla="*/ 2931 h 3225"/>
                      <a:gd name="T38" fmla="*/ 3360 w 3527"/>
                      <a:gd name="T39" fmla="*/ 3141 h 3225"/>
                      <a:gd name="T40" fmla="*/ 3282 w 3527"/>
                      <a:gd name="T41" fmla="*/ 3225 h 3225"/>
                      <a:gd name="T42" fmla="*/ 3312 w 3527"/>
                      <a:gd name="T43" fmla="*/ 3201 h 3225"/>
                      <a:gd name="T44" fmla="*/ 3444 w 3527"/>
                      <a:gd name="T45" fmla="*/ 3009 h 3225"/>
                      <a:gd name="T46" fmla="*/ 3515 w 3527"/>
                      <a:gd name="T47" fmla="*/ 2769 h 3225"/>
                      <a:gd name="T48" fmla="*/ 3521 w 3527"/>
                      <a:gd name="T49" fmla="*/ 2488 h 3225"/>
                      <a:gd name="T50" fmla="*/ 3462 w 3527"/>
                      <a:gd name="T51" fmla="*/ 2170 h 3225"/>
                      <a:gd name="T52" fmla="*/ 3336 w 3527"/>
                      <a:gd name="T53" fmla="*/ 1834 h 3225"/>
                      <a:gd name="T54" fmla="*/ 3145 w 3527"/>
                      <a:gd name="T55" fmla="*/ 1499 h 3225"/>
                      <a:gd name="T56" fmla="*/ 2816 w 3527"/>
                      <a:gd name="T57" fmla="*/ 1061 h 3225"/>
                      <a:gd name="T58" fmla="*/ 2284 w 3527"/>
                      <a:gd name="T59" fmla="*/ 575 h 3225"/>
                      <a:gd name="T60" fmla="*/ 1775 w 3527"/>
                      <a:gd name="T61" fmla="*/ 252 h 3225"/>
                      <a:gd name="T62" fmla="*/ 1273 w 3527"/>
                      <a:gd name="T63" fmla="*/ 60 h 3225"/>
                      <a:gd name="T64" fmla="*/ 807 w 3527"/>
                      <a:gd name="T65" fmla="*/ 0 h 3225"/>
                      <a:gd name="T66" fmla="*/ 418 w 3527"/>
                      <a:gd name="T67" fmla="*/ 84 h 3225"/>
                      <a:gd name="T68" fmla="*/ 167 w 3527"/>
                      <a:gd name="T69" fmla="*/ 288 h 3225"/>
                      <a:gd name="T70" fmla="*/ 53 w 3527"/>
                      <a:gd name="T71" fmla="*/ 498 h 3225"/>
                      <a:gd name="T72" fmla="*/ 0 w 3527"/>
                      <a:gd name="T73" fmla="*/ 749 h 3225"/>
                      <a:gd name="T74" fmla="*/ 18 w 3527"/>
                      <a:gd name="T75" fmla="*/ 1043 h 3225"/>
                      <a:gd name="T76" fmla="*/ 101 w 3527"/>
                      <a:gd name="T77" fmla="*/ 1373 h 3225"/>
                      <a:gd name="T78" fmla="*/ 251 w 3527"/>
                      <a:gd name="T79" fmla="*/ 1708 h 3225"/>
                      <a:gd name="T80" fmla="*/ 454 w 3527"/>
                      <a:gd name="T81" fmla="*/ 2038 h 3225"/>
                      <a:gd name="T82" fmla="*/ 914 w 3527"/>
                      <a:gd name="T83" fmla="*/ 2572 h 3225"/>
                      <a:gd name="T84" fmla="*/ 1255 w 3527"/>
                      <a:gd name="T85" fmla="*/ 2865 h 3225"/>
                      <a:gd name="T86" fmla="*/ 1608 w 3527"/>
                      <a:gd name="T87" fmla="*/ 3099 h 3225"/>
                      <a:gd name="T88" fmla="*/ 1853 w 3527"/>
                      <a:gd name="T89" fmla="*/ 3225 h 3225"/>
                      <a:gd name="T90" fmla="*/ 1494 w 3527"/>
                      <a:gd name="T91" fmla="*/ 3027 h 3225"/>
                      <a:gd name="T92" fmla="*/ 1142 w 3527"/>
                      <a:gd name="T93" fmla="*/ 2769 h 3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527" h="3225">
                        <a:moveTo>
                          <a:pt x="914" y="2572"/>
                        </a:moveTo>
                        <a:lnTo>
                          <a:pt x="717" y="2362"/>
                        </a:lnTo>
                        <a:lnTo>
                          <a:pt x="538" y="2146"/>
                        </a:lnTo>
                        <a:lnTo>
                          <a:pt x="460" y="2038"/>
                        </a:lnTo>
                        <a:lnTo>
                          <a:pt x="382" y="1930"/>
                        </a:lnTo>
                        <a:lnTo>
                          <a:pt x="317" y="1816"/>
                        </a:lnTo>
                        <a:lnTo>
                          <a:pt x="251" y="1702"/>
                        </a:lnTo>
                        <a:lnTo>
                          <a:pt x="197" y="1589"/>
                        </a:lnTo>
                        <a:lnTo>
                          <a:pt x="149" y="1481"/>
                        </a:lnTo>
                        <a:lnTo>
                          <a:pt x="107" y="1367"/>
                        </a:lnTo>
                        <a:lnTo>
                          <a:pt x="71" y="1259"/>
                        </a:lnTo>
                        <a:lnTo>
                          <a:pt x="41" y="1151"/>
                        </a:lnTo>
                        <a:lnTo>
                          <a:pt x="18" y="1043"/>
                        </a:lnTo>
                        <a:lnTo>
                          <a:pt x="6" y="941"/>
                        </a:lnTo>
                        <a:lnTo>
                          <a:pt x="0" y="839"/>
                        </a:lnTo>
                        <a:lnTo>
                          <a:pt x="6" y="749"/>
                        </a:lnTo>
                        <a:lnTo>
                          <a:pt x="12" y="659"/>
                        </a:lnTo>
                        <a:lnTo>
                          <a:pt x="30" y="575"/>
                        </a:lnTo>
                        <a:lnTo>
                          <a:pt x="59" y="498"/>
                        </a:lnTo>
                        <a:lnTo>
                          <a:pt x="89" y="420"/>
                        </a:lnTo>
                        <a:lnTo>
                          <a:pt x="125" y="354"/>
                        </a:lnTo>
                        <a:lnTo>
                          <a:pt x="173" y="288"/>
                        </a:lnTo>
                        <a:lnTo>
                          <a:pt x="221" y="228"/>
                        </a:lnTo>
                        <a:lnTo>
                          <a:pt x="317" y="150"/>
                        </a:lnTo>
                        <a:lnTo>
                          <a:pt x="424" y="90"/>
                        </a:lnTo>
                        <a:lnTo>
                          <a:pt x="544" y="42"/>
                        </a:lnTo>
                        <a:lnTo>
                          <a:pt x="669" y="12"/>
                        </a:lnTo>
                        <a:lnTo>
                          <a:pt x="813" y="0"/>
                        </a:lnTo>
                        <a:lnTo>
                          <a:pt x="956" y="6"/>
                        </a:lnTo>
                        <a:lnTo>
                          <a:pt x="1112" y="24"/>
                        </a:lnTo>
                        <a:lnTo>
                          <a:pt x="1273" y="60"/>
                        </a:lnTo>
                        <a:lnTo>
                          <a:pt x="1441" y="114"/>
                        </a:lnTo>
                        <a:lnTo>
                          <a:pt x="1608" y="174"/>
                        </a:lnTo>
                        <a:lnTo>
                          <a:pt x="1775" y="258"/>
                        </a:lnTo>
                        <a:lnTo>
                          <a:pt x="1949" y="348"/>
                        </a:lnTo>
                        <a:lnTo>
                          <a:pt x="2116" y="456"/>
                        </a:lnTo>
                        <a:lnTo>
                          <a:pt x="2284" y="575"/>
                        </a:lnTo>
                        <a:lnTo>
                          <a:pt x="2451" y="713"/>
                        </a:lnTo>
                        <a:lnTo>
                          <a:pt x="2613" y="857"/>
                        </a:lnTo>
                        <a:lnTo>
                          <a:pt x="2810" y="1067"/>
                        </a:lnTo>
                        <a:lnTo>
                          <a:pt x="2989" y="1283"/>
                        </a:lnTo>
                        <a:lnTo>
                          <a:pt x="3073" y="1391"/>
                        </a:lnTo>
                        <a:lnTo>
                          <a:pt x="3145" y="1505"/>
                        </a:lnTo>
                        <a:lnTo>
                          <a:pt x="3216" y="1612"/>
                        </a:lnTo>
                        <a:lnTo>
                          <a:pt x="3276" y="1726"/>
                        </a:lnTo>
                        <a:lnTo>
                          <a:pt x="3330" y="1840"/>
                        </a:lnTo>
                        <a:lnTo>
                          <a:pt x="3384" y="1948"/>
                        </a:lnTo>
                        <a:lnTo>
                          <a:pt x="3426" y="2062"/>
                        </a:lnTo>
                        <a:lnTo>
                          <a:pt x="3462" y="2170"/>
                        </a:lnTo>
                        <a:lnTo>
                          <a:pt x="3491" y="2278"/>
                        </a:lnTo>
                        <a:lnTo>
                          <a:pt x="3509" y="2386"/>
                        </a:lnTo>
                        <a:lnTo>
                          <a:pt x="3521" y="2488"/>
                        </a:lnTo>
                        <a:lnTo>
                          <a:pt x="3527" y="2590"/>
                        </a:lnTo>
                        <a:lnTo>
                          <a:pt x="3521" y="2680"/>
                        </a:lnTo>
                        <a:lnTo>
                          <a:pt x="3515" y="2769"/>
                        </a:lnTo>
                        <a:lnTo>
                          <a:pt x="3497" y="2853"/>
                        </a:lnTo>
                        <a:lnTo>
                          <a:pt x="3474" y="2931"/>
                        </a:lnTo>
                        <a:lnTo>
                          <a:pt x="3438" y="3009"/>
                        </a:lnTo>
                        <a:lnTo>
                          <a:pt x="3402" y="3075"/>
                        </a:lnTo>
                        <a:lnTo>
                          <a:pt x="3360" y="3141"/>
                        </a:lnTo>
                        <a:lnTo>
                          <a:pt x="3306" y="3201"/>
                        </a:lnTo>
                        <a:lnTo>
                          <a:pt x="3294" y="3213"/>
                        </a:lnTo>
                        <a:lnTo>
                          <a:pt x="3282" y="3225"/>
                        </a:lnTo>
                        <a:lnTo>
                          <a:pt x="3288" y="3225"/>
                        </a:lnTo>
                        <a:lnTo>
                          <a:pt x="3300" y="3213"/>
                        </a:lnTo>
                        <a:lnTo>
                          <a:pt x="3312" y="3201"/>
                        </a:lnTo>
                        <a:lnTo>
                          <a:pt x="3366" y="3141"/>
                        </a:lnTo>
                        <a:lnTo>
                          <a:pt x="3408" y="3075"/>
                        </a:lnTo>
                        <a:lnTo>
                          <a:pt x="3444" y="3009"/>
                        </a:lnTo>
                        <a:lnTo>
                          <a:pt x="3474" y="2931"/>
                        </a:lnTo>
                        <a:lnTo>
                          <a:pt x="3497" y="2853"/>
                        </a:lnTo>
                        <a:lnTo>
                          <a:pt x="3515" y="2769"/>
                        </a:lnTo>
                        <a:lnTo>
                          <a:pt x="3527" y="2680"/>
                        </a:lnTo>
                        <a:lnTo>
                          <a:pt x="3527" y="2590"/>
                        </a:lnTo>
                        <a:lnTo>
                          <a:pt x="3521" y="2488"/>
                        </a:lnTo>
                        <a:lnTo>
                          <a:pt x="3509" y="2386"/>
                        </a:lnTo>
                        <a:lnTo>
                          <a:pt x="3491" y="2278"/>
                        </a:lnTo>
                        <a:lnTo>
                          <a:pt x="3462" y="2170"/>
                        </a:lnTo>
                        <a:lnTo>
                          <a:pt x="3426" y="2056"/>
                        </a:lnTo>
                        <a:lnTo>
                          <a:pt x="3384" y="1948"/>
                        </a:lnTo>
                        <a:lnTo>
                          <a:pt x="3336" y="1834"/>
                        </a:lnTo>
                        <a:lnTo>
                          <a:pt x="3276" y="1726"/>
                        </a:lnTo>
                        <a:lnTo>
                          <a:pt x="3216" y="1612"/>
                        </a:lnTo>
                        <a:lnTo>
                          <a:pt x="3145" y="1499"/>
                        </a:lnTo>
                        <a:lnTo>
                          <a:pt x="3073" y="1391"/>
                        </a:lnTo>
                        <a:lnTo>
                          <a:pt x="2989" y="1277"/>
                        </a:lnTo>
                        <a:lnTo>
                          <a:pt x="2816" y="1061"/>
                        </a:lnTo>
                        <a:lnTo>
                          <a:pt x="2613" y="857"/>
                        </a:lnTo>
                        <a:lnTo>
                          <a:pt x="2451" y="707"/>
                        </a:lnTo>
                        <a:lnTo>
                          <a:pt x="2284" y="575"/>
                        </a:lnTo>
                        <a:lnTo>
                          <a:pt x="2116" y="456"/>
                        </a:lnTo>
                        <a:lnTo>
                          <a:pt x="1949" y="348"/>
                        </a:lnTo>
                        <a:lnTo>
                          <a:pt x="1775" y="252"/>
                        </a:lnTo>
                        <a:lnTo>
                          <a:pt x="1608" y="174"/>
                        </a:lnTo>
                        <a:lnTo>
                          <a:pt x="1435" y="108"/>
                        </a:lnTo>
                        <a:lnTo>
                          <a:pt x="1273" y="60"/>
                        </a:lnTo>
                        <a:lnTo>
                          <a:pt x="1112" y="24"/>
                        </a:lnTo>
                        <a:lnTo>
                          <a:pt x="956" y="0"/>
                        </a:lnTo>
                        <a:lnTo>
                          <a:pt x="807" y="0"/>
                        </a:lnTo>
                        <a:lnTo>
                          <a:pt x="669" y="12"/>
                        </a:lnTo>
                        <a:lnTo>
                          <a:pt x="538" y="42"/>
                        </a:lnTo>
                        <a:lnTo>
                          <a:pt x="418" y="84"/>
                        </a:lnTo>
                        <a:lnTo>
                          <a:pt x="311" y="150"/>
                        </a:lnTo>
                        <a:lnTo>
                          <a:pt x="215" y="228"/>
                        </a:lnTo>
                        <a:lnTo>
                          <a:pt x="167" y="288"/>
                        </a:lnTo>
                        <a:lnTo>
                          <a:pt x="119" y="354"/>
                        </a:lnTo>
                        <a:lnTo>
                          <a:pt x="83" y="420"/>
                        </a:lnTo>
                        <a:lnTo>
                          <a:pt x="53" y="498"/>
                        </a:lnTo>
                        <a:lnTo>
                          <a:pt x="30" y="575"/>
                        </a:lnTo>
                        <a:lnTo>
                          <a:pt x="12" y="659"/>
                        </a:lnTo>
                        <a:lnTo>
                          <a:pt x="0" y="749"/>
                        </a:lnTo>
                        <a:lnTo>
                          <a:pt x="0" y="839"/>
                        </a:lnTo>
                        <a:lnTo>
                          <a:pt x="6" y="941"/>
                        </a:lnTo>
                        <a:lnTo>
                          <a:pt x="18" y="1043"/>
                        </a:lnTo>
                        <a:lnTo>
                          <a:pt x="35" y="1151"/>
                        </a:lnTo>
                        <a:lnTo>
                          <a:pt x="65" y="1259"/>
                        </a:lnTo>
                        <a:lnTo>
                          <a:pt x="101" y="1373"/>
                        </a:lnTo>
                        <a:lnTo>
                          <a:pt x="143" y="1481"/>
                        </a:lnTo>
                        <a:lnTo>
                          <a:pt x="191" y="1595"/>
                        </a:lnTo>
                        <a:lnTo>
                          <a:pt x="251" y="1708"/>
                        </a:lnTo>
                        <a:lnTo>
                          <a:pt x="311" y="1816"/>
                        </a:lnTo>
                        <a:lnTo>
                          <a:pt x="382" y="1930"/>
                        </a:lnTo>
                        <a:lnTo>
                          <a:pt x="454" y="2038"/>
                        </a:lnTo>
                        <a:lnTo>
                          <a:pt x="538" y="2152"/>
                        </a:lnTo>
                        <a:lnTo>
                          <a:pt x="717" y="2368"/>
                        </a:lnTo>
                        <a:lnTo>
                          <a:pt x="914" y="2572"/>
                        </a:lnTo>
                        <a:lnTo>
                          <a:pt x="1028" y="2674"/>
                        </a:lnTo>
                        <a:lnTo>
                          <a:pt x="1142" y="2775"/>
                        </a:lnTo>
                        <a:lnTo>
                          <a:pt x="1255" y="2865"/>
                        </a:lnTo>
                        <a:lnTo>
                          <a:pt x="1369" y="2949"/>
                        </a:lnTo>
                        <a:lnTo>
                          <a:pt x="1488" y="3027"/>
                        </a:lnTo>
                        <a:lnTo>
                          <a:pt x="1608" y="3099"/>
                        </a:lnTo>
                        <a:lnTo>
                          <a:pt x="1722" y="3165"/>
                        </a:lnTo>
                        <a:lnTo>
                          <a:pt x="1841" y="3225"/>
                        </a:lnTo>
                        <a:lnTo>
                          <a:pt x="1853" y="3225"/>
                        </a:lnTo>
                        <a:lnTo>
                          <a:pt x="1734" y="3165"/>
                        </a:lnTo>
                        <a:lnTo>
                          <a:pt x="1614" y="3099"/>
                        </a:lnTo>
                        <a:lnTo>
                          <a:pt x="1494" y="3027"/>
                        </a:lnTo>
                        <a:lnTo>
                          <a:pt x="1375" y="2949"/>
                        </a:lnTo>
                        <a:lnTo>
                          <a:pt x="1261" y="2865"/>
                        </a:lnTo>
                        <a:lnTo>
                          <a:pt x="1142" y="2769"/>
                        </a:lnTo>
                        <a:lnTo>
                          <a:pt x="914" y="2572"/>
                        </a:lnTo>
                        <a:lnTo>
                          <a:pt x="914" y="2572"/>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FFFFFF"/>
                      </a:solidFill>
                      <a:latin typeface="Arial" panose="020B0604020202020204" pitchFamily="34" charset="0"/>
                    </a:endParaRPr>
                  </a:p>
                </p:txBody>
              </p:sp>
              <p:grpSp>
                <p:nvGrpSpPr>
                  <p:cNvPr id="68618" name="Group 10"/>
                  <p:cNvGrpSpPr>
                    <a:grpSpLocks/>
                  </p:cNvGrpSpPr>
                  <p:nvPr userDrawn="1"/>
                </p:nvGrpSpPr>
                <p:grpSpPr bwMode="auto">
                  <a:xfrm>
                    <a:off x="0" y="522"/>
                    <a:ext cx="4751" cy="3794"/>
                    <a:chOff x="0" y="522"/>
                    <a:chExt cx="4751" cy="3794"/>
                  </a:xfrm>
                </p:grpSpPr>
                <p:sp>
                  <p:nvSpPr>
                    <p:cNvPr id="68619" name="Freeform 11"/>
                    <p:cNvSpPr>
                      <a:spLocks/>
                    </p:cNvSpPr>
                    <p:nvPr userDrawn="1"/>
                  </p:nvSpPr>
                  <p:spPr bwMode="hidden">
                    <a:xfrm>
                      <a:off x="400" y="522"/>
                      <a:ext cx="4264" cy="3794"/>
                    </a:xfrm>
                    <a:custGeom>
                      <a:avLst/>
                      <a:gdLst>
                        <a:gd name="T0" fmla="*/ 4245 w 4251"/>
                        <a:gd name="T1" fmla="*/ 3237 h 3794"/>
                        <a:gd name="T2" fmla="*/ 4203 w 4251"/>
                        <a:gd name="T3" fmla="*/ 2961 h 3794"/>
                        <a:gd name="T4" fmla="*/ 4120 w 4251"/>
                        <a:gd name="T5" fmla="*/ 2679 h 3794"/>
                        <a:gd name="T6" fmla="*/ 4000 w 4251"/>
                        <a:gd name="T7" fmla="*/ 2391 h 3794"/>
                        <a:gd name="T8" fmla="*/ 3845 w 4251"/>
                        <a:gd name="T9" fmla="*/ 2098 h 3794"/>
                        <a:gd name="T10" fmla="*/ 3659 w 4251"/>
                        <a:gd name="T11" fmla="*/ 1810 h 3794"/>
                        <a:gd name="T12" fmla="*/ 3438 w 4251"/>
                        <a:gd name="T13" fmla="*/ 1528 h 3794"/>
                        <a:gd name="T14" fmla="*/ 3193 w 4251"/>
                        <a:gd name="T15" fmla="*/ 1252 h 3794"/>
                        <a:gd name="T16" fmla="*/ 2858 w 4251"/>
                        <a:gd name="T17" fmla="*/ 935 h 3794"/>
                        <a:gd name="T18" fmla="*/ 2434 w 4251"/>
                        <a:gd name="T19" fmla="*/ 605 h 3794"/>
                        <a:gd name="T20" fmla="*/ 1991 w 4251"/>
                        <a:gd name="T21" fmla="*/ 341 h 3794"/>
                        <a:gd name="T22" fmla="*/ 1549 w 4251"/>
                        <a:gd name="T23" fmla="*/ 143 h 3794"/>
                        <a:gd name="T24" fmla="*/ 1124 w 4251"/>
                        <a:gd name="T25" fmla="*/ 35 h 3794"/>
                        <a:gd name="T26" fmla="*/ 741 w 4251"/>
                        <a:gd name="T27" fmla="*/ 0 h 3794"/>
                        <a:gd name="T28" fmla="*/ 401 w 4251"/>
                        <a:gd name="T29" fmla="*/ 47 h 3794"/>
                        <a:gd name="T30" fmla="*/ 120 w 4251"/>
                        <a:gd name="T31" fmla="*/ 173 h 3794"/>
                        <a:gd name="T32" fmla="*/ 0 w 4251"/>
                        <a:gd name="T33" fmla="*/ 269 h 3794"/>
                        <a:gd name="T34" fmla="*/ 263 w 4251"/>
                        <a:gd name="T35" fmla="*/ 101 h 3794"/>
                        <a:gd name="T36" fmla="*/ 586 w 4251"/>
                        <a:gd name="T37" fmla="*/ 18 h 3794"/>
                        <a:gd name="T38" fmla="*/ 957 w 4251"/>
                        <a:gd name="T39" fmla="*/ 18 h 3794"/>
                        <a:gd name="T40" fmla="*/ 1357 w 4251"/>
                        <a:gd name="T41" fmla="*/ 95 h 3794"/>
                        <a:gd name="T42" fmla="*/ 1782 w 4251"/>
                        <a:gd name="T43" fmla="*/ 245 h 3794"/>
                        <a:gd name="T44" fmla="*/ 2212 w 4251"/>
                        <a:gd name="T45" fmla="*/ 467 h 3794"/>
                        <a:gd name="T46" fmla="*/ 2643 w 4251"/>
                        <a:gd name="T47" fmla="*/ 761 h 3794"/>
                        <a:gd name="T48" fmla="*/ 3061 w 4251"/>
                        <a:gd name="T49" fmla="*/ 1120 h 3794"/>
                        <a:gd name="T50" fmla="*/ 3318 w 4251"/>
                        <a:gd name="T51" fmla="*/ 1390 h 3794"/>
                        <a:gd name="T52" fmla="*/ 3552 w 4251"/>
                        <a:gd name="T53" fmla="*/ 1666 h 3794"/>
                        <a:gd name="T54" fmla="*/ 3755 w 4251"/>
                        <a:gd name="T55" fmla="*/ 1954 h 3794"/>
                        <a:gd name="T56" fmla="*/ 3922 w 4251"/>
                        <a:gd name="T57" fmla="*/ 2247 h 3794"/>
                        <a:gd name="T58" fmla="*/ 4060 w 4251"/>
                        <a:gd name="T59" fmla="*/ 2535 h 3794"/>
                        <a:gd name="T60" fmla="*/ 4162 w 4251"/>
                        <a:gd name="T61" fmla="*/ 2823 h 3794"/>
                        <a:gd name="T62" fmla="*/ 4221 w 4251"/>
                        <a:gd name="T63" fmla="*/ 3105 h 3794"/>
                        <a:gd name="T64" fmla="*/ 4245 w 4251"/>
                        <a:gd name="T65" fmla="*/ 3368 h 3794"/>
                        <a:gd name="T66" fmla="*/ 4233 w 4251"/>
                        <a:gd name="T67" fmla="*/ 3590 h 3794"/>
                        <a:gd name="T68" fmla="*/ 4185 w 4251"/>
                        <a:gd name="T69" fmla="*/ 3794 h 3794"/>
                        <a:gd name="T70" fmla="*/ 4215 w 4251"/>
                        <a:gd name="T71" fmla="*/ 3692 h 3794"/>
                        <a:gd name="T72" fmla="*/ 4245 w 4251"/>
                        <a:gd name="T73" fmla="*/ 3482 h 3794"/>
                        <a:gd name="T74" fmla="*/ 4251 w 4251"/>
                        <a:gd name="T75" fmla="*/ 3368 h 3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251" h="3794">
                          <a:moveTo>
                            <a:pt x="4251" y="3368"/>
                          </a:moveTo>
                          <a:lnTo>
                            <a:pt x="4245" y="3237"/>
                          </a:lnTo>
                          <a:lnTo>
                            <a:pt x="4227" y="3099"/>
                          </a:lnTo>
                          <a:lnTo>
                            <a:pt x="4203" y="2961"/>
                          </a:lnTo>
                          <a:lnTo>
                            <a:pt x="4167" y="2823"/>
                          </a:lnTo>
                          <a:lnTo>
                            <a:pt x="4120" y="2679"/>
                          </a:lnTo>
                          <a:lnTo>
                            <a:pt x="4066" y="2535"/>
                          </a:lnTo>
                          <a:lnTo>
                            <a:pt x="4000" y="2391"/>
                          </a:lnTo>
                          <a:lnTo>
                            <a:pt x="3928" y="2247"/>
                          </a:lnTo>
                          <a:lnTo>
                            <a:pt x="3845" y="2098"/>
                          </a:lnTo>
                          <a:lnTo>
                            <a:pt x="3755" y="1954"/>
                          </a:lnTo>
                          <a:lnTo>
                            <a:pt x="3659" y="1810"/>
                          </a:lnTo>
                          <a:lnTo>
                            <a:pt x="3552" y="1666"/>
                          </a:lnTo>
                          <a:lnTo>
                            <a:pt x="3438" y="1528"/>
                          </a:lnTo>
                          <a:lnTo>
                            <a:pt x="3318" y="1390"/>
                          </a:lnTo>
                          <a:lnTo>
                            <a:pt x="3193" y="1252"/>
                          </a:lnTo>
                          <a:lnTo>
                            <a:pt x="3061" y="1120"/>
                          </a:lnTo>
                          <a:lnTo>
                            <a:pt x="2858" y="935"/>
                          </a:lnTo>
                          <a:lnTo>
                            <a:pt x="2649" y="761"/>
                          </a:lnTo>
                          <a:lnTo>
                            <a:pt x="2434" y="605"/>
                          </a:lnTo>
                          <a:lnTo>
                            <a:pt x="2212" y="467"/>
                          </a:lnTo>
                          <a:lnTo>
                            <a:pt x="1991" y="341"/>
                          </a:lnTo>
                          <a:lnTo>
                            <a:pt x="1770" y="233"/>
                          </a:lnTo>
                          <a:lnTo>
                            <a:pt x="1549" y="143"/>
                          </a:lnTo>
                          <a:lnTo>
                            <a:pt x="1327" y="77"/>
                          </a:lnTo>
                          <a:lnTo>
                            <a:pt x="1124" y="35"/>
                          </a:lnTo>
                          <a:lnTo>
                            <a:pt x="927" y="6"/>
                          </a:lnTo>
                          <a:lnTo>
                            <a:pt x="741" y="0"/>
                          </a:lnTo>
                          <a:lnTo>
                            <a:pt x="568" y="18"/>
                          </a:lnTo>
                          <a:lnTo>
                            <a:pt x="401" y="47"/>
                          </a:lnTo>
                          <a:lnTo>
                            <a:pt x="257" y="101"/>
                          </a:lnTo>
                          <a:lnTo>
                            <a:pt x="120" y="173"/>
                          </a:lnTo>
                          <a:lnTo>
                            <a:pt x="0" y="263"/>
                          </a:lnTo>
                          <a:lnTo>
                            <a:pt x="0" y="269"/>
                          </a:lnTo>
                          <a:lnTo>
                            <a:pt x="126" y="173"/>
                          </a:lnTo>
                          <a:lnTo>
                            <a:pt x="263" y="101"/>
                          </a:lnTo>
                          <a:lnTo>
                            <a:pt x="419" y="47"/>
                          </a:lnTo>
                          <a:lnTo>
                            <a:pt x="586" y="18"/>
                          </a:lnTo>
                          <a:lnTo>
                            <a:pt x="765" y="6"/>
                          </a:lnTo>
                          <a:lnTo>
                            <a:pt x="957" y="18"/>
                          </a:lnTo>
                          <a:lnTo>
                            <a:pt x="1154" y="47"/>
                          </a:lnTo>
                          <a:lnTo>
                            <a:pt x="1357" y="95"/>
                          </a:lnTo>
                          <a:lnTo>
                            <a:pt x="1567" y="161"/>
                          </a:lnTo>
                          <a:lnTo>
                            <a:pt x="1782" y="245"/>
                          </a:lnTo>
                          <a:lnTo>
                            <a:pt x="1997" y="347"/>
                          </a:lnTo>
                          <a:lnTo>
                            <a:pt x="2212" y="467"/>
                          </a:lnTo>
                          <a:lnTo>
                            <a:pt x="2428" y="605"/>
                          </a:lnTo>
                          <a:lnTo>
                            <a:pt x="2643" y="761"/>
                          </a:lnTo>
                          <a:lnTo>
                            <a:pt x="2858" y="935"/>
                          </a:lnTo>
                          <a:lnTo>
                            <a:pt x="3061" y="1120"/>
                          </a:lnTo>
                          <a:lnTo>
                            <a:pt x="3193" y="1252"/>
                          </a:lnTo>
                          <a:lnTo>
                            <a:pt x="3318" y="1390"/>
                          </a:lnTo>
                          <a:lnTo>
                            <a:pt x="3438" y="1528"/>
                          </a:lnTo>
                          <a:lnTo>
                            <a:pt x="3552" y="1666"/>
                          </a:lnTo>
                          <a:lnTo>
                            <a:pt x="3653" y="1810"/>
                          </a:lnTo>
                          <a:lnTo>
                            <a:pt x="3755" y="1954"/>
                          </a:lnTo>
                          <a:lnTo>
                            <a:pt x="3839" y="2104"/>
                          </a:lnTo>
                          <a:lnTo>
                            <a:pt x="3922" y="2247"/>
                          </a:lnTo>
                          <a:lnTo>
                            <a:pt x="3994" y="2391"/>
                          </a:lnTo>
                          <a:lnTo>
                            <a:pt x="4060" y="2535"/>
                          </a:lnTo>
                          <a:lnTo>
                            <a:pt x="4114" y="2679"/>
                          </a:lnTo>
                          <a:lnTo>
                            <a:pt x="4162" y="2823"/>
                          </a:lnTo>
                          <a:lnTo>
                            <a:pt x="4197" y="2967"/>
                          </a:lnTo>
                          <a:lnTo>
                            <a:pt x="4221" y="3105"/>
                          </a:lnTo>
                          <a:lnTo>
                            <a:pt x="4239" y="3237"/>
                          </a:lnTo>
                          <a:lnTo>
                            <a:pt x="4245" y="3368"/>
                          </a:lnTo>
                          <a:lnTo>
                            <a:pt x="4245" y="3482"/>
                          </a:lnTo>
                          <a:lnTo>
                            <a:pt x="4233" y="3590"/>
                          </a:lnTo>
                          <a:lnTo>
                            <a:pt x="4215" y="3692"/>
                          </a:lnTo>
                          <a:lnTo>
                            <a:pt x="4185" y="3794"/>
                          </a:lnTo>
                          <a:lnTo>
                            <a:pt x="4185" y="3794"/>
                          </a:lnTo>
                          <a:lnTo>
                            <a:pt x="4215" y="3692"/>
                          </a:lnTo>
                          <a:lnTo>
                            <a:pt x="4239" y="3590"/>
                          </a:lnTo>
                          <a:lnTo>
                            <a:pt x="4245" y="3482"/>
                          </a:lnTo>
                          <a:lnTo>
                            <a:pt x="4251" y="3368"/>
                          </a:lnTo>
                          <a:lnTo>
                            <a:pt x="4251" y="336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FFFFFF"/>
                        </a:solidFill>
                        <a:latin typeface="Arial" panose="020B0604020202020204" pitchFamily="34" charset="0"/>
                      </a:endParaRPr>
                    </a:p>
                  </p:txBody>
                </p:sp>
                <p:grpSp>
                  <p:nvGrpSpPr>
                    <p:cNvPr id="68620" name="Group 12"/>
                    <p:cNvGrpSpPr>
                      <a:grpSpLocks/>
                    </p:cNvGrpSpPr>
                    <p:nvPr userDrawn="1"/>
                  </p:nvGrpSpPr>
                  <p:grpSpPr bwMode="auto">
                    <a:xfrm>
                      <a:off x="0" y="659"/>
                      <a:ext cx="4751" cy="3657"/>
                      <a:chOff x="0" y="659"/>
                      <a:chExt cx="4751" cy="3657"/>
                    </a:xfrm>
                  </p:grpSpPr>
                  <p:sp>
                    <p:nvSpPr>
                      <p:cNvPr id="68621" name="Freeform 13"/>
                      <p:cNvSpPr>
                        <a:spLocks/>
                      </p:cNvSpPr>
                      <p:nvPr userDrawn="1"/>
                    </p:nvSpPr>
                    <p:spPr bwMode="hidden">
                      <a:xfrm>
                        <a:off x="400" y="659"/>
                        <a:ext cx="4121" cy="3657"/>
                      </a:xfrm>
                      <a:custGeom>
                        <a:avLst/>
                        <a:gdLst>
                          <a:gd name="T0" fmla="*/ 161 w 4108"/>
                          <a:gd name="T1" fmla="*/ 186 h 3657"/>
                          <a:gd name="T2" fmla="*/ 442 w 4108"/>
                          <a:gd name="T3" fmla="*/ 54 h 3657"/>
                          <a:gd name="T4" fmla="*/ 771 w 4108"/>
                          <a:gd name="T5" fmla="*/ 6 h 3657"/>
                          <a:gd name="T6" fmla="*/ 1136 w 4108"/>
                          <a:gd name="T7" fmla="*/ 36 h 3657"/>
                          <a:gd name="T8" fmla="*/ 1537 w 4108"/>
                          <a:gd name="T9" fmla="*/ 144 h 3657"/>
                          <a:gd name="T10" fmla="*/ 1949 w 4108"/>
                          <a:gd name="T11" fmla="*/ 324 h 3657"/>
                          <a:gd name="T12" fmla="*/ 2368 w 4108"/>
                          <a:gd name="T13" fmla="*/ 570 h 3657"/>
                          <a:gd name="T14" fmla="*/ 2780 w 4108"/>
                          <a:gd name="T15" fmla="*/ 888 h 3657"/>
                          <a:gd name="T16" fmla="*/ 3103 w 4108"/>
                          <a:gd name="T17" fmla="*/ 1193 h 3657"/>
                          <a:gd name="T18" fmla="*/ 3336 w 4108"/>
                          <a:gd name="T19" fmla="*/ 1451 h 3657"/>
                          <a:gd name="T20" fmla="*/ 3540 w 4108"/>
                          <a:gd name="T21" fmla="*/ 1721 h 3657"/>
                          <a:gd name="T22" fmla="*/ 3719 w 4108"/>
                          <a:gd name="T23" fmla="*/ 1997 h 3657"/>
                          <a:gd name="T24" fmla="*/ 3863 w 4108"/>
                          <a:gd name="T25" fmla="*/ 2272 h 3657"/>
                          <a:gd name="T26" fmla="*/ 3976 w 4108"/>
                          <a:gd name="T27" fmla="*/ 2548 h 3657"/>
                          <a:gd name="T28" fmla="*/ 4060 w 4108"/>
                          <a:gd name="T29" fmla="*/ 2818 h 3657"/>
                          <a:gd name="T30" fmla="*/ 4102 w 4108"/>
                          <a:gd name="T31" fmla="*/ 3070 h 3657"/>
                          <a:gd name="T32" fmla="*/ 4102 w 4108"/>
                          <a:gd name="T33" fmla="*/ 3321 h 3657"/>
                          <a:gd name="T34" fmla="*/ 4060 w 4108"/>
                          <a:gd name="T35" fmla="*/ 3549 h 3657"/>
                          <a:gd name="T36" fmla="*/ 4030 w 4108"/>
                          <a:gd name="T37" fmla="*/ 3657 h 3657"/>
                          <a:gd name="T38" fmla="*/ 4090 w 4108"/>
                          <a:gd name="T39" fmla="*/ 3447 h 3657"/>
                          <a:gd name="T40" fmla="*/ 4108 w 4108"/>
                          <a:gd name="T41" fmla="*/ 3213 h 3657"/>
                          <a:gd name="T42" fmla="*/ 4102 w 4108"/>
                          <a:gd name="T43" fmla="*/ 3070 h 3657"/>
                          <a:gd name="T44" fmla="*/ 4060 w 4108"/>
                          <a:gd name="T45" fmla="*/ 2812 h 3657"/>
                          <a:gd name="T46" fmla="*/ 3982 w 4108"/>
                          <a:gd name="T47" fmla="*/ 2548 h 3657"/>
                          <a:gd name="T48" fmla="*/ 3869 w 4108"/>
                          <a:gd name="T49" fmla="*/ 2272 h 3657"/>
                          <a:gd name="T50" fmla="*/ 3725 w 4108"/>
                          <a:gd name="T51" fmla="*/ 1997 h 3657"/>
                          <a:gd name="T52" fmla="*/ 3546 w 4108"/>
                          <a:gd name="T53" fmla="*/ 1721 h 3657"/>
                          <a:gd name="T54" fmla="*/ 3342 w 4108"/>
                          <a:gd name="T55" fmla="*/ 1451 h 3657"/>
                          <a:gd name="T56" fmla="*/ 3109 w 4108"/>
                          <a:gd name="T57" fmla="*/ 1187 h 3657"/>
                          <a:gd name="T58" fmla="*/ 2792 w 4108"/>
                          <a:gd name="T59" fmla="*/ 888 h 3657"/>
                          <a:gd name="T60" fmla="*/ 2386 w 4108"/>
                          <a:gd name="T61" fmla="*/ 576 h 3657"/>
                          <a:gd name="T62" fmla="*/ 1967 w 4108"/>
                          <a:gd name="T63" fmla="*/ 330 h 3657"/>
                          <a:gd name="T64" fmla="*/ 1543 w 4108"/>
                          <a:gd name="T65" fmla="*/ 144 h 3657"/>
                          <a:gd name="T66" fmla="*/ 1130 w 4108"/>
                          <a:gd name="T67" fmla="*/ 30 h 3657"/>
                          <a:gd name="T68" fmla="*/ 753 w 4108"/>
                          <a:gd name="T69" fmla="*/ 0 h 3657"/>
                          <a:gd name="T70" fmla="*/ 431 w 4108"/>
                          <a:gd name="T71" fmla="*/ 54 h 3657"/>
                          <a:gd name="T72" fmla="*/ 161 w 4108"/>
                          <a:gd name="T73" fmla="*/ 186 h 3657"/>
                          <a:gd name="T74" fmla="*/ 24 w 4108"/>
                          <a:gd name="T75" fmla="*/ 306 h 3657"/>
                          <a:gd name="T76" fmla="*/ 0 w 4108"/>
                          <a:gd name="T77" fmla="*/ 336 h 3657"/>
                          <a:gd name="T78" fmla="*/ 48 w 4108"/>
                          <a:gd name="T79" fmla="*/ 282 h 3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108" h="3657">
                            <a:moveTo>
                              <a:pt x="48" y="282"/>
                            </a:moveTo>
                            <a:lnTo>
                              <a:pt x="161" y="186"/>
                            </a:lnTo>
                            <a:lnTo>
                              <a:pt x="293" y="108"/>
                            </a:lnTo>
                            <a:lnTo>
                              <a:pt x="442" y="54"/>
                            </a:lnTo>
                            <a:lnTo>
                              <a:pt x="598" y="18"/>
                            </a:lnTo>
                            <a:lnTo>
                              <a:pt x="771" y="6"/>
                            </a:lnTo>
                            <a:lnTo>
                              <a:pt x="951" y="12"/>
                            </a:lnTo>
                            <a:lnTo>
                              <a:pt x="1136" y="36"/>
                            </a:lnTo>
                            <a:lnTo>
                              <a:pt x="1333" y="84"/>
                            </a:lnTo>
                            <a:lnTo>
                              <a:pt x="1537" y="144"/>
                            </a:lnTo>
                            <a:lnTo>
                              <a:pt x="1740" y="222"/>
                            </a:lnTo>
                            <a:lnTo>
                              <a:pt x="1949" y="324"/>
                            </a:lnTo>
                            <a:lnTo>
                              <a:pt x="2158" y="438"/>
                            </a:lnTo>
                            <a:lnTo>
                              <a:pt x="2368" y="570"/>
                            </a:lnTo>
                            <a:lnTo>
                              <a:pt x="2577" y="720"/>
                            </a:lnTo>
                            <a:lnTo>
                              <a:pt x="2780" y="888"/>
                            </a:lnTo>
                            <a:lnTo>
                              <a:pt x="2978" y="1067"/>
                            </a:lnTo>
                            <a:lnTo>
                              <a:pt x="3103" y="1193"/>
                            </a:lnTo>
                            <a:lnTo>
                              <a:pt x="3223" y="1319"/>
                            </a:lnTo>
                            <a:lnTo>
                              <a:pt x="3336" y="1451"/>
                            </a:lnTo>
                            <a:lnTo>
                              <a:pt x="3444" y="1589"/>
                            </a:lnTo>
                            <a:lnTo>
                              <a:pt x="3540" y="1721"/>
                            </a:lnTo>
                            <a:lnTo>
                              <a:pt x="3635" y="1859"/>
                            </a:lnTo>
                            <a:lnTo>
                              <a:pt x="3719" y="1997"/>
                            </a:lnTo>
                            <a:lnTo>
                              <a:pt x="3797" y="2134"/>
                            </a:lnTo>
                            <a:lnTo>
                              <a:pt x="3863" y="2272"/>
                            </a:lnTo>
                            <a:lnTo>
                              <a:pt x="3928" y="2410"/>
                            </a:lnTo>
                            <a:lnTo>
                              <a:pt x="3976" y="2548"/>
                            </a:lnTo>
                            <a:lnTo>
                              <a:pt x="4024" y="2680"/>
                            </a:lnTo>
                            <a:lnTo>
                              <a:pt x="4060" y="2818"/>
                            </a:lnTo>
                            <a:lnTo>
                              <a:pt x="4084" y="2944"/>
                            </a:lnTo>
                            <a:lnTo>
                              <a:pt x="4102" y="3070"/>
                            </a:lnTo>
                            <a:lnTo>
                              <a:pt x="4108" y="3195"/>
                            </a:lnTo>
                            <a:lnTo>
                              <a:pt x="4102" y="3321"/>
                            </a:lnTo>
                            <a:lnTo>
                              <a:pt x="4090" y="3441"/>
                            </a:lnTo>
                            <a:lnTo>
                              <a:pt x="4060" y="3549"/>
                            </a:lnTo>
                            <a:lnTo>
                              <a:pt x="4024" y="3657"/>
                            </a:lnTo>
                            <a:lnTo>
                              <a:pt x="4030" y="3657"/>
                            </a:lnTo>
                            <a:lnTo>
                              <a:pt x="4066" y="3555"/>
                            </a:lnTo>
                            <a:lnTo>
                              <a:pt x="4090" y="3447"/>
                            </a:lnTo>
                            <a:lnTo>
                              <a:pt x="4102" y="3333"/>
                            </a:lnTo>
                            <a:lnTo>
                              <a:pt x="4108" y="3213"/>
                            </a:lnTo>
                            <a:lnTo>
                              <a:pt x="4108" y="3195"/>
                            </a:lnTo>
                            <a:lnTo>
                              <a:pt x="4102" y="3070"/>
                            </a:lnTo>
                            <a:lnTo>
                              <a:pt x="4084" y="2944"/>
                            </a:lnTo>
                            <a:lnTo>
                              <a:pt x="4060" y="2812"/>
                            </a:lnTo>
                            <a:lnTo>
                              <a:pt x="4024" y="2680"/>
                            </a:lnTo>
                            <a:lnTo>
                              <a:pt x="3982" y="2548"/>
                            </a:lnTo>
                            <a:lnTo>
                              <a:pt x="3928" y="2410"/>
                            </a:lnTo>
                            <a:lnTo>
                              <a:pt x="3869" y="2272"/>
                            </a:lnTo>
                            <a:lnTo>
                              <a:pt x="3803" y="2134"/>
                            </a:lnTo>
                            <a:lnTo>
                              <a:pt x="3725" y="1997"/>
                            </a:lnTo>
                            <a:lnTo>
                              <a:pt x="3641" y="1859"/>
                            </a:lnTo>
                            <a:lnTo>
                              <a:pt x="3546" y="1721"/>
                            </a:lnTo>
                            <a:lnTo>
                              <a:pt x="3450" y="1583"/>
                            </a:lnTo>
                            <a:lnTo>
                              <a:pt x="3342" y="1451"/>
                            </a:lnTo>
                            <a:lnTo>
                              <a:pt x="3229" y="1319"/>
                            </a:lnTo>
                            <a:lnTo>
                              <a:pt x="3109" y="1187"/>
                            </a:lnTo>
                            <a:lnTo>
                              <a:pt x="2984" y="1061"/>
                            </a:lnTo>
                            <a:lnTo>
                              <a:pt x="2792" y="888"/>
                            </a:lnTo>
                            <a:lnTo>
                              <a:pt x="2589" y="726"/>
                            </a:lnTo>
                            <a:lnTo>
                              <a:pt x="2386" y="576"/>
                            </a:lnTo>
                            <a:lnTo>
                              <a:pt x="2176" y="444"/>
                            </a:lnTo>
                            <a:lnTo>
                              <a:pt x="1967" y="330"/>
                            </a:lnTo>
                            <a:lnTo>
                              <a:pt x="1752" y="228"/>
                            </a:lnTo>
                            <a:lnTo>
                              <a:pt x="1543" y="144"/>
                            </a:lnTo>
                            <a:lnTo>
                              <a:pt x="1333" y="78"/>
                            </a:lnTo>
                            <a:lnTo>
                              <a:pt x="1130" y="30"/>
                            </a:lnTo>
                            <a:lnTo>
                              <a:pt x="939" y="6"/>
                            </a:lnTo>
                            <a:lnTo>
                              <a:pt x="753" y="0"/>
                            </a:lnTo>
                            <a:lnTo>
                              <a:pt x="586" y="18"/>
                            </a:lnTo>
                            <a:lnTo>
                              <a:pt x="431" y="54"/>
                            </a:lnTo>
                            <a:lnTo>
                              <a:pt x="287" y="108"/>
                            </a:lnTo>
                            <a:lnTo>
                              <a:pt x="161" y="186"/>
                            </a:lnTo>
                            <a:lnTo>
                              <a:pt x="48" y="282"/>
                            </a:lnTo>
                            <a:lnTo>
                              <a:pt x="24" y="306"/>
                            </a:lnTo>
                            <a:lnTo>
                              <a:pt x="0" y="330"/>
                            </a:lnTo>
                            <a:lnTo>
                              <a:pt x="0" y="336"/>
                            </a:lnTo>
                            <a:lnTo>
                              <a:pt x="24" y="312"/>
                            </a:lnTo>
                            <a:lnTo>
                              <a:pt x="48" y="282"/>
                            </a:lnTo>
                            <a:lnTo>
                              <a:pt x="48" y="282"/>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FFFFFF"/>
                          </a:solidFill>
                          <a:latin typeface="Arial" panose="020B0604020202020204" pitchFamily="34" charset="0"/>
                        </a:endParaRPr>
                      </a:p>
                    </p:txBody>
                  </p:sp>
                  <p:grpSp>
                    <p:nvGrpSpPr>
                      <p:cNvPr id="68622" name="Group 14"/>
                      <p:cNvGrpSpPr>
                        <a:grpSpLocks/>
                      </p:cNvGrpSpPr>
                      <p:nvPr userDrawn="1"/>
                    </p:nvGrpSpPr>
                    <p:grpSpPr bwMode="auto">
                      <a:xfrm>
                        <a:off x="0" y="808"/>
                        <a:ext cx="4751" cy="3508"/>
                        <a:chOff x="-400" y="808"/>
                        <a:chExt cx="4751" cy="3508"/>
                      </a:xfrm>
                    </p:grpSpPr>
                    <p:sp>
                      <p:nvSpPr>
                        <p:cNvPr id="68623" name="Line 15"/>
                        <p:cNvSpPr>
                          <a:spLocks noChangeShapeType="1"/>
                        </p:cNvSpPr>
                        <p:nvPr userDrawn="1"/>
                      </p:nvSpPr>
                      <p:spPr bwMode="hidden">
                        <a:xfrm rot="1678521" flipH="1" flipV="1">
                          <a:off x="876" y="809"/>
                          <a:ext cx="1242" cy="1910"/>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mtClean="0">
                            <a:solidFill>
                              <a:srgbClr val="FFFFFF"/>
                            </a:solidFill>
                            <a:latin typeface="Arial" panose="020B0604020202020204" pitchFamily="34" charset="0"/>
                          </a:endParaRPr>
                        </a:p>
                      </p:txBody>
                    </p:sp>
                    <p:sp>
                      <p:nvSpPr>
                        <p:cNvPr id="68624" name="Line 16"/>
                        <p:cNvSpPr>
                          <a:spLocks noChangeShapeType="1"/>
                        </p:cNvSpPr>
                        <p:nvPr userDrawn="1"/>
                      </p:nvSpPr>
                      <p:spPr bwMode="hidden">
                        <a:xfrm rot="1678521" flipH="1" flipV="1">
                          <a:off x="-210" y="2117"/>
                          <a:ext cx="1921" cy="379"/>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mtClean="0">
                            <a:solidFill>
                              <a:srgbClr val="FFFFFF"/>
                            </a:solidFill>
                            <a:latin typeface="Arial" panose="020B0604020202020204" pitchFamily="34" charset="0"/>
                          </a:endParaRPr>
                        </a:p>
                      </p:txBody>
                    </p:sp>
                    <p:sp>
                      <p:nvSpPr>
                        <p:cNvPr id="68625" name="Line 17"/>
                        <p:cNvSpPr>
                          <a:spLocks noChangeShapeType="1"/>
                        </p:cNvSpPr>
                        <p:nvPr userDrawn="1"/>
                      </p:nvSpPr>
                      <p:spPr bwMode="hidden">
                        <a:xfrm rot="1678521" flipH="1" flipV="1">
                          <a:off x="-257" y="1886"/>
                          <a:ext cx="2029" cy="591"/>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mtClean="0">
                            <a:solidFill>
                              <a:srgbClr val="FFFFFF"/>
                            </a:solidFill>
                            <a:latin typeface="Arial" panose="020B0604020202020204" pitchFamily="34" charset="0"/>
                          </a:endParaRPr>
                        </a:p>
                      </p:txBody>
                    </p:sp>
                    <p:sp>
                      <p:nvSpPr>
                        <p:cNvPr id="68626" name="Line 18"/>
                        <p:cNvSpPr>
                          <a:spLocks noChangeShapeType="1"/>
                        </p:cNvSpPr>
                        <p:nvPr userDrawn="1"/>
                      </p:nvSpPr>
                      <p:spPr bwMode="hidden">
                        <a:xfrm rot="1678521" flipH="1" flipV="1">
                          <a:off x="-327" y="1599"/>
                          <a:ext cx="2175" cy="852"/>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mtClean="0">
                            <a:solidFill>
                              <a:srgbClr val="FFFFFF"/>
                            </a:solidFill>
                            <a:latin typeface="Arial" panose="020B0604020202020204" pitchFamily="34" charset="0"/>
                          </a:endParaRPr>
                        </a:p>
                      </p:txBody>
                    </p:sp>
                    <p:sp>
                      <p:nvSpPr>
                        <p:cNvPr id="68627" name="Line 19"/>
                        <p:cNvSpPr>
                          <a:spLocks noChangeShapeType="1"/>
                        </p:cNvSpPr>
                        <p:nvPr userDrawn="1"/>
                      </p:nvSpPr>
                      <p:spPr bwMode="hidden">
                        <a:xfrm rot="1678521" flipH="1" flipV="1">
                          <a:off x="-400" y="1259"/>
                          <a:ext cx="2334" cy="1165"/>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mtClean="0">
                            <a:solidFill>
                              <a:srgbClr val="FFFFFF"/>
                            </a:solidFill>
                            <a:latin typeface="Arial" panose="020B0604020202020204" pitchFamily="34" charset="0"/>
                          </a:endParaRPr>
                        </a:p>
                      </p:txBody>
                    </p:sp>
                    <p:sp>
                      <p:nvSpPr>
                        <p:cNvPr id="68628" name="Line 20"/>
                        <p:cNvSpPr>
                          <a:spLocks noChangeShapeType="1"/>
                        </p:cNvSpPr>
                        <p:nvPr userDrawn="1"/>
                      </p:nvSpPr>
                      <p:spPr bwMode="hidden">
                        <a:xfrm rot="1678521" flipH="1" flipV="1">
                          <a:off x="179" y="872"/>
                          <a:ext cx="1891" cy="1681"/>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mtClean="0">
                            <a:solidFill>
                              <a:srgbClr val="FFFFFF"/>
                            </a:solidFill>
                            <a:latin typeface="Arial" panose="020B0604020202020204" pitchFamily="34" charset="0"/>
                          </a:endParaRPr>
                        </a:p>
                      </p:txBody>
                    </p:sp>
                    <p:sp>
                      <p:nvSpPr>
                        <p:cNvPr id="68629" name="Line 21"/>
                        <p:cNvSpPr>
                          <a:spLocks noChangeShapeType="1"/>
                        </p:cNvSpPr>
                        <p:nvPr userDrawn="1"/>
                      </p:nvSpPr>
                      <p:spPr bwMode="hidden">
                        <a:xfrm rot="1678521" flipH="1" flipV="1">
                          <a:off x="-150" y="2329"/>
                          <a:ext cx="1806" cy="194"/>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mtClean="0">
                            <a:solidFill>
                              <a:srgbClr val="FFFFFF"/>
                            </a:solidFill>
                            <a:latin typeface="Arial" panose="020B0604020202020204" pitchFamily="34" charset="0"/>
                          </a:endParaRPr>
                        </a:p>
                      </p:txBody>
                    </p:sp>
                    <p:sp>
                      <p:nvSpPr>
                        <p:cNvPr id="68630" name="Line 22"/>
                        <p:cNvSpPr>
                          <a:spLocks noChangeShapeType="1"/>
                        </p:cNvSpPr>
                        <p:nvPr userDrawn="1"/>
                      </p:nvSpPr>
                      <p:spPr bwMode="hidden">
                        <a:xfrm rot="1678521" flipH="1" flipV="1">
                          <a:off x="-109" y="2514"/>
                          <a:ext cx="1720" cy="30"/>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mtClean="0">
                            <a:solidFill>
                              <a:srgbClr val="FFFFFF"/>
                            </a:solidFill>
                            <a:latin typeface="Arial" panose="020B0604020202020204" pitchFamily="34" charset="0"/>
                          </a:endParaRPr>
                        </a:p>
                      </p:txBody>
                    </p:sp>
                    <p:sp>
                      <p:nvSpPr>
                        <p:cNvPr id="68631" name="Line 23"/>
                        <p:cNvSpPr>
                          <a:spLocks noChangeShapeType="1"/>
                        </p:cNvSpPr>
                        <p:nvPr userDrawn="1"/>
                      </p:nvSpPr>
                      <p:spPr bwMode="hidden">
                        <a:xfrm rot="1678521" flipH="1">
                          <a:off x="545" y="2785"/>
                          <a:ext cx="849" cy="802"/>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mtClean="0">
                            <a:solidFill>
                              <a:srgbClr val="FFFFFF"/>
                            </a:solidFill>
                            <a:latin typeface="Arial" panose="020B0604020202020204" pitchFamily="34" charset="0"/>
                          </a:endParaRPr>
                        </a:p>
                      </p:txBody>
                    </p:sp>
                    <p:sp>
                      <p:nvSpPr>
                        <p:cNvPr id="68632" name="Line 24"/>
                        <p:cNvSpPr>
                          <a:spLocks noChangeShapeType="1"/>
                        </p:cNvSpPr>
                        <p:nvPr userDrawn="1"/>
                      </p:nvSpPr>
                      <p:spPr bwMode="hidden">
                        <a:xfrm rot="1678521" flipH="1">
                          <a:off x="168" y="2669"/>
                          <a:ext cx="1295" cy="560"/>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mtClean="0">
                            <a:solidFill>
                              <a:srgbClr val="FFFFFF"/>
                            </a:solidFill>
                            <a:latin typeface="Arial" panose="020B0604020202020204" pitchFamily="34" charset="0"/>
                          </a:endParaRPr>
                        </a:p>
                      </p:txBody>
                    </p:sp>
                    <p:sp>
                      <p:nvSpPr>
                        <p:cNvPr id="68633" name="Line 25"/>
                        <p:cNvSpPr>
                          <a:spLocks noChangeShapeType="1"/>
                        </p:cNvSpPr>
                        <p:nvPr userDrawn="1"/>
                      </p:nvSpPr>
                      <p:spPr bwMode="hidden">
                        <a:xfrm rot="1678521" flipH="1">
                          <a:off x="-34" y="2588"/>
                          <a:ext cx="1576" cy="245"/>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mtClean="0">
                            <a:solidFill>
                              <a:srgbClr val="FFFFFF"/>
                            </a:solidFill>
                            <a:latin typeface="Arial" panose="020B0604020202020204" pitchFamily="34" charset="0"/>
                          </a:endParaRPr>
                        </a:p>
                      </p:txBody>
                    </p:sp>
                    <p:sp>
                      <p:nvSpPr>
                        <p:cNvPr id="68634" name="Line 26"/>
                        <p:cNvSpPr>
                          <a:spLocks noChangeShapeType="1"/>
                        </p:cNvSpPr>
                        <p:nvPr userDrawn="1"/>
                      </p:nvSpPr>
                      <p:spPr bwMode="hidden">
                        <a:xfrm rot="1678521" flipH="1">
                          <a:off x="1201" y="2985"/>
                          <a:ext cx="141" cy="1041"/>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mtClean="0">
                            <a:solidFill>
                              <a:srgbClr val="FFFFFF"/>
                            </a:solidFill>
                            <a:latin typeface="Arial" panose="020B0604020202020204" pitchFamily="34" charset="0"/>
                          </a:endParaRPr>
                        </a:p>
                      </p:txBody>
                    </p:sp>
                    <p:sp>
                      <p:nvSpPr>
                        <p:cNvPr id="68635" name="Line 27"/>
                        <p:cNvSpPr>
                          <a:spLocks noChangeShapeType="1"/>
                        </p:cNvSpPr>
                        <p:nvPr userDrawn="1"/>
                      </p:nvSpPr>
                      <p:spPr bwMode="hidden">
                        <a:xfrm rot="1678521" flipH="1">
                          <a:off x="1292" y="3013"/>
                          <a:ext cx="47" cy="1058"/>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mtClean="0">
                            <a:solidFill>
                              <a:srgbClr val="FFFFFF"/>
                            </a:solidFill>
                            <a:latin typeface="Arial" panose="020B0604020202020204" pitchFamily="34" charset="0"/>
                          </a:endParaRPr>
                        </a:p>
                      </p:txBody>
                    </p:sp>
                    <p:sp>
                      <p:nvSpPr>
                        <p:cNvPr id="68636" name="Line 28"/>
                        <p:cNvSpPr>
                          <a:spLocks noChangeShapeType="1"/>
                        </p:cNvSpPr>
                        <p:nvPr userDrawn="1"/>
                      </p:nvSpPr>
                      <p:spPr bwMode="hidden">
                        <a:xfrm rot="1678521">
                          <a:off x="1331" y="3034"/>
                          <a:ext cx="47" cy="1081"/>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mtClean="0">
                            <a:solidFill>
                              <a:srgbClr val="FFFFFF"/>
                            </a:solidFill>
                            <a:latin typeface="Arial" panose="020B0604020202020204" pitchFamily="34" charset="0"/>
                          </a:endParaRPr>
                        </a:p>
                      </p:txBody>
                    </p:sp>
                    <p:sp>
                      <p:nvSpPr>
                        <p:cNvPr id="68637" name="Line 29"/>
                        <p:cNvSpPr>
                          <a:spLocks noChangeShapeType="1"/>
                        </p:cNvSpPr>
                        <p:nvPr userDrawn="1"/>
                      </p:nvSpPr>
                      <p:spPr bwMode="hidden">
                        <a:xfrm rot="1678521">
                          <a:off x="1325" y="3059"/>
                          <a:ext cx="145" cy="1101"/>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mtClean="0">
                            <a:solidFill>
                              <a:srgbClr val="FFFFFF"/>
                            </a:solidFill>
                            <a:latin typeface="Arial" panose="020B0604020202020204" pitchFamily="34" charset="0"/>
                          </a:endParaRPr>
                        </a:p>
                      </p:txBody>
                    </p:sp>
                    <p:sp>
                      <p:nvSpPr>
                        <p:cNvPr id="68638" name="Line 30"/>
                        <p:cNvSpPr>
                          <a:spLocks noChangeShapeType="1"/>
                        </p:cNvSpPr>
                        <p:nvPr userDrawn="1"/>
                      </p:nvSpPr>
                      <p:spPr bwMode="hidden">
                        <a:xfrm rot="1678521">
                          <a:off x="1320" y="3090"/>
                          <a:ext cx="255" cy="1124"/>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mtClean="0">
                            <a:solidFill>
                              <a:srgbClr val="FFFFFF"/>
                            </a:solidFill>
                            <a:latin typeface="Arial" panose="020B0604020202020204" pitchFamily="34" charset="0"/>
                          </a:endParaRPr>
                        </a:p>
                      </p:txBody>
                    </p:sp>
                    <p:sp>
                      <p:nvSpPr>
                        <p:cNvPr id="68639" name="Line 31"/>
                        <p:cNvSpPr>
                          <a:spLocks noChangeShapeType="1"/>
                        </p:cNvSpPr>
                        <p:nvPr userDrawn="1"/>
                      </p:nvSpPr>
                      <p:spPr bwMode="hidden">
                        <a:xfrm rot="1678521">
                          <a:off x="1314" y="3117"/>
                          <a:ext cx="365" cy="1143"/>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mtClean="0">
                            <a:solidFill>
                              <a:srgbClr val="FFFFFF"/>
                            </a:solidFill>
                            <a:latin typeface="Arial" panose="020B0604020202020204" pitchFamily="34" charset="0"/>
                          </a:endParaRPr>
                        </a:p>
                      </p:txBody>
                    </p:sp>
                    <p:sp>
                      <p:nvSpPr>
                        <p:cNvPr id="68640" name="Line 32"/>
                        <p:cNvSpPr>
                          <a:spLocks noChangeShapeType="1"/>
                        </p:cNvSpPr>
                        <p:nvPr userDrawn="1"/>
                      </p:nvSpPr>
                      <p:spPr bwMode="hidden">
                        <a:xfrm rot="1678521">
                          <a:off x="1337" y="3181"/>
                          <a:ext cx="567" cy="1073"/>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mtClean="0">
                            <a:solidFill>
                              <a:srgbClr val="FFFFFF"/>
                            </a:solidFill>
                            <a:latin typeface="Arial" panose="020B0604020202020204" pitchFamily="34" charset="0"/>
                          </a:endParaRPr>
                        </a:p>
                      </p:txBody>
                    </p:sp>
                    <p:sp>
                      <p:nvSpPr>
                        <p:cNvPr id="68641" name="Line 33"/>
                        <p:cNvSpPr>
                          <a:spLocks noChangeShapeType="1"/>
                        </p:cNvSpPr>
                        <p:nvPr userDrawn="1"/>
                      </p:nvSpPr>
                      <p:spPr bwMode="hidden">
                        <a:xfrm rot="1678521">
                          <a:off x="1354" y="3209"/>
                          <a:ext cx="663" cy="1019"/>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mtClean="0">
                            <a:solidFill>
                              <a:srgbClr val="FFFFFF"/>
                            </a:solidFill>
                            <a:latin typeface="Arial" panose="020B0604020202020204" pitchFamily="34" charset="0"/>
                          </a:endParaRPr>
                        </a:p>
                      </p:txBody>
                    </p:sp>
                    <p:sp>
                      <p:nvSpPr>
                        <p:cNvPr id="68642" name="Line 34"/>
                        <p:cNvSpPr>
                          <a:spLocks noChangeShapeType="1"/>
                        </p:cNvSpPr>
                        <p:nvPr userDrawn="1"/>
                      </p:nvSpPr>
                      <p:spPr bwMode="hidden">
                        <a:xfrm rot="1678521">
                          <a:off x="1375" y="3238"/>
                          <a:ext cx="745" cy="957"/>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mtClean="0">
                            <a:solidFill>
                              <a:srgbClr val="FFFFFF"/>
                            </a:solidFill>
                            <a:latin typeface="Arial" panose="020B0604020202020204" pitchFamily="34" charset="0"/>
                          </a:endParaRPr>
                        </a:p>
                      </p:txBody>
                    </p:sp>
                    <p:sp>
                      <p:nvSpPr>
                        <p:cNvPr id="68643" name="Line 35"/>
                        <p:cNvSpPr>
                          <a:spLocks noChangeShapeType="1"/>
                        </p:cNvSpPr>
                        <p:nvPr userDrawn="1"/>
                      </p:nvSpPr>
                      <p:spPr bwMode="hidden">
                        <a:xfrm rot="1678521">
                          <a:off x="1393" y="3266"/>
                          <a:ext cx="849" cy="909"/>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mtClean="0">
                            <a:solidFill>
                              <a:srgbClr val="FFFFFF"/>
                            </a:solidFill>
                            <a:latin typeface="Arial" panose="020B0604020202020204" pitchFamily="34" charset="0"/>
                          </a:endParaRPr>
                        </a:p>
                      </p:txBody>
                    </p:sp>
                    <p:sp>
                      <p:nvSpPr>
                        <p:cNvPr id="68644" name="Line 36"/>
                        <p:cNvSpPr>
                          <a:spLocks noChangeShapeType="1"/>
                        </p:cNvSpPr>
                        <p:nvPr userDrawn="1"/>
                      </p:nvSpPr>
                      <p:spPr bwMode="hidden">
                        <a:xfrm rot="1678521">
                          <a:off x="1412" y="3293"/>
                          <a:ext cx="950" cy="856"/>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mtClean="0">
                            <a:solidFill>
                              <a:srgbClr val="FFFFFF"/>
                            </a:solidFill>
                            <a:latin typeface="Arial" panose="020B0604020202020204" pitchFamily="34" charset="0"/>
                          </a:endParaRPr>
                        </a:p>
                      </p:txBody>
                    </p:sp>
                    <p:sp>
                      <p:nvSpPr>
                        <p:cNvPr id="68645" name="Line 37"/>
                        <p:cNvSpPr>
                          <a:spLocks noChangeShapeType="1"/>
                        </p:cNvSpPr>
                        <p:nvPr userDrawn="1"/>
                      </p:nvSpPr>
                      <p:spPr bwMode="hidden">
                        <a:xfrm rot="1678521">
                          <a:off x="1429" y="3321"/>
                          <a:ext cx="1056" cy="788"/>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mtClean="0">
                            <a:solidFill>
                              <a:srgbClr val="FFFFFF"/>
                            </a:solidFill>
                            <a:latin typeface="Arial" panose="020B0604020202020204" pitchFamily="34" charset="0"/>
                          </a:endParaRPr>
                        </a:p>
                      </p:txBody>
                    </p:sp>
                    <p:sp>
                      <p:nvSpPr>
                        <p:cNvPr id="68646" name="Line 38"/>
                        <p:cNvSpPr>
                          <a:spLocks noChangeShapeType="1"/>
                        </p:cNvSpPr>
                        <p:nvPr userDrawn="1"/>
                      </p:nvSpPr>
                      <p:spPr bwMode="hidden">
                        <a:xfrm rot="1678521">
                          <a:off x="1452" y="3356"/>
                          <a:ext cx="1173" cy="727"/>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mtClean="0">
                            <a:solidFill>
                              <a:srgbClr val="FFFFFF"/>
                            </a:solidFill>
                            <a:latin typeface="Arial" panose="020B0604020202020204" pitchFamily="34" charset="0"/>
                          </a:endParaRPr>
                        </a:p>
                      </p:txBody>
                    </p:sp>
                    <p:sp>
                      <p:nvSpPr>
                        <p:cNvPr id="68647" name="Line 39"/>
                        <p:cNvSpPr>
                          <a:spLocks noChangeShapeType="1"/>
                        </p:cNvSpPr>
                        <p:nvPr userDrawn="1"/>
                      </p:nvSpPr>
                      <p:spPr bwMode="hidden">
                        <a:xfrm rot="1678521">
                          <a:off x="1469" y="3388"/>
                          <a:ext cx="1315" cy="665"/>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mtClean="0">
                            <a:solidFill>
                              <a:srgbClr val="FFFFFF"/>
                            </a:solidFill>
                            <a:latin typeface="Arial" panose="020B0604020202020204" pitchFamily="34" charset="0"/>
                          </a:endParaRPr>
                        </a:p>
                      </p:txBody>
                    </p:sp>
                    <p:sp>
                      <p:nvSpPr>
                        <p:cNvPr id="68648" name="Line 40"/>
                        <p:cNvSpPr>
                          <a:spLocks noChangeShapeType="1"/>
                        </p:cNvSpPr>
                        <p:nvPr userDrawn="1"/>
                      </p:nvSpPr>
                      <p:spPr bwMode="hidden">
                        <a:xfrm rot="1678521">
                          <a:off x="1493" y="3426"/>
                          <a:ext cx="1469" cy="585"/>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mtClean="0">
                            <a:solidFill>
                              <a:srgbClr val="FFFFFF"/>
                            </a:solidFill>
                            <a:latin typeface="Arial" panose="020B0604020202020204" pitchFamily="34" charset="0"/>
                          </a:endParaRPr>
                        </a:p>
                      </p:txBody>
                    </p:sp>
                    <p:sp>
                      <p:nvSpPr>
                        <p:cNvPr id="68649" name="Line 41"/>
                        <p:cNvSpPr>
                          <a:spLocks noChangeShapeType="1"/>
                        </p:cNvSpPr>
                        <p:nvPr userDrawn="1"/>
                      </p:nvSpPr>
                      <p:spPr bwMode="hidden">
                        <a:xfrm rot="1678521">
                          <a:off x="1511" y="3464"/>
                          <a:ext cx="1649" cy="495"/>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mtClean="0">
                            <a:solidFill>
                              <a:srgbClr val="FFFFFF"/>
                            </a:solidFill>
                            <a:latin typeface="Arial" panose="020B0604020202020204" pitchFamily="34" charset="0"/>
                          </a:endParaRPr>
                        </a:p>
                      </p:txBody>
                    </p:sp>
                    <p:sp>
                      <p:nvSpPr>
                        <p:cNvPr id="68650" name="Line 42"/>
                        <p:cNvSpPr>
                          <a:spLocks noChangeShapeType="1"/>
                        </p:cNvSpPr>
                        <p:nvPr userDrawn="1"/>
                      </p:nvSpPr>
                      <p:spPr bwMode="hidden">
                        <a:xfrm rot="1678521">
                          <a:off x="1528" y="3518"/>
                          <a:ext cx="1885" cy="380"/>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mtClean="0">
                            <a:solidFill>
                              <a:srgbClr val="FFFFFF"/>
                            </a:solidFill>
                            <a:latin typeface="Arial" panose="020B0604020202020204" pitchFamily="34" charset="0"/>
                          </a:endParaRPr>
                        </a:p>
                      </p:txBody>
                    </p:sp>
                    <p:sp>
                      <p:nvSpPr>
                        <p:cNvPr id="68651" name="Line 43"/>
                        <p:cNvSpPr>
                          <a:spLocks noChangeShapeType="1"/>
                        </p:cNvSpPr>
                        <p:nvPr userDrawn="1"/>
                      </p:nvSpPr>
                      <p:spPr bwMode="hidden">
                        <a:xfrm rot="1678521">
                          <a:off x="1552" y="3586"/>
                          <a:ext cx="2168" cy="240"/>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mtClean="0">
                            <a:solidFill>
                              <a:srgbClr val="FFFFFF"/>
                            </a:solidFill>
                            <a:latin typeface="Arial" panose="020B0604020202020204" pitchFamily="34" charset="0"/>
                          </a:endParaRPr>
                        </a:p>
                      </p:txBody>
                    </p:sp>
                    <p:sp>
                      <p:nvSpPr>
                        <p:cNvPr id="68652" name="Line 44"/>
                        <p:cNvSpPr>
                          <a:spLocks noChangeShapeType="1"/>
                        </p:cNvSpPr>
                        <p:nvPr userDrawn="1"/>
                      </p:nvSpPr>
                      <p:spPr bwMode="hidden">
                        <a:xfrm rot="1678521">
                          <a:off x="1577" y="3670"/>
                          <a:ext cx="2528" cy="60"/>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mtClean="0">
                            <a:solidFill>
                              <a:srgbClr val="FFFFFF"/>
                            </a:solidFill>
                            <a:latin typeface="Arial" panose="020B0604020202020204" pitchFamily="34" charset="0"/>
                          </a:endParaRPr>
                        </a:p>
                      </p:txBody>
                    </p:sp>
                    <p:sp>
                      <p:nvSpPr>
                        <p:cNvPr id="68653" name="Line 45"/>
                        <p:cNvSpPr>
                          <a:spLocks noChangeShapeType="1"/>
                        </p:cNvSpPr>
                        <p:nvPr userDrawn="1"/>
                      </p:nvSpPr>
                      <p:spPr bwMode="hidden">
                        <a:xfrm rot="1678521" flipV="1">
                          <a:off x="1621" y="3545"/>
                          <a:ext cx="2730" cy="176"/>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mtClean="0">
                            <a:solidFill>
                              <a:srgbClr val="FFFFFF"/>
                            </a:solidFill>
                            <a:latin typeface="Arial" panose="020B0604020202020204" pitchFamily="34" charset="0"/>
                          </a:endParaRPr>
                        </a:p>
                      </p:txBody>
                    </p:sp>
                    <p:sp>
                      <p:nvSpPr>
                        <p:cNvPr id="68654" name="Line 46"/>
                        <p:cNvSpPr>
                          <a:spLocks noChangeShapeType="1"/>
                        </p:cNvSpPr>
                        <p:nvPr userDrawn="1"/>
                      </p:nvSpPr>
                      <p:spPr bwMode="hidden">
                        <a:xfrm rot="1678521" flipV="1">
                          <a:off x="1682" y="3297"/>
                          <a:ext cx="2635" cy="404"/>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mtClean="0">
                            <a:solidFill>
                              <a:srgbClr val="FFFFFF"/>
                            </a:solidFill>
                            <a:latin typeface="Arial" panose="020B0604020202020204" pitchFamily="34" charset="0"/>
                          </a:endParaRPr>
                        </a:p>
                      </p:txBody>
                    </p:sp>
                    <p:sp>
                      <p:nvSpPr>
                        <p:cNvPr id="68655" name="Line 47"/>
                        <p:cNvSpPr>
                          <a:spLocks noChangeShapeType="1"/>
                        </p:cNvSpPr>
                        <p:nvPr userDrawn="1"/>
                      </p:nvSpPr>
                      <p:spPr bwMode="hidden">
                        <a:xfrm rot="1678521" flipV="1">
                          <a:off x="1782" y="2845"/>
                          <a:ext cx="2370" cy="789"/>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mtClean="0">
                            <a:solidFill>
                              <a:srgbClr val="FFFFFF"/>
                            </a:solidFill>
                            <a:latin typeface="Arial" panose="020B0604020202020204" pitchFamily="34" charset="0"/>
                          </a:endParaRPr>
                        </a:p>
                      </p:txBody>
                    </p:sp>
                    <p:sp>
                      <p:nvSpPr>
                        <p:cNvPr id="68656" name="Line 48"/>
                        <p:cNvSpPr>
                          <a:spLocks noChangeShapeType="1"/>
                        </p:cNvSpPr>
                        <p:nvPr userDrawn="1"/>
                      </p:nvSpPr>
                      <p:spPr bwMode="hidden">
                        <a:xfrm rot="1678521" flipV="1">
                          <a:off x="1960" y="1992"/>
                          <a:ext cx="1530" cy="1443"/>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mtClean="0">
                            <a:solidFill>
                              <a:srgbClr val="FFFFFF"/>
                            </a:solidFill>
                            <a:latin typeface="Arial" panose="020B0604020202020204" pitchFamily="34" charset="0"/>
                          </a:endParaRPr>
                        </a:p>
                      </p:txBody>
                    </p:sp>
                    <p:sp>
                      <p:nvSpPr>
                        <p:cNvPr id="68657" name="Line 49"/>
                        <p:cNvSpPr>
                          <a:spLocks noChangeShapeType="1"/>
                        </p:cNvSpPr>
                        <p:nvPr userDrawn="1"/>
                      </p:nvSpPr>
                      <p:spPr bwMode="hidden">
                        <a:xfrm rot="1678521" flipV="1">
                          <a:off x="2014" y="1727"/>
                          <a:ext cx="1219" cy="1629"/>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mtClean="0">
                            <a:solidFill>
                              <a:srgbClr val="FFFFFF"/>
                            </a:solidFill>
                            <a:latin typeface="Arial" panose="020B0604020202020204" pitchFamily="34" charset="0"/>
                          </a:endParaRPr>
                        </a:p>
                      </p:txBody>
                    </p:sp>
                    <p:sp>
                      <p:nvSpPr>
                        <p:cNvPr id="68658" name="Freeform 50"/>
                        <p:cNvSpPr>
                          <a:spLocks/>
                        </p:cNvSpPr>
                        <p:nvPr userDrawn="1"/>
                      </p:nvSpPr>
                      <p:spPr bwMode="hidden">
                        <a:xfrm>
                          <a:off x="0" y="2548"/>
                          <a:ext cx="1542" cy="1768"/>
                        </a:xfrm>
                        <a:custGeom>
                          <a:avLst/>
                          <a:gdLst>
                            <a:gd name="T0" fmla="*/ 909 w 1537"/>
                            <a:gd name="T1" fmla="*/ 1264 h 1768"/>
                            <a:gd name="T2" fmla="*/ 1058 w 1537"/>
                            <a:gd name="T3" fmla="*/ 1402 h 1768"/>
                            <a:gd name="T4" fmla="*/ 1214 w 1537"/>
                            <a:gd name="T5" fmla="*/ 1528 h 1768"/>
                            <a:gd name="T6" fmla="*/ 1369 w 1537"/>
                            <a:gd name="T7" fmla="*/ 1654 h 1768"/>
                            <a:gd name="T8" fmla="*/ 1531 w 1537"/>
                            <a:gd name="T9" fmla="*/ 1768 h 1768"/>
                            <a:gd name="T10" fmla="*/ 1537 w 1537"/>
                            <a:gd name="T11" fmla="*/ 1768 h 1768"/>
                            <a:gd name="T12" fmla="*/ 1375 w 1537"/>
                            <a:gd name="T13" fmla="*/ 1654 h 1768"/>
                            <a:gd name="T14" fmla="*/ 1220 w 1537"/>
                            <a:gd name="T15" fmla="*/ 1534 h 1768"/>
                            <a:gd name="T16" fmla="*/ 1064 w 1537"/>
                            <a:gd name="T17" fmla="*/ 1402 h 1768"/>
                            <a:gd name="T18" fmla="*/ 915 w 1537"/>
                            <a:gd name="T19" fmla="*/ 1258 h 1768"/>
                            <a:gd name="T20" fmla="*/ 765 w 1537"/>
                            <a:gd name="T21" fmla="*/ 1115 h 1768"/>
                            <a:gd name="T22" fmla="*/ 628 w 1537"/>
                            <a:gd name="T23" fmla="*/ 959 h 1768"/>
                            <a:gd name="T24" fmla="*/ 496 w 1537"/>
                            <a:gd name="T25" fmla="*/ 803 h 1768"/>
                            <a:gd name="T26" fmla="*/ 377 w 1537"/>
                            <a:gd name="T27" fmla="*/ 647 h 1768"/>
                            <a:gd name="T28" fmla="*/ 269 w 1537"/>
                            <a:gd name="T29" fmla="*/ 485 h 1768"/>
                            <a:gd name="T30" fmla="*/ 167 w 1537"/>
                            <a:gd name="T31" fmla="*/ 323 h 1768"/>
                            <a:gd name="T32" fmla="*/ 78 w 1537"/>
                            <a:gd name="T33" fmla="*/ 161 h 1768"/>
                            <a:gd name="T34" fmla="*/ 0 w 1537"/>
                            <a:gd name="T35" fmla="*/ 0 h 1768"/>
                            <a:gd name="T36" fmla="*/ 0 w 1537"/>
                            <a:gd name="T37" fmla="*/ 12 h 1768"/>
                            <a:gd name="T38" fmla="*/ 78 w 1537"/>
                            <a:gd name="T39" fmla="*/ 173 h 1768"/>
                            <a:gd name="T40" fmla="*/ 167 w 1537"/>
                            <a:gd name="T41" fmla="*/ 335 h 1768"/>
                            <a:gd name="T42" fmla="*/ 269 w 1537"/>
                            <a:gd name="T43" fmla="*/ 491 h 1768"/>
                            <a:gd name="T44" fmla="*/ 377 w 1537"/>
                            <a:gd name="T45" fmla="*/ 653 h 1768"/>
                            <a:gd name="T46" fmla="*/ 496 w 1537"/>
                            <a:gd name="T47" fmla="*/ 809 h 1768"/>
                            <a:gd name="T48" fmla="*/ 628 w 1537"/>
                            <a:gd name="T49" fmla="*/ 965 h 1768"/>
                            <a:gd name="T50" fmla="*/ 765 w 1537"/>
                            <a:gd name="T51" fmla="*/ 1121 h 1768"/>
                            <a:gd name="T52" fmla="*/ 909 w 1537"/>
                            <a:gd name="T53" fmla="*/ 1264 h 1768"/>
                            <a:gd name="T54" fmla="*/ 909 w 1537"/>
                            <a:gd name="T55" fmla="*/ 1264 h 1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37" h="1768">
                              <a:moveTo>
                                <a:pt x="909" y="1264"/>
                              </a:moveTo>
                              <a:lnTo>
                                <a:pt x="1058" y="1402"/>
                              </a:lnTo>
                              <a:lnTo>
                                <a:pt x="1214" y="1528"/>
                              </a:lnTo>
                              <a:lnTo>
                                <a:pt x="1369" y="1654"/>
                              </a:lnTo>
                              <a:lnTo>
                                <a:pt x="1531" y="1768"/>
                              </a:lnTo>
                              <a:lnTo>
                                <a:pt x="1537" y="1768"/>
                              </a:lnTo>
                              <a:lnTo>
                                <a:pt x="1375" y="1654"/>
                              </a:lnTo>
                              <a:lnTo>
                                <a:pt x="1220" y="1534"/>
                              </a:lnTo>
                              <a:lnTo>
                                <a:pt x="1064" y="1402"/>
                              </a:lnTo>
                              <a:lnTo>
                                <a:pt x="915" y="1258"/>
                              </a:lnTo>
                              <a:lnTo>
                                <a:pt x="765" y="1115"/>
                              </a:lnTo>
                              <a:lnTo>
                                <a:pt x="628" y="959"/>
                              </a:lnTo>
                              <a:lnTo>
                                <a:pt x="496" y="803"/>
                              </a:lnTo>
                              <a:lnTo>
                                <a:pt x="377" y="647"/>
                              </a:lnTo>
                              <a:lnTo>
                                <a:pt x="269" y="485"/>
                              </a:lnTo>
                              <a:lnTo>
                                <a:pt x="167" y="323"/>
                              </a:lnTo>
                              <a:lnTo>
                                <a:pt x="78" y="161"/>
                              </a:lnTo>
                              <a:lnTo>
                                <a:pt x="0" y="0"/>
                              </a:lnTo>
                              <a:lnTo>
                                <a:pt x="0" y="12"/>
                              </a:lnTo>
                              <a:lnTo>
                                <a:pt x="78" y="173"/>
                              </a:lnTo>
                              <a:lnTo>
                                <a:pt x="167" y="335"/>
                              </a:lnTo>
                              <a:lnTo>
                                <a:pt x="269" y="491"/>
                              </a:lnTo>
                              <a:lnTo>
                                <a:pt x="377" y="653"/>
                              </a:lnTo>
                              <a:lnTo>
                                <a:pt x="496" y="809"/>
                              </a:lnTo>
                              <a:lnTo>
                                <a:pt x="628" y="965"/>
                              </a:lnTo>
                              <a:lnTo>
                                <a:pt x="765" y="1121"/>
                              </a:lnTo>
                              <a:lnTo>
                                <a:pt x="909" y="1264"/>
                              </a:lnTo>
                              <a:lnTo>
                                <a:pt x="909" y="1264"/>
                              </a:lnTo>
                              <a:close/>
                            </a:path>
                          </a:pathLst>
                        </a:custGeom>
                        <a:solidFill>
                          <a:schemeClr val="accent2"/>
                        </a:solidFill>
                        <a:ln w="9525">
                          <a:solidFill>
                            <a:schemeClr val="accent2"/>
                          </a:solidFill>
                          <a:round/>
                          <a:headEnd/>
                          <a:tailEnd/>
                        </a:ln>
                      </p:spPr>
                      <p:txBody>
                        <a:bodyPr/>
                        <a:lstStyle/>
                        <a:p>
                          <a:pPr fontAlgn="base">
                            <a:spcBef>
                              <a:spcPct val="0"/>
                            </a:spcBef>
                            <a:spcAft>
                              <a:spcPct val="0"/>
                            </a:spcAft>
                          </a:pPr>
                          <a:endParaRPr lang="en-US" smtClean="0">
                            <a:solidFill>
                              <a:srgbClr val="FFFFFF"/>
                            </a:solidFill>
                            <a:latin typeface="Arial" panose="020B0604020202020204" pitchFamily="34" charset="0"/>
                          </a:endParaRPr>
                        </a:p>
                      </p:txBody>
                    </p:sp>
                    <p:grpSp>
                      <p:nvGrpSpPr>
                        <p:cNvPr id="68659" name="Group 51"/>
                        <p:cNvGrpSpPr>
                          <a:grpSpLocks/>
                        </p:cNvGrpSpPr>
                        <p:nvPr userDrawn="1"/>
                      </p:nvGrpSpPr>
                      <p:grpSpPr bwMode="auto">
                        <a:xfrm>
                          <a:off x="0" y="1812"/>
                          <a:ext cx="3672" cy="2049"/>
                          <a:chOff x="5" y="1816"/>
                          <a:chExt cx="3672" cy="2049"/>
                        </a:xfrm>
                      </p:grpSpPr>
                      <p:sp>
                        <p:nvSpPr>
                          <p:cNvPr id="68660" name="Oval 52"/>
                          <p:cNvSpPr>
                            <a:spLocks noChangeArrowheads="1"/>
                          </p:cNvSpPr>
                          <p:nvPr userDrawn="1"/>
                        </p:nvSpPr>
                        <p:spPr bwMode="hidden">
                          <a:xfrm rot="-2819839">
                            <a:off x="1544" y="2872"/>
                            <a:ext cx="161" cy="280"/>
                          </a:xfrm>
                          <a:prstGeom prst="ellipse">
                            <a:avLst/>
                          </a:prstGeom>
                          <a:noFill/>
                          <a:ln w="9525">
                            <a:solidFill>
                              <a:schemeClr val="accent2"/>
                            </a:solidFill>
                            <a:round/>
                            <a:headEnd/>
                            <a:tailEnd/>
                          </a:ln>
                          <a:effectLst/>
                          <a:extLst>
                            <a:ext uri="{909E8E84-426E-40DD-AFC4-6F175D3DCCD1}">
                              <a14:hiddenFill xmlns:a14="http://schemas.microsoft.com/office/drawing/2010/main">
                                <a:solidFill>
                                  <a:schemeClr va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mtClean="0">
                              <a:solidFill>
                                <a:srgbClr val="FFFFFF"/>
                              </a:solidFill>
                              <a:latin typeface="Arial" panose="020B0604020202020204" pitchFamily="34" charset="0"/>
                            </a:endParaRPr>
                          </a:p>
                        </p:txBody>
                      </p:sp>
                      <p:sp>
                        <p:nvSpPr>
                          <p:cNvPr id="68661" name="Oval 53"/>
                          <p:cNvSpPr>
                            <a:spLocks noChangeArrowheads="1"/>
                          </p:cNvSpPr>
                          <p:nvPr userDrawn="1"/>
                        </p:nvSpPr>
                        <p:spPr bwMode="hidden">
                          <a:xfrm rot="-2819839">
                            <a:off x="1490" y="2750"/>
                            <a:ext cx="281" cy="503"/>
                          </a:xfrm>
                          <a:prstGeom prst="ellipse">
                            <a:avLst/>
                          </a:prstGeom>
                          <a:noFill/>
                          <a:ln w="9525">
                            <a:solidFill>
                              <a:schemeClr val="accent2"/>
                            </a:solidFill>
                            <a:round/>
                            <a:headEnd/>
                            <a:tailEnd/>
                          </a:ln>
                          <a:effectLst/>
                          <a:extLst>
                            <a:ext uri="{909E8E84-426E-40DD-AFC4-6F175D3DCCD1}">
                              <a14:hiddenFill xmlns:a14="http://schemas.microsoft.com/office/drawing/2010/main">
                                <a:solidFill>
                                  <a:schemeClr va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mtClean="0">
                              <a:solidFill>
                                <a:srgbClr val="FFFFFF"/>
                              </a:solidFill>
                              <a:latin typeface="Arial" panose="020B0604020202020204" pitchFamily="34" charset="0"/>
                            </a:endParaRPr>
                          </a:p>
                        </p:txBody>
                      </p:sp>
                      <p:sp>
                        <p:nvSpPr>
                          <p:cNvPr id="68662" name="Oval 54"/>
                          <p:cNvSpPr>
                            <a:spLocks noChangeArrowheads="1"/>
                          </p:cNvSpPr>
                          <p:nvPr userDrawn="1"/>
                        </p:nvSpPr>
                        <p:spPr bwMode="hidden">
                          <a:xfrm rot="-2819839">
                            <a:off x="1415" y="2563"/>
                            <a:ext cx="471" cy="813"/>
                          </a:xfrm>
                          <a:prstGeom prst="ellipse">
                            <a:avLst/>
                          </a:prstGeom>
                          <a:noFill/>
                          <a:ln w="9525">
                            <a:solidFill>
                              <a:schemeClr val="accent2"/>
                            </a:solidFill>
                            <a:round/>
                            <a:headEnd/>
                            <a:tailEnd/>
                          </a:ln>
                          <a:effectLst/>
                          <a:extLst>
                            <a:ext uri="{909E8E84-426E-40DD-AFC4-6F175D3DCCD1}">
                              <a14:hiddenFill xmlns:a14="http://schemas.microsoft.com/office/drawing/2010/main">
                                <a:solidFill>
                                  <a:schemeClr va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mtClean="0">
                              <a:solidFill>
                                <a:srgbClr val="FFFFFF"/>
                              </a:solidFill>
                              <a:latin typeface="Arial" panose="020B0604020202020204" pitchFamily="34" charset="0"/>
                            </a:endParaRPr>
                          </a:p>
                        </p:txBody>
                      </p:sp>
                      <p:sp>
                        <p:nvSpPr>
                          <p:cNvPr id="68663" name="Oval 55"/>
                          <p:cNvSpPr>
                            <a:spLocks noChangeArrowheads="1"/>
                          </p:cNvSpPr>
                          <p:nvPr userDrawn="1"/>
                        </p:nvSpPr>
                        <p:spPr bwMode="hidden">
                          <a:xfrm rot="-2819839">
                            <a:off x="1357" y="2400"/>
                            <a:ext cx="623" cy="1129"/>
                          </a:xfrm>
                          <a:prstGeom prst="ellipse">
                            <a:avLst/>
                          </a:prstGeom>
                          <a:noFill/>
                          <a:ln w="9525">
                            <a:solidFill>
                              <a:schemeClr val="accent2"/>
                            </a:solidFill>
                            <a:round/>
                            <a:headEnd/>
                            <a:tailEnd/>
                          </a:ln>
                          <a:effectLst/>
                          <a:extLst>
                            <a:ext uri="{909E8E84-426E-40DD-AFC4-6F175D3DCCD1}">
                              <a14:hiddenFill xmlns:a14="http://schemas.microsoft.com/office/drawing/2010/main">
                                <a:solidFill>
                                  <a:schemeClr va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mtClean="0">
                              <a:solidFill>
                                <a:srgbClr val="FFFFFF"/>
                              </a:solidFill>
                              <a:latin typeface="Arial" panose="020B0604020202020204" pitchFamily="34" charset="0"/>
                            </a:endParaRPr>
                          </a:p>
                        </p:txBody>
                      </p:sp>
                      <p:sp>
                        <p:nvSpPr>
                          <p:cNvPr id="68664" name="Oval 56"/>
                          <p:cNvSpPr>
                            <a:spLocks noChangeArrowheads="1"/>
                          </p:cNvSpPr>
                          <p:nvPr userDrawn="1"/>
                        </p:nvSpPr>
                        <p:spPr bwMode="hidden">
                          <a:xfrm rot="-2819839">
                            <a:off x="1295" y="2200"/>
                            <a:ext cx="786" cy="1467"/>
                          </a:xfrm>
                          <a:prstGeom prst="ellipse">
                            <a:avLst/>
                          </a:prstGeom>
                          <a:noFill/>
                          <a:ln w="9525">
                            <a:solidFill>
                              <a:schemeClr val="accent2"/>
                            </a:solidFill>
                            <a:round/>
                            <a:headEnd/>
                            <a:tailEnd/>
                          </a:ln>
                          <a:effectLst/>
                          <a:extLst>
                            <a:ext uri="{909E8E84-426E-40DD-AFC4-6F175D3DCCD1}">
                              <a14:hiddenFill xmlns:a14="http://schemas.microsoft.com/office/drawing/2010/main">
                                <a:solidFill>
                                  <a:schemeClr va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mtClean="0">
                              <a:solidFill>
                                <a:srgbClr val="FFFFFF"/>
                              </a:solidFill>
                              <a:latin typeface="Arial" panose="020B0604020202020204" pitchFamily="34" charset="0"/>
                            </a:endParaRPr>
                          </a:p>
                        </p:txBody>
                      </p:sp>
                      <p:sp>
                        <p:nvSpPr>
                          <p:cNvPr id="68665" name="Oval 57"/>
                          <p:cNvSpPr>
                            <a:spLocks noChangeArrowheads="1"/>
                          </p:cNvSpPr>
                          <p:nvPr userDrawn="1"/>
                        </p:nvSpPr>
                        <p:spPr bwMode="hidden">
                          <a:xfrm rot="-2819839">
                            <a:off x="1238" y="2040"/>
                            <a:ext cx="972" cy="1779"/>
                          </a:xfrm>
                          <a:prstGeom prst="ellipse">
                            <a:avLst/>
                          </a:prstGeom>
                          <a:noFill/>
                          <a:ln w="9525">
                            <a:solidFill>
                              <a:schemeClr val="accent2"/>
                            </a:solidFill>
                            <a:round/>
                            <a:headEnd/>
                            <a:tailEnd/>
                          </a:ln>
                          <a:effectLst/>
                          <a:extLst>
                            <a:ext uri="{909E8E84-426E-40DD-AFC4-6F175D3DCCD1}">
                              <a14:hiddenFill xmlns:a14="http://schemas.microsoft.com/office/drawing/2010/main">
                                <a:solidFill>
                                  <a:schemeClr va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mtClean="0">
                              <a:solidFill>
                                <a:srgbClr val="FFFFFF"/>
                              </a:solidFill>
                              <a:latin typeface="Arial" panose="020B0604020202020204" pitchFamily="34" charset="0"/>
                            </a:endParaRPr>
                          </a:p>
                        </p:txBody>
                      </p:sp>
                      <p:sp>
                        <p:nvSpPr>
                          <p:cNvPr id="68666" name="Oval 58"/>
                          <p:cNvSpPr>
                            <a:spLocks noChangeArrowheads="1"/>
                          </p:cNvSpPr>
                          <p:nvPr userDrawn="1"/>
                        </p:nvSpPr>
                        <p:spPr bwMode="hidden">
                          <a:xfrm rot="-2819839">
                            <a:off x="1155" y="1868"/>
                            <a:ext cx="1167" cy="2094"/>
                          </a:xfrm>
                          <a:prstGeom prst="ellipse">
                            <a:avLst/>
                          </a:prstGeom>
                          <a:noFill/>
                          <a:ln w="9525">
                            <a:solidFill>
                              <a:schemeClr val="accent2"/>
                            </a:solidFill>
                            <a:round/>
                            <a:headEnd/>
                            <a:tailEnd/>
                          </a:ln>
                          <a:effectLst/>
                          <a:extLst>
                            <a:ext uri="{909E8E84-426E-40DD-AFC4-6F175D3DCCD1}">
                              <a14:hiddenFill xmlns:a14="http://schemas.microsoft.com/office/drawing/2010/main">
                                <a:solidFill>
                                  <a:schemeClr va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mtClean="0">
                              <a:solidFill>
                                <a:srgbClr val="FFFFFF"/>
                              </a:solidFill>
                              <a:latin typeface="Arial" panose="020B0604020202020204" pitchFamily="34" charset="0"/>
                            </a:endParaRPr>
                          </a:p>
                        </p:txBody>
                      </p:sp>
                      <p:sp>
                        <p:nvSpPr>
                          <p:cNvPr id="68667" name="Oval 59"/>
                          <p:cNvSpPr>
                            <a:spLocks noChangeArrowheads="1"/>
                          </p:cNvSpPr>
                          <p:nvPr userDrawn="1"/>
                        </p:nvSpPr>
                        <p:spPr bwMode="hidden">
                          <a:xfrm rot="-2819839">
                            <a:off x="1085" y="1698"/>
                            <a:ext cx="1346" cy="2398"/>
                          </a:xfrm>
                          <a:prstGeom prst="ellipse">
                            <a:avLst/>
                          </a:prstGeom>
                          <a:noFill/>
                          <a:ln w="9525">
                            <a:solidFill>
                              <a:schemeClr val="accent2"/>
                            </a:solidFill>
                            <a:round/>
                            <a:headEnd/>
                            <a:tailEnd/>
                          </a:ln>
                          <a:effectLst/>
                          <a:extLst>
                            <a:ext uri="{909E8E84-426E-40DD-AFC4-6F175D3DCCD1}">
                              <a14:hiddenFill xmlns:a14="http://schemas.microsoft.com/office/drawing/2010/main">
                                <a:solidFill>
                                  <a:schemeClr va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mtClean="0">
                              <a:solidFill>
                                <a:srgbClr val="FFFFFF"/>
                              </a:solidFill>
                              <a:latin typeface="Arial" panose="020B0604020202020204" pitchFamily="34" charset="0"/>
                            </a:endParaRPr>
                          </a:p>
                        </p:txBody>
                      </p:sp>
                      <p:sp>
                        <p:nvSpPr>
                          <p:cNvPr id="68668" name="Oval 60"/>
                          <p:cNvSpPr>
                            <a:spLocks noChangeArrowheads="1"/>
                          </p:cNvSpPr>
                          <p:nvPr userDrawn="1"/>
                        </p:nvSpPr>
                        <p:spPr bwMode="hidden">
                          <a:xfrm rot="-2819839">
                            <a:off x="998" y="1539"/>
                            <a:ext cx="1563" cy="2696"/>
                          </a:xfrm>
                          <a:prstGeom prst="ellipse">
                            <a:avLst/>
                          </a:prstGeom>
                          <a:noFill/>
                          <a:ln w="9525">
                            <a:solidFill>
                              <a:schemeClr val="accent2"/>
                            </a:solidFill>
                            <a:round/>
                            <a:headEnd/>
                            <a:tailEnd/>
                          </a:ln>
                          <a:effectLst/>
                          <a:extLst>
                            <a:ext uri="{909E8E84-426E-40DD-AFC4-6F175D3DCCD1}">
                              <a14:hiddenFill xmlns:a14="http://schemas.microsoft.com/office/drawing/2010/main">
                                <a:solidFill>
                                  <a:schemeClr va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mtClean="0">
                              <a:solidFill>
                                <a:srgbClr val="FFFFFF"/>
                              </a:solidFill>
                              <a:latin typeface="Arial" panose="020B0604020202020204" pitchFamily="34" charset="0"/>
                            </a:endParaRPr>
                          </a:p>
                        </p:txBody>
                      </p:sp>
                      <p:sp>
                        <p:nvSpPr>
                          <p:cNvPr id="68669" name="Oval 61"/>
                          <p:cNvSpPr>
                            <a:spLocks noChangeArrowheads="1"/>
                          </p:cNvSpPr>
                          <p:nvPr userDrawn="1"/>
                        </p:nvSpPr>
                        <p:spPr bwMode="hidden">
                          <a:xfrm rot="-2819839">
                            <a:off x="933" y="1360"/>
                            <a:ext cx="1711" cy="3016"/>
                          </a:xfrm>
                          <a:prstGeom prst="ellipse">
                            <a:avLst/>
                          </a:prstGeom>
                          <a:noFill/>
                          <a:ln w="9525">
                            <a:solidFill>
                              <a:schemeClr val="accent2"/>
                            </a:solidFill>
                            <a:round/>
                            <a:headEnd/>
                            <a:tailEnd/>
                          </a:ln>
                          <a:effectLst/>
                          <a:extLst>
                            <a:ext uri="{909E8E84-426E-40DD-AFC4-6F175D3DCCD1}">
                              <a14:hiddenFill xmlns:a14="http://schemas.microsoft.com/office/drawing/2010/main">
                                <a:solidFill>
                                  <a:schemeClr va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mtClean="0">
                              <a:solidFill>
                                <a:srgbClr val="FFFFFF"/>
                              </a:solidFill>
                              <a:latin typeface="Arial" panose="020B0604020202020204" pitchFamily="34" charset="0"/>
                            </a:endParaRPr>
                          </a:p>
                        </p:txBody>
                      </p:sp>
                      <p:sp>
                        <p:nvSpPr>
                          <p:cNvPr id="68670" name="Oval 62"/>
                          <p:cNvSpPr>
                            <a:spLocks noChangeArrowheads="1"/>
                          </p:cNvSpPr>
                          <p:nvPr userDrawn="1"/>
                        </p:nvSpPr>
                        <p:spPr bwMode="hidden">
                          <a:xfrm rot="-2865139">
                            <a:off x="877" y="1187"/>
                            <a:ext cx="1880" cy="3345"/>
                          </a:xfrm>
                          <a:prstGeom prst="ellipse">
                            <a:avLst/>
                          </a:prstGeom>
                          <a:noFill/>
                          <a:ln w="9525">
                            <a:solidFill>
                              <a:schemeClr val="accent2"/>
                            </a:solidFill>
                            <a:round/>
                            <a:headEnd/>
                            <a:tailEnd/>
                          </a:ln>
                          <a:effectLst/>
                          <a:extLst>
                            <a:ext uri="{909E8E84-426E-40DD-AFC4-6F175D3DCCD1}">
                              <a14:hiddenFill xmlns:a14="http://schemas.microsoft.com/office/drawing/2010/main">
                                <a:solidFill>
                                  <a:schemeClr va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mtClean="0">
                              <a:solidFill>
                                <a:srgbClr val="FFFFFF"/>
                              </a:solidFill>
                              <a:latin typeface="Arial" panose="020B0604020202020204" pitchFamily="34" charset="0"/>
                            </a:endParaRPr>
                          </a:p>
                        </p:txBody>
                      </p:sp>
                      <p:sp>
                        <p:nvSpPr>
                          <p:cNvPr id="68671" name="Oval 63"/>
                          <p:cNvSpPr>
                            <a:spLocks noChangeArrowheads="1"/>
                          </p:cNvSpPr>
                          <p:nvPr userDrawn="1"/>
                        </p:nvSpPr>
                        <p:spPr bwMode="hidden">
                          <a:xfrm rot="-2780025">
                            <a:off x="816" y="1005"/>
                            <a:ext cx="2049" cy="3672"/>
                          </a:xfrm>
                          <a:prstGeom prst="ellipse">
                            <a:avLst/>
                          </a:prstGeom>
                          <a:noFill/>
                          <a:ln w="9525">
                            <a:solidFill>
                              <a:schemeClr val="accent2"/>
                            </a:solidFill>
                            <a:round/>
                            <a:headEnd/>
                            <a:tailEnd/>
                          </a:ln>
                          <a:effectLst/>
                          <a:extLst>
                            <a:ext uri="{909E8E84-426E-40DD-AFC4-6F175D3DCCD1}">
                              <a14:hiddenFill xmlns:a14="http://schemas.microsoft.com/office/drawing/2010/main">
                                <a:solidFill>
                                  <a:schemeClr va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mtClean="0">
                              <a:solidFill>
                                <a:srgbClr val="FFFFFF"/>
                              </a:solidFill>
                              <a:latin typeface="Arial" panose="020B0604020202020204" pitchFamily="34" charset="0"/>
                            </a:endParaRPr>
                          </a:p>
                        </p:txBody>
                      </p:sp>
                    </p:grpSp>
                    <p:sp>
                      <p:nvSpPr>
                        <p:cNvPr id="68672" name="Line 64"/>
                        <p:cNvSpPr>
                          <a:spLocks noChangeShapeType="1"/>
                        </p:cNvSpPr>
                        <p:nvPr userDrawn="1"/>
                      </p:nvSpPr>
                      <p:spPr bwMode="hidden">
                        <a:xfrm flipV="1">
                          <a:off x="1656" y="1164"/>
                          <a:ext cx="831" cy="1770"/>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mtClean="0">
                            <a:solidFill>
                              <a:srgbClr val="FFFFFF"/>
                            </a:solidFill>
                            <a:latin typeface="Arial" panose="020B0604020202020204" pitchFamily="34" charset="0"/>
                          </a:endParaRPr>
                        </a:p>
                      </p:txBody>
                    </p:sp>
                    <p:sp>
                      <p:nvSpPr>
                        <p:cNvPr id="68673" name="Line 65"/>
                        <p:cNvSpPr>
                          <a:spLocks noChangeShapeType="1"/>
                        </p:cNvSpPr>
                        <p:nvPr userDrawn="1"/>
                      </p:nvSpPr>
                      <p:spPr bwMode="hidden">
                        <a:xfrm rot="615780" flipV="1">
                          <a:off x="1811" y="1299"/>
                          <a:ext cx="819" cy="1726"/>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mtClean="0">
                            <a:solidFill>
                              <a:srgbClr val="FFFFFF"/>
                            </a:solidFill>
                            <a:latin typeface="Arial" panose="020B0604020202020204" pitchFamily="34" charset="0"/>
                          </a:endParaRPr>
                        </a:p>
                      </p:txBody>
                    </p:sp>
                    <p:sp>
                      <p:nvSpPr>
                        <p:cNvPr id="68674" name="Line 66"/>
                        <p:cNvSpPr>
                          <a:spLocks noChangeShapeType="1"/>
                        </p:cNvSpPr>
                        <p:nvPr userDrawn="1"/>
                      </p:nvSpPr>
                      <p:spPr bwMode="hidden">
                        <a:xfrm rot="1139441" flipV="1">
                          <a:off x="1963" y="1148"/>
                          <a:ext cx="383" cy="1895"/>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mtClean="0">
                            <a:solidFill>
                              <a:srgbClr val="FFFFFF"/>
                            </a:solidFill>
                            <a:latin typeface="Arial" panose="020B0604020202020204" pitchFamily="34" charset="0"/>
                          </a:endParaRPr>
                        </a:p>
                      </p:txBody>
                    </p:sp>
                    <p:sp>
                      <p:nvSpPr>
                        <p:cNvPr id="68675" name="Line 67"/>
                        <p:cNvSpPr>
                          <a:spLocks noChangeShapeType="1"/>
                        </p:cNvSpPr>
                        <p:nvPr userDrawn="1"/>
                      </p:nvSpPr>
                      <p:spPr bwMode="hidden">
                        <a:xfrm rot="1061104" flipV="1">
                          <a:off x="1921" y="1332"/>
                          <a:ext cx="744" cy="1766"/>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mtClean="0">
                            <a:solidFill>
                              <a:srgbClr val="FFFFFF"/>
                            </a:solidFill>
                            <a:latin typeface="Arial" panose="020B0604020202020204" pitchFamily="34" charset="0"/>
                          </a:endParaRPr>
                        </a:p>
                      </p:txBody>
                    </p:sp>
                    <p:sp>
                      <p:nvSpPr>
                        <p:cNvPr id="68676" name="Line 68"/>
                        <p:cNvSpPr>
                          <a:spLocks noChangeShapeType="1"/>
                        </p:cNvSpPr>
                        <p:nvPr userDrawn="1"/>
                      </p:nvSpPr>
                      <p:spPr bwMode="hidden">
                        <a:xfrm rot="2202167" flipV="1">
                          <a:off x="2217" y="1314"/>
                          <a:ext cx="311" cy="1917"/>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mtClean="0">
                            <a:solidFill>
                              <a:srgbClr val="FFFFFF"/>
                            </a:solidFill>
                            <a:latin typeface="Arial" panose="020B0604020202020204" pitchFamily="34" charset="0"/>
                          </a:endParaRPr>
                        </a:p>
                      </p:txBody>
                    </p:sp>
                    <p:sp>
                      <p:nvSpPr>
                        <p:cNvPr id="68677" name="Line 69"/>
                        <p:cNvSpPr>
                          <a:spLocks noChangeShapeType="1"/>
                        </p:cNvSpPr>
                        <p:nvPr userDrawn="1"/>
                      </p:nvSpPr>
                      <p:spPr bwMode="hidden">
                        <a:xfrm rot="1678521" flipV="1">
                          <a:off x="2039" y="1549"/>
                          <a:ext cx="895" cy="1722"/>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mtClean="0">
                            <a:solidFill>
                              <a:srgbClr val="FFFFFF"/>
                            </a:solidFill>
                            <a:latin typeface="Arial" panose="020B0604020202020204" pitchFamily="34" charset="0"/>
                          </a:endParaRPr>
                        </a:p>
                      </p:txBody>
                    </p:sp>
                    <p:sp>
                      <p:nvSpPr>
                        <p:cNvPr id="68678" name="Line 70"/>
                        <p:cNvSpPr>
                          <a:spLocks noChangeShapeType="1"/>
                        </p:cNvSpPr>
                        <p:nvPr userDrawn="1"/>
                      </p:nvSpPr>
                      <p:spPr bwMode="hidden">
                        <a:xfrm rot="1678521" flipV="1">
                          <a:off x="2024" y="1649"/>
                          <a:ext cx="1049" cy="1661"/>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mtClean="0">
                            <a:solidFill>
                              <a:srgbClr val="FFFFFF"/>
                            </a:solidFill>
                            <a:latin typeface="Arial" panose="020B0604020202020204" pitchFamily="34" charset="0"/>
                          </a:endParaRPr>
                        </a:p>
                      </p:txBody>
                    </p:sp>
                    <p:sp>
                      <p:nvSpPr>
                        <p:cNvPr id="68679" name="Line 71"/>
                        <p:cNvSpPr>
                          <a:spLocks noChangeShapeType="1"/>
                        </p:cNvSpPr>
                        <p:nvPr userDrawn="1"/>
                      </p:nvSpPr>
                      <p:spPr bwMode="hidden">
                        <a:xfrm rot="1678521" flipV="1">
                          <a:off x="1985" y="1876"/>
                          <a:ext cx="1357" cy="1516"/>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mtClean="0">
                            <a:solidFill>
                              <a:srgbClr val="FFFFFF"/>
                            </a:solidFill>
                            <a:latin typeface="Arial" panose="020B0604020202020204" pitchFamily="34" charset="0"/>
                          </a:endParaRPr>
                        </a:p>
                      </p:txBody>
                    </p:sp>
                    <p:sp>
                      <p:nvSpPr>
                        <p:cNvPr id="68680" name="Line 72"/>
                        <p:cNvSpPr>
                          <a:spLocks noChangeShapeType="1"/>
                        </p:cNvSpPr>
                        <p:nvPr userDrawn="1"/>
                      </p:nvSpPr>
                      <p:spPr bwMode="hidden">
                        <a:xfrm rot="1678521" flipV="1">
                          <a:off x="1936" y="2115"/>
                          <a:ext cx="1686" cy="1356"/>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mtClean="0">
                            <a:solidFill>
                              <a:srgbClr val="FFFFFF"/>
                            </a:solidFill>
                            <a:latin typeface="Arial" panose="020B0604020202020204" pitchFamily="34" charset="0"/>
                          </a:endParaRPr>
                        </a:p>
                      </p:txBody>
                    </p:sp>
                    <p:sp>
                      <p:nvSpPr>
                        <p:cNvPr id="68681" name="Line 73"/>
                        <p:cNvSpPr>
                          <a:spLocks noChangeShapeType="1"/>
                        </p:cNvSpPr>
                        <p:nvPr userDrawn="1"/>
                      </p:nvSpPr>
                      <p:spPr bwMode="hidden">
                        <a:xfrm rot="1678521" flipV="1">
                          <a:off x="1897" y="2287"/>
                          <a:ext cx="1880" cy="1225"/>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mtClean="0">
                            <a:solidFill>
                              <a:srgbClr val="FFFFFF"/>
                            </a:solidFill>
                            <a:latin typeface="Arial" panose="020B0604020202020204" pitchFamily="34" charset="0"/>
                          </a:endParaRPr>
                        </a:p>
                      </p:txBody>
                    </p:sp>
                    <p:sp>
                      <p:nvSpPr>
                        <p:cNvPr id="68682" name="Line 74"/>
                        <p:cNvSpPr>
                          <a:spLocks noChangeShapeType="1"/>
                        </p:cNvSpPr>
                        <p:nvPr userDrawn="1"/>
                      </p:nvSpPr>
                      <p:spPr bwMode="hidden">
                        <a:xfrm rot="1678521" flipV="1">
                          <a:off x="1855" y="2458"/>
                          <a:ext cx="2060" cy="1096"/>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mtClean="0">
                            <a:solidFill>
                              <a:srgbClr val="FFFFFF"/>
                            </a:solidFill>
                            <a:latin typeface="Arial" panose="020B0604020202020204" pitchFamily="34" charset="0"/>
                          </a:endParaRPr>
                        </a:p>
                      </p:txBody>
                    </p:sp>
                    <p:sp>
                      <p:nvSpPr>
                        <p:cNvPr id="68683" name="Line 75"/>
                        <p:cNvSpPr>
                          <a:spLocks noChangeShapeType="1"/>
                        </p:cNvSpPr>
                        <p:nvPr userDrawn="1"/>
                      </p:nvSpPr>
                      <p:spPr bwMode="hidden">
                        <a:xfrm rot="1678521" flipV="1">
                          <a:off x="1823" y="2640"/>
                          <a:ext cx="2224" cy="956"/>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mtClean="0">
                            <a:solidFill>
                              <a:srgbClr val="FFFFFF"/>
                            </a:solidFill>
                            <a:latin typeface="Arial" panose="020B0604020202020204" pitchFamily="34" charset="0"/>
                          </a:endParaRPr>
                        </a:p>
                      </p:txBody>
                    </p:sp>
                    <p:sp>
                      <p:nvSpPr>
                        <p:cNvPr id="68684" name="Line 76"/>
                        <p:cNvSpPr>
                          <a:spLocks noChangeShapeType="1"/>
                        </p:cNvSpPr>
                        <p:nvPr userDrawn="1"/>
                      </p:nvSpPr>
                      <p:spPr bwMode="hidden">
                        <a:xfrm rot="1678521" flipV="1">
                          <a:off x="1737" y="3059"/>
                          <a:ext cx="2520" cy="614"/>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mtClean="0">
                            <a:solidFill>
                              <a:srgbClr val="FFFFFF"/>
                            </a:solidFill>
                            <a:latin typeface="Arial" panose="020B0604020202020204" pitchFamily="34" charset="0"/>
                          </a:endParaRPr>
                        </a:p>
                      </p:txBody>
                    </p:sp>
                    <p:sp>
                      <p:nvSpPr>
                        <p:cNvPr id="68685" name="Line 77"/>
                        <p:cNvSpPr>
                          <a:spLocks noChangeShapeType="1"/>
                        </p:cNvSpPr>
                        <p:nvPr userDrawn="1"/>
                      </p:nvSpPr>
                      <p:spPr bwMode="hidden">
                        <a:xfrm rot="1678521">
                          <a:off x="1324" y="3150"/>
                          <a:ext cx="472" cy="1120"/>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mtClean="0">
                            <a:solidFill>
                              <a:srgbClr val="FFFFFF"/>
                            </a:solidFill>
                            <a:latin typeface="Arial" panose="020B0604020202020204" pitchFamily="34" charset="0"/>
                          </a:endParaRPr>
                        </a:p>
                      </p:txBody>
                    </p:sp>
                    <p:sp>
                      <p:nvSpPr>
                        <p:cNvPr id="68686" name="Line 78"/>
                        <p:cNvSpPr>
                          <a:spLocks noChangeShapeType="1"/>
                        </p:cNvSpPr>
                        <p:nvPr userDrawn="1"/>
                      </p:nvSpPr>
                      <p:spPr bwMode="hidden">
                        <a:xfrm rot="1678521" flipH="1">
                          <a:off x="1121" y="2961"/>
                          <a:ext cx="220" cy="1012"/>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mtClean="0">
                            <a:solidFill>
                              <a:srgbClr val="FFFFFF"/>
                            </a:solidFill>
                            <a:latin typeface="Arial" panose="020B0604020202020204" pitchFamily="34" charset="0"/>
                          </a:endParaRPr>
                        </a:p>
                      </p:txBody>
                    </p:sp>
                    <p:sp>
                      <p:nvSpPr>
                        <p:cNvPr id="68687" name="Line 79"/>
                        <p:cNvSpPr>
                          <a:spLocks noChangeShapeType="1"/>
                        </p:cNvSpPr>
                        <p:nvPr userDrawn="1"/>
                      </p:nvSpPr>
                      <p:spPr bwMode="hidden">
                        <a:xfrm rot="1678521" flipH="1">
                          <a:off x="1041" y="2935"/>
                          <a:ext cx="304" cy="990"/>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mtClean="0">
                            <a:solidFill>
                              <a:srgbClr val="FFFFFF"/>
                            </a:solidFill>
                            <a:latin typeface="Arial" panose="020B0604020202020204" pitchFamily="34" charset="0"/>
                          </a:endParaRPr>
                        </a:p>
                      </p:txBody>
                    </p:sp>
                    <p:sp>
                      <p:nvSpPr>
                        <p:cNvPr id="68688" name="Line 80"/>
                        <p:cNvSpPr>
                          <a:spLocks noChangeShapeType="1"/>
                        </p:cNvSpPr>
                        <p:nvPr userDrawn="1"/>
                      </p:nvSpPr>
                      <p:spPr bwMode="hidden">
                        <a:xfrm rot="1678521" flipH="1">
                          <a:off x="957" y="2910"/>
                          <a:ext cx="394" cy="971"/>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mtClean="0">
                            <a:solidFill>
                              <a:srgbClr val="FFFFFF"/>
                            </a:solidFill>
                            <a:latin typeface="Arial" panose="020B0604020202020204" pitchFamily="34" charset="0"/>
                          </a:endParaRPr>
                        </a:p>
                      </p:txBody>
                    </p:sp>
                    <p:sp>
                      <p:nvSpPr>
                        <p:cNvPr id="68689" name="Line 81"/>
                        <p:cNvSpPr>
                          <a:spLocks noChangeShapeType="1"/>
                        </p:cNvSpPr>
                        <p:nvPr userDrawn="1"/>
                      </p:nvSpPr>
                      <p:spPr bwMode="hidden">
                        <a:xfrm rot="1678521" flipH="1">
                          <a:off x="880" y="2885"/>
                          <a:ext cx="478" cy="943"/>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mtClean="0">
                            <a:solidFill>
                              <a:srgbClr val="FFFFFF"/>
                            </a:solidFill>
                            <a:latin typeface="Arial" panose="020B0604020202020204" pitchFamily="34" charset="0"/>
                          </a:endParaRPr>
                        </a:p>
                      </p:txBody>
                    </p:sp>
                    <p:sp>
                      <p:nvSpPr>
                        <p:cNvPr id="68690" name="Line 82"/>
                        <p:cNvSpPr>
                          <a:spLocks noChangeShapeType="1"/>
                        </p:cNvSpPr>
                        <p:nvPr userDrawn="1"/>
                      </p:nvSpPr>
                      <p:spPr bwMode="hidden">
                        <a:xfrm rot="1678521" flipH="1">
                          <a:off x="801" y="2863"/>
                          <a:ext cx="561" cy="910"/>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mtClean="0">
                            <a:solidFill>
                              <a:srgbClr val="FFFFFF"/>
                            </a:solidFill>
                            <a:latin typeface="Arial" panose="020B0604020202020204" pitchFamily="34" charset="0"/>
                          </a:endParaRPr>
                        </a:p>
                      </p:txBody>
                    </p:sp>
                    <p:sp>
                      <p:nvSpPr>
                        <p:cNvPr id="68691" name="Line 83"/>
                        <p:cNvSpPr>
                          <a:spLocks noChangeShapeType="1"/>
                        </p:cNvSpPr>
                        <p:nvPr userDrawn="1"/>
                      </p:nvSpPr>
                      <p:spPr bwMode="hidden">
                        <a:xfrm rot="1678521" flipH="1">
                          <a:off x="717" y="2836"/>
                          <a:ext cx="656" cy="878"/>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mtClean="0">
                            <a:solidFill>
                              <a:srgbClr val="FFFFFF"/>
                            </a:solidFill>
                            <a:latin typeface="Arial" panose="020B0604020202020204" pitchFamily="34" charset="0"/>
                          </a:endParaRPr>
                        </a:p>
                      </p:txBody>
                    </p:sp>
                    <p:sp>
                      <p:nvSpPr>
                        <p:cNvPr id="68692" name="Line 84"/>
                        <p:cNvSpPr>
                          <a:spLocks noChangeShapeType="1"/>
                        </p:cNvSpPr>
                        <p:nvPr userDrawn="1"/>
                      </p:nvSpPr>
                      <p:spPr bwMode="hidden">
                        <a:xfrm rot="1678521" flipH="1">
                          <a:off x="631" y="2810"/>
                          <a:ext cx="752" cy="842"/>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mtClean="0">
                            <a:solidFill>
                              <a:srgbClr val="FFFFFF"/>
                            </a:solidFill>
                            <a:latin typeface="Arial" panose="020B0604020202020204" pitchFamily="34" charset="0"/>
                          </a:endParaRPr>
                        </a:p>
                      </p:txBody>
                    </p:sp>
                    <p:sp>
                      <p:nvSpPr>
                        <p:cNvPr id="68693" name="Line 85"/>
                        <p:cNvSpPr>
                          <a:spLocks noChangeShapeType="1"/>
                        </p:cNvSpPr>
                        <p:nvPr userDrawn="1"/>
                      </p:nvSpPr>
                      <p:spPr bwMode="hidden">
                        <a:xfrm rot="1678521" flipH="1">
                          <a:off x="462" y="2758"/>
                          <a:ext cx="946" cy="751"/>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mtClean="0">
                            <a:solidFill>
                              <a:srgbClr val="FFFFFF"/>
                            </a:solidFill>
                            <a:latin typeface="Arial" panose="020B0604020202020204" pitchFamily="34" charset="0"/>
                          </a:endParaRPr>
                        </a:p>
                      </p:txBody>
                    </p:sp>
                    <p:sp>
                      <p:nvSpPr>
                        <p:cNvPr id="68694" name="Line 86"/>
                        <p:cNvSpPr>
                          <a:spLocks noChangeShapeType="1"/>
                        </p:cNvSpPr>
                        <p:nvPr userDrawn="1"/>
                      </p:nvSpPr>
                      <p:spPr bwMode="hidden">
                        <a:xfrm rot="1678521" flipH="1">
                          <a:off x="365" y="2729"/>
                          <a:ext cx="1058" cy="696"/>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mtClean="0">
                            <a:solidFill>
                              <a:srgbClr val="FFFFFF"/>
                            </a:solidFill>
                            <a:latin typeface="Arial" panose="020B0604020202020204" pitchFamily="34" charset="0"/>
                          </a:endParaRPr>
                        </a:p>
                      </p:txBody>
                    </p:sp>
                    <p:sp>
                      <p:nvSpPr>
                        <p:cNvPr id="68695" name="Line 87"/>
                        <p:cNvSpPr>
                          <a:spLocks noChangeShapeType="1"/>
                        </p:cNvSpPr>
                        <p:nvPr userDrawn="1"/>
                      </p:nvSpPr>
                      <p:spPr bwMode="hidden">
                        <a:xfrm rot="1678521" flipH="1">
                          <a:off x="265" y="2697"/>
                          <a:ext cx="1174" cy="636"/>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mtClean="0">
                            <a:solidFill>
                              <a:srgbClr val="FFFFFF"/>
                            </a:solidFill>
                            <a:latin typeface="Arial" panose="020B0604020202020204" pitchFamily="34" charset="0"/>
                          </a:endParaRPr>
                        </a:p>
                      </p:txBody>
                    </p:sp>
                    <p:sp>
                      <p:nvSpPr>
                        <p:cNvPr id="68696" name="Line 88"/>
                        <p:cNvSpPr>
                          <a:spLocks noChangeShapeType="1"/>
                        </p:cNvSpPr>
                        <p:nvPr userDrawn="1"/>
                      </p:nvSpPr>
                      <p:spPr bwMode="hidden">
                        <a:xfrm rot="1678521" flipH="1">
                          <a:off x="55" y="2632"/>
                          <a:ext cx="1431" cy="481"/>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mtClean="0">
                            <a:solidFill>
                              <a:srgbClr val="FFFFFF"/>
                            </a:solidFill>
                            <a:latin typeface="Arial" panose="020B0604020202020204" pitchFamily="34" charset="0"/>
                          </a:endParaRPr>
                        </a:p>
                      </p:txBody>
                    </p:sp>
                    <p:sp>
                      <p:nvSpPr>
                        <p:cNvPr id="68697" name="Line 89"/>
                        <p:cNvSpPr>
                          <a:spLocks noChangeShapeType="1"/>
                        </p:cNvSpPr>
                        <p:nvPr userDrawn="1"/>
                      </p:nvSpPr>
                      <p:spPr bwMode="hidden">
                        <a:xfrm rot="1678521" flipH="1">
                          <a:off x="-1" y="2607"/>
                          <a:ext cx="1513" cy="371"/>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mtClean="0">
                            <a:solidFill>
                              <a:srgbClr val="FFFFFF"/>
                            </a:solidFill>
                            <a:latin typeface="Arial" panose="020B0604020202020204" pitchFamily="34" charset="0"/>
                          </a:endParaRPr>
                        </a:p>
                      </p:txBody>
                    </p:sp>
                    <p:sp>
                      <p:nvSpPr>
                        <p:cNvPr id="68698" name="Line 90"/>
                        <p:cNvSpPr>
                          <a:spLocks noChangeShapeType="1"/>
                        </p:cNvSpPr>
                        <p:nvPr userDrawn="1"/>
                      </p:nvSpPr>
                      <p:spPr bwMode="hidden">
                        <a:xfrm rot="1678521" flipH="1">
                          <a:off x="-72" y="2570"/>
                          <a:ext cx="1648" cy="107"/>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mtClean="0">
                            <a:solidFill>
                              <a:srgbClr val="FFFFFF"/>
                            </a:solidFill>
                            <a:latin typeface="Arial" panose="020B0604020202020204" pitchFamily="34" charset="0"/>
                          </a:endParaRPr>
                        </a:p>
                      </p:txBody>
                    </p:sp>
                    <p:sp>
                      <p:nvSpPr>
                        <p:cNvPr id="68699" name="Line 91"/>
                        <p:cNvSpPr>
                          <a:spLocks noChangeShapeType="1"/>
                        </p:cNvSpPr>
                        <p:nvPr userDrawn="1"/>
                      </p:nvSpPr>
                      <p:spPr bwMode="hidden">
                        <a:xfrm rot="1678521" flipH="1" flipV="1">
                          <a:off x="-237" y="1095"/>
                          <a:ext cx="2219" cy="1364"/>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mtClean="0">
                            <a:solidFill>
                              <a:srgbClr val="FFFFFF"/>
                            </a:solidFill>
                            <a:latin typeface="Arial" panose="020B0604020202020204" pitchFamily="34" charset="0"/>
                          </a:endParaRPr>
                        </a:p>
                      </p:txBody>
                    </p:sp>
                    <p:sp>
                      <p:nvSpPr>
                        <p:cNvPr id="68700" name="Line 92"/>
                        <p:cNvSpPr>
                          <a:spLocks noChangeShapeType="1"/>
                        </p:cNvSpPr>
                        <p:nvPr userDrawn="1"/>
                      </p:nvSpPr>
                      <p:spPr bwMode="hidden">
                        <a:xfrm rot="1678521" flipH="1" flipV="1">
                          <a:off x="-43" y="962"/>
                          <a:ext cx="2071" cy="1541"/>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mtClean="0">
                            <a:solidFill>
                              <a:srgbClr val="FFFFFF"/>
                            </a:solidFill>
                            <a:latin typeface="Arial" panose="020B0604020202020204" pitchFamily="34" charset="0"/>
                          </a:endParaRPr>
                        </a:p>
                      </p:txBody>
                    </p:sp>
                    <p:sp>
                      <p:nvSpPr>
                        <p:cNvPr id="68701" name="Line 93"/>
                        <p:cNvSpPr>
                          <a:spLocks noChangeShapeType="1"/>
                        </p:cNvSpPr>
                        <p:nvPr userDrawn="1"/>
                      </p:nvSpPr>
                      <p:spPr bwMode="hidden">
                        <a:xfrm rot="1678521" flipH="1" flipV="1">
                          <a:off x="418" y="826"/>
                          <a:ext cx="1672" cy="1780"/>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mtClean="0">
                            <a:solidFill>
                              <a:srgbClr val="FFFFFF"/>
                            </a:solidFill>
                            <a:latin typeface="Arial" panose="020B0604020202020204" pitchFamily="34" charset="0"/>
                          </a:endParaRPr>
                        </a:p>
                      </p:txBody>
                    </p:sp>
                    <p:sp>
                      <p:nvSpPr>
                        <p:cNvPr id="68702" name="Line 94"/>
                        <p:cNvSpPr>
                          <a:spLocks noChangeShapeType="1"/>
                        </p:cNvSpPr>
                        <p:nvPr userDrawn="1"/>
                      </p:nvSpPr>
                      <p:spPr bwMode="hidden">
                        <a:xfrm rot="1678521" flipH="1" flipV="1">
                          <a:off x="634" y="808"/>
                          <a:ext cx="1473" cy="1852"/>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mtClean="0">
                            <a:solidFill>
                              <a:srgbClr val="FFFFFF"/>
                            </a:solidFill>
                            <a:latin typeface="Arial" panose="020B0604020202020204" pitchFamily="34" charset="0"/>
                          </a:endParaRPr>
                        </a:p>
                      </p:txBody>
                    </p:sp>
                    <p:sp>
                      <p:nvSpPr>
                        <p:cNvPr id="68703" name="Line 95"/>
                        <p:cNvSpPr>
                          <a:spLocks noChangeShapeType="1"/>
                        </p:cNvSpPr>
                        <p:nvPr userDrawn="1"/>
                      </p:nvSpPr>
                      <p:spPr bwMode="hidden">
                        <a:xfrm rot="1678521" flipH="1" flipV="1">
                          <a:off x="1094" y="827"/>
                          <a:ext cx="1030" cy="1945"/>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mtClean="0">
                            <a:solidFill>
                              <a:srgbClr val="FFFFFF"/>
                            </a:solidFill>
                            <a:latin typeface="Arial" panose="020B0604020202020204" pitchFamily="34" charset="0"/>
                          </a:endParaRPr>
                        </a:p>
                      </p:txBody>
                    </p:sp>
                    <p:sp>
                      <p:nvSpPr>
                        <p:cNvPr id="68704" name="Line 96"/>
                        <p:cNvSpPr>
                          <a:spLocks noChangeShapeType="1"/>
                        </p:cNvSpPr>
                        <p:nvPr userDrawn="1"/>
                      </p:nvSpPr>
                      <p:spPr bwMode="hidden">
                        <a:xfrm rot="1678521" flipH="1" flipV="1">
                          <a:off x="1302" y="857"/>
                          <a:ext cx="829" cy="1970"/>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mtClean="0">
                            <a:solidFill>
                              <a:srgbClr val="FFFFFF"/>
                            </a:solidFill>
                            <a:latin typeface="Arial" panose="020B0604020202020204" pitchFamily="34" charset="0"/>
                          </a:endParaRPr>
                        </a:p>
                      </p:txBody>
                    </p:sp>
                    <p:sp>
                      <p:nvSpPr>
                        <p:cNvPr id="68705" name="Line 97"/>
                        <p:cNvSpPr>
                          <a:spLocks noChangeShapeType="1"/>
                        </p:cNvSpPr>
                        <p:nvPr userDrawn="1"/>
                      </p:nvSpPr>
                      <p:spPr bwMode="hidden">
                        <a:xfrm rot="1678521" flipH="1" flipV="1">
                          <a:off x="1496" y="901"/>
                          <a:ext cx="633" cy="1978"/>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mtClean="0">
                            <a:solidFill>
                              <a:srgbClr val="FFFFFF"/>
                            </a:solidFill>
                            <a:latin typeface="Arial" panose="020B0604020202020204" pitchFamily="34" charset="0"/>
                          </a:endParaRPr>
                        </a:p>
                      </p:txBody>
                    </p:sp>
                    <p:sp>
                      <p:nvSpPr>
                        <p:cNvPr id="68706" name="Line 98"/>
                        <p:cNvSpPr>
                          <a:spLocks noChangeShapeType="1"/>
                        </p:cNvSpPr>
                        <p:nvPr userDrawn="1"/>
                      </p:nvSpPr>
                      <p:spPr bwMode="hidden">
                        <a:xfrm rot="1678521" flipH="1" flipV="1">
                          <a:off x="1679" y="952"/>
                          <a:ext cx="447" cy="1978"/>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mtClean="0">
                            <a:solidFill>
                              <a:srgbClr val="FFFFFF"/>
                            </a:solidFill>
                            <a:latin typeface="Arial" panose="020B0604020202020204" pitchFamily="34" charset="0"/>
                          </a:endParaRPr>
                        </a:p>
                      </p:txBody>
                    </p:sp>
                    <p:sp>
                      <p:nvSpPr>
                        <p:cNvPr id="68707" name="Line 99"/>
                        <p:cNvSpPr>
                          <a:spLocks noChangeShapeType="1"/>
                        </p:cNvSpPr>
                        <p:nvPr userDrawn="1"/>
                      </p:nvSpPr>
                      <p:spPr bwMode="hidden">
                        <a:xfrm rot="1678521" flipH="1" flipV="1">
                          <a:off x="1859" y="1013"/>
                          <a:ext cx="261" cy="1962"/>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mtClean="0">
                            <a:solidFill>
                              <a:srgbClr val="FFFFFF"/>
                            </a:solidFill>
                            <a:latin typeface="Arial" panose="020B0604020202020204" pitchFamily="34" charset="0"/>
                          </a:endParaRPr>
                        </a:p>
                      </p:txBody>
                    </p:sp>
                  </p:grpSp>
                </p:grpSp>
              </p:grpSp>
            </p:grpSp>
          </p:grpSp>
          <p:grpSp>
            <p:nvGrpSpPr>
              <p:cNvPr id="68708" name="Group 100"/>
              <p:cNvGrpSpPr>
                <a:grpSpLocks/>
              </p:cNvGrpSpPr>
              <p:nvPr userDrawn="1"/>
            </p:nvGrpSpPr>
            <p:grpSpPr bwMode="auto">
              <a:xfrm>
                <a:off x="402" y="1454"/>
                <a:ext cx="2787" cy="2866"/>
                <a:chOff x="2" y="1454"/>
                <a:chExt cx="2787" cy="2866"/>
              </a:xfrm>
            </p:grpSpPr>
            <p:sp>
              <p:nvSpPr>
                <p:cNvPr id="68709" name="Line 101"/>
                <p:cNvSpPr>
                  <a:spLocks noChangeShapeType="1"/>
                </p:cNvSpPr>
                <p:nvPr userDrawn="1"/>
              </p:nvSpPr>
              <p:spPr bwMode="hidden">
                <a:xfrm rot="1678521" flipV="1">
                  <a:off x="2057" y="1454"/>
                  <a:ext cx="732" cy="1778"/>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mtClean="0">
                    <a:solidFill>
                      <a:srgbClr val="FFFFFF"/>
                    </a:solidFill>
                    <a:latin typeface="Arial" panose="020B0604020202020204" pitchFamily="34" charset="0"/>
                  </a:endParaRPr>
                </a:p>
              </p:txBody>
            </p:sp>
            <p:sp>
              <p:nvSpPr>
                <p:cNvPr id="68710" name="Line 102"/>
                <p:cNvSpPr>
                  <a:spLocks noChangeShapeType="1"/>
                </p:cNvSpPr>
                <p:nvPr userDrawn="1"/>
              </p:nvSpPr>
              <p:spPr bwMode="hidden">
                <a:xfrm flipH="1" flipV="1">
                  <a:off x="870" y="3854"/>
                  <a:ext cx="223" cy="463"/>
                </a:xfrm>
                <a:prstGeom prst="line">
                  <a:avLst/>
                </a:prstGeom>
                <a:noFill/>
                <a:ln w="190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mtClean="0">
                    <a:solidFill>
                      <a:srgbClr val="FFFFFF"/>
                    </a:solidFill>
                    <a:latin typeface="Arial" panose="020B0604020202020204" pitchFamily="34" charset="0"/>
                  </a:endParaRPr>
                </a:p>
              </p:txBody>
            </p:sp>
            <p:grpSp>
              <p:nvGrpSpPr>
                <p:cNvPr id="68711" name="Group 103"/>
                <p:cNvGrpSpPr>
                  <a:grpSpLocks/>
                </p:cNvGrpSpPr>
                <p:nvPr userDrawn="1"/>
              </p:nvGrpSpPr>
              <p:grpSpPr bwMode="auto">
                <a:xfrm>
                  <a:off x="2" y="2738"/>
                  <a:ext cx="1317" cy="1582"/>
                  <a:chOff x="2" y="2738"/>
                  <a:chExt cx="1317" cy="1582"/>
                </a:xfrm>
              </p:grpSpPr>
              <p:sp>
                <p:nvSpPr>
                  <p:cNvPr id="68712" name="Line 104"/>
                  <p:cNvSpPr>
                    <a:spLocks noChangeShapeType="1"/>
                  </p:cNvSpPr>
                  <p:nvPr userDrawn="1"/>
                </p:nvSpPr>
                <p:spPr bwMode="hidden">
                  <a:xfrm flipH="1">
                    <a:off x="697" y="3855"/>
                    <a:ext cx="173" cy="187"/>
                  </a:xfrm>
                  <a:prstGeom prst="line">
                    <a:avLst/>
                  </a:prstGeom>
                  <a:noFill/>
                  <a:ln w="190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mtClean="0">
                      <a:solidFill>
                        <a:srgbClr val="FFFFFF"/>
                      </a:solidFill>
                      <a:latin typeface="Arial" panose="020B0604020202020204" pitchFamily="34" charset="0"/>
                    </a:endParaRPr>
                  </a:p>
                </p:txBody>
              </p:sp>
              <p:sp>
                <p:nvSpPr>
                  <p:cNvPr id="68713" name="Freeform 105"/>
                  <p:cNvSpPr>
                    <a:spLocks/>
                  </p:cNvSpPr>
                  <p:nvPr userDrawn="1"/>
                </p:nvSpPr>
                <p:spPr bwMode="hidden">
                  <a:xfrm>
                    <a:off x="2" y="3218"/>
                    <a:ext cx="1006" cy="1102"/>
                  </a:xfrm>
                  <a:custGeom>
                    <a:avLst/>
                    <a:gdLst>
                      <a:gd name="T0" fmla="*/ 1006 w 1006"/>
                      <a:gd name="T1" fmla="*/ 1102 h 1102"/>
                      <a:gd name="T2" fmla="*/ 696 w 1006"/>
                      <a:gd name="T3" fmla="*/ 823 h 1102"/>
                      <a:gd name="T4" fmla="*/ 333 w 1006"/>
                      <a:gd name="T5" fmla="*/ 447 h 1102"/>
                      <a:gd name="T6" fmla="*/ 51 w 1006"/>
                      <a:gd name="T7" fmla="*/ 76 h 1102"/>
                      <a:gd name="T8" fmla="*/ 0 w 1006"/>
                      <a:gd name="T9" fmla="*/ 0 h 1102"/>
                    </a:gdLst>
                    <a:ahLst/>
                    <a:cxnLst>
                      <a:cxn ang="0">
                        <a:pos x="T0" y="T1"/>
                      </a:cxn>
                      <a:cxn ang="0">
                        <a:pos x="T2" y="T3"/>
                      </a:cxn>
                      <a:cxn ang="0">
                        <a:pos x="T4" y="T5"/>
                      </a:cxn>
                      <a:cxn ang="0">
                        <a:pos x="T6" y="T7"/>
                      </a:cxn>
                      <a:cxn ang="0">
                        <a:pos x="T8" y="T9"/>
                      </a:cxn>
                    </a:cxnLst>
                    <a:rect l="0" t="0" r="r" b="b"/>
                    <a:pathLst>
                      <a:path w="1006" h="1102">
                        <a:moveTo>
                          <a:pt x="1006" y="1102"/>
                        </a:moveTo>
                        <a:lnTo>
                          <a:pt x="696" y="823"/>
                        </a:lnTo>
                        <a:lnTo>
                          <a:pt x="333" y="447"/>
                        </a:lnTo>
                        <a:lnTo>
                          <a:pt x="51" y="76"/>
                        </a:lnTo>
                        <a:lnTo>
                          <a:pt x="0" y="0"/>
                        </a:lnTo>
                      </a:path>
                    </a:pathLst>
                  </a:custGeom>
                  <a:noFill/>
                  <a:ln w="19050" cmpd="sng">
                    <a:solidFill>
                      <a:schemeClr val="accent2"/>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mtClean="0">
                      <a:solidFill>
                        <a:srgbClr val="FFFFFF"/>
                      </a:solidFill>
                      <a:latin typeface="Arial" panose="020B0604020202020204" pitchFamily="34" charset="0"/>
                    </a:endParaRPr>
                  </a:p>
                </p:txBody>
              </p:sp>
              <p:sp>
                <p:nvSpPr>
                  <p:cNvPr id="68714" name="Line 106"/>
                  <p:cNvSpPr>
                    <a:spLocks noChangeShapeType="1"/>
                  </p:cNvSpPr>
                  <p:nvPr userDrawn="1"/>
                </p:nvSpPr>
                <p:spPr bwMode="hidden">
                  <a:xfrm flipH="1">
                    <a:off x="1242" y="4231"/>
                    <a:ext cx="77" cy="88"/>
                  </a:xfrm>
                  <a:prstGeom prst="line">
                    <a:avLst/>
                  </a:prstGeom>
                  <a:noFill/>
                  <a:ln w="190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mtClean="0">
                      <a:solidFill>
                        <a:srgbClr val="FFFFFF"/>
                      </a:solidFill>
                      <a:latin typeface="Arial" panose="020B0604020202020204" pitchFamily="34" charset="0"/>
                    </a:endParaRPr>
                  </a:p>
                </p:txBody>
              </p:sp>
              <p:sp>
                <p:nvSpPr>
                  <p:cNvPr id="68715" name="Line 107"/>
                  <p:cNvSpPr>
                    <a:spLocks noChangeShapeType="1"/>
                  </p:cNvSpPr>
                  <p:nvPr userDrawn="1"/>
                </p:nvSpPr>
                <p:spPr bwMode="hidden">
                  <a:xfrm flipH="1" flipV="1">
                    <a:off x="340" y="3668"/>
                    <a:ext cx="532" cy="185"/>
                  </a:xfrm>
                  <a:prstGeom prst="line">
                    <a:avLst/>
                  </a:prstGeom>
                  <a:noFill/>
                  <a:ln w="190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mtClean="0">
                      <a:solidFill>
                        <a:srgbClr val="FFFFFF"/>
                      </a:solidFill>
                      <a:latin typeface="Arial" panose="020B0604020202020204" pitchFamily="34" charset="0"/>
                    </a:endParaRPr>
                  </a:p>
                </p:txBody>
              </p:sp>
              <p:sp>
                <p:nvSpPr>
                  <p:cNvPr id="68716" name="Line 108"/>
                  <p:cNvSpPr>
                    <a:spLocks noChangeShapeType="1"/>
                  </p:cNvSpPr>
                  <p:nvPr userDrawn="1"/>
                </p:nvSpPr>
                <p:spPr bwMode="hidden">
                  <a:xfrm flipH="1" flipV="1">
                    <a:off x="237" y="3101"/>
                    <a:ext cx="101" cy="567"/>
                  </a:xfrm>
                  <a:prstGeom prst="line">
                    <a:avLst/>
                  </a:prstGeom>
                  <a:noFill/>
                  <a:ln w="190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mtClean="0">
                      <a:solidFill>
                        <a:srgbClr val="FFFFFF"/>
                      </a:solidFill>
                      <a:latin typeface="Arial" panose="020B0604020202020204" pitchFamily="34" charset="0"/>
                    </a:endParaRPr>
                  </a:p>
                </p:txBody>
              </p:sp>
              <p:sp>
                <p:nvSpPr>
                  <p:cNvPr id="68717" name="Line 109"/>
                  <p:cNvSpPr>
                    <a:spLocks noChangeShapeType="1"/>
                  </p:cNvSpPr>
                  <p:nvPr userDrawn="1"/>
                </p:nvSpPr>
                <p:spPr bwMode="hidden">
                  <a:xfrm flipH="1" flipV="1">
                    <a:off x="2" y="3009"/>
                    <a:ext cx="235" cy="92"/>
                  </a:xfrm>
                  <a:prstGeom prst="line">
                    <a:avLst/>
                  </a:prstGeom>
                  <a:noFill/>
                  <a:ln w="190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mtClean="0">
                      <a:solidFill>
                        <a:srgbClr val="FFFFFF"/>
                      </a:solidFill>
                      <a:latin typeface="Arial" panose="020B0604020202020204" pitchFamily="34" charset="0"/>
                    </a:endParaRPr>
                  </a:p>
                </p:txBody>
              </p:sp>
              <p:sp>
                <p:nvSpPr>
                  <p:cNvPr id="68718" name="Line 110"/>
                  <p:cNvSpPr>
                    <a:spLocks noChangeShapeType="1"/>
                  </p:cNvSpPr>
                  <p:nvPr userDrawn="1"/>
                </p:nvSpPr>
                <p:spPr bwMode="hidden">
                  <a:xfrm flipV="1">
                    <a:off x="54" y="3101"/>
                    <a:ext cx="182" cy="194"/>
                  </a:xfrm>
                  <a:prstGeom prst="line">
                    <a:avLst/>
                  </a:prstGeom>
                  <a:noFill/>
                  <a:ln w="190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mtClean="0">
                      <a:solidFill>
                        <a:srgbClr val="FFFFFF"/>
                      </a:solidFill>
                      <a:latin typeface="Arial" panose="020B0604020202020204" pitchFamily="34" charset="0"/>
                    </a:endParaRPr>
                  </a:p>
                </p:txBody>
              </p:sp>
              <p:sp>
                <p:nvSpPr>
                  <p:cNvPr id="68719" name="Line 111"/>
                  <p:cNvSpPr>
                    <a:spLocks noChangeShapeType="1"/>
                  </p:cNvSpPr>
                  <p:nvPr userDrawn="1"/>
                </p:nvSpPr>
                <p:spPr bwMode="hidden">
                  <a:xfrm flipH="1">
                    <a:off x="336" y="3476"/>
                    <a:ext cx="176" cy="192"/>
                  </a:xfrm>
                  <a:prstGeom prst="line">
                    <a:avLst/>
                  </a:prstGeom>
                  <a:noFill/>
                  <a:ln w="190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mtClean="0">
                      <a:solidFill>
                        <a:srgbClr val="FFFFFF"/>
                      </a:solidFill>
                      <a:latin typeface="Arial" panose="020B0604020202020204" pitchFamily="34" charset="0"/>
                    </a:endParaRPr>
                  </a:p>
                </p:txBody>
              </p:sp>
              <p:sp>
                <p:nvSpPr>
                  <p:cNvPr id="68720" name="Line 112"/>
                  <p:cNvSpPr>
                    <a:spLocks noChangeShapeType="1"/>
                  </p:cNvSpPr>
                  <p:nvPr userDrawn="1"/>
                </p:nvSpPr>
                <p:spPr bwMode="hidden">
                  <a:xfrm flipV="1">
                    <a:off x="3" y="2738"/>
                    <a:ext cx="14" cy="23"/>
                  </a:xfrm>
                  <a:prstGeom prst="line">
                    <a:avLst/>
                  </a:prstGeom>
                  <a:noFill/>
                  <a:ln w="190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mtClean="0">
                      <a:solidFill>
                        <a:srgbClr val="FFFFFF"/>
                      </a:solidFill>
                      <a:latin typeface="Arial" panose="020B0604020202020204" pitchFamily="34" charset="0"/>
                    </a:endParaRPr>
                  </a:p>
                </p:txBody>
              </p:sp>
            </p:grpSp>
          </p:grpSp>
        </p:grpSp>
        <p:grpSp>
          <p:nvGrpSpPr>
            <p:cNvPr id="68721" name="Group 113"/>
            <p:cNvGrpSpPr>
              <a:grpSpLocks/>
            </p:cNvGrpSpPr>
            <p:nvPr userDrawn="1"/>
          </p:nvGrpSpPr>
          <p:grpSpPr bwMode="auto">
            <a:xfrm>
              <a:off x="16" y="1326"/>
              <a:ext cx="3325" cy="2948"/>
              <a:chOff x="16" y="1326"/>
              <a:chExt cx="3325" cy="2948"/>
            </a:xfrm>
          </p:grpSpPr>
          <p:sp>
            <p:nvSpPr>
              <p:cNvPr id="68722" name="Freeform 114"/>
              <p:cNvSpPr>
                <a:spLocks/>
              </p:cNvSpPr>
              <p:nvPr/>
            </p:nvSpPr>
            <p:spPr bwMode="hidden">
              <a:xfrm>
                <a:off x="16" y="2656"/>
                <a:ext cx="1440" cy="1618"/>
              </a:xfrm>
              <a:custGeom>
                <a:avLst/>
                <a:gdLst>
                  <a:gd name="T0" fmla="*/ 873 w 1435"/>
                  <a:gd name="T1" fmla="*/ 1150 h 1618"/>
                  <a:gd name="T2" fmla="*/ 741 w 1435"/>
                  <a:gd name="T3" fmla="*/ 1019 h 1618"/>
                  <a:gd name="T4" fmla="*/ 610 w 1435"/>
                  <a:gd name="T5" fmla="*/ 875 h 1618"/>
                  <a:gd name="T6" fmla="*/ 490 w 1435"/>
                  <a:gd name="T7" fmla="*/ 737 h 1618"/>
                  <a:gd name="T8" fmla="*/ 377 w 1435"/>
                  <a:gd name="T9" fmla="*/ 593 h 1618"/>
                  <a:gd name="T10" fmla="*/ 275 w 1435"/>
                  <a:gd name="T11" fmla="*/ 443 h 1618"/>
                  <a:gd name="T12" fmla="*/ 173 w 1435"/>
                  <a:gd name="T13" fmla="*/ 299 h 1618"/>
                  <a:gd name="T14" fmla="*/ 84 w 1435"/>
                  <a:gd name="T15" fmla="*/ 149 h 1618"/>
                  <a:gd name="T16" fmla="*/ 0 w 1435"/>
                  <a:gd name="T17" fmla="*/ 0 h 1618"/>
                  <a:gd name="T18" fmla="*/ 0 w 1435"/>
                  <a:gd name="T19" fmla="*/ 11 h 1618"/>
                  <a:gd name="T20" fmla="*/ 84 w 1435"/>
                  <a:gd name="T21" fmla="*/ 155 h 1618"/>
                  <a:gd name="T22" fmla="*/ 173 w 1435"/>
                  <a:gd name="T23" fmla="*/ 305 h 1618"/>
                  <a:gd name="T24" fmla="*/ 269 w 1435"/>
                  <a:gd name="T25" fmla="*/ 449 h 1618"/>
                  <a:gd name="T26" fmla="*/ 377 w 1435"/>
                  <a:gd name="T27" fmla="*/ 593 h 1618"/>
                  <a:gd name="T28" fmla="*/ 490 w 1435"/>
                  <a:gd name="T29" fmla="*/ 737 h 1618"/>
                  <a:gd name="T30" fmla="*/ 610 w 1435"/>
                  <a:gd name="T31" fmla="*/ 881 h 1618"/>
                  <a:gd name="T32" fmla="*/ 735 w 1435"/>
                  <a:gd name="T33" fmla="*/ 1019 h 1618"/>
                  <a:gd name="T34" fmla="*/ 873 w 1435"/>
                  <a:gd name="T35" fmla="*/ 1150 h 1618"/>
                  <a:gd name="T36" fmla="*/ 1010 w 1435"/>
                  <a:gd name="T37" fmla="*/ 1276 h 1618"/>
                  <a:gd name="T38" fmla="*/ 1148 w 1435"/>
                  <a:gd name="T39" fmla="*/ 1396 h 1618"/>
                  <a:gd name="T40" fmla="*/ 1286 w 1435"/>
                  <a:gd name="T41" fmla="*/ 1510 h 1618"/>
                  <a:gd name="T42" fmla="*/ 1429 w 1435"/>
                  <a:gd name="T43" fmla="*/ 1618 h 1618"/>
                  <a:gd name="T44" fmla="*/ 1435 w 1435"/>
                  <a:gd name="T45" fmla="*/ 1618 h 1618"/>
                  <a:gd name="T46" fmla="*/ 1292 w 1435"/>
                  <a:gd name="T47" fmla="*/ 1510 h 1618"/>
                  <a:gd name="T48" fmla="*/ 1154 w 1435"/>
                  <a:gd name="T49" fmla="*/ 1396 h 1618"/>
                  <a:gd name="T50" fmla="*/ 1010 w 1435"/>
                  <a:gd name="T51" fmla="*/ 1276 h 1618"/>
                  <a:gd name="T52" fmla="*/ 873 w 1435"/>
                  <a:gd name="T53" fmla="*/ 1150 h 1618"/>
                  <a:gd name="T54" fmla="*/ 873 w 1435"/>
                  <a:gd name="T55" fmla="*/ 1150 h 1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435" h="1618">
                    <a:moveTo>
                      <a:pt x="873" y="1150"/>
                    </a:moveTo>
                    <a:lnTo>
                      <a:pt x="741" y="1019"/>
                    </a:lnTo>
                    <a:lnTo>
                      <a:pt x="610" y="875"/>
                    </a:lnTo>
                    <a:lnTo>
                      <a:pt x="490" y="737"/>
                    </a:lnTo>
                    <a:lnTo>
                      <a:pt x="377" y="593"/>
                    </a:lnTo>
                    <a:lnTo>
                      <a:pt x="275" y="443"/>
                    </a:lnTo>
                    <a:lnTo>
                      <a:pt x="173" y="299"/>
                    </a:lnTo>
                    <a:lnTo>
                      <a:pt x="84" y="149"/>
                    </a:lnTo>
                    <a:lnTo>
                      <a:pt x="0" y="0"/>
                    </a:lnTo>
                    <a:lnTo>
                      <a:pt x="0" y="11"/>
                    </a:lnTo>
                    <a:lnTo>
                      <a:pt x="84" y="155"/>
                    </a:lnTo>
                    <a:lnTo>
                      <a:pt x="173" y="305"/>
                    </a:lnTo>
                    <a:lnTo>
                      <a:pt x="269" y="449"/>
                    </a:lnTo>
                    <a:lnTo>
                      <a:pt x="377" y="593"/>
                    </a:lnTo>
                    <a:lnTo>
                      <a:pt x="490" y="737"/>
                    </a:lnTo>
                    <a:lnTo>
                      <a:pt x="610" y="881"/>
                    </a:lnTo>
                    <a:lnTo>
                      <a:pt x="735" y="1019"/>
                    </a:lnTo>
                    <a:lnTo>
                      <a:pt x="873" y="1150"/>
                    </a:lnTo>
                    <a:lnTo>
                      <a:pt x="1010" y="1276"/>
                    </a:lnTo>
                    <a:lnTo>
                      <a:pt x="1148" y="1396"/>
                    </a:lnTo>
                    <a:lnTo>
                      <a:pt x="1286" y="1510"/>
                    </a:lnTo>
                    <a:lnTo>
                      <a:pt x="1429" y="1618"/>
                    </a:lnTo>
                    <a:lnTo>
                      <a:pt x="1435" y="1618"/>
                    </a:lnTo>
                    <a:lnTo>
                      <a:pt x="1292" y="1510"/>
                    </a:lnTo>
                    <a:lnTo>
                      <a:pt x="1154" y="1396"/>
                    </a:lnTo>
                    <a:lnTo>
                      <a:pt x="1010" y="1276"/>
                    </a:lnTo>
                    <a:lnTo>
                      <a:pt x="873" y="1150"/>
                    </a:lnTo>
                    <a:lnTo>
                      <a:pt x="873" y="115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FFFFFF"/>
                  </a:solidFill>
                  <a:latin typeface="Arial" panose="020B0604020202020204" pitchFamily="34" charset="0"/>
                </a:endParaRPr>
              </a:p>
            </p:txBody>
          </p:sp>
          <p:sp>
            <p:nvSpPr>
              <p:cNvPr id="68723" name="Freeform 115"/>
              <p:cNvSpPr>
                <a:spLocks/>
              </p:cNvSpPr>
              <p:nvPr/>
            </p:nvSpPr>
            <p:spPr bwMode="hidden">
              <a:xfrm>
                <a:off x="16" y="2260"/>
                <a:ext cx="1673" cy="2014"/>
              </a:xfrm>
              <a:custGeom>
                <a:avLst/>
                <a:gdLst>
                  <a:gd name="T0" fmla="*/ 957 w 1668"/>
                  <a:gd name="T1" fmla="*/ 1463 h 2014"/>
                  <a:gd name="T2" fmla="*/ 789 w 1668"/>
                  <a:gd name="T3" fmla="*/ 1289 h 2014"/>
                  <a:gd name="T4" fmla="*/ 634 w 1668"/>
                  <a:gd name="T5" fmla="*/ 1115 h 2014"/>
                  <a:gd name="T6" fmla="*/ 490 w 1668"/>
                  <a:gd name="T7" fmla="*/ 929 h 2014"/>
                  <a:gd name="T8" fmla="*/ 365 w 1668"/>
                  <a:gd name="T9" fmla="*/ 743 h 2014"/>
                  <a:gd name="T10" fmla="*/ 251 w 1668"/>
                  <a:gd name="T11" fmla="*/ 557 h 2014"/>
                  <a:gd name="T12" fmla="*/ 149 w 1668"/>
                  <a:gd name="T13" fmla="*/ 372 h 2014"/>
                  <a:gd name="T14" fmla="*/ 66 w 1668"/>
                  <a:gd name="T15" fmla="*/ 186 h 2014"/>
                  <a:gd name="T16" fmla="*/ 0 w 1668"/>
                  <a:gd name="T17" fmla="*/ 0 h 2014"/>
                  <a:gd name="T18" fmla="*/ 0 w 1668"/>
                  <a:gd name="T19" fmla="*/ 12 h 2014"/>
                  <a:gd name="T20" fmla="*/ 66 w 1668"/>
                  <a:gd name="T21" fmla="*/ 198 h 2014"/>
                  <a:gd name="T22" fmla="*/ 149 w 1668"/>
                  <a:gd name="T23" fmla="*/ 384 h 2014"/>
                  <a:gd name="T24" fmla="*/ 251 w 1668"/>
                  <a:gd name="T25" fmla="*/ 569 h 2014"/>
                  <a:gd name="T26" fmla="*/ 365 w 1668"/>
                  <a:gd name="T27" fmla="*/ 755 h 2014"/>
                  <a:gd name="T28" fmla="*/ 490 w 1668"/>
                  <a:gd name="T29" fmla="*/ 935 h 2014"/>
                  <a:gd name="T30" fmla="*/ 634 w 1668"/>
                  <a:gd name="T31" fmla="*/ 1115 h 2014"/>
                  <a:gd name="T32" fmla="*/ 789 w 1668"/>
                  <a:gd name="T33" fmla="*/ 1295 h 2014"/>
                  <a:gd name="T34" fmla="*/ 957 w 1668"/>
                  <a:gd name="T35" fmla="*/ 1463 h 2014"/>
                  <a:gd name="T36" fmla="*/ 1130 w 1668"/>
                  <a:gd name="T37" fmla="*/ 1618 h 2014"/>
                  <a:gd name="T38" fmla="*/ 1303 w 1668"/>
                  <a:gd name="T39" fmla="*/ 1762 h 2014"/>
                  <a:gd name="T40" fmla="*/ 1483 w 1668"/>
                  <a:gd name="T41" fmla="*/ 1894 h 2014"/>
                  <a:gd name="T42" fmla="*/ 1662 w 1668"/>
                  <a:gd name="T43" fmla="*/ 2014 h 2014"/>
                  <a:gd name="T44" fmla="*/ 1668 w 1668"/>
                  <a:gd name="T45" fmla="*/ 2014 h 2014"/>
                  <a:gd name="T46" fmla="*/ 1483 w 1668"/>
                  <a:gd name="T47" fmla="*/ 1894 h 2014"/>
                  <a:gd name="T48" fmla="*/ 1303 w 1668"/>
                  <a:gd name="T49" fmla="*/ 1762 h 2014"/>
                  <a:gd name="T50" fmla="*/ 1130 w 1668"/>
                  <a:gd name="T51" fmla="*/ 1618 h 2014"/>
                  <a:gd name="T52" fmla="*/ 957 w 1668"/>
                  <a:gd name="T53" fmla="*/ 1463 h 2014"/>
                  <a:gd name="T54" fmla="*/ 957 w 1668"/>
                  <a:gd name="T55" fmla="*/ 1463 h 20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68" h="2014">
                    <a:moveTo>
                      <a:pt x="957" y="1463"/>
                    </a:moveTo>
                    <a:lnTo>
                      <a:pt x="789" y="1289"/>
                    </a:lnTo>
                    <a:lnTo>
                      <a:pt x="634" y="1115"/>
                    </a:lnTo>
                    <a:lnTo>
                      <a:pt x="490" y="929"/>
                    </a:lnTo>
                    <a:lnTo>
                      <a:pt x="365" y="743"/>
                    </a:lnTo>
                    <a:lnTo>
                      <a:pt x="251" y="557"/>
                    </a:lnTo>
                    <a:lnTo>
                      <a:pt x="149" y="372"/>
                    </a:lnTo>
                    <a:lnTo>
                      <a:pt x="66" y="186"/>
                    </a:lnTo>
                    <a:lnTo>
                      <a:pt x="0" y="0"/>
                    </a:lnTo>
                    <a:lnTo>
                      <a:pt x="0" y="12"/>
                    </a:lnTo>
                    <a:lnTo>
                      <a:pt x="66" y="198"/>
                    </a:lnTo>
                    <a:lnTo>
                      <a:pt x="149" y="384"/>
                    </a:lnTo>
                    <a:lnTo>
                      <a:pt x="251" y="569"/>
                    </a:lnTo>
                    <a:lnTo>
                      <a:pt x="365" y="755"/>
                    </a:lnTo>
                    <a:lnTo>
                      <a:pt x="490" y="935"/>
                    </a:lnTo>
                    <a:lnTo>
                      <a:pt x="634" y="1115"/>
                    </a:lnTo>
                    <a:lnTo>
                      <a:pt x="789" y="1295"/>
                    </a:lnTo>
                    <a:lnTo>
                      <a:pt x="957" y="1463"/>
                    </a:lnTo>
                    <a:lnTo>
                      <a:pt x="1130" y="1618"/>
                    </a:lnTo>
                    <a:lnTo>
                      <a:pt x="1303" y="1762"/>
                    </a:lnTo>
                    <a:lnTo>
                      <a:pt x="1483" y="1894"/>
                    </a:lnTo>
                    <a:lnTo>
                      <a:pt x="1662" y="2014"/>
                    </a:lnTo>
                    <a:lnTo>
                      <a:pt x="1668" y="2014"/>
                    </a:lnTo>
                    <a:lnTo>
                      <a:pt x="1483" y="1894"/>
                    </a:lnTo>
                    <a:lnTo>
                      <a:pt x="1303" y="1762"/>
                    </a:lnTo>
                    <a:lnTo>
                      <a:pt x="1130" y="1618"/>
                    </a:lnTo>
                    <a:lnTo>
                      <a:pt x="957" y="1463"/>
                    </a:lnTo>
                    <a:lnTo>
                      <a:pt x="957" y="146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FFFFFF"/>
                  </a:solidFill>
                  <a:latin typeface="Arial" panose="020B0604020202020204" pitchFamily="34" charset="0"/>
                </a:endParaRPr>
              </a:p>
            </p:txBody>
          </p:sp>
          <p:sp>
            <p:nvSpPr>
              <p:cNvPr id="68724" name="Rectangle 116"/>
              <p:cNvSpPr>
                <a:spLocks noChangeArrowheads="1"/>
              </p:cNvSpPr>
              <p:nvPr/>
            </p:nvSpPr>
            <p:spPr bwMode="hidden">
              <a:xfrm rot="-2488720">
                <a:off x="1988" y="1919"/>
                <a:ext cx="1353" cy="17"/>
              </a:xfrm>
              <a:prstGeom prst="rect">
                <a:avLst/>
              </a:prstGeom>
              <a:solidFill>
                <a:schemeClr val="accent2"/>
              </a:soli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mtClean="0">
                  <a:solidFill>
                    <a:srgbClr val="FFFFFF"/>
                  </a:solidFill>
                  <a:latin typeface="Arial" panose="020B0604020202020204" pitchFamily="34" charset="0"/>
                </a:endParaRPr>
              </a:p>
            </p:txBody>
          </p:sp>
          <p:sp>
            <p:nvSpPr>
              <p:cNvPr id="68725" name="Rectangle 117"/>
              <p:cNvSpPr>
                <a:spLocks noChangeArrowheads="1"/>
              </p:cNvSpPr>
              <p:nvPr/>
            </p:nvSpPr>
            <p:spPr bwMode="hidden">
              <a:xfrm rot="-5087790">
                <a:off x="1964" y="2613"/>
                <a:ext cx="2217" cy="17"/>
              </a:xfrm>
              <a:prstGeom prst="rect">
                <a:avLst/>
              </a:prstGeom>
              <a:solidFill>
                <a:schemeClr val="accent2"/>
              </a:soli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mtClean="0">
                  <a:solidFill>
                    <a:srgbClr val="FFFFFF"/>
                  </a:solidFill>
                  <a:latin typeface="Arial" panose="020B0604020202020204" pitchFamily="34" charset="0"/>
                </a:endParaRPr>
              </a:p>
            </p:txBody>
          </p:sp>
          <p:sp>
            <p:nvSpPr>
              <p:cNvPr id="68726" name="Rectangle 118"/>
              <p:cNvSpPr>
                <a:spLocks noChangeArrowheads="1"/>
              </p:cNvSpPr>
              <p:nvPr/>
            </p:nvSpPr>
            <p:spPr bwMode="hidden">
              <a:xfrm rot="-3417299">
                <a:off x="1019" y="2694"/>
                <a:ext cx="2678" cy="17"/>
              </a:xfrm>
              <a:prstGeom prst="rect">
                <a:avLst/>
              </a:prstGeom>
              <a:solidFill>
                <a:schemeClr val="accent2"/>
              </a:soli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mtClean="0">
                  <a:solidFill>
                    <a:srgbClr val="FFFFFF"/>
                  </a:solidFill>
                  <a:latin typeface="Arial" panose="020B0604020202020204" pitchFamily="34" charset="0"/>
                </a:endParaRPr>
              </a:p>
            </p:txBody>
          </p:sp>
          <p:sp>
            <p:nvSpPr>
              <p:cNvPr id="68727" name="Rectangle 119"/>
              <p:cNvSpPr>
                <a:spLocks noChangeArrowheads="1"/>
              </p:cNvSpPr>
              <p:nvPr/>
            </p:nvSpPr>
            <p:spPr bwMode="hidden">
              <a:xfrm rot="-835848">
                <a:off x="688" y="1748"/>
                <a:ext cx="2390" cy="17"/>
              </a:xfrm>
              <a:prstGeom prst="rect">
                <a:avLst/>
              </a:prstGeom>
              <a:solidFill>
                <a:schemeClr val="accent2"/>
              </a:soli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mtClean="0">
                  <a:solidFill>
                    <a:srgbClr val="FFFFFF"/>
                  </a:solidFill>
                  <a:latin typeface="Arial" panose="020B0604020202020204" pitchFamily="34" charset="0"/>
                </a:endParaRPr>
              </a:p>
            </p:txBody>
          </p:sp>
          <p:grpSp>
            <p:nvGrpSpPr>
              <p:cNvPr id="68728" name="Group 120"/>
              <p:cNvGrpSpPr>
                <a:grpSpLocks noChangeAspect="1"/>
              </p:cNvGrpSpPr>
              <p:nvPr/>
            </p:nvGrpSpPr>
            <p:grpSpPr bwMode="auto">
              <a:xfrm>
                <a:off x="3046" y="1326"/>
                <a:ext cx="259" cy="299"/>
                <a:chOff x="3042" y="1265"/>
                <a:chExt cx="367" cy="424"/>
              </a:xfrm>
            </p:grpSpPr>
            <p:sp>
              <p:nvSpPr>
                <p:cNvPr id="68729" name="Oval 121"/>
                <p:cNvSpPr>
                  <a:spLocks noChangeAspect="1" noChangeArrowheads="1"/>
                </p:cNvSpPr>
                <p:nvPr userDrawn="1"/>
              </p:nvSpPr>
              <p:spPr bwMode="hidden">
                <a:xfrm rot="2828979">
                  <a:off x="2982" y="1467"/>
                  <a:ext cx="282" cy="161"/>
                </a:xfrm>
                <a:prstGeom prst="ellipse">
                  <a:avLst/>
                </a:prstGeom>
                <a:gradFill rotWithShape="0">
                  <a:gsLst>
                    <a:gs pos="0">
                      <a:schemeClr val="accent2"/>
                    </a:gs>
                    <a:gs pos="100000">
                      <a:schemeClr val="accent2">
                        <a:gamma/>
                        <a:tint val="84706"/>
                        <a:invGamma/>
                      </a:scheme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mtClean="0">
                    <a:solidFill>
                      <a:srgbClr val="FFFFFF"/>
                    </a:solidFill>
                    <a:latin typeface="Arial" panose="020B0604020202020204" pitchFamily="34" charset="0"/>
                  </a:endParaRPr>
                </a:p>
              </p:txBody>
            </p:sp>
            <p:sp>
              <p:nvSpPr>
                <p:cNvPr id="68730" name="Freeform 122"/>
                <p:cNvSpPr>
                  <a:spLocks noChangeAspect="1"/>
                </p:cNvSpPr>
                <p:nvPr userDrawn="1"/>
              </p:nvSpPr>
              <p:spPr bwMode="hidden">
                <a:xfrm>
                  <a:off x="3070" y="1374"/>
                  <a:ext cx="227" cy="222"/>
                </a:xfrm>
                <a:custGeom>
                  <a:avLst/>
                  <a:gdLst>
                    <a:gd name="T0" fmla="*/ 227 w 227"/>
                    <a:gd name="T1" fmla="*/ 134 h 222"/>
                    <a:gd name="T2" fmla="*/ 203 w 227"/>
                    <a:gd name="T3" fmla="*/ 144 h 222"/>
                    <a:gd name="T4" fmla="*/ 179 w 227"/>
                    <a:gd name="T5" fmla="*/ 138 h 222"/>
                    <a:gd name="T6" fmla="*/ 149 w 227"/>
                    <a:gd name="T7" fmla="*/ 126 h 222"/>
                    <a:gd name="T8" fmla="*/ 126 w 227"/>
                    <a:gd name="T9" fmla="*/ 102 h 222"/>
                    <a:gd name="T10" fmla="*/ 102 w 227"/>
                    <a:gd name="T11" fmla="*/ 72 h 222"/>
                    <a:gd name="T12" fmla="*/ 84 w 227"/>
                    <a:gd name="T13" fmla="*/ 48 h 222"/>
                    <a:gd name="T14" fmla="*/ 78 w 227"/>
                    <a:gd name="T15" fmla="*/ 24 h 222"/>
                    <a:gd name="T16" fmla="*/ 84 w 227"/>
                    <a:gd name="T17" fmla="*/ 0 h 222"/>
                    <a:gd name="T18" fmla="*/ 84 w 227"/>
                    <a:gd name="T19" fmla="*/ 0 h 222"/>
                    <a:gd name="T20" fmla="*/ 78 w 227"/>
                    <a:gd name="T21" fmla="*/ 0 h 222"/>
                    <a:gd name="T22" fmla="*/ 18 w 227"/>
                    <a:gd name="T23" fmla="*/ 60 h 222"/>
                    <a:gd name="T24" fmla="*/ 0 w 227"/>
                    <a:gd name="T25" fmla="*/ 90 h 222"/>
                    <a:gd name="T26" fmla="*/ 0 w 227"/>
                    <a:gd name="T27" fmla="*/ 120 h 222"/>
                    <a:gd name="T28" fmla="*/ 12 w 227"/>
                    <a:gd name="T29" fmla="*/ 156 h 222"/>
                    <a:gd name="T30" fmla="*/ 36 w 227"/>
                    <a:gd name="T31" fmla="*/ 192 h 222"/>
                    <a:gd name="T32" fmla="*/ 66 w 227"/>
                    <a:gd name="T33" fmla="*/ 216 h 222"/>
                    <a:gd name="T34" fmla="*/ 96 w 227"/>
                    <a:gd name="T35" fmla="*/ 222 h 222"/>
                    <a:gd name="T36" fmla="*/ 126 w 227"/>
                    <a:gd name="T37" fmla="*/ 222 h 222"/>
                    <a:gd name="T38" fmla="*/ 155 w 227"/>
                    <a:gd name="T39" fmla="*/ 210 h 222"/>
                    <a:gd name="T40" fmla="*/ 227 w 227"/>
                    <a:gd name="T41" fmla="*/ 138 h 222"/>
                    <a:gd name="T42" fmla="*/ 227 w 227"/>
                    <a:gd name="T43" fmla="*/ 134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27" h="222">
                      <a:moveTo>
                        <a:pt x="227" y="134"/>
                      </a:moveTo>
                      <a:lnTo>
                        <a:pt x="203" y="144"/>
                      </a:lnTo>
                      <a:lnTo>
                        <a:pt x="179" y="138"/>
                      </a:lnTo>
                      <a:lnTo>
                        <a:pt x="149" y="126"/>
                      </a:lnTo>
                      <a:lnTo>
                        <a:pt x="126" y="102"/>
                      </a:lnTo>
                      <a:lnTo>
                        <a:pt x="102" y="72"/>
                      </a:lnTo>
                      <a:lnTo>
                        <a:pt x="84" y="48"/>
                      </a:lnTo>
                      <a:lnTo>
                        <a:pt x="78" y="24"/>
                      </a:lnTo>
                      <a:lnTo>
                        <a:pt x="84" y="0"/>
                      </a:lnTo>
                      <a:lnTo>
                        <a:pt x="84" y="0"/>
                      </a:lnTo>
                      <a:lnTo>
                        <a:pt x="78" y="0"/>
                      </a:lnTo>
                      <a:lnTo>
                        <a:pt x="18" y="60"/>
                      </a:lnTo>
                      <a:lnTo>
                        <a:pt x="0" y="90"/>
                      </a:lnTo>
                      <a:lnTo>
                        <a:pt x="0" y="120"/>
                      </a:lnTo>
                      <a:lnTo>
                        <a:pt x="12" y="156"/>
                      </a:lnTo>
                      <a:lnTo>
                        <a:pt x="36" y="192"/>
                      </a:lnTo>
                      <a:lnTo>
                        <a:pt x="66" y="216"/>
                      </a:lnTo>
                      <a:lnTo>
                        <a:pt x="96" y="222"/>
                      </a:lnTo>
                      <a:lnTo>
                        <a:pt x="126" y="222"/>
                      </a:lnTo>
                      <a:lnTo>
                        <a:pt x="155" y="210"/>
                      </a:lnTo>
                      <a:lnTo>
                        <a:pt x="227" y="138"/>
                      </a:lnTo>
                      <a:lnTo>
                        <a:pt x="227" y="134"/>
                      </a:lnTo>
                      <a:close/>
                    </a:path>
                  </a:pathLst>
                </a:custGeom>
                <a:gradFill rotWithShape="0">
                  <a:gsLst>
                    <a:gs pos="0">
                      <a:schemeClr val="accent2"/>
                    </a:gs>
                    <a:gs pos="100000">
                      <a:schemeClr val="accent2">
                        <a:gamma/>
                        <a:tint val="84706"/>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FFFFFF"/>
                    </a:solidFill>
                    <a:latin typeface="Arial" panose="020B0604020202020204" pitchFamily="34" charset="0"/>
                  </a:endParaRPr>
                </a:p>
              </p:txBody>
            </p:sp>
            <p:sp>
              <p:nvSpPr>
                <p:cNvPr id="68731" name="Freeform 123"/>
                <p:cNvSpPr>
                  <a:spLocks noChangeAspect="1"/>
                </p:cNvSpPr>
                <p:nvPr userDrawn="1"/>
              </p:nvSpPr>
              <p:spPr bwMode="hidden">
                <a:xfrm>
                  <a:off x="3144" y="1365"/>
                  <a:ext cx="163" cy="155"/>
                </a:xfrm>
                <a:custGeom>
                  <a:avLst/>
                  <a:gdLst>
                    <a:gd name="T0" fmla="*/ 221 w 233"/>
                    <a:gd name="T1" fmla="*/ 216 h 234"/>
                    <a:gd name="T2" fmla="*/ 192 w 233"/>
                    <a:gd name="T3" fmla="*/ 234 h 234"/>
                    <a:gd name="T4" fmla="*/ 150 w 233"/>
                    <a:gd name="T5" fmla="*/ 234 h 234"/>
                    <a:gd name="T6" fmla="*/ 102 w 233"/>
                    <a:gd name="T7" fmla="*/ 210 h 234"/>
                    <a:gd name="T8" fmla="*/ 54 w 233"/>
                    <a:gd name="T9" fmla="*/ 174 h 234"/>
                    <a:gd name="T10" fmla="*/ 24 w 233"/>
                    <a:gd name="T11" fmla="*/ 132 h 234"/>
                    <a:gd name="T12" fmla="*/ 6 w 233"/>
                    <a:gd name="T13" fmla="*/ 84 h 234"/>
                    <a:gd name="T14" fmla="*/ 0 w 233"/>
                    <a:gd name="T15" fmla="*/ 42 h 234"/>
                    <a:gd name="T16" fmla="*/ 12 w 233"/>
                    <a:gd name="T17" fmla="*/ 12 h 234"/>
                    <a:gd name="T18" fmla="*/ 48 w 233"/>
                    <a:gd name="T19" fmla="*/ 0 h 234"/>
                    <a:gd name="T20" fmla="*/ 84 w 233"/>
                    <a:gd name="T21" fmla="*/ 0 h 234"/>
                    <a:gd name="T22" fmla="*/ 132 w 233"/>
                    <a:gd name="T23" fmla="*/ 18 h 234"/>
                    <a:gd name="T24" fmla="*/ 174 w 233"/>
                    <a:gd name="T25" fmla="*/ 54 h 234"/>
                    <a:gd name="T26" fmla="*/ 210 w 233"/>
                    <a:gd name="T27" fmla="*/ 102 h 234"/>
                    <a:gd name="T28" fmla="*/ 233 w 233"/>
                    <a:gd name="T29" fmla="*/ 144 h 234"/>
                    <a:gd name="T30" fmla="*/ 233 w 233"/>
                    <a:gd name="T31" fmla="*/ 186 h 234"/>
                    <a:gd name="T32" fmla="*/ 221 w 233"/>
                    <a:gd name="T33" fmla="*/ 216 h 234"/>
                    <a:gd name="T34" fmla="*/ 221 w 233"/>
                    <a:gd name="T35" fmla="*/ 216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3" h="234">
                      <a:moveTo>
                        <a:pt x="221" y="216"/>
                      </a:moveTo>
                      <a:lnTo>
                        <a:pt x="192" y="234"/>
                      </a:lnTo>
                      <a:lnTo>
                        <a:pt x="150" y="234"/>
                      </a:lnTo>
                      <a:lnTo>
                        <a:pt x="102" y="210"/>
                      </a:lnTo>
                      <a:lnTo>
                        <a:pt x="54" y="174"/>
                      </a:lnTo>
                      <a:lnTo>
                        <a:pt x="24" y="132"/>
                      </a:lnTo>
                      <a:lnTo>
                        <a:pt x="6" y="84"/>
                      </a:lnTo>
                      <a:lnTo>
                        <a:pt x="0" y="42"/>
                      </a:lnTo>
                      <a:lnTo>
                        <a:pt x="12" y="12"/>
                      </a:lnTo>
                      <a:lnTo>
                        <a:pt x="48" y="0"/>
                      </a:lnTo>
                      <a:lnTo>
                        <a:pt x="84" y="0"/>
                      </a:lnTo>
                      <a:lnTo>
                        <a:pt x="132" y="18"/>
                      </a:lnTo>
                      <a:lnTo>
                        <a:pt x="174" y="54"/>
                      </a:lnTo>
                      <a:lnTo>
                        <a:pt x="210" y="102"/>
                      </a:lnTo>
                      <a:lnTo>
                        <a:pt x="233" y="144"/>
                      </a:lnTo>
                      <a:lnTo>
                        <a:pt x="233" y="186"/>
                      </a:lnTo>
                      <a:lnTo>
                        <a:pt x="221" y="216"/>
                      </a:lnTo>
                      <a:lnTo>
                        <a:pt x="221" y="216"/>
                      </a:lnTo>
                      <a:close/>
                    </a:path>
                  </a:pathLst>
                </a:custGeom>
                <a:gradFill rotWithShape="0">
                  <a:gsLst>
                    <a:gs pos="0">
                      <a:schemeClr val="accent2"/>
                    </a:gs>
                    <a:gs pos="100000">
                      <a:schemeClr val="accent2">
                        <a:gamma/>
                        <a:tint val="84706"/>
                        <a:invGamma/>
                      </a:schemeClr>
                    </a:gs>
                  </a:gsLst>
                  <a:lin ang="5400000" scaled="1"/>
                </a:gradFill>
                <a:ln>
                  <a:noFill/>
                </a:ln>
                <a:extLst>
                  <a:ext uri="{91240B29-F687-4F45-9708-019B960494DF}">
                    <a14:hiddenLine xmlns:a14="http://schemas.microsoft.com/office/drawing/2010/main" w="9525">
                      <a:solidFill>
                        <a:schemeClr val="tx1"/>
                      </a:solidFill>
                      <a:round/>
                      <a:headEnd/>
                      <a:tailEnd/>
                    </a14:hiddenLine>
                  </a:ext>
                </a:extLst>
              </p:spPr>
              <p:txBody>
                <a:bodyPr/>
                <a:lstStyle/>
                <a:p>
                  <a:pPr fontAlgn="base">
                    <a:spcBef>
                      <a:spcPct val="0"/>
                    </a:spcBef>
                    <a:spcAft>
                      <a:spcPct val="0"/>
                    </a:spcAft>
                  </a:pPr>
                  <a:endParaRPr lang="en-US" smtClean="0">
                    <a:solidFill>
                      <a:srgbClr val="FFFFFF"/>
                    </a:solidFill>
                    <a:latin typeface="Arial" panose="020B0604020202020204" pitchFamily="34" charset="0"/>
                  </a:endParaRPr>
                </a:p>
              </p:txBody>
            </p:sp>
            <p:sp>
              <p:nvSpPr>
                <p:cNvPr id="68732" name="Freeform 124"/>
                <p:cNvSpPr>
                  <a:spLocks noChangeAspect="1"/>
                </p:cNvSpPr>
                <p:nvPr userDrawn="1"/>
              </p:nvSpPr>
              <p:spPr bwMode="hidden">
                <a:xfrm>
                  <a:off x="3202" y="1272"/>
                  <a:ext cx="203" cy="198"/>
                </a:xfrm>
                <a:custGeom>
                  <a:avLst/>
                  <a:gdLst>
                    <a:gd name="T0" fmla="*/ 179 w 203"/>
                    <a:gd name="T1" fmla="*/ 18 h 198"/>
                    <a:gd name="T2" fmla="*/ 197 w 203"/>
                    <a:gd name="T3" fmla="*/ 48 h 198"/>
                    <a:gd name="T4" fmla="*/ 203 w 203"/>
                    <a:gd name="T5" fmla="*/ 60 h 198"/>
                    <a:gd name="T6" fmla="*/ 197 w 203"/>
                    <a:gd name="T7" fmla="*/ 66 h 198"/>
                    <a:gd name="T8" fmla="*/ 65 w 203"/>
                    <a:gd name="T9" fmla="*/ 192 h 198"/>
                    <a:gd name="T10" fmla="*/ 59 w 203"/>
                    <a:gd name="T11" fmla="*/ 198 h 198"/>
                    <a:gd name="T12" fmla="*/ 47 w 203"/>
                    <a:gd name="T13" fmla="*/ 192 h 198"/>
                    <a:gd name="T14" fmla="*/ 17 w 203"/>
                    <a:gd name="T15" fmla="*/ 174 h 198"/>
                    <a:gd name="T16" fmla="*/ 0 w 203"/>
                    <a:gd name="T17" fmla="*/ 150 h 198"/>
                    <a:gd name="T18" fmla="*/ 0 w 203"/>
                    <a:gd name="T19" fmla="*/ 126 h 198"/>
                    <a:gd name="T20" fmla="*/ 131 w 203"/>
                    <a:gd name="T21" fmla="*/ 0 h 198"/>
                    <a:gd name="T22" fmla="*/ 155 w 203"/>
                    <a:gd name="T23" fmla="*/ 0 h 198"/>
                    <a:gd name="T24" fmla="*/ 179 w 203"/>
                    <a:gd name="T25" fmla="*/ 18 h 198"/>
                    <a:gd name="T26" fmla="*/ 179 w 203"/>
                    <a:gd name="T27" fmla="*/ 18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3" h="198">
                      <a:moveTo>
                        <a:pt x="179" y="18"/>
                      </a:moveTo>
                      <a:lnTo>
                        <a:pt x="197" y="48"/>
                      </a:lnTo>
                      <a:lnTo>
                        <a:pt x="203" y="60"/>
                      </a:lnTo>
                      <a:lnTo>
                        <a:pt x="197" y="66"/>
                      </a:lnTo>
                      <a:lnTo>
                        <a:pt x="65" y="192"/>
                      </a:lnTo>
                      <a:lnTo>
                        <a:pt x="59" y="198"/>
                      </a:lnTo>
                      <a:lnTo>
                        <a:pt x="47" y="192"/>
                      </a:lnTo>
                      <a:lnTo>
                        <a:pt x="17" y="174"/>
                      </a:lnTo>
                      <a:lnTo>
                        <a:pt x="0" y="150"/>
                      </a:lnTo>
                      <a:lnTo>
                        <a:pt x="0" y="126"/>
                      </a:lnTo>
                      <a:lnTo>
                        <a:pt x="131" y="0"/>
                      </a:lnTo>
                      <a:lnTo>
                        <a:pt x="155" y="0"/>
                      </a:lnTo>
                      <a:lnTo>
                        <a:pt x="179" y="18"/>
                      </a:lnTo>
                      <a:lnTo>
                        <a:pt x="179" y="18"/>
                      </a:lnTo>
                      <a:close/>
                    </a:path>
                  </a:pathLst>
                </a:custGeom>
                <a:gradFill rotWithShape="0">
                  <a:gsLst>
                    <a:gs pos="0">
                      <a:schemeClr val="accent2"/>
                    </a:gs>
                    <a:gs pos="100000">
                      <a:schemeClr val="accent2">
                        <a:gamma/>
                        <a:tint val="84706"/>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FFFFFF"/>
                    </a:solidFill>
                    <a:latin typeface="Arial" panose="020B0604020202020204" pitchFamily="34" charset="0"/>
                  </a:endParaRPr>
                </a:p>
              </p:txBody>
            </p:sp>
            <p:sp>
              <p:nvSpPr>
                <p:cNvPr id="68733" name="Freeform 125"/>
                <p:cNvSpPr>
                  <a:spLocks noChangeAspect="1"/>
                </p:cNvSpPr>
                <p:nvPr userDrawn="1"/>
              </p:nvSpPr>
              <p:spPr bwMode="hidden">
                <a:xfrm>
                  <a:off x="3330" y="1265"/>
                  <a:ext cx="79" cy="74"/>
                </a:xfrm>
                <a:custGeom>
                  <a:avLst/>
                  <a:gdLst>
                    <a:gd name="T0" fmla="*/ 221 w 233"/>
                    <a:gd name="T1" fmla="*/ 216 h 234"/>
                    <a:gd name="T2" fmla="*/ 192 w 233"/>
                    <a:gd name="T3" fmla="*/ 234 h 234"/>
                    <a:gd name="T4" fmla="*/ 150 w 233"/>
                    <a:gd name="T5" fmla="*/ 234 h 234"/>
                    <a:gd name="T6" fmla="*/ 102 w 233"/>
                    <a:gd name="T7" fmla="*/ 210 h 234"/>
                    <a:gd name="T8" fmla="*/ 54 w 233"/>
                    <a:gd name="T9" fmla="*/ 174 h 234"/>
                    <a:gd name="T10" fmla="*/ 24 w 233"/>
                    <a:gd name="T11" fmla="*/ 132 h 234"/>
                    <a:gd name="T12" fmla="*/ 6 w 233"/>
                    <a:gd name="T13" fmla="*/ 84 h 234"/>
                    <a:gd name="T14" fmla="*/ 0 w 233"/>
                    <a:gd name="T15" fmla="*/ 42 h 234"/>
                    <a:gd name="T16" fmla="*/ 12 w 233"/>
                    <a:gd name="T17" fmla="*/ 12 h 234"/>
                    <a:gd name="T18" fmla="*/ 48 w 233"/>
                    <a:gd name="T19" fmla="*/ 0 h 234"/>
                    <a:gd name="T20" fmla="*/ 84 w 233"/>
                    <a:gd name="T21" fmla="*/ 0 h 234"/>
                    <a:gd name="T22" fmla="*/ 132 w 233"/>
                    <a:gd name="T23" fmla="*/ 18 h 234"/>
                    <a:gd name="T24" fmla="*/ 174 w 233"/>
                    <a:gd name="T25" fmla="*/ 54 h 234"/>
                    <a:gd name="T26" fmla="*/ 210 w 233"/>
                    <a:gd name="T27" fmla="*/ 102 h 234"/>
                    <a:gd name="T28" fmla="*/ 233 w 233"/>
                    <a:gd name="T29" fmla="*/ 144 h 234"/>
                    <a:gd name="T30" fmla="*/ 233 w 233"/>
                    <a:gd name="T31" fmla="*/ 186 h 234"/>
                    <a:gd name="T32" fmla="*/ 221 w 233"/>
                    <a:gd name="T33" fmla="*/ 216 h 234"/>
                    <a:gd name="T34" fmla="*/ 221 w 233"/>
                    <a:gd name="T35" fmla="*/ 216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3" h="234">
                      <a:moveTo>
                        <a:pt x="221" y="216"/>
                      </a:moveTo>
                      <a:lnTo>
                        <a:pt x="192" y="234"/>
                      </a:lnTo>
                      <a:lnTo>
                        <a:pt x="150" y="234"/>
                      </a:lnTo>
                      <a:lnTo>
                        <a:pt x="102" y="210"/>
                      </a:lnTo>
                      <a:lnTo>
                        <a:pt x="54" y="174"/>
                      </a:lnTo>
                      <a:lnTo>
                        <a:pt x="24" y="132"/>
                      </a:lnTo>
                      <a:lnTo>
                        <a:pt x="6" y="84"/>
                      </a:lnTo>
                      <a:lnTo>
                        <a:pt x="0" y="42"/>
                      </a:lnTo>
                      <a:lnTo>
                        <a:pt x="12" y="12"/>
                      </a:lnTo>
                      <a:lnTo>
                        <a:pt x="48" y="0"/>
                      </a:lnTo>
                      <a:lnTo>
                        <a:pt x="84" y="0"/>
                      </a:lnTo>
                      <a:lnTo>
                        <a:pt x="132" y="18"/>
                      </a:lnTo>
                      <a:lnTo>
                        <a:pt x="174" y="54"/>
                      </a:lnTo>
                      <a:lnTo>
                        <a:pt x="210" y="102"/>
                      </a:lnTo>
                      <a:lnTo>
                        <a:pt x="233" y="144"/>
                      </a:lnTo>
                      <a:lnTo>
                        <a:pt x="233" y="186"/>
                      </a:lnTo>
                      <a:lnTo>
                        <a:pt x="221" y="216"/>
                      </a:lnTo>
                      <a:lnTo>
                        <a:pt x="221" y="216"/>
                      </a:lnTo>
                      <a:close/>
                    </a:path>
                  </a:pathLst>
                </a:custGeom>
                <a:gradFill rotWithShape="0">
                  <a:gsLst>
                    <a:gs pos="0">
                      <a:schemeClr val="accent2"/>
                    </a:gs>
                    <a:gs pos="100000">
                      <a:schemeClr val="accent2">
                        <a:gamma/>
                        <a:tint val="84706"/>
                        <a:invGamma/>
                      </a:schemeClr>
                    </a:gs>
                  </a:gsLst>
                  <a:lin ang="5400000" scaled="1"/>
                </a:gradFill>
                <a:ln>
                  <a:noFill/>
                </a:ln>
                <a:extLst>
                  <a:ext uri="{91240B29-F687-4F45-9708-019B960494DF}">
                    <a14:hiddenLine xmlns:a14="http://schemas.microsoft.com/office/drawing/2010/main" w="9525">
                      <a:solidFill>
                        <a:schemeClr val="tx1"/>
                      </a:solidFill>
                      <a:round/>
                      <a:headEnd/>
                      <a:tailEnd/>
                    </a14:hiddenLine>
                  </a:ext>
                </a:extLst>
              </p:spPr>
              <p:txBody>
                <a:bodyPr/>
                <a:lstStyle/>
                <a:p>
                  <a:pPr fontAlgn="base">
                    <a:spcBef>
                      <a:spcPct val="0"/>
                    </a:spcBef>
                    <a:spcAft>
                      <a:spcPct val="0"/>
                    </a:spcAft>
                  </a:pPr>
                  <a:endParaRPr lang="en-US" smtClean="0">
                    <a:solidFill>
                      <a:srgbClr val="FFFFFF"/>
                    </a:solidFill>
                    <a:latin typeface="Arial" panose="020B0604020202020204" pitchFamily="34" charset="0"/>
                  </a:endParaRPr>
                </a:p>
              </p:txBody>
            </p:sp>
          </p:grpSp>
        </p:grpSp>
      </p:grpSp>
      <p:sp>
        <p:nvSpPr>
          <p:cNvPr id="68734" name="Rectangle 126"/>
          <p:cNvSpPr>
            <a:spLocks noGrp="1" noChangeArrowheads="1"/>
          </p:cNvSpPr>
          <p:nvPr>
            <p:ph type="ctrTitle" sz="quarter"/>
          </p:nvPr>
        </p:nvSpPr>
        <p:spPr>
          <a:xfrm>
            <a:off x="685800" y="1600200"/>
            <a:ext cx="7772400" cy="1973263"/>
          </a:xfrm>
        </p:spPr>
        <p:txBody>
          <a:bodyPr/>
          <a:lstStyle>
            <a:lvl1pPr>
              <a:defRPr sz="5100"/>
            </a:lvl1pPr>
          </a:lstStyle>
          <a:p>
            <a:pPr lvl="0"/>
            <a:r>
              <a:rPr lang="en-US" noProof="0" smtClean="0"/>
              <a:t>Click to edit Master title style</a:t>
            </a:r>
          </a:p>
        </p:txBody>
      </p:sp>
      <p:sp>
        <p:nvSpPr>
          <p:cNvPr id="68735" name="Rectangle 127"/>
          <p:cNvSpPr>
            <a:spLocks noGrp="1" noChangeArrowheads="1"/>
          </p:cNvSpPr>
          <p:nvPr>
            <p:ph type="subTitle" sz="quarter" idx="1"/>
          </p:nvPr>
        </p:nvSpPr>
        <p:spPr>
          <a:xfrm>
            <a:off x="1371600" y="3886200"/>
            <a:ext cx="6400800" cy="1752600"/>
          </a:xfrm>
        </p:spPr>
        <p:txBody>
          <a:bodyPr/>
          <a:lstStyle>
            <a:lvl1pPr marL="0" indent="0" algn="ctr">
              <a:buFont typeface="Wingdings" panose="05000000000000000000" pitchFamily="2" charset="2"/>
              <a:buNone/>
              <a:defRPr/>
            </a:lvl1pPr>
          </a:lstStyle>
          <a:p>
            <a:pPr lvl="0"/>
            <a:r>
              <a:rPr lang="en-US" noProof="0" smtClean="0"/>
              <a:t>Click to edit Master subtitle style</a:t>
            </a:r>
          </a:p>
        </p:txBody>
      </p:sp>
      <p:sp>
        <p:nvSpPr>
          <p:cNvPr id="68736" name="Rectangle 128"/>
          <p:cNvSpPr>
            <a:spLocks noGrp="1" noChangeArrowheads="1"/>
          </p:cNvSpPr>
          <p:nvPr>
            <p:ph type="dt" sz="quarter" idx="2"/>
          </p:nvPr>
        </p:nvSpPr>
        <p:spPr/>
        <p:txBody>
          <a:bodyPr/>
          <a:lstStyle>
            <a:lvl1pPr>
              <a:defRPr>
                <a:effectLst/>
              </a:defRPr>
            </a:lvl1pPr>
          </a:lstStyle>
          <a:p>
            <a:endParaRPr lang="en-US">
              <a:solidFill>
                <a:srgbClr val="FFFFFF"/>
              </a:solidFill>
            </a:endParaRPr>
          </a:p>
        </p:txBody>
      </p:sp>
      <p:sp>
        <p:nvSpPr>
          <p:cNvPr id="68737" name="Rectangle 129"/>
          <p:cNvSpPr>
            <a:spLocks noGrp="1" noChangeArrowheads="1"/>
          </p:cNvSpPr>
          <p:nvPr>
            <p:ph type="ftr" sz="quarter" idx="3"/>
          </p:nvPr>
        </p:nvSpPr>
        <p:spPr/>
        <p:txBody>
          <a:bodyPr/>
          <a:lstStyle>
            <a:lvl1pPr>
              <a:defRPr>
                <a:effectLst/>
              </a:defRPr>
            </a:lvl1pPr>
          </a:lstStyle>
          <a:p>
            <a:endParaRPr lang="en-US">
              <a:solidFill>
                <a:srgbClr val="FFFFFF"/>
              </a:solidFill>
            </a:endParaRPr>
          </a:p>
        </p:txBody>
      </p:sp>
      <p:sp>
        <p:nvSpPr>
          <p:cNvPr id="68738" name="Rectangle 130"/>
          <p:cNvSpPr>
            <a:spLocks noGrp="1" noChangeArrowheads="1"/>
          </p:cNvSpPr>
          <p:nvPr>
            <p:ph type="sldNum" sz="quarter" idx="4"/>
          </p:nvPr>
        </p:nvSpPr>
        <p:spPr/>
        <p:txBody>
          <a:bodyPr/>
          <a:lstStyle>
            <a:lvl1pPr>
              <a:defRPr>
                <a:effectLst/>
              </a:defRPr>
            </a:lvl1pPr>
          </a:lstStyle>
          <a:p>
            <a:fld id="{9EBB6956-116F-4E77-8285-E889CAAEE1B8}"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668900897"/>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1B3C18F7-579D-42E8-85DB-3C0B5D57DF39}"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771242292"/>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7F313F3A-8892-4EF0-9A37-CFED748C15E2}"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338628021"/>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4E572270-67A0-4B4E-8D3B-C4A62105E0B4}"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535890338"/>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FFFFFF"/>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FFFFFF"/>
              </a:solidFill>
            </a:endParaRPr>
          </a:p>
        </p:txBody>
      </p:sp>
      <p:sp>
        <p:nvSpPr>
          <p:cNvPr id="9" name="Slide Number Placeholder 8"/>
          <p:cNvSpPr>
            <a:spLocks noGrp="1"/>
          </p:cNvSpPr>
          <p:nvPr>
            <p:ph type="sldNum" sz="quarter" idx="12"/>
          </p:nvPr>
        </p:nvSpPr>
        <p:spPr/>
        <p:txBody>
          <a:bodyPr/>
          <a:lstStyle>
            <a:lvl1pPr>
              <a:defRPr/>
            </a:lvl1pPr>
          </a:lstStyle>
          <a:p>
            <a:fld id="{A1DB27BB-A4EA-4B55-8522-111A9E7B1227}"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429093148"/>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FFFFFF"/>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FFFFFF"/>
              </a:solidFill>
            </a:endParaRPr>
          </a:p>
        </p:txBody>
      </p:sp>
      <p:sp>
        <p:nvSpPr>
          <p:cNvPr id="5" name="Slide Number Placeholder 4"/>
          <p:cNvSpPr>
            <a:spLocks noGrp="1"/>
          </p:cNvSpPr>
          <p:nvPr>
            <p:ph type="sldNum" sz="quarter" idx="12"/>
          </p:nvPr>
        </p:nvSpPr>
        <p:spPr/>
        <p:txBody>
          <a:bodyPr/>
          <a:lstStyle>
            <a:lvl1pPr>
              <a:defRPr/>
            </a:lvl1pPr>
          </a:lstStyle>
          <a:p>
            <a:fld id="{0A054F50-A03A-4ADE-B123-7DBF75863297}"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370358642"/>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FFFFFF"/>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FFFFFF"/>
              </a:solidFill>
            </a:endParaRPr>
          </a:p>
        </p:txBody>
      </p:sp>
      <p:sp>
        <p:nvSpPr>
          <p:cNvPr id="4" name="Slide Number Placeholder 3"/>
          <p:cNvSpPr>
            <a:spLocks noGrp="1"/>
          </p:cNvSpPr>
          <p:nvPr>
            <p:ph type="sldNum" sz="quarter" idx="12"/>
          </p:nvPr>
        </p:nvSpPr>
        <p:spPr/>
        <p:txBody>
          <a:bodyPr/>
          <a:lstStyle>
            <a:lvl1pPr>
              <a:defRPr/>
            </a:lvl1pPr>
          </a:lstStyle>
          <a:p>
            <a:fld id="{57F59B4C-9F04-4802-B93F-C0AC4B7B0A7F}"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82986480"/>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30210B59-A987-47D1-8213-22C89A354796}"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5535776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DCD2D67-E0B0-409A-A7F0-089EEEB3CF9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61734676"/>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ECE707B7-882A-47CA-B256-8A23151DD506}"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4237028631"/>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CB69DA2C-3153-43A0-8289-4D10524BC3A0}"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623170733"/>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51440600-0FE5-4F3F-9A89-E18CC33B80BD}"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4074207343"/>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1EAC06B-EBED-40ED-AFE9-31392261BB7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224250084"/>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D2EBC66-4480-47B9-BE13-1B931A59525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733073893"/>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9B1386D-9EC3-4D27-9806-024F502188D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11424535"/>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7899315C-FAD6-4480-89F5-09D3CC027DD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209928433"/>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C060F2F5-C640-46FE-B58C-A5968470645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82717203"/>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2F06F11E-BA6F-4A08-B4F3-DC476C014B5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289170224"/>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546CBAD0-30FD-46AE-87FB-292164D72AF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869379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FAF8F3F-FE05-4FD7-9BA1-41B4BED72C0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28997393"/>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455AAED3-1E92-4D19-AC8C-3A88D50A804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148526135"/>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D63042F4-5503-4484-B87F-CA6DEED2D17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719083529"/>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C0C5734-BDAC-4708-A41E-069B219F59D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621115915"/>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FA933AD-D62C-4431-8E8D-F5148F93362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2631275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5C6B0203-68BF-4972-B424-E89A7895F09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041475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DA36FFC3-B153-4A6C-BDAE-49351620907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538349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9889CDB-A51F-400A-9C29-6D8796E38BD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549895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0E7A48-20C7-43C4-A353-A8A4A5AED73A}" type="datetimeFigureOut">
              <a:rPr lang="en-US" smtClean="0"/>
              <a:t>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02FE6B-A726-4462-B405-BF777F1953AB}" type="slidenum">
              <a:rPr lang="en-US" smtClean="0"/>
              <a:t>‹#›</a:t>
            </a:fld>
            <a:endParaRPr lang="en-US"/>
          </a:p>
        </p:txBody>
      </p:sp>
    </p:spTree>
    <p:extLst>
      <p:ext uri="{BB962C8B-B14F-4D97-AF65-F5344CB8AC3E}">
        <p14:creationId xmlns:p14="http://schemas.microsoft.com/office/powerpoint/2010/main" val="41782298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0EF08A1-209A-40D6-A872-70EB8ADC0D3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115079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AF6D3A7-77D3-4ED0-B1D1-97ACC10CC05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500370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9D18CF1-CE47-4147-A61E-DBABE49FEB0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186154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F3DBA75-2E07-4ABA-A45A-D5E0075879D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089972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7668DC0-5E65-4C5D-B42E-D6BB6E85CE1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0281412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4266721-5BA8-45A4-B1D7-8CDC7D982B5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5866576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1D298AB-FEB0-4EA9-AD3D-1A4D6FE9EAF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1338611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DCD2D67-E0B0-409A-A7F0-089EEEB3CF9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259491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FAF8F3F-FE05-4FD7-9BA1-41B4BED72C0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5447470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5C6B0203-68BF-4972-B424-E89A7895F09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170589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C0E7A48-20C7-43C4-A353-A8A4A5AED73A}" type="datetimeFigureOut">
              <a:rPr lang="en-US" smtClean="0"/>
              <a:t>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02FE6B-A726-4462-B405-BF777F1953AB}" type="slidenum">
              <a:rPr lang="en-US" smtClean="0"/>
              <a:t>‹#›</a:t>
            </a:fld>
            <a:endParaRPr lang="en-US"/>
          </a:p>
        </p:txBody>
      </p:sp>
    </p:spTree>
    <p:extLst>
      <p:ext uri="{BB962C8B-B14F-4D97-AF65-F5344CB8AC3E}">
        <p14:creationId xmlns:p14="http://schemas.microsoft.com/office/powerpoint/2010/main" val="424663821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DA36FFC3-B153-4A6C-BDAE-49351620907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7010496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9889CDB-A51F-400A-9C29-6D8796E38BD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0306610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0EF08A1-209A-40D6-A872-70EB8ADC0D3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9875653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AF6D3A7-77D3-4ED0-B1D1-97ACC10CC05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4473641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9D18CF1-CE47-4147-A61E-DBABE49FEB0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2924170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F3DBA75-2E07-4ABA-A45A-D5E0075879D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8823886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7668DC0-5E65-4C5D-B42E-D6BB6E85CE1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8807199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4266721-5BA8-45A4-B1D7-8CDC7D982B5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1364089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1D298AB-FEB0-4EA9-AD3D-1A4D6FE9EAF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717278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DCD2D67-E0B0-409A-A7F0-089EEEB3CF9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297236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C0E7A48-20C7-43C4-A353-A8A4A5AED73A}" type="datetimeFigureOut">
              <a:rPr lang="en-US" smtClean="0"/>
              <a:t>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02FE6B-A726-4462-B405-BF777F1953AB}" type="slidenum">
              <a:rPr lang="en-US" smtClean="0"/>
              <a:t>‹#›</a:t>
            </a:fld>
            <a:endParaRPr lang="en-US"/>
          </a:p>
        </p:txBody>
      </p:sp>
    </p:spTree>
    <p:extLst>
      <p:ext uri="{BB962C8B-B14F-4D97-AF65-F5344CB8AC3E}">
        <p14:creationId xmlns:p14="http://schemas.microsoft.com/office/powerpoint/2010/main" val="399830651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FAF8F3F-FE05-4FD7-9BA1-41B4BED72C0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3167320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5C6B0203-68BF-4972-B424-E89A7895F09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1604717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DA36FFC3-B153-4A6C-BDAE-49351620907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7192730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9889CDB-A51F-400A-9C29-6D8796E38BD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1131016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0EF08A1-209A-40D6-A872-70EB8ADC0D3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0862496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AF6D3A7-77D3-4ED0-B1D1-97ACC10CC05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3492758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9D18CF1-CE47-4147-A61E-DBABE49FEB0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4016311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F3DBA75-2E07-4ABA-A45A-D5E0075879D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0127017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7668DC0-5E65-4C5D-B42E-D6BB6E85CE1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8462797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4266721-5BA8-45A4-B1D7-8CDC7D982B5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761943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C0E7A48-20C7-43C4-A353-A8A4A5AED73A}" type="datetimeFigureOut">
              <a:rPr lang="en-US" smtClean="0"/>
              <a:t>1/5/2020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E02FE6B-A726-4462-B405-BF777F1953AB}" type="slidenum">
              <a:rPr lang="en-US" smtClean="0"/>
              <a:t>‹#›</a:t>
            </a:fld>
            <a:endParaRPr lang="en-US"/>
          </a:p>
        </p:txBody>
      </p:sp>
    </p:spTree>
    <p:extLst>
      <p:ext uri="{BB962C8B-B14F-4D97-AF65-F5344CB8AC3E}">
        <p14:creationId xmlns:p14="http://schemas.microsoft.com/office/powerpoint/2010/main" val="365194306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1D298AB-FEB0-4EA9-AD3D-1A4D6FE9EAF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7705083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DCD2D67-E0B0-409A-A7F0-089EEEB3CF9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205644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FAF8F3F-FE05-4FD7-9BA1-41B4BED72C0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1443194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5C6B0203-68BF-4972-B424-E89A7895F09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4651275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DA36FFC3-B153-4A6C-BDAE-49351620907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2069078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9889CDB-A51F-400A-9C29-6D8796E38BD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3916453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0EF08A1-209A-40D6-A872-70EB8ADC0D3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3660235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AF6D3A7-77D3-4ED0-B1D1-97ACC10CC05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4275449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9D18CF1-CE47-4147-A61E-DBABE49FEB0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5899962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F3DBA75-2E07-4ABA-A45A-D5E0075879D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602943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C0E7A48-20C7-43C4-A353-A8A4A5AED73A}" type="datetimeFigureOut">
              <a:rPr lang="en-US" smtClean="0"/>
              <a:t>1/5/2020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E02FE6B-A726-4462-B405-BF777F1953AB}" type="slidenum">
              <a:rPr lang="en-US" smtClean="0"/>
              <a:t>‹#›</a:t>
            </a:fld>
            <a:endParaRPr lang="en-US"/>
          </a:p>
        </p:txBody>
      </p:sp>
    </p:spTree>
    <p:extLst>
      <p:ext uri="{BB962C8B-B14F-4D97-AF65-F5344CB8AC3E}">
        <p14:creationId xmlns:p14="http://schemas.microsoft.com/office/powerpoint/2010/main" val="354126401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7668DC0-5E65-4C5D-B42E-D6BB6E85CE1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4791277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4266721-5BA8-45A4-B1D7-8CDC7D982B5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1875364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1D298AB-FEB0-4EA9-AD3D-1A4D6FE9EAF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2610935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DCD2D67-E0B0-409A-A7F0-089EEEB3CF9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3952341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FAF8F3F-FE05-4FD7-9BA1-41B4BED72C0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6285505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5C6B0203-68BF-4972-B424-E89A7895F09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4383030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DA36FFC3-B153-4A6C-BDAE-49351620907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8115820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9889CDB-A51F-400A-9C29-6D8796E38BD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7688139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0EF08A1-209A-40D6-A872-70EB8ADC0D3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7879860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AF6D3A7-77D3-4ED0-B1D1-97ACC10CC05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005055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0E7A48-20C7-43C4-A353-A8A4A5AED73A}" type="datetimeFigureOut">
              <a:rPr lang="en-US" smtClean="0"/>
              <a:t>1/5/2020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E02FE6B-A726-4462-B405-BF777F1953AB}" type="slidenum">
              <a:rPr lang="en-US" smtClean="0"/>
              <a:t>‹#›</a:t>
            </a:fld>
            <a:endParaRPr lang="en-US"/>
          </a:p>
        </p:txBody>
      </p:sp>
    </p:spTree>
    <p:extLst>
      <p:ext uri="{BB962C8B-B14F-4D97-AF65-F5344CB8AC3E}">
        <p14:creationId xmlns:p14="http://schemas.microsoft.com/office/powerpoint/2010/main" val="275476289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9D18CF1-CE47-4147-A61E-DBABE49FEB0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6539581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F3DBA75-2E07-4ABA-A45A-D5E0075879D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9375156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7668DC0-5E65-4C5D-B42E-D6BB6E85CE1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1305471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4266721-5BA8-45A4-B1D7-8CDC7D982B5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3454742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1D298AB-FEB0-4EA9-AD3D-1A4D6FE9EAF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080614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DCD2D67-E0B0-409A-A7F0-089EEEB3CF9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1186668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FAF8F3F-FE05-4FD7-9BA1-41B4BED72C0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8552343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5C6B0203-68BF-4972-B424-E89A7895F09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1162018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DA36FFC3-B153-4A6C-BDAE-49351620907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9667232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9889CDB-A51F-400A-9C29-6D8796E38BD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27623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0E7A48-20C7-43C4-A353-A8A4A5AED73A}" type="datetimeFigureOut">
              <a:rPr lang="en-US" smtClean="0"/>
              <a:t>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02FE6B-A726-4462-B405-BF777F1953AB}" type="slidenum">
              <a:rPr lang="en-US" smtClean="0"/>
              <a:t>‹#›</a:t>
            </a:fld>
            <a:endParaRPr lang="en-US"/>
          </a:p>
        </p:txBody>
      </p:sp>
    </p:spTree>
    <p:extLst>
      <p:ext uri="{BB962C8B-B14F-4D97-AF65-F5344CB8AC3E}">
        <p14:creationId xmlns:p14="http://schemas.microsoft.com/office/powerpoint/2010/main" val="376239681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0EF08A1-209A-40D6-A872-70EB8ADC0D3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4803285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AF6D3A7-77D3-4ED0-B1D1-97ACC10CC05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7630370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9D18CF1-CE47-4147-A61E-DBABE49FEB0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484104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F3DBA75-2E07-4ABA-A45A-D5E0075879D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3658076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7668DC0-5E65-4C5D-B42E-D6BB6E85CE1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2398271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4266721-5BA8-45A4-B1D7-8CDC7D982B5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366789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1D298AB-FEB0-4EA9-AD3D-1A4D6FE9EAF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5538861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DCD2D67-E0B0-409A-A7F0-089EEEB3CF9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3509625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FAF8F3F-FE05-4FD7-9BA1-41B4BED72C0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2499216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5C6B0203-68BF-4972-B424-E89A7895F09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049323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0E7A48-20C7-43C4-A353-A8A4A5AED73A}" type="datetimeFigureOut">
              <a:rPr lang="en-US" smtClean="0"/>
              <a:t>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02FE6B-A726-4462-B405-BF777F1953AB}" type="slidenum">
              <a:rPr lang="en-US" smtClean="0"/>
              <a:t>‹#›</a:t>
            </a:fld>
            <a:endParaRPr lang="en-US"/>
          </a:p>
        </p:txBody>
      </p:sp>
    </p:spTree>
    <p:extLst>
      <p:ext uri="{BB962C8B-B14F-4D97-AF65-F5344CB8AC3E}">
        <p14:creationId xmlns:p14="http://schemas.microsoft.com/office/powerpoint/2010/main" val="188599466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DA36FFC3-B153-4A6C-BDAE-49351620907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3986358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9889CDB-A51F-400A-9C29-6D8796E38BD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2911412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0EF08A1-209A-40D6-A872-70EB8ADC0D3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0380761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AF6D3A7-77D3-4ED0-B1D1-97ACC10CC05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6297161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9D18CF1-CE47-4147-A61E-DBABE49FEB0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5551760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F3DBA75-2E07-4ABA-A45A-D5E0075879D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4390684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7668DC0-5E65-4C5D-B42E-D6BB6E85CE1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6552489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4266721-5BA8-45A4-B1D7-8CDC7D982B5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78606938"/>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1D298AB-FEB0-4EA9-AD3D-1A4D6FE9EAF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4287840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DCD2D67-E0B0-409A-A7F0-089EEEB3CF9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212475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5.xml"/><Relationship Id="rId13" Type="http://schemas.openxmlformats.org/officeDocument/2006/relationships/theme" Target="../theme/theme10.xml"/><Relationship Id="rId3" Type="http://schemas.openxmlformats.org/officeDocument/2006/relationships/slideLayout" Target="../slideLayouts/slideLayout110.xml"/><Relationship Id="rId7" Type="http://schemas.openxmlformats.org/officeDocument/2006/relationships/slideLayout" Target="../slideLayouts/slideLayout114.xml"/><Relationship Id="rId12" Type="http://schemas.openxmlformats.org/officeDocument/2006/relationships/slideLayout" Target="../slideLayouts/slideLayout119.xml"/><Relationship Id="rId2" Type="http://schemas.openxmlformats.org/officeDocument/2006/relationships/slideLayout" Target="../slideLayouts/slideLayout109.xml"/><Relationship Id="rId1" Type="http://schemas.openxmlformats.org/officeDocument/2006/relationships/slideLayout" Target="../slideLayouts/slideLayout108.xml"/><Relationship Id="rId6" Type="http://schemas.openxmlformats.org/officeDocument/2006/relationships/slideLayout" Target="../slideLayouts/slideLayout113.xml"/><Relationship Id="rId11" Type="http://schemas.openxmlformats.org/officeDocument/2006/relationships/slideLayout" Target="../slideLayouts/slideLayout118.xml"/><Relationship Id="rId5" Type="http://schemas.openxmlformats.org/officeDocument/2006/relationships/slideLayout" Target="../slideLayouts/slideLayout112.xml"/><Relationship Id="rId10" Type="http://schemas.openxmlformats.org/officeDocument/2006/relationships/slideLayout" Target="../slideLayouts/slideLayout117.xml"/><Relationship Id="rId4" Type="http://schemas.openxmlformats.org/officeDocument/2006/relationships/slideLayout" Target="../slideLayouts/slideLayout111.xml"/><Relationship Id="rId9" Type="http://schemas.openxmlformats.org/officeDocument/2006/relationships/slideLayout" Target="../slideLayouts/slideLayout116.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7.xml"/><Relationship Id="rId3" Type="http://schemas.openxmlformats.org/officeDocument/2006/relationships/slideLayout" Target="../slideLayouts/slideLayout122.xml"/><Relationship Id="rId7" Type="http://schemas.openxmlformats.org/officeDocument/2006/relationships/slideLayout" Target="../slideLayouts/slideLayout126.xml"/><Relationship Id="rId12" Type="http://schemas.openxmlformats.org/officeDocument/2006/relationships/theme" Target="../theme/theme11.xml"/><Relationship Id="rId2" Type="http://schemas.openxmlformats.org/officeDocument/2006/relationships/slideLayout" Target="../slideLayouts/slideLayout121.xml"/><Relationship Id="rId1" Type="http://schemas.openxmlformats.org/officeDocument/2006/relationships/slideLayout" Target="../slideLayouts/slideLayout120.xml"/><Relationship Id="rId6" Type="http://schemas.openxmlformats.org/officeDocument/2006/relationships/slideLayout" Target="../slideLayouts/slideLayout125.xml"/><Relationship Id="rId11" Type="http://schemas.openxmlformats.org/officeDocument/2006/relationships/slideLayout" Target="../slideLayouts/slideLayout130.xml"/><Relationship Id="rId5" Type="http://schemas.openxmlformats.org/officeDocument/2006/relationships/slideLayout" Target="../slideLayouts/slideLayout124.xml"/><Relationship Id="rId10" Type="http://schemas.openxmlformats.org/officeDocument/2006/relationships/slideLayout" Target="../slideLayouts/slideLayout129.xml"/><Relationship Id="rId4" Type="http://schemas.openxmlformats.org/officeDocument/2006/relationships/slideLayout" Target="../slideLayouts/slideLayout123.xml"/><Relationship Id="rId9" Type="http://schemas.openxmlformats.org/officeDocument/2006/relationships/slideLayout" Target="../slideLayouts/slideLayout128.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8.xml"/><Relationship Id="rId3" Type="http://schemas.openxmlformats.org/officeDocument/2006/relationships/slideLayout" Target="../slideLayouts/slideLayout133.xml"/><Relationship Id="rId7" Type="http://schemas.openxmlformats.org/officeDocument/2006/relationships/slideLayout" Target="../slideLayouts/slideLayout137.xml"/><Relationship Id="rId12" Type="http://schemas.openxmlformats.org/officeDocument/2006/relationships/theme" Target="../theme/theme12.xml"/><Relationship Id="rId2" Type="http://schemas.openxmlformats.org/officeDocument/2006/relationships/slideLayout" Target="../slideLayouts/slideLayout132.xml"/><Relationship Id="rId1" Type="http://schemas.openxmlformats.org/officeDocument/2006/relationships/slideLayout" Target="../slideLayouts/slideLayout131.xml"/><Relationship Id="rId6" Type="http://schemas.openxmlformats.org/officeDocument/2006/relationships/slideLayout" Target="../slideLayouts/slideLayout136.xml"/><Relationship Id="rId11" Type="http://schemas.openxmlformats.org/officeDocument/2006/relationships/slideLayout" Target="../slideLayouts/slideLayout141.xml"/><Relationship Id="rId5" Type="http://schemas.openxmlformats.org/officeDocument/2006/relationships/slideLayout" Target="../slideLayouts/slideLayout135.xml"/><Relationship Id="rId10" Type="http://schemas.openxmlformats.org/officeDocument/2006/relationships/slideLayout" Target="../slideLayouts/slideLayout140.xml"/><Relationship Id="rId4" Type="http://schemas.openxmlformats.org/officeDocument/2006/relationships/slideLayout" Target="../slideLayouts/slideLayout134.xml"/><Relationship Id="rId9" Type="http://schemas.openxmlformats.org/officeDocument/2006/relationships/slideLayout" Target="../slideLayouts/slideLayout139.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9.xml"/><Relationship Id="rId3" Type="http://schemas.openxmlformats.org/officeDocument/2006/relationships/slideLayout" Target="../slideLayouts/slideLayout144.xml"/><Relationship Id="rId7" Type="http://schemas.openxmlformats.org/officeDocument/2006/relationships/slideLayout" Target="../slideLayouts/slideLayout148.xml"/><Relationship Id="rId12" Type="http://schemas.openxmlformats.org/officeDocument/2006/relationships/theme" Target="../theme/theme13.xml"/><Relationship Id="rId2" Type="http://schemas.openxmlformats.org/officeDocument/2006/relationships/slideLayout" Target="../slideLayouts/slideLayout143.xml"/><Relationship Id="rId1" Type="http://schemas.openxmlformats.org/officeDocument/2006/relationships/slideLayout" Target="../slideLayouts/slideLayout142.xml"/><Relationship Id="rId6" Type="http://schemas.openxmlformats.org/officeDocument/2006/relationships/slideLayout" Target="../slideLayouts/slideLayout147.xml"/><Relationship Id="rId11" Type="http://schemas.openxmlformats.org/officeDocument/2006/relationships/slideLayout" Target="../slideLayouts/slideLayout152.xml"/><Relationship Id="rId5" Type="http://schemas.openxmlformats.org/officeDocument/2006/relationships/slideLayout" Target="../slideLayouts/slideLayout146.xml"/><Relationship Id="rId10" Type="http://schemas.openxmlformats.org/officeDocument/2006/relationships/slideLayout" Target="../slideLayouts/slideLayout151.xml"/><Relationship Id="rId4" Type="http://schemas.openxmlformats.org/officeDocument/2006/relationships/slideLayout" Target="../slideLayouts/slideLayout145.xml"/><Relationship Id="rId9" Type="http://schemas.openxmlformats.org/officeDocument/2006/relationships/slideLayout" Target="../slideLayouts/slideLayout150.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60.xml"/><Relationship Id="rId3" Type="http://schemas.openxmlformats.org/officeDocument/2006/relationships/slideLayout" Target="../slideLayouts/slideLayout155.xml"/><Relationship Id="rId7" Type="http://schemas.openxmlformats.org/officeDocument/2006/relationships/slideLayout" Target="../slideLayouts/slideLayout159.xml"/><Relationship Id="rId12" Type="http://schemas.openxmlformats.org/officeDocument/2006/relationships/theme" Target="../theme/theme14.xml"/><Relationship Id="rId2" Type="http://schemas.openxmlformats.org/officeDocument/2006/relationships/slideLayout" Target="../slideLayouts/slideLayout154.xml"/><Relationship Id="rId1" Type="http://schemas.openxmlformats.org/officeDocument/2006/relationships/slideLayout" Target="../slideLayouts/slideLayout153.xml"/><Relationship Id="rId6" Type="http://schemas.openxmlformats.org/officeDocument/2006/relationships/slideLayout" Target="../slideLayouts/slideLayout158.xml"/><Relationship Id="rId11" Type="http://schemas.openxmlformats.org/officeDocument/2006/relationships/slideLayout" Target="../slideLayouts/slideLayout163.xml"/><Relationship Id="rId5" Type="http://schemas.openxmlformats.org/officeDocument/2006/relationships/slideLayout" Target="../slideLayouts/slideLayout157.xml"/><Relationship Id="rId10" Type="http://schemas.openxmlformats.org/officeDocument/2006/relationships/slideLayout" Target="../slideLayouts/slideLayout162.xml"/><Relationship Id="rId4" Type="http://schemas.openxmlformats.org/officeDocument/2006/relationships/slideLayout" Target="../slideLayouts/slideLayout156.xml"/><Relationship Id="rId9" Type="http://schemas.openxmlformats.org/officeDocument/2006/relationships/slideLayout" Target="../slideLayouts/slideLayout16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theme" Target="../theme/theme4.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theme" Target="../theme/theme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theme" Target="../theme/theme6.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slideLayout" Target="../slideLayouts/slideLayout71.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9.xml"/><Relationship Id="rId13" Type="http://schemas.openxmlformats.org/officeDocument/2006/relationships/theme" Target="../theme/theme7.xml"/><Relationship Id="rId3" Type="http://schemas.openxmlformats.org/officeDocument/2006/relationships/slideLayout" Target="../slideLayouts/slideLayout74.xml"/><Relationship Id="rId7" Type="http://schemas.openxmlformats.org/officeDocument/2006/relationships/slideLayout" Target="../slideLayouts/slideLayout78.xml"/><Relationship Id="rId12" Type="http://schemas.openxmlformats.org/officeDocument/2006/relationships/slideLayout" Target="../slideLayouts/slideLayout83.xml"/><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5" Type="http://schemas.openxmlformats.org/officeDocument/2006/relationships/slideLayout" Target="../slideLayouts/slideLayout76.xml"/><Relationship Id="rId10" Type="http://schemas.openxmlformats.org/officeDocument/2006/relationships/slideLayout" Target="../slideLayouts/slideLayout81.xml"/><Relationship Id="rId4" Type="http://schemas.openxmlformats.org/officeDocument/2006/relationships/slideLayout" Target="../slideLayouts/slideLayout75.xml"/><Relationship Id="rId9" Type="http://schemas.openxmlformats.org/officeDocument/2006/relationships/slideLayout" Target="../slideLayouts/slideLayout80.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1.xml"/><Relationship Id="rId13" Type="http://schemas.openxmlformats.org/officeDocument/2006/relationships/theme" Target="../theme/theme8.xml"/><Relationship Id="rId3" Type="http://schemas.openxmlformats.org/officeDocument/2006/relationships/slideLayout" Target="../slideLayouts/slideLayout86.xml"/><Relationship Id="rId7" Type="http://schemas.openxmlformats.org/officeDocument/2006/relationships/slideLayout" Target="../slideLayouts/slideLayout90.xml"/><Relationship Id="rId12" Type="http://schemas.openxmlformats.org/officeDocument/2006/relationships/slideLayout" Target="../slideLayouts/slideLayout95.xml"/><Relationship Id="rId2" Type="http://schemas.openxmlformats.org/officeDocument/2006/relationships/slideLayout" Target="../slideLayouts/slideLayout85.xml"/><Relationship Id="rId1" Type="http://schemas.openxmlformats.org/officeDocument/2006/relationships/slideLayout" Target="../slideLayouts/slideLayout84.xml"/><Relationship Id="rId6" Type="http://schemas.openxmlformats.org/officeDocument/2006/relationships/slideLayout" Target="../slideLayouts/slideLayout89.xml"/><Relationship Id="rId11" Type="http://schemas.openxmlformats.org/officeDocument/2006/relationships/slideLayout" Target="../slideLayouts/slideLayout94.xml"/><Relationship Id="rId5" Type="http://schemas.openxmlformats.org/officeDocument/2006/relationships/slideLayout" Target="../slideLayouts/slideLayout88.xml"/><Relationship Id="rId10" Type="http://schemas.openxmlformats.org/officeDocument/2006/relationships/slideLayout" Target="../slideLayouts/slideLayout93.xml"/><Relationship Id="rId4" Type="http://schemas.openxmlformats.org/officeDocument/2006/relationships/slideLayout" Target="../slideLayouts/slideLayout87.xml"/><Relationship Id="rId9" Type="http://schemas.openxmlformats.org/officeDocument/2006/relationships/slideLayout" Target="../slideLayouts/slideLayout9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3.xml"/><Relationship Id="rId13" Type="http://schemas.openxmlformats.org/officeDocument/2006/relationships/theme" Target="../theme/theme9.xml"/><Relationship Id="rId3" Type="http://schemas.openxmlformats.org/officeDocument/2006/relationships/slideLayout" Target="../slideLayouts/slideLayout98.xml"/><Relationship Id="rId7" Type="http://schemas.openxmlformats.org/officeDocument/2006/relationships/slideLayout" Target="../slideLayouts/slideLayout102.xml"/><Relationship Id="rId12" Type="http://schemas.openxmlformats.org/officeDocument/2006/relationships/slideLayout" Target="../slideLayouts/slideLayout107.xml"/><Relationship Id="rId2" Type="http://schemas.openxmlformats.org/officeDocument/2006/relationships/slideLayout" Target="../slideLayouts/slideLayout97.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11" Type="http://schemas.openxmlformats.org/officeDocument/2006/relationships/slideLayout" Target="../slideLayouts/slideLayout106.xml"/><Relationship Id="rId5" Type="http://schemas.openxmlformats.org/officeDocument/2006/relationships/slideLayout" Target="../slideLayouts/slideLayout100.xml"/><Relationship Id="rId10" Type="http://schemas.openxmlformats.org/officeDocument/2006/relationships/slideLayout" Target="../slideLayouts/slideLayout105.xml"/><Relationship Id="rId4" Type="http://schemas.openxmlformats.org/officeDocument/2006/relationships/slideLayout" Target="../slideLayouts/slideLayout99.xml"/><Relationship Id="rId9" Type="http://schemas.openxmlformats.org/officeDocument/2006/relationships/slideLayout" Target="../slideLayouts/slideLayout10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0E7A48-20C7-43C4-A353-A8A4A5AED73A}" type="datetimeFigureOut">
              <a:rPr lang="en-US" smtClean="0"/>
              <a:t>1/5/2020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02FE6B-A726-4462-B405-BF777F1953AB}" type="slidenum">
              <a:rPr lang="en-US" smtClean="0"/>
              <a:t>‹#›</a:t>
            </a:fld>
            <a:endParaRPr lang="en-US"/>
          </a:p>
        </p:txBody>
      </p:sp>
    </p:spTree>
    <p:extLst>
      <p:ext uri="{BB962C8B-B14F-4D97-AF65-F5344CB8AC3E}">
        <p14:creationId xmlns:p14="http://schemas.microsoft.com/office/powerpoint/2010/main" val="2030474121"/>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defRPr/>
            </a:pPr>
            <a:fld id="{C2685F97-AA31-4E2D-A96F-7E0CF5B01C08}"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3725484305"/>
      </p:ext>
    </p:extLst>
  </p:cSld>
  <p:clrMap bg1="lt1" tx1="dk1" bg2="lt2" tx2="dk2" accent1="accent1" accent2="accent2" accent3="accent3" accent4="accent4" accent5="accent5" accent6="accent6" hlink="hlink" folHlink="folHlink"/>
  <p:sldLayoutIdLst>
    <p:sldLayoutId id="2147483864" r:id="rId1"/>
    <p:sldLayoutId id="2147483865" r:id="rId2"/>
    <p:sldLayoutId id="2147483866" r:id="rId3"/>
    <p:sldLayoutId id="2147483867" r:id="rId4"/>
    <p:sldLayoutId id="2147483868" r:id="rId5"/>
    <p:sldLayoutId id="2147483869" r:id="rId6"/>
    <p:sldLayoutId id="2147483870" r:id="rId7"/>
    <p:sldLayoutId id="2147483871" r:id="rId8"/>
    <p:sldLayoutId id="2147483872" r:id="rId9"/>
    <p:sldLayoutId id="2147483873" r:id="rId10"/>
    <p:sldLayoutId id="2147483874" r:id="rId11"/>
    <p:sldLayoutId id="2147483875" r:id="rId12"/>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9C0E7A48-20C7-43C4-A353-A8A4A5AED73A}" type="datetimeFigureOut">
              <a:rPr lang="en-US" smtClean="0"/>
              <a:t>1/5/2020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E02FE6B-A726-4462-B405-BF777F1953AB}" type="slidenum">
              <a:rPr lang="en-US" smtClean="0"/>
              <a:t>‹#›</a:t>
            </a:fld>
            <a:endParaRPr lang="en-US"/>
          </a:p>
        </p:txBody>
      </p:sp>
    </p:spTree>
    <p:extLst>
      <p:ext uri="{BB962C8B-B14F-4D97-AF65-F5344CB8AC3E}">
        <p14:creationId xmlns:p14="http://schemas.microsoft.com/office/powerpoint/2010/main" val="2769308453"/>
      </p:ext>
    </p:extLst>
  </p:cSld>
  <p:clrMap bg1="lt1" tx1="dk1" bg2="lt2" tx2="dk2" accent1="accent1" accent2="accent2" accent3="accent3" accent4="accent4" accent5="accent5" accent6="accent6" hlink="hlink" folHlink="folHlink"/>
  <p:sldLayoutIdLst>
    <p:sldLayoutId id="2147483976" r:id="rId1"/>
    <p:sldLayoutId id="2147483977" r:id="rId2"/>
    <p:sldLayoutId id="2147483978" r:id="rId3"/>
    <p:sldLayoutId id="2147483979" r:id="rId4"/>
    <p:sldLayoutId id="2147483980" r:id="rId5"/>
    <p:sldLayoutId id="2147483981" r:id="rId6"/>
    <p:sldLayoutId id="2147483982" r:id="rId7"/>
    <p:sldLayoutId id="2147483983" r:id="rId8"/>
    <p:sldLayoutId id="2147483984" r:id="rId9"/>
    <p:sldLayoutId id="2147483985" r:id="rId10"/>
    <p:sldLayoutId id="2147483986"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9C0E7A48-20C7-43C4-A353-A8A4A5AED73A}" type="datetimeFigureOut">
              <a:rPr lang="en-US" smtClean="0"/>
              <a:t>1/5/2020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E02FE6B-A726-4462-B405-BF777F1953AB}" type="slidenum">
              <a:rPr lang="en-US" smtClean="0"/>
              <a:t>‹#›</a:t>
            </a:fld>
            <a:endParaRPr lang="en-US"/>
          </a:p>
        </p:txBody>
      </p:sp>
    </p:spTree>
    <p:extLst>
      <p:ext uri="{BB962C8B-B14F-4D97-AF65-F5344CB8AC3E}">
        <p14:creationId xmlns:p14="http://schemas.microsoft.com/office/powerpoint/2010/main" val="1144329589"/>
      </p:ext>
    </p:extLst>
  </p:cSld>
  <p:clrMap bg1="lt1" tx1="dk1" bg2="lt2" tx2="dk2" accent1="accent1" accent2="accent2" accent3="accent3" accent4="accent4" accent5="accent5" accent6="accent6" hlink="hlink" folHlink="folHlink"/>
  <p:sldLayoutIdLst>
    <p:sldLayoutId id="2147483988" r:id="rId1"/>
    <p:sldLayoutId id="2147483989" r:id="rId2"/>
    <p:sldLayoutId id="2147483990" r:id="rId3"/>
    <p:sldLayoutId id="2147483991" r:id="rId4"/>
    <p:sldLayoutId id="2147483992" r:id="rId5"/>
    <p:sldLayoutId id="2147483993" r:id="rId6"/>
    <p:sldLayoutId id="2147483994" r:id="rId7"/>
    <p:sldLayoutId id="2147483995" r:id="rId8"/>
    <p:sldLayoutId id="2147483996" r:id="rId9"/>
    <p:sldLayoutId id="2147483997" r:id="rId10"/>
    <p:sldLayoutId id="2147483998"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grpSp>
        <p:nvGrpSpPr>
          <p:cNvPr id="67586" name="Group 2"/>
          <p:cNvGrpSpPr>
            <a:grpSpLocks/>
          </p:cNvGrpSpPr>
          <p:nvPr/>
        </p:nvGrpSpPr>
        <p:grpSpPr bwMode="auto">
          <a:xfrm>
            <a:off x="-609600" y="762000"/>
            <a:ext cx="7542213" cy="6029325"/>
            <a:chOff x="-384" y="480"/>
            <a:chExt cx="4751" cy="3798"/>
          </a:xfrm>
        </p:grpSpPr>
        <p:grpSp>
          <p:nvGrpSpPr>
            <p:cNvPr id="67587" name="Group 3"/>
            <p:cNvGrpSpPr>
              <a:grpSpLocks/>
            </p:cNvGrpSpPr>
            <p:nvPr/>
          </p:nvGrpSpPr>
          <p:grpSpPr bwMode="auto">
            <a:xfrm>
              <a:off x="-384" y="480"/>
              <a:ext cx="4751" cy="3798"/>
              <a:chOff x="0" y="522"/>
              <a:chExt cx="4751" cy="3798"/>
            </a:xfrm>
          </p:grpSpPr>
          <p:grpSp>
            <p:nvGrpSpPr>
              <p:cNvPr id="67588" name="Group 4"/>
              <p:cNvGrpSpPr>
                <a:grpSpLocks/>
              </p:cNvGrpSpPr>
              <p:nvPr userDrawn="1"/>
            </p:nvGrpSpPr>
            <p:grpSpPr bwMode="auto">
              <a:xfrm>
                <a:off x="0" y="522"/>
                <a:ext cx="4751" cy="3794"/>
                <a:chOff x="0" y="522"/>
                <a:chExt cx="4751" cy="3794"/>
              </a:xfrm>
            </p:grpSpPr>
            <p:sp>
              <p:nvSpPr>
                <p:cNvPr id="67589" name="Freeform 5"/>
                <p:cNvSpPr>
                  <a:spLocks/>
                </p:cNvSpPr>
                <p:nvPr userDrawn="1"/>
              </p:nvSpPr>
              <p:spPr bwMode="hidden">
                <a:xfrm>
                  <a:off x="628" y="1241"/>
                  <a:ext cx="3281" cy="3075"/>
                </a:xfrm>
                <a:custGeom>
                  <a:avLst/>
                  <a:gdLst>
                    <a:gd name="T0" fmla="*/ 502 w 3271"/>
                    <a:gd name="T1" fmla="*/ 1990 h 3075"/>
                    <a:gd name="T2" fmla="*/ 186 w 3271"/>
                    <a:gd name="T3" fmla="*/ 1474 h 3075"/>
                    <a:gd name="T4" fmla="*/ 66 w 3271"/>
                    <a:gd name="T5" fmla="*/ 1169 h 3075"/>
                    <a:gd name="T6" fmla="*/ 12 w 3271"/>
                    <a:gd name="T7" fmla="*/ 875 h 3075"/>
                    <a:gd name="T8" fmla="*/ 18 w 3271"/>
                    <a:gd name="T9" fmla="*/ 611 h 3075"/>
                    <a:gd name="T10" fmla="*/ 84 w 3271"/>
                    <a:gd name="T11" fmla="*/ 389 h 3075"/>
                    <a:gd name="T12" fmla="*/ 209 w 3271"/>
                    <a:gd name="T13" fmla="*/ 216 h 3075"/>
                    <a:gd name="T14" fmla="*/ 508 w 3271"/>
                    <a:gd name="T15" fmla="*/ 42 h 3075"/>
                    <a:gd name="T16" fmla="*/ 891 w 3271"/>
                    <a:gd name="T17" fmla="*/ 6 h 3075"/>
                    <a:gd name="T18" fmla="*/ 1334 w 3271"/>
                    <a:gd name="T19" fmla="*/ 102 h 3075"/>
                    <a:gd name="T20" fmla="*/ 1806 w 3271"/>
                    <a:gd name="T21" fmla="*/ 324 h 3075"/>
                    <a:gd name="T22" fmla="*/ 2272 w 3271"/>
                    <a:gd name="T23" fmla="*/ 659 h 3075"/>
                    <a:gd name="T24" fmla="*/ 2769 w 3271"/>
                    <a:gd name="T25" fmla="*/ 1187 h 3075"/>
                    <a:gd name="T26" fmla="*/ 3085 w 3271"/>
                    <a:gd name="T27" fmla="*/ 1702 h 3075"/>
                    <a:gd name="T28" fmla="*/ 3205 w 3271"/>
                    <a:gd name="T29" fmla="*/ 2008 h 3075"/>
                    <a:gd name="T30" fmla="*/ 3259 w 3271"/>
                    <a:gd name="T31" fmla="*/ 2302 h 3075"/>
                    <a:gd name="T32" fmla="*/ 3253 w 3271"/>
                    <a:gd name="T33" fmla="*/ 2565 h 3075"/>
                    <a:gd name="T34" fmla="*/ 3187 w 3271"/>
                    <a:gd name="T35" fmla="*/ 2781 h 3075"/>
                    <a:gd name="T36" fmla="*/ 3068 w 3271"/>
                    <a:gd name="T37" fmla="*/ 2961 h 3075"/>
                    <a:gd name="T38" fmla="*/ 2918 w 3271"/>
                    <a:gd name="T39" fmla="*/ 3075 h 3075"/>
                    <a:gd name="T40" fmla="*/ 3068 w 3271"/>
                    <a:gd name="T41" fmla="*/ 2967 h 3075"/>
                    <a:gd name="T42" fmla="*/ 3193 w 3271"/>
                    <a:gd name="T43" fmla="*/ 2787 h 3075"/>
                    <a:gd name="T44" fmla="*/ 3259 w 3271"/>
                    <a:gd name="T45" fmla="*/ 2565 h 3075"/>
                    <a:gd name="T46" fmla="*/ 3265 w 3271"/>
                    <a:gd name="T47" fmla="*/ 2302 h 3075"/>
                    <a:gd name="T48" fmla="*/ 3211 w 3271"/>
                    <a:gd name="T49" fmla="*/ 2008 h 3075"/>
                    <a:gd name="T50" fmla="*/ 3091 w 3271"/>
                    <a:gd name="T51" fmla="*/ 1702 h 3075"/>
                    <a:gd name="T52" fmla="*/ 2775 w 3271"/>
                    <a:gd name="T53" fmla="*/ 1181 h 3075"/>
                    <a:gd name="T54" fmla="*/ 2278 w 3271"/>
                    <a:gd name="T55" fmla="*/ 653 h 3075"/>
                    <a:gd name="T56" fmla="*/ 1806 w 3271"/>
                    <a:gd name="T57" fmla="*/ 318 h 3075"/>
                    <a:gd name="T58" fmla="*/ 1334 w 3271"/>
                    <a:gd name="T59" fmla="*/ 96 h 3075"/>
                    <a:gd name="T60" fmla="*/ 891 w 3271"/>
                    <a:gd name="T61" fmla="*/ 0 h 3075"/>
                    <a:gd name="T62" fmla="*/ 502 w 3271"/>
                    <a:gd name="T63" fmla="*/ 36 h 3075"/>
                    <a:gd name="T64" fmla="*/ 204 w 3271"/>
                    <a:gd name="T65" fmla="*/ 210 h 3075"/>
                    <a:gd name="T66" fmla="*/ 78 w 3271"/>
                    <a:gd name="T67" fmla="*/ 389 h 3075"/>
                    <a:gd name="T68" fmla="*/ 12 w 3271"/>
                    <a:gd name="T69" fmla="*/ 611 h 3075"/>
                    <a:gd name="T70" fmla="*/ 6 w 3271"/>
                    <a:gd name="T71" fmla="*/ 875 h 3075"/>
                    <a:gd name="T72" fmla="*/ 60 w 3271"/>
                    <a:gd name="T73" fmla="*/ 1169 h 3075"/>
                    <a:gd name="T74" fmla="*/ 180 w 3271"/>
                    <a:gd name="T75" fmla="*/ 1474 h 3075"/>
                    <a:gd name="T76" fmla="*/ 353 w 3271"/>
                    <a:gd name="T77" fmla="*/ 1786 h 3075"/>
                    <a:gd name="T78" fmla="*/ 849 w 3271"/>
                    <a:gd name="T79" fmla="*/ 2380 h 3075"/>
                    <a:gd name="T80" fmla="*/ 1244 w 3271"/>
                    <a:gd name="T81" fmla="*/ 2709 h 3075"/>
                    <a:gd name="T82" fmla="*/ 1656 w 3271"/>
                    <a:gd name="T83" fmla="*/ 2961 h 3075"/>
                    <a:gd name="T84" fmla="*/ 1937 w 3271"/>
                    <a:gd name="T85" fmla="*/ 3075 h 3075"/>
                    <a:gd name="T86" fmla="*/ 1525 w 3271"/>
                    <a:gd name="T87" fmla="*/ 2889 h 3075"/>
                    <a:gd name="T88" fmla="*/ 1118 w 3271"/>
                    <a:gd name="T89" fmla="*/ 2607 h 3075"/>
                    <a:gd name="T90" fmla="*/ 849 w 3271"/>
                    <a:gd name="T91" fmla="*/ 2380 h 3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271" h="3075">
                      <a:moveTo>
                        <a:pt x="849" y="2380"/>
                      </a:moveTo>
                      <a:lnTo>
                        <a:pt x="664" y="2188"/>
                      </a:lnTo>
                      <a:lnTo>
                        <a:pt x="502" y="1990"/>
                      </a:lnTo>
                      <a:lnTo>
                        <a:pt x="359" y="1786"/>
                      </a:lnTo>
                      <a:lnTo>
                        <a:pt x="239" y="1576"/>
                      </a:lnTo>
                      <a:lnTo>
                        <a:pt x="186" y="1474"/>
                      </a:lnTo>
                      <a:lnTo>
                        <a:pt x="138" y="1373"/>
                      </a:lnTo>
                      <a:lnTo>
                        <a:pt x="102" y="1271"/>
                      </a:lnTo>
                      <a:lnTo>
                        <a:pt x="66" y="1169"/>
                      </a:lnTo>
                      <a:lnTo>
                        <a:pt x="42" y="1067"/>
                      </a:lnTo>
                      <a:lnTo>
                        <a:pt x="24" y="971"/>
                      </a:lnTo>
                      <a:lnTo>
                        <a:pt x="12" y="875"/>
                      </a:lnTo>
                      <a:lnTo>
                        <a:pt x="6" y="779"/>
                      </a:lnTo>
                      <a:lnTo>
                        <a:pt x="6" y="695"/>
                      </a:lnTo>
                      <a:lnTo>
                        <a:pt x="18" y="611"/>
                      </a:lnTo>
                      <a:lnTo>
                        <a:pt x="30" y="533"/>
                      </a:lnTo>
                      <a:lnTo>
                        <a:pt x="54" y="461"/>
                      </a:lnTo>
                      <a:lnTo>
                        <a:pt x="84" y="389"/>
                      </a:lnTo>
                      <a:lnTo>
                        <a:pt x="120" y="330"/>
                      </a:lnTo>
                      <a:lnTo>
                        <a:pt x="162" y="270"/>
                      </a:lnTo>
                      <a:lnTo>
                        <a:pt x="209" y="216"/>
                      </a:lnTo>
                      <a:lnTo>
                        <a:pt x="299" y="144"/>
                      </a:lnTo>
                      <a:lnTo>
                        <a:pt x="395" y="84"/>
                      </a:lnTo>
                      <a:lnTo>
                        <a:pt x="508" y="42"/>
                      </a:lnTo>
                      <a:lnTo>
                        <a:pt x="628" y="18"/>
                      </a:lnTo>
                      <a:lnTo>
                        <a:pt x="754" y="6"/>
                      </a:lnTo>
                      <a:lnTo>
                        <a:pt x="891" y="6"/>
                      </a:lnTo>
                      <a:lnTo>
                        <a:pt x="1035" y="24"/>
                      </a:lnTo>
                      <a:lnTo>
                        <a:pt x="1184" y="60"/>
                      </a:lnTo>
                      <a:lnTo>
                        <a:pt x="1334" y="102"/>
                      </a:lnTo>
                      <a:lnTo>
                        <a:pt x="1489" y="162"/>
                      </a:lnTo>
                      <a:lnTo>
                        <a:pt x="1644" y="240"/>
                      </a:lnTo>
                      <a:lnTo>
                        <a:pt x="1806" y="324"/>
                      </a:lnTo>
                      <a:lnTo>
                        <a:pt x="1961" y="425"/>
                      </a:lnTo>
                      <a:lnTo>
                        <a:pt x="2117" y="533"/>
                      </a:lnTo>
                      <a:lnTo>
                        <a:pt x="2272" y="659"/>
                      </a:lnTo>
                      <a:lnTo>
                        <a:pt x="2422" y="797"/>
                      </a:lnTo>
                      <a:lnTo>
                        <a:pt x="2607" y="989"/>
                      </a:lnTo>
                      <a:lnTo>
                        <a:pt x="2769" y="1187"/>
                      </a:lnTo>
                      <a:lnTo>
                        <a:pt x="2912" y="1391"/>
                      </a:lnTo>
                      <a:lnTo>
                        <a:pt x="3032" y="1600"/>
                      </a:lnTo>
                      <a:lnTo>
                        <a:pt x="3085" y="1702"/>
                      </a:lnTo>
                      <a:lnTo>
                        <a:pt x="3133" y="1804"/>
                      </a:lnTo>
                      <a:lnTo>
                        <a:pt x="3169" y="1906"/>
                      </a:lnTo>
                      <a:lnTo>
                        <a:pt x="3205" y="2008"/>
                      </a:lnTo>
                      <a:lnTo>
                        <a:pt x="3229" y="2110"/>
                      </a:lnTo>
                      <a:lnTo>
                        <a:pt x="3247" y="2206"/>
                      </a:lnTo>
                      <a:lnTo>
                        <a:pt x="3259" y="2302"/>
                      </a:lnTo>
                      <a:lnTo>
                        <a:pt x="3265" y="2398"/>
                      </a:lnTo>
                      <a:lnTo>
                        <a:pt x="3265" y="2482"/>
                      </a:lnTo>
                      <a:lnTo>
                        <a:pt x="3253" y="2565"/>
                      </a:lnTo>
                      <a:lnTo>
                        <a:pt x="3241" y="2643"/>
                      </a:lnTo>
                      <a:lnTo>
                        <a:pt x="3217" y="2715"/>
                      </a:lnTo>
                      <a:lnTo>
                        <a:pt x="3187" y="2781"/>
                      </a:lnTo>
                      <a:lnTo>
                        <a:pt x="3157" y="2847"/>
                      </a:lnTo>
                      <a:lnTo>
                        <a:pt x="3115" y="2907"/>
                      </a:lnTo>
                      <a:lnTo>
                        <a:pt x="3068" y="2961"/>
                      </a:lnTo>
                      <a:lnTo>
                        <a:pt x="3068" y="2961"/>
                      </a:lnTo>
                      <a:lnTo>
                        <a:pt x="2996" y="3021"/>
                      </a:lnTo>
                      <a:lnTo>
                        <a:pt x="2918" y="3075"/>
                      </a:lnTo>
                      <a:lnTo>
                        <a:pt x="2930" y="3075"/>
                      </a:lnTo>
                      <a:lnTo>
                        <a:pt x="3002" y="3027"/>
                      </a:lnTo>
                      <a:lnTo>
                        <a:pt x="3068" y="2967"/>
                      </a:lnTo>
                      <a:lnTo>
                        <a:pt x="3115" y="2913"/>
                      </a:lnTo>
                      <a:lnTo>
                        <a:pt x="3157" y="2853"/>
                      </a:lnTo>
                      <a:lnTo>
                        <a:pt x="3193" y="2787"/>
                      </a:lnTo>
                      <a:lnTo>
                        <a:pt x="3223" y="2721"/>
                      </a:lnTo>
                      <a:lnTo>
                        <a:pt x="3247" y="2643"/>
                      </a:lnTo>
                      <a:lnTo>
                        <a:pt x="3259" y="2565"/>
                      </a:lnTo>
                      <a:lnTo>
                        <a:pt x="3271" y="2482"/>
                      </a:lnTo>
                      <a:lnTo>
                        <a:pt x="3271" y="2398"/>
                      </a:lnTo>
                      <a:lnTo>
                        <a:pt x="3265" y="2302"/>
                      </a:lnTo>
                      <a:lnTo>
                        <a:pt x="3253" y="2206"/>
                      </a:lnTo>
                      <a:lnTo>
                        <a:pt x="3235" y="2110"/>
                      </a:lnTo>
                      <a:lnTo>
                        <a:pt x="3211" y="2008"/>
                      </a:lnTo>
                      <a:lnTo>
                        <a:pt x="3175" y="1906"/>
                      </a:lnTo>
                      <a:lnTo>
                        <a:pt x="3139" y="1804"/>
                      </a:lnTo>
                      <a:lnTo>
                        <a:pt x="3091" y="1702"/>
                      </a:lnTo>
                      <a:lnTo>
                        <a:pt x="3038" y="1594"/>
                      </a:lnTo>
                      <a:lnTo>
                        <a:pt x="2918" y="1391"/>
                      </a:lnTo>
                      <a:lnTo>
                        <a:pt x="2775" y="1181"/>
                      </a:lnTo>
                      <a:lnTo>
                        <a:pt x="2613" y="983"/>
                      </a:lnTo>
                      <a:lnTo>
                        <a:pt x="2428" y="791"/>
                      </a:lnTo>
                      <a:lnTo>
                        <a:pt x="2278" y="653"/>
                      </a:lnTo>
                      <a:lnTo>
                        <a:pt x="2123" y="527"/>
                      </a:lnTo>
                      <a:lnTo>
                        <a:pt x="1967" y="419"/>
                      </a:lnTo>
                      <a:lnTo>
                        <a:pt x="1806" y="318"/>
                      </a:lnTo>
                      <a:lnTo>
                        <a:pt x="1650" y="234"/>
                      </a:lnTo>
                      <a:lnTo>
                        <a:pt x="1489" y="156"/>
                      </a:lnTo>
                      <a:lnTo>
                        <a:pt x="1334" y="96"/>
                      </a:lnTo>
                      <a:lnTo>
                        <a:pt x="1184" y="54"/>
                      </a:lnTo>
                      <a:lnTo>
                        <a:pt x="1035" y="18"/>
                      </a:lnTo>
                      <a:lnTo>
                        <a:pt x="891" y="0"/>
                      </a:lnTo>
                      <a:lnTo>
                        <a:pt x="754" y="0"/>
                      </a:lnTo>
                      <a:lnTo>
                        <a:pt x="622" y="12"/>
                      </a:lnTo>
                      <a:lnTo>
                        <a:pt x="502" y="36"/>
                      </a:lnTo>
                      <a:lnTo>
                        <a:pt x="395" y="78"/>
                      </a:lnTo>
                      <a:lnTo>
                        <a:pt x="293" y="138"/>
                      </a:lnTo>
                      <a:lnTo>
                        <a:pt x="204" y="210"/>
                      </a:lnTo>
                      <a:lnTo>
                        <a:pt x="156" y="264"/>
                      </a:lnTo>
                      <a:lnTo>
                        <a:pt x="114" y="324"/>
                      </a:lnTo>
                      <a:lnTo>
                        <a:pt x="78" y="389"/>
                      </a:lnTo>
                      <a:lnTo>
                        <a:pt x="48" y="461"/>
                      </a:lnTo>
                      <a:lnTo>
                        <a:pt x="30" y="533"/>
                      </a:lnTo>
                      <a:lnTo>
                        <a:pt x="12" y="611"/>
                      </a:lnTo>
                      <a:lnTo>
                        <a:pt x="6" y="695"/>
                      </a:lnTo>
                      <a:lnTo>
                        <a:pt x="0" y="779"/>
                      </a:lnTo>
                      <a:lnTo>
                        <a:pt x="6" y="875"/>
                      </a:lnTo>
                      <a:lnTo>
                        <a:pt x="18" y="971"/>
                      </a:lnTo>
                      <a:lnTo>
                        <a:pt x="36" y="1067"/>
                      </a:lnTo>
                      <a:lnTo>
                        <a:pt x="60" y="1169"/>
                      </a:lnTo>
                      <a:lnTo>
                        <a:pt x="96" y="1271"/>
                      </a:lnTo>
                      <a:lnTo>
                        <a:pt x="132" y="1373"/>
                      </a:lnTo>
                      <a:lnTo>
                        <a:pt x="180" y="1474"/>
                      </a:lnTo>
                      <a:lnTo>
                        <a:pt x="233" y="1582"/>
                      </a:lnTo>
                      <a:lnTo>
                        <a:pt x="287" y="1684"/>
                      </a:lnTo>
                      <a:lnTo>
                        <a:pt x="353" y="1786"/>
                      </a:lnTo>
                      <a:lnTo>
                        <a:pt x="496" y="1990"/>
                      </a:lnTo>
                      <a:lnTo>
                        <a:pt x="664" y="2188"/>
                      </a:lnTo>
                      <a:lnTo>
                        <a:pt x="849" y="2380"/>
                      </a:lnTo>
                      <a:lnTo>
                        <a:pt x="981" y="2500"/>
                      </a:lnTo>
                      <a:lnTo>
                        <a:pt x="1112" y="2607"/>
                      </a:lnTo>
                      <a:lnTo>
                        <a:pt x="1244" y="2709"/>
                      </a:lnTo>
                      <a:lnTo>
                        <a:pt x="1381" y="2805"/>
                      </a:lnTo>
                      <a:lnTo>
                        <a:pt x="1519" y="2889"/>
                      </a:lnTo>
                      <a:lnTo>
                        <a:pt x="1656" y="2961"/>
                      </a:lnTo>
                      <a:lnTo>
                        <a:pt x="1788" y="3021"/>
                      </a:lnTo>
                      <a:lnTo>
                        <a:pt x="1926" y="3075"/>
                      </a:lnTo>
                      <a:lnTo>
                        <a:pt x="1937" y="3075"/>
                      </a:lnTo>
                      <a:lnTo>
                        <a:pt x="1800" y="3021"/>
                      </a:lnTo>
                      <a:lnTo>
                        <a:pt x="1662" y="2961"/>
                      </a:lnTo>
                      <a:lnTo>
                        <a:pt x="1525" y="2889"/>
                      </a:lnTo>
                      <a:lnTo>
                        <a:pt x="1387" y="2805"/>
                      </a:lnTo>
                      <a:lnTo>
                        <a:pt x="1250" y="2709"/>
                      </a:lnTo>
                      <a:lnTo>
                        <a:pt x="1118" y="2607"/>
                      </a:lnTo>
                      <a:lnTo>
                        <a:pt x="981" y="2500"/>
                      </a:lnTo>
                      <a:lnTo>
                        <a:pt x="849" y="2380"/>
                      </a:lnTo>
                      <a:lnTo>
                        <a:pt x="849" y="238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FFFFFF"/>
                    </a:solidFill>
                    <a:latin typeface="Arial" panose="020B0604020202020204" pitchFamily="34" charset="0"/>
                  </a:endParaRPr>
                </a:p>
              </p:txBody>
            </p:sp>
            <p:grpSp>
              <p:nvGrpSpPr>
                <p:cNvPr id="67590" name="Group 6"/>
                <p:cNvGrpSpPr>
                  <a:grpSpLocks/>
                </p:cNvGrpSpPr>
                <p:nvPr userDrawn="1"/>
              </p:nvGrpSpPr>
              <p:grpSpPr bwMode="auto">
                <a:xfrm>
                  <a:off x="0" y="522"/>
                  <a:ext cx="4751" cy="3794"/>
                  <a:chOff x="0" y="522"/>
                  <a:chExt cx="4751" cy="3794"/>
                </a:xfrm>
              </p:grpSpPr>
              <p:sp>
                <p:nvSpPr>
                  <p:cNvPr id="67591" name="Freeform 7"/>
                  <p:cNvSpPr>
                    <a:spLocks/>
                  </p:cNvSpPr>
                  <p:nvPr userDrawn="1"/>
                </p:nvSpPr>
                <p:spPr bwMode="hidden">
                  <a:xfrm>
                    <a:off x="400" y="815"/>
                    <a:ext cx="3964" cy="3501"/>
                  </a:xfrm>
                  <a:custGeom>
                    <a:avLst/>
                    <a:gdLst>
                      <a:gd name="T0" fmla="*/ 3946 w 3952"/>
                      <a:gd name="T1" fmla="*/ 2860 h 3501"/>
                      <a:gd name="T2" fmla="*/ 3910 w 3952"/>
                      <a:gd name="T3" fmla="*/ 2614 h 3501"/>
                      <a:gd name="T4" fmla="*/ 3839 w 3952"/>
                      <a:gd name="T5" fmla="*/ 2368 h 3501"/>
                      <a:gd name="T6" fmla="*/ 3731 w 3952"/>
                      <a:gd name="T7" fmla="*/ 2110 h 3501"/>
                      <a:gd name="T8" fmla="*/ 3593 w 3952"/>
                      <a:gd name="T9" fmla="*/ 1853 h 3501"/>
                      <a:gd name="T10" fmla="*/ 3432 w 3952"/>
                      <a:gd name="T11" fmla="*/ 1595 h 3501"/>
                      <a:gd name="T12" fmla="*/ 3241 w 3952"/>
                      <a:gd name="T13" fmla="*/ 1343 h 3501"/>
                      <a:gd name="T14" fmla="*/ 3025 w 3952"/>
                      <a:gd name="T15" fmla="*/ 1103 h 3501"/>
                      <a:gd name="T16" fmla="*/ 2721 w 3952"/>
                      <a:gd name="T17" fmla="*/ 815 h 3501"/>
                      <a:gd name="T18" fmla="*/ 2332 w 3952"/>
                      <a:gd name="T19" fmla="*/ 522 h 3501"/>
                      <a:gd name="T20" fmla="*/ 1943 w 3952"/>
                      <a:gd name="T21" fmla="*/ 288 h 3501"/>
                      <a:gd name="T22" fmla="*/ 1555 w 3952"/>
                      <a:gd name="T23" fmla="*/ 126 h 3501"/>
                      <a:gd name="T24" fmla="*/ 1184 w 3952"/>
                      <a:gd name="T25" fmla="*/ 24 h 3501"/>
                      <a:gd name="T26" fmla="*/ 837 w 3952"/>
                      <a:gd name="T27" fmla="*/ 0 h 3501"/>
                      <a:gd name="T28" fmla="*/ 526 w 3952"/>
                      <a:gd name="T29" fmla="*/ 48 h 3501"/>
                      <a:gd name="T30" fmla="*/ 263 w 3952"/>
                      <a:gd name="T31" fmla="*/ 174 h 3501"/>
                      <a:gd name="T32" fmla="*/ 114 w 3952"/>
                      <a:gd name="T33" fmla="*/ 312 h 3501"/>
                      <a:gd name="T34" fmla="*/ 0 w 3952"/>
                      <a:gd name="T35" fmla="*/ 486 h 3501"/>
                      <a:gd name="T36" fmla="*/ 72 w 3952"/>
                      <a:gd name="T37" fmla="*/ 372 h 3501"/>
                      <a:gd name="T38" fmla="*/ 269 w 3952"/>
                      <a:gd name="T39" fmla="*/ 174 h 3501"/>
                      <a:gd name="T40" fmla="*/ 526 w 3952"/>
                      <a:gd name="T41" fmla="*/ 48 h 3501"/>
                      <a:gd name="T42" fmla="*/ 837 w 3952"/>
                      <a:gd name="T43" fmla="*/ 6 h 3501"/>
                      <a:gd name="T44" fmla="*/ 1184 w 3952"/>
                      <a:gd name="T45" fmla="*/ 30 h 3501"/>
                      <a:gd name="T46" fmla="*/ 1555 w 3952"/>
                      <a:gd name="T47" fmla="*/ 132 h 3501"/>
                      <a:gd name="T48" fmla="*/ 1943 w 3952"/>
                      <a:gd name="T49" fmla="*/ 294 h 3501"/>
                      <a:gd name="T50" fmla="*/ 2332 w 3952"/>
                      <a:gd name="T51" fmla="*/ 528 h 3501"/>
                      <a:gd name="T52" fmla="*/ 2715 w 3952"/>
                      <a:gd name="T53" fmla="*/ 821 h 3501"/>
                      <a:gd name="T54" fmla="*/ 3127 w 3952"/>
                      <a:gd name="T55" fmla="*/ 1223 h 3501"/>
                      <a:gd name="T56" fmla="*/ 3336 w 3952"/>
                      <a:gd name="T57" fmla="*/ 1469 h 3501"/>
                      <a:gd name="T58" fmla="*/ 3510 w 3952"/>
                      <a:gd name="T59" fmla="*/ 1727 h 3501"/>
                      <a:gd name="T60" fmla="*/ 3665 w 3952"/>
                      <a:gd name="T61" fmla="*/ 1984 h 3501"/>
                      <a:gd name="T62" fmla="*/ 3785 w 3952"/>
                      <a:gd name="T63" fmla="*/ 2236 h 3501"/>
                      <a:gd name="T64" fmla="*/ 3875 w 3952"/>
                      <a:gd name="T65" fmla="*/ 2494 h 3501"/>
                      <a:gd name="T66" fmla="*/ 3934 w 3952"/>
                      <a:gd name="T67" fmla="*/ 2740 h 3501"/>
                      <a:gd name="T68" fmla="*/ 3952 w 3952"/>
                      <a:gd name="T69" fmla="*/ 2973 h 3501"/>
                      <a:gd name="T70" fmla="*/ 3922 w 3952"/>
                      <a:gd name="T71" fmla="*/ 3255 h 3501"/>
                      <a:gd name="T72" fmla="*/ 3833 w 3952"/>
                      <a:gd name="T73" fmla="*/ 3501 h 3501"/>
                      <a:gd name="T74" fmla="*/ 3886 w 3952"/>
                      <a:gd name="T75" fmla="*/ 3387 h 3501"/>
                      <a:gd name="T76" fmla="*/ 3946 w 3952"/>
                      <a:gd name="T77" fmla="*/ 3123 h 3501"/>
                      <a:gd name="T78" fmla="*/ 3952 w 3952"/>
                      <a:gd name="T79" fmla="*/ 2973 h 3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952" h="3501">
                        <a:moveTo>
                          <a:pt x="3952" y="2973"/>
                        </a:moveTo>
                        <a:lnTo>
                          <a:pt x="3946" y="2860"/>
                        </a:lnTo>
                        <a:lnTo>
                          <a:pt x="3934" y="2740"/>
                        </a:lnTo>
                        <a:lnTo>
                          <a:pt x="3910" y="2614"/>
                        </a:lnTo>
                        <a:lnTo>
                          <a:pt x="3875" y="2494"/>
                        </a:lnTo>
                        <a:lnTo>
                          <a:pt x="3839" y="2368"/>
                        </a:lnTo>
                        <a:lnTo>
                          <a:pt x="3785" y="2236"/>
                        </a:lnTo>
                        <a:lnTo>
                          <a:pt x="3731" y="2110"/>
                        </a:lnTo>
                        <a:lnTo>
                          <a:pt x="3665" y="1978"/>
                        </a:lnTo>
                        <a:lnTo>
                          <a:pt x="3593" y="1853"/>
                        </a:lnTo>
                        <a:lnTo>
                          <a:pt x="3516" y="1721"/>
                        </a:lnTo>
                        <a:lnTo>
                          <a:pt x="3432" y="1595"/>
                        </a:lnTo>
                        <a:lnTo>
                          <a:pt x="3336" y="1469"/>
                        </a:lnTo>
                        <a:lnTo>
                          <a:pt x="3241" y="1343"/>
                        </a:lnTo>
                        <a:lnTo>
                          <a:pt x="3133" y="1223"/>
                        </a:lnTo>
                        <a:lnTo>
                          <a:pt x="3025" y="1103"/>
                        </a:lnTo>
                        <a:lnTo>
                          <a:pt x="2906" y="983"/>
                        </a:lnTo>
                        <a:lnTo>
                          <a:pt x="2721" y="815"/>
                        </a:lnTo>
                        <a:lnTo>
                          <a:pt x="2529" y="660"/>
                        </a:lnTo>
                        <a:lnTo>
                          <a:pt x="2332" y="522"/>
                        </a:lnTo>
                        <a:lnTo>
                          <a:pt x="2141" y="396"/>
                        </a:lnTo>
                        <a:lnTo>
                          <a:pt x="1943" y="288"/>
                        </a:lnTo>
                        <a:lnTo>
                          <a:pt x="1746" y="198"/>
                        </a:lnTo>
                        <a:lnTo>
                          <a:pt x="1555" y="126"/>
                        </a:lnTo>
                        <a:lnTo>
                          <a:pt x="1363" y="66"/>
                        </a:lnTo>
                        <a:lnTo>
                          <a:pt x="1184" y="24"/>
                        </a:lnTo>
                        <a:lnTo>
                          <a:pt x="1005" y="6"/>
                        </a:lnTo>
                        <a:lnTo>
                          <a:pt x="837" y="0"/>
                        </a:lnTo>
                        <a:lnTo>
                          <a:pt x="676" y="12"/>
                        </a:lnTo>
                        <a:lnTo>
                          <a:pt x="526" y="48"/>
                        </a:lnTo>
                        <a:lnTo>
                          <a:pt x="389" y="102"/>
                        </a:lnTo>
                        <a:lnTo>
                          <a:pt x="263" y="174"/>
                        </a:lnTo>
                        <a:lnTo>
                          <a:pt x="155" y="264"/>
                        </a:lnTo>
                        <a:lnTo>
                          <a:pt x="114" y="312"/>
                        </a:lnTo>
                        <a:lnTo>
                          <a:pt x="72" y="366"/>
                        </a:lnTo>
                        <a:lnTo>
                          <a:pt x="0" y="486"/>
                        </a:lnTo>
                        <a:lnTo>
                          <a:pt x="0" y="498"/>
                        </a:lnTo>
                        <a:lnTo>
                          <a:pt x="72" y="372"/>
                        </a:lnTo>
                        <a:lnTo>
                          <a:pt x="161" y="264"/>
                        </a:lnTo>
                        <a:lnTo>
                          <a:pt x="269" y="174"/>
                        </a:lnTo>
                        <a:lnTo>
                          <a:pt x="395" y="102"/>
                        </a:lnTo>
                        <a:lnTo>
                          <a:pt x="526" y="48"/>
                        </a:lnTo>
                        <a:lnTo>
                          <a:pt x="676" y="18"/>
                        </a:lnTo>
                        <a:lnTo>
                          <a:pt x="837" y="6"/>
                        </a:lnTo>
                        <a:lnTo>
                          <a:pt x="1005" y="6"/>
                        </a:lnTo>
                        <a:lnTo>
                          <a:pt x="1184" y="30"/>
                        </a:lnTo>
                        <a:lnTo>
                          <a:pt x="1363" y="72"/>
                        </a:lnTo>
                        <a:lnTo>
                          <a:pt x="1555" y="132"/>
                        </a:lnTo>
                        <a:lnTo>
                          <a:pt x="1746" y="204"/>
                        </a:lnTo>
                        <a:lnTo>
                          <a:pt x="1943" y="294"/>
                        </a:lnTo>
                        <a:lnTo>
                          <a:pt x="2135" y="402"/>
                        </a:lnTo>
                        <a:lnTo>
                          <a:pt x="2332" y="528"/>
                        </a:lnTo>
                        <a:lnTo>
                          <a:pt x="2523" y="666"/>
                        </a:lnTo>
                        <a:lnTo>
                          <a:pt x="2715" y="821"/>
                        </a:lnTo>
                        <a:lnTo>
                          <a:pt x="2900" y="989"/>
                        </a:lnTo>
                        <a:lnTo>
                          <a:pt x="3127" y="1223"/>
                        </a:lnTo>
                        <a:lnTo>
                          <a:pt x="3235" y="1349"/>
                        </a:lnTo>
                        <a:lnTo>
                          <a:pt x="3336" y="1469"/>
                        </a:lnTo>
                        <a:lnTo>
                          <a:pt x="3426" y="1595"/>
                        </a:lnTo>
                        <a:lnTo>
                          <a:pt x="3510" y="1727"/>
                        </a:lnTo>
                        <a:lnTo>
                          <a:pt x="3593" y="1853"/>
                        </a:lnTo>
                        <a:lnTo>
                          <a:pt x="3665" y="1984"/>
                        </a:lnTo>
                        <a:lnTo>
                          <a:pt x="3731" y="2110"/>
                        </a:lnTo>
                        <a:lnTo>
                          <a:pt x="3785" y="2236"/>
                        </a:lnTo>
                        <a:lnTo>
                          <a:pt x="3833" y="2368"/>
                        </a:lnTo>
                        <a:lnTo>
                          <a:pt x="3875" y="2494"/>
                        </a:lnTo>
                        <a:lnTo>
                          <a:pt x="3910" y="2614"/>
                        </a:lnTo>
                        <a:lnTo>
                          <a:pt x="3934" y="2740"/>
                        </a:lnTo>
                        <a:lnTo>
                          <a:pt x="3946" y="2860"/>
                        </a:lnTo>
                        <a:lnTo>
                          <a:pt x="3952" y="2973"/>
                        </a:lnTo>
                        <a:lnTo>
                          <a:pt x="3946" y="3123"/>
                        </a:lnTo>
                        <a:lnTo>
                          <a:pt x="3922" y="3255"/>
                        </a:lnTo>
                        <a:lnTo>
                          <a:pt x="3886" y="3387"/>
                        </a:lnTo>
                        <a:lnTo>
                          <a:pt x="3833" y="3501"/>
                        </a:lnTo>
                        <a:lnTo>
                          <a:pt x="3833" y="3501"/>
                        </a:lnTo>
                        <a:lnTo>
                          <a:pt x="3886" y="3387"/>
                        </a:lnTo>
                        <a:lnTo>
                          <a:pt x="3928" y="3255"/>
                        </a:lnTo>
                        <a:lnTo>
                          <a:pt x="3946" y="3123"/>
                        </a:lnTo>
                        <a:lnTo>
                          <a:pt x="3952" y="2973"/>
                        </a:lnTo>
                        <a:lnTo>
                          <a:pt x="3952" y="297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FFFFFF"/>
                      </a:solidFill>
                      <a:latin typeface="Arial" panose="020B0604020202020204" pitchFamily="34" charset="0"/>
                    </a:endParaRPr>
                  </a:p>
                </p:txBody>
              </p:sp>
              <p:sp>
                <p:nvSpPr>
                  <p:cNvPr id="67592" name="Freeform 8"/>
                  <p:cNvSpPr>
                    <a:spLocks/>
                  </p:cNvSpPr>
                  <p:nvPr userDrawn="1"/>
                </p:nvSpPr>
                <p:spPr bwMode="hidden">
                  <a:xfrm>
                    <a:off x="406" y="953"/>
                    <a:ext cx="3803" cy="3363"/>
                  </a:xfrm>
                  <a:custGeom>
                    <a:avLst/>
                    <a:gdLst>
                      <a:gd name="T0" fmla="*/ 676 w 3791"/>
                      <a:gd name="T1" fmla="*/ 2416 h 3363"/>
                      <a:gd name="T2" fmla="*/ 419 w 3791"/>
                      <a:gd name="T3" fmla="*/ 2062 h 3363"/>
                      <a:gd name="T4" fmla="*/ 215 w 3791"/>
                      <a:gd name="T5" fmla="*/ 1703 h 3363"/>
                      <a:gd name="T6" fmla="*/ 78 w 3791"/>
                      <a:gd name="T7" fmla="*/ 1343 h 3363"/>
                      <a:gd name="T8" fmla="*/ 12 w 3791"/>
                      <a:gd name="T9" fmla="*/ 1001 h 3363"/>
                      <a:gd name="T10" fmla="*/ 18 w 3791"/>
                      <a:gd name="T11" fmla="*/ 701 h 3363"/>
                      <a:gd name="T12" fmla="*/ 96 w 3791"/>
                      <a:gd name="T13" fmla="*/ 450 h 3363"/>
                      <a:gd name="T14" fmla="*/ 239 w 3791"/>
                      <a:gd name="T15" fmla="*/ 246 h 3363"/>
                      <a:gd name="T16" fmla="*/ 580 w 3791"/>
                      <a:gd name="T17" fmla="*/ 48 h 3363"/>
                      <a:gd name="T18" fmla="*/ 1028 w 3791"/>
                      <a:gd name="T19" fmla="*/ 6 h 3363"/>
                      <a:gd name="T20" fmla="*/ 1543 w 3791"/>
                      <a:gd name="T21" fmla="*/ 120 h 3363"/>
                      <a:gd name="T22" fmla="*/ 2087 w 3791"/>
                      <a:gd name="T23" fmla="*/ 378 h 3363"/>
                      <a:gd name="T24" fmla="*/ 2631 w 3791"/>
                      <a:gd name="T25" fmla="*/ 773 h 3363"/>
                      <a:gd name="T26" fmla="*/ 3115 w 3791"/>
                      <a:gd name="T27" fmla="*/ 1265 h 3363"/>
                      <a:gd name="T28" fmla="*/ 3378 w 3791"/>
                      <a:gd name="T29" fmla="*/ 1625 h 3363"/>
                      <a:gd name="T30" fmla="*/ 3582 w 3791"/>
                      <a:gd name="T31" fmla="*/ 1984 h 3363"/>
                      <a:gd name="T32" fmla="*/ 3719 w 3791"/>
                      <a:gd name="T33" fmla="*/ 2344 h 3363"/>
                      <a:gd name="T34" fmla="*/ 3785 w 3791"/>
                      <a:gd name="T35" fmla="*/ 2686 h 3363"/>
                      <a:gd name="T36" fmla="*/ 3749 w 3791"/>
                      <a:gd name="T37" fmla="*/ 3105 h 3363"/>
                      <a:gd name="T38" fmla="*/ 3629 w 3791"/>
                      <a:gd name="T39" fmla="*/ 3363 h 3363"/>
                      <a:gd name="T40" fmla="*/ 3779 w 3791"/>
                      <a:gd name="T41" fmla="*/ 2967 h 3363"/>
                      <a:gd name="T42" fmla="*/ 3791 w 3791"/>
                      <a:gd name="T43" fmla="*/ 2794 h 3363"/>
                      <a:gd name="T44" fmla="*/ 3749 w 3791"/>
                      <a:gd name="T45" fmla="*/ 2458 h 3363"/>
                      <a:gd name="T46" fmla="*/ 3635 w 3791"/>
                      <a:gd name="T47" fmla="*/ 2104 h 3363"/>
                      <a:gd name="T48" fmla="*/ 3456 w 3791"/>
                      <a:gd name="T49" fmla="*/ 1739 h 3363"/>
                      <a:gd name="T50" fmla="*/ 3211 w 3791"/>
                      <a:gd name="T51" fmla="*/ 1385 h 3363"/>
                      <a:gd name="T52" fmla="*/ 2804 w 3791"/>
                      <a:gd name="T53" fmla="*/ 929 h 3363"/>
                      <a:gd name="T54" fmla="*/ 2272 w 3791"/>
                      <a:gd name="T55" fmla="*/ 492 h 3363"/>
                      <a:gd name="T56" fmla="*/ 1722 w 3791"/>
                      <a:gd name="T57" fmla="*/ 192 h 3363"/>
                      <a:gd name="T58" fmla="*/ 1190 w 3791"/>
                      <a:gd name="T59" fmla="*/ 24 h 3363"/>
                      <a:gd name="T60" fmla="*/ 717 w 3791"/>
                      <a:gd name="T61" fmla="*/ 12 h 3363"/>
                      <a:gd name="T62" fmla="*/ 335 w 3791"/>
                      <a:gd name="T63" fmla="*/ 162 h 3363"/>
                      <a:gd name="T64" fmla="*/ 132 w 3791"/>
                      <a:gd name="T65" fmla="*/ 378 h 3363"/>
                      <a:gd name="T66" fmla="*/ 36 w 3791"/>
                      <a:gd name="T67" fmla="*/ 612 h 3363"/>
                      <a:gd name="T68" fmla="*/ 0 w 3791"/>
                      <a:gd name="T69" fmla="*/ 893 h 3363"/>
                      <a:gd name="T70" fmla="*/ 42 w 3791"/>
                      <a:gd name="T71" fmla="*/ 1229 h 3363"/>
                      <a:gd name="T72" fmla="*/ 161 w 3791"/>
                      <a:gd name="T73" fmla="*/ 1583 h 3363"/>
                      <a:gd name="T74" fmla="*/ 341 w 3791"/>
                      <a:gd name="T75" fmla="*/ 1942 h 3363"/>
                      <a:gd name="T76" fmla="*/ 580 w 3791"/>
                      <a:gd name="T77" fmla="*/ 2302 h 3363"/>
                      <a:gd name="T78" fmla="*/ 987 w 3791"/>
                      <a:gd name="T79" fmla="*/ 2758 h 3363"/>
                      <a:gd name="T80" fmla="*/ 1596 w 3791"/>
                      <a:gd name="T81" fmla="*/ 3237 h 3363"/>
                      <a:gd name="T82" fmla="*/ 1596 w 3791"/>
                      <a:gd name="T83" fmla="*/ 3237 h 3363"/>
                      <a:gd name="T84" fmla="*/ 993 w 3791"/>
                      <a:gd name="T85" fmla="*/ 2758 h 3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791" h="3363">
                        <a:moveTo>
                          <a:pt x="993" y="2758"/>
                        </a:moveTo>
                        <a:lnTo>
                          <a:pt x="777" y="2536"/>
                        </a:lnTo>
                        <a:lnTo>
                          <a:pt x="676" y="2416"/>
                        </a:lnTo>
                        <a:lnTo>
                          <a:pt x="586" y="2302"/>
                        </a:lnTo>
                        <a:lnTo>
                          <a:pt x="496" y="2182"/>
                        </a:lnTo>
                        <a:lnTo>
                          <a:pt x="419" y="2062"/>
                        </a:lnTo>
                        <a:lnTo>
                          <a:pt x="341" y="1942"/>
                        </a:lnTo>
                        <a:lnTo>
                          <a:pt x="275" y="1822"/>
                        </a:lnTo>
                        <a:lnTo>
                          <a:pt x="215" y="1703"/>
                        </a:lnTo>
                        <a:lnTo>
                          <a:pt x="161" y="1583"/>
                        </a:lnTo>
                        <a:lnTo>
                          <a:pt x="114" y="1463"/>
                        </a:lnTo>
                        <a:lnTo>
                          <a:pt x="78" y="1343"/>
                        </a:lnTo>
                        <a:lnTo>
                          <a:pt x="48" y="1229"/>
                        </a:lnTo>
                        <a:lnTo>
                          <a:pt x="24" y="1115"/>
                        </a:lnTo>
                        <a:lnTo>
                          <a:pt x="12" y="1001"/>
                        </a:lnTo>
                        <a:lnTo>
                          <a:pt x="6" y="893"/>
                        </a:lnTo>
                        <a:lnTo>
                          <a:pt x="12" y="797"/>
                        </a:lnTo>
                        <a:lnTo>
                          <a:pt x="18" y="701"/>
                        </a:lnTo>
                        <a:lnTo>
                          <a:pt x="42" y="612"/>
                        </a:lnTo>
                        <a:lnTo>
                          <a:pt x="66" y="528"/>
                        </a:lnTo>
                        <a:lnTo>
                          <a:pt x="96" y="450"/>
                        </a:lnTo>
                        <a:lnTo>
                          <a:pt x="138" y="378"/>
                        </a:lnTo>
                        <a:lnTo>
                          <a:pt x="185" y="306"/>
                        </a:lnTo>
                        <a:lnTo>
                          <a:pt x="239" y="246"/>
                        </a:lnTo>
                        <a:lnTo>
                          <a:pt x="341" y="162"/>
                        </a:lnTo>
                        <a:lnTo>
                          <a:pt x="454" y="96"/>
                        </a:lnTo>
                        <a:lnTo>
                          <a:pt x="580" y="48"/>
                        </a:lnTo>
                        <a:lnTo>
                          <a:pt x="723" y="18"/>
                        </a:lnTo>
                        <a:lnTo>
                          <a:pt x="867" y="6"/>
                        </a:lnTo>
                        <a:lnTo>
                          <a:pt x="1028" y="6"/>
                        </a:lnTo>
                        <a:lnTo>
                          <a:pt x="1196" y="30"/>
                        </a:lnTo>
                        <a:lnTo>
                          <a:pt x="1363" y="66"/>
                        </a:lnTo>
                        <a:lnTo>
                          <a:pt x="1543" y="120"/>
                        </a:lnTo>
                        <a:lnTo>
                          <a:pt x="1722" y="192"/>
                        </a:lnTo>
                        <a:lnTo>
                          <a:pt x="1901" y="282"/>
                        </a:lnTo>
                        <a:lnTo>
                          <a:pt x="2087" y="378"/>
                        </a:lnTo>
                        <a:lnTo>
                          <a:pt x="2272" y="498"/>
                        </a:lnTo>
                        <a:lnTo>
                          <a:pt x="2451" y="624"/>
                        </a:lnTo>
                        <a:lnTo>
                          <a:pt x="2631" y="773"/>
                        </a:lnTo>
                        <a:lnTo>
                          <a:pt x="2804" y="929"/>
                        </a:lnTo>
                        <a:lnTo>
                          <a:pt x="3019" y="1151"/>
                        </a:lnTo>
                        <a:lnTo>
                          <a:pt x="3115" y="1265"/>
                        </a:lnTo>
                        <a:lnTo>
                          <a:pt x="3211" y="1385"/>
                        </a:lnTo>
                        <a:lnTo>
                          <a:pt x="3295" y="1505"/>
                        </a:lnTo>
                        <a:lnTo>
                          <a:pt x="3378" y="1625"/>
                        </a:lnTo>
                        <a:lnTo>
                          <a:pt x="3450" y="1745"/>
                        </a:lnTo>
                        <a:lnTo>
                          <a:pt x="3522" y="1864"/>
                        </a:lnTo>
                        <a:lnTo>
                          <a:pt x="3582" y="1984"/>
                        </a:lnTo>
                        <a:lnTo>
                          <a:pt x="3635" y="2104"/>
                        </a:lnTo>
                        <a:lnTo>
                          <a:pt x="3677" y="2224"/>
                        </a:lnTo>
                        <a:lnTo>
                          <a:pt x="3719" y="2344"/>
                        </a:lnTo>
                        <a:lnTo>
                          <a:pt x="3749" y="2458"/>
                        </a:lnTo>
                        <a:lnTo>
                          <a:pt x="3773" y="2572"/>
                        </a:lnTo>
                        <a:lnTo>
                          <a:pt x="3785" y="2686"/>
                        </a:lnTo>
                        <a:lnTo>
                          <a:pt x="3791" y="2794"/>
                        </a:lnTo>
                        <a:lnTo>
                          <a:pt x="3779" y="2955"/>
                        </a:lnTo>
                        <a:lnTo>
                          <a:pt x="3749" y="3105"/>
                        </a:lnTo>
                        <a:lnTo>
                          <a:pt x="3695" y="3243"/>
                        </a:lnTo>
                        <a:lnTo>
                          <a:pt x="3623" y="3363"/>
                        </a:lnTo>
                        <a:lnTo>
                          <a:pt x="3629" y="3363"/>
                        </a:lnTo>
                        <a:lnTo>
                          <a:pt x="3701" y="3243"/>
                        </a:lnTo>
                        <a:lnTo>
                          <a:pt x="3749" y="3111"/>
                        </a:lnTo>
                        <a:lnTo>
                          <a:pt x="3779" y="2967"/>
                        </a:lnTo>
                        <a:lnTo>
                          <a:pt x="3791" y="2806"/>
                        </a:lnTo>
                        <a:lnTo>
                          <a:pt x="3791" y="2800"/>
                        </a:lnTo>
                        <a:lnTo>
                          <a:pt x="3791" y="2794"/>
                        </a:lnTo>
                        <a:lnTo>
                          <a:pt x="3785" y="2686"/>
                        </a:lnTo>
                        <a:lnTo>
                          <a:pt x="3773" y="2572"/>
                        </a:lnTo>
                        <a:lnTo>
                          <a:pt x="3749" y="2458"/>
                        </a:lnTo>
                        <a:lnTo>
                          <a:pt x="3719" y="2338"/>
                        </a:lnTo>
                        <a:lnTo>
                          <a:pt x="3683" y="2224"/>
                        </a:lnTo>
                        <a:lnTo>
                          <a:pt x="3635" y="2104"/>
                        </a:lnTo>
                        <a:lnTo>
                          <a:pt x="3582" y="1984"/>
                        </a:lnTo>
                        <a:lnTo>
                          <a:pt x="3522" y="1864"/>
                        </a:lnTo>
                        <a:lnTo>
                          <a:pt x="3456" y="1739"/>
                        </a:lnTo>
                        <a:lnTo>
                          <a:pt x="3378" y="1619"/>
                        </a:lnTo>
                        <a:lnTo>
                          <a:pt x="3300" y="1499"/>
                        </a:lnTo>
                        <a:lnTo>
                          <a:pt x="3211" y="1385"/>
                        </a:lnTo>
                        <a:lnTo>
                          <a:pt x="3121" y="1265"/>
                        </a:lnTo>
                        <a:lnTo>
                          <a:pt x="3019" y="1151"/>
                        </a:lnTo>
                        <a:lnTo>
                          <a:pt x="2804" y="929"/>
                        </a:lnTo>
                        <a:lnTo>
                          <a:pt x="2631" y="767"/>
                        </a:lnTo>
                        <a:lnTo>
                          <a:pt x="2451" y="624"/>
                        </a:lnTo>
                        <a:lnTo>
                          <a:pt x="2272" y="492"/>
                        </a:lnTo>
                        <a:lnTo>
                          <a:pt x="2087" y="378"/>
                        </a:lnTo>
                        <a:lnTo>
                          <a:pt x="1901" y="276"/>
                        </a:lnTo>
                        <a:lnTo>
                          <a:pt x="1722" y="192"/>
                        </a:lnTo>
                        <a:lnTo>
                          <a:pt x="1543" y="120"/>
                        </a:lnTo>
                        <a:lnTo>
                          <a:pt x="1363" y="66"/>
                        </a:lnTo>
                        <a:lnTo>
                          <a:pt x="1190" y="24"/>
                        </a:lnTo>
                        <a:lnTo>
                          <a:pt x="1028" y="6"/>
                        </a:lnTo>
                        <a:lnTo>
                          <a:pt x="867" y="0"/>
                        </a:lnTo>
                        <a:lnTo>
                          <a:pt x="717" y="12"/>
                        </a:lnTo>
                        <a:lnTo>
                          <a:pt x="580" y="42"/>
                        </a:lnTo>
                        <a:lnTo>
                          <a:pt x="448" y="90"/>
                        </a:lnTo>
                        <a:lnTo>
                          <a:pt x="335" y="162"/>
                        </a:lnTo>
                        <a:lnTo>
                          <a:pt x="233" y="246"/>
                        </a:lnTo>
                        <a:lnTo>
                          <a:pt x="179" y="306"/>
                        </a:lnTo>
                        <a:lnTo>
                          <a:pt x="132" y="378"/>
                        </a:lnTo>
                        <a:lnTo>
                          <a:pt x="90" y="450"/>
                        </a:lnTo>
                        <a:lnTo>
                          <a:pt x="60" y="528"/>
                        </a:lnTo>
                        <a:lnTo>
                          <a:pt x="36" y="612"/>
                        </a:lnTo>
                        <a:lnTo>
                          <a:pt x="12" y="701"/>
                        </a:lnTo>
                        <a:lnTo>
                          <a:pt x="6" y="797"/>
                        </a:lnTo>
                        <a:lnTo>
                          <a:pt x="0" y="893"/>
                        </a:lnTo>
                        <a:lnTo>
                          <a:pt x="6" y="1001"/>
                        </a:lnTo>
                        <a:lnTo>
                          <a:pt x="24" y="1115"/>
                        </a:lnTo>
                        <a:lnTo>
                          <a:pt x="42" y="1229"/>
                        </a:lnTo>
                        <a:lnTo>
                          <a:pt x="78" y="1343"/>
                        </a:lnTo>
                        <a:lnTo>
                          <a:pt x="114" y="1463"/>
                        </a:lnTo>
                        <a:lnTo>
                          <a:pt x="161" y="1583"/>
                        </a:lnTo>
                        <a:lnTo>
                          <a:pt x="215" y="1703"/>
                        </a:lnTo>
                        <a:lnTo>
                          <a:pt x="275" y="1822"/>
                        </a:lnTo>
                        <a:lnTo>
                          <a:pt x="341" y="1942"/>
                        </a:lnTo>
                        <a:lnTo>
                          <a:pt x="413" y="2062"/>
                        </a:lnTo>
                        <a:lnTo>
                          <a:pt x="496" y="2182"/>
                        </a:lnTo>
                        <a:lnTo>
                          <a:pt x="580" y="2302"/>
                        </a:lnTo>
                        <a:lnTo>
                          <a:pt x="676" y="2422"/>
                        </a:lnTo>
                        <a:lnTo>
                          <a:pt x="771" y="2536"/>
                        </a:lnTo>
                        <a:lnTo>
                          <a:pt x="987" y="2758"/>
                        </a:lnTo>
                        <a:lnTo>
                          <a:pt x="1184" y="2931"/>
                        </a:lnTo>
                        <a:lnTo>
                          <a:pt x="1387" y="3093"/>
                        </a:lnTo>
                        <a:lnTo>
                          <a:pt x="1596" y="3237"/>
                        </a:lnTo>
                        <a:lnTo>
                          <a:pt x="1800" y="3363"/>
                        </a:lnTo>
                        <a:lnTo>
                          <a:pt x="1806" y="3363"/>
                        </a:lnTo>
                        <a:lnTo>
                          <a:pt x="1596" y="3237"/>
                        </a:lnTo>
                        <a:lnTo>
                          <a:pt x="1393" y="3093"/>
                        </a:lnTo>
                        <a:lnTo>
                          <a:pt x="1190" y="2931"/>
                        </a:lnTo>
                        <a:lnTo>
                          <a:pt x="993" y="2758"/>
                        </a:lnTo>
                        <a:lnTo>
                          <a:pt x="993" y="275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FFFFFF"/>
                      </a:solidFill>
                      <a:latin typeface="Arial" panose="020B0604020202020204" pitchFamily="34" charset="0"/>
                    </a:endParaRPr>
                  </a:p>
                </p:txBody>
              </p:sp>
              <p:sp>
                <p:nvSpPr>
                  <p:cNvPr id="67593" name="Freeform 9"/>
                  <p:cNvSpPr>
                    <a:spLocks/>
                  </p:cNvSpPr>
                  <p:nvPr userDrawn="1"/>
                </p:nvSpPr>
                <p:spPr bwMode="hidden">
                  <a:xfrm>
                    <a:off x="514" y="1091"/>
                    <a:ext cx="3538" cy="3225"/>
                  </a:xfrm>
                  <a:custGeom>
                    <a:avLst/>
                    <a:gdLst>
                      <a:gd name="T0" fmla="*/ 538 w 3527"/>
                      <a:gd name="T1" fmla="*/ 2146 h 3225"/>
                      <a:gd name="T2" fmla="*/ 317 w 3527"/>
                      <a:gd name="T3" fmla="*/ 1816 h 3225"/>
                      <a:gd name="T4" fmla="*/ 149 w 3527"/>
                      <a:gd name="T5" fmla="*/ 1481 h 3225"/>
                      <a:gd name="T6" fmla="*/ 41 w 3527"/>
                      <a:gd name="T7" fmla="*/ 1151 h 3225"/>
                      <a:gd name="T8" fmla="*/ 0 w 3527"/>
                      <a:gd name="T9" fmla="*/ 839 h 3225"/>
                      <a:gd name="T10" fmla="*/ 30 w 3527"/>
                      <a:gd name="T11" fmla="*/ 575 h 3225"/>
                      <a:gd name="T12" fmla="*/ 125 w 3527"/>
                      <a:gd name="T13" fmla="*/ 354 h 3225"/>
                      <a:gd name="T14" fmla="*/ 317 w 3527"/>
                      <a:gd name="T15" fmla="*/ 150 h 3225"/>
                      <a:gd name="T16" fmla="*/ 669 w 3527"/>
                      <a:gd name="T17" fmla="*/ 12 h 3225"/>
                      <a:gd name="T18" fmla="*/ 1112 w 3527"/>
                      <a:gd name="T19" fmla="*/ 24 h 3225"/>
                      <a:gd name="T20" fmla="*/ 1608 w 3527"/>
                      <a:gd name="T21" fmla="*/ 174 h 3225"/>
                      <a:gd name="T22" fmla="*/ 2116 w 3527"/>
                      <a:gd name="T23" fmla="*/ 456 h 3225"/>
                      <a:gd name="T24" fmla="*/ 2613 w 3527"/>
                      <a:gd name="T25" fmla="*/ 857 h 3225"/>
                      <a:gd name="T26" fmla="*/ 3073 w 3527"/>
                      <a:gd name="T27" fmla="*/ 1391 h 3225"/>
                      <a:gd name="T28" fmla="*/ 3276 w 3527"/>
                      <a:gd name="T29" fmla="*/ 1726 h 3225"/>
                      <a:gd name="T30" fmla="*/ 3426 w 3527"/>
                      <a:gd name="T31" fmla="*/ 2062 h 3225"/>
                      <a:gd name="T32" fmla="*/ 3509 w 3527"/>
                      <a:gd name="T33" fmla="*/ 2386 h 3225"/>
                      <a:gd name="T34" fmla="*/ 3521 w 3527"/>
                      <a:gd name="T35" fmla="*/ 2680 h 3225"/>
                      <a:gd name="T36" fmla="*/ 3474 w 3527"/>
                      <a:gd name="T37" fmla="*/ 2931 h 3225"/>
                      <a:gd name="T38" fmla="*/ 3360 w 3527"/>
                      <a:gd name="T39" fmla="*/ 3141 h 3225"/>
                      <a:gd name="T40" fmla="*/ 3282 w 3527"/>
                      <a:gd name="T41" fmla="*/ 3225 h 3225"/>
                      <a:gd name="T42" fmla="*/ 3312 w 3527"/>
                      <a:gd name="T43" fmla="*/ 3201 h 3225"/>
                      <a:gd name="T44" fmla="*/ 3444 w 3527"/>
                      <a:gd name="T45" fmla="*/ 3009 h 3225"/>
                      <a:gd name="T46" fmla="*/ 3515 w 3527"/>
                      <a:gd name="T47" fmla="*/ 2769 h 3225"/>
                      <a:gd name="T48" fmla="*/ 3521 w 3527"/>
                      <a:gd name="T49" fmla="*/ 2488 h 3225"/>
                      <a:gd name="T50" fmla="*/ 3462 w 3527"/>
                      <a:gd name="T51" fmla="*/ 2170 h 3225"/>
                      <a:gd name="T52" fmla="*/ 3336 w 3527"/>
                      <a:gd name="T53" fmla="*/ 1834 h 3225"/>
                      <a:gd name="T54" fmla="*/ 3145 w 3527"/>
                      <a:gd name="T55" fmla="*/ 1499 h 3225"/>
                      <a:gd name="T56" fmla="*/ 2816 w 3527"/>
                      <a:gd name="T57" fmla="*/ 1061 h 3225"/>
                      <a:gd name="T58" fmla="*/ 2284 w 3527"/>
                      <a:gd name="T59" fmla="*/ 575 h 3225"/>
                      <a:gd name="T60" fmla="*/ 1775 w 3527"/>
                      <a:gd name="T61" fmla="*/ 252 h 3225"/>
                      <a:gd name="T62" fmla="*/ 1273 w 3527"/>
                      <a:gd name="T63" fmla="*/ 60 h 3225"/>
                      <a:gd name="T64" fmla="*/ 807 w 3527"/>
                      <a:gd name="T65" fmla="*/ 0 h 3225"/>
                      <a:gd name="T66" fmla="*/ 418 w 3527"/>
                      <a:gd name="T67" fmla="*/ 84 h 3225"/>
                      <a:gd name="T68" fmla="*/ 167 w 3527"/>
                      <a:gd name="T69" fmla="*/ 288 h 3225"/>
                      <a:gd name="T70" fmla="*/ 53 w 3527"/>
                      <a:gd name="T71" fmla="*/ 498 h 3225"/>
                      <a:gd name="T72" fmla="*/ 0 w 3527"/>
                      <a:gd name="T73" fmla="*/ 749 h 3225"/>
                      <a:gd name="T74" fmla="*/ 18 w 3527"/>
                      <a:gd name="T75" fmla="*/ 1043 h 3225"/>
                      <a:gd name="T76" fmla="*/ 101 w 3527"/>
                      <a:gd name="T77" fmla="*/ 1373 h 3225"/>
                      <a:gd name="T78" fmla="*/ 251 w 3527"/>
                      <a:gd name="T79" fmla="*/ 1708 h 3225"/>
                      <a:gd name="T80" fmla="*/ 454 w 3527"/>
                      <a:gd name="T81" fmla="*/ 2038 h 3225"/>
                      <a:gd name="T82" fmla="*/ 914 w 3527"/>
                      <a:gd name="T83" fmla="*/ 2572 h 3225"/>
                      <a:gd name="T84" fmla="*/ 1255 w 3527"/>
                      <a:gd name="T85" fmla="*/ 2865 h 3225"/>
                      <a:gd name="T86" fmla="*/ 1608 w 3527"/>
                      <a:gd name="T87" fmla="*/ 3099 h 3225"/>
                      <a:gd name="T88" fmla="*/ 1853 w 3527"/>
                      <a:gd name="T89" fmla="*/ 3225 h 3225"/>
                      <a:gd name="T90" fmla="*/ 1494 w 3527"/>
                      <a:gd name="T91" fmla="*/ 3027 h 3225"/>
                      <a:gd name="T92" fmla="*/ 1142 w 3527"/>
                      <a:gd name="T93" fmla="*/ 2769 h 3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527" h="3225">
                        <a:moveTo>
                          <a:pt x="914" y="2572"/>
                        </a:moveTo>
                        <a:lnTo>
                          <a:pt x="717" y="2362"/>
                        </a:lnTo>
                        <a:lnTo>
                          <a:pt x="538" y="2146"/>
                        </a:lnTo>
                        <a:lnTo>
                          <a:pt x="460" y="2038"/>
                        </a:lnTo>
                        <a:lnTo>
                          <a:pt x="382" y="1930"/>
                        </a:lnTo>
                        <a:lnTo>
                          <a:pt x="317" y="1816"/>
                        </a:lnTo>
                        <a:lnTo>
                          <a:pt x="251" y="1702"/>
                        </a:lnTo>
                        <a:lnTo>
                          <a:pt x="197" y="1589"/>
                        </a:lnTo>
                        <a:lnTo>
                          <a:pt x="149" y="1481"/>
                        </a:lnTo>
                        <a:lnTo>
                          <a:pt x="107" y="1367"/>
                        </a:lnTo>
                        <a:lnTo>
                          <a:pt x="71" y="1259"/>
                        </a:lnTo>
                        <a:lnTo>
                          <a:pt x="41" y="1151"/>
                        </a:lnTo>
                        <a:lnTo>
                          <a:pt x="18" y="1043"/>
                        </a:lnTo>
                        <a:lnTo>
                          <a:pt x="6" y="941"/>
                        </a:lnTo>
                        <a:lnTo>
                          <a:pt x="0" y="839"/>
                        </a:lnTo>
                        <a:lnTo>
                          <a:pt x="6" y="749"/>
                        </a:lnTo>
                        <a:lnTo>
                          <a:pt x="12" y="659"/>
                        </a:lnTo>
                        <a:lnTo>
                          <a:pt x="30" y="575"/>
                        </a:lnTo>
                        <a:lnTo>
                          <a:pt x="59" y="498"/>
                        </a:lnTo>
                        <a:lnTo>
                          <a:pt x="89" y="420"/>
                        </a:lnTo>
                        <a:lnTo>
                          <a:pt x="125" y="354"/>
                        </a:lnTo>
                        <a:lnTo>
                          <a:pt x="173" y="288"/>
                        </a:lnTo>
                        <a:lnTo>
                          <a:pt x="221" y="228"/>
                        </a:lnTo>
                        <a:lnTo>
                          <a:pt x="317" y="150"/>
                        </a:lnTo>
                        <a:lnTo>
                          <a:pt x="424" y="90"/>
                        </a:lnTo>
                        <a:lnTo>
                          <a:pt x="544" y="42"/>
                        </a:lnTo>
                        <a:lnTo>
                          <a:pt x="669" y="12"/>
                        </a:lnTo>
                        <a:lnTo>
                          <a:pt x="813" y="0"/>
                        </a:lnTo>
                        <a:lnTo>
                          <a:pt x="956" y="6"/>
                        </a:lnTo>
                        <a:lnTo>
                          <a:pt x="1112" y="24"/>
                        </a:lnTo>
                        <a:lnTo>
                          <a:pt x="1273" y="60"/>
                        </a:lnTo>
                        <a:lnTo>
                          <a:pt x="1441" y="114"/>
                        </a:lnTo>
                        <a:lnTo>
                          <a:pt x="1608" y="174"/>
                        </a:lnTo>
                        <a:lnTo>
                          <a:pt x="1775" y="258"/>
                        </a:lnTo>
                        <a:lnTo>
                          <a:pt x="1949" y="348"/>
                        </a:lnTo>
                        <a:lnTo>
                          <a:pt x="2116" y="456"/>
                        </a:lnTo>
                        <a:lnTo>
                          <a:pt x="2284" y="575"/>
                        </a:lnTo>
                        <a:lnTo>
                          <a:pt x="2451" y="713"/>
                        </a:lnTo>
                        <a:lnTo>
                          <a:pt x="2613" y="857"/>
                        </a:lnTo>
                        <a:lnTo>
                          <a:pt x="2810" y="1067"/>
                        </a:lnTo>
                        <a:lnTo>
                          <a:pt x="2989" y="1283"/>
                        </a:lnTo>
                        <a:lnTo>
                          <a:pt x="3073" y="1391"/>
                        </a:lnTo>
                        <a:lnTo>
                          <a:pt x="3145" y="1505"/>
                        </a:lnTo>
                        <a:lnTo>
                          <a:pt x="3216" y="1612"/>
                        </a:lnTo>
                        <a:lnTo>
                          <a:pt x="3276" y="1726"/>
                        </a:lnTo>
                        <a:lnTo>
                          <a:pt x="3330" y="1840"/>
                        </a:lnTo>
                        <a:lnTo>
                          <a:pt x="3384" y="1948"/>
                        </a:lnTo>
                        <a:lnTo>
                          <a:pt x="3426" y="2062"/>
                        </a:lnTo>
                        <a:lnTo>
                          <a:pt x="3462" y="2170"/>
                        </a:lnTo>
                        <a:lnTo>
                          <a:pt x="3491" y="2278"/>
                        </a:lnTo>
                        <a:lnTo>
                          <a:pt x="3509" y="2386"/>
                        </a:lnTo>
                        <a:lnTo>
                          <a:pt x="3521" y="2488"/>
                        </a:lnTo>
                        <a:lnTo>
                          <a:pt x="3527" y="2590"/>
                        </a:lnTo>
                        <a:lnTo>
                          <a:pt x="3521" y="2680"/>
                        </a:lnTo>
                        <a:lnTo>
                          <a:pt x="3515" y="2769"/>
                        </a:lnTo>
                        <a:lnTo>
                          <a:pt x="3497" y="2853"/>
                        </a:lnTo>
                        <a:lnTo>
                          <a:pt x="3474" y="2931"/>
                        </a:lnTo>
                        <a:lnTo>
                          <a:pt x="3438" y="3009"/>
                        </a:lnTo>
                        <a:lnTo>
                          <a:pt x="3402" y="3075"/>
                        </a:lnTo>
                        <a:lnTo>
                          <a:pt x="3360" y="3141"/>
                        </a:lnTo>
                        <a:lnTo>
                          <a:pt x="3306" y="3201"/>
                        </a:lnTo>
                        <a:lnTo>
                          <a:pt x="3294" y="3213"/>
                        </a:lnTo>
                        <a:lnTo>
                          <a:pt x="3282" y="3225"/>
                        </a:lnTo>
                        <a:lnTo>
                          <a:pt x="3288" y="3225"/>
                        </a:lnTo>
                        <a:lnTo>
                          <a:pt x="3300" y="3213"/>
                        </a:lnTo>
                        <a:lnTo>
                          <a:pt x="3312" y="3201"/>
                        </a:lnTo>
                        <a:lnTo>
                          <a:pt x="3366" y="3141"/>
                        </a:lnTo>
                        <a:lnTo>
                          <a:pt x="3408" y="3075"/>
                        </a:lnTo>
                        <a:lnTo>
                          <a:pt x="3444" y="3009"/>
                        </a:lnTo>
                        <a:lnTo>
                          <a:pt x="3474" y="2931"/>
                        </a:lnTo>
                        <a:lnTo>
                          <a:pt x="3497" y="2853"/>
                        </a:lnTo>
                        <a:lnTo>
                          <a:pt x="3515" y="2769"/>
                        </a:lnTo>
                        <a:lnTo>
                          <a:pt x="3527" y="2680"/>
                        </a:lnTo>
                        <a:lnTo>
                          <a:pt x="3527" y="2590"/>
                        </a:lnTo>
                        <a:lnTo>
                          <a:pt x="3521" y="2488"/>
                        </a:lnTo>
                        <a:lnTo>
                          <a:pt x="3509" y="2386"/>
                        </a:lnTo>
                        <a:lnTo>
                          <a:pt x="3491" y="2278"/>
                        </a:lnTo>
                        <a:lnTo>
                          <a:pt x="3462" y="2170"/>
                        </a:lnTo>
                        <a:lnTo>
                          <a:pt x="3426" y="2056"/>
                        </a:lnTo>
                        <a:lnTo>
                          <a:pt x="3384" y="1948"/>
                        </a:lnTo>
                        <a:lnTo>
                          <a:pt x="3336" y="1834"/>
                        </a:lnTo>
                        <a:lnTo>
                          <a:pt x="3276" y="1726"/>
                        </a:lnTo>
                        <a:lnTo>
                          <a:pt x="3216" y="1612"/>
                        </a:lnTo>
                        <a:lnTo>
                          <a:pt x="3145" y="1499"/>
                        </a:lnTo>
                        <a:lnTo>
                          <a:pt x="3073" y="1391"/>
                        </a:lnTo>
                        <a:lnTo>
                          <a:pt x="2989" y="1277"/>
                        </a:lnTo>
                        <a:lnTo>
                          <a:pt x="2816" y="1061"/>
                        </a:lnTo>
                        <a:lnTo>
                          <a:pt x="2613" y="857"/>
                        </a:lnTo>
                        <a:lnTo>
                          <a:pt x="2451" y="707"/>
                        </a:lnTo>
                        <a:lnTo>
                          <a:pt x="2284" y="575"/>
                        </a:lnTo>
                        <a:lnTo>
                          <a:pt x="2116" y="456"/>
                        </a:lnTo>
                        <a:lnTo>
                          <a:pt x="1949" y="348"/>
                        </a:lnTo>
                        <a:lnTo>
                          <a:pt x="1775" y="252"/>
                        </a:lnTo>
                        <a:lnTo>
                          <a:pt x="1608" y="174"/>
                        </a:lnTo>
                        <a:lnTo>
                          <a:pt x="1435" y="108"/>
                        </a:lnTo>
                        <a:lnTo>
                          <a:pt x="1273" y="60"/>
                        </a:lnTo>
                        <a:lnTo>
                          <a:pt x="1112" y="24"/>
                        </a:lnTo>
                        <a:lnTo>
                          <a:pt x="956" y="0"/>
                        </a:lnTo>
                        <a:lnTo>
                          <a:pt x="807" y="0"/>
                        </a:lnTo>
                        <a:lnTo>
                          <a:pt x="669" y="12"/>
                        </a:lnTo>
                        <a:lnTo>
                          <a:pt x="538" y="42"/>
                        </a:lnTo>
                        <a:lnTo>
                          <a:pt x="418" y="84"/>
                        </a:lnTo>
                        <a:lnTo>
                          <a:pt x="311" y="150"/>
                        </a:lnTo>
                        <a:lnTo>
                          <a:pt x="215" y="228"/>
                        </a:lnTo>
                        <a:lnTo>
                          <a:pt x="167" y="288"/>
                        </a:lnTo>
                        <a:lnTo>
                          <a:pt x="119" y="354"/>
                        </a:lnTo>
                        <a:lnTo>
                          <a:pt x="83" y="420"/>
                        </a:lnTo>
                        <a:lnTo>
                          <a:pt x="53" y="498"/>
                        </a:lnTo>
                        <a:lnTo>
                          <a:pt x="30" y="575"/>
                        </a:lnTo>
                        <a:lnTo>
                          <a:pt x="12" y="659"/>
                        </a:lnTo>
                        <a:lnTo>
                          <a:pt x="0" y="749"/>
                        </a:lnTo>
                        <a:lnTo>
                          <a:pt x="0" y="839"/>
                        </a:lnTo>
                        <a:lnTo>
                          <a:pt x="6" y="941"/>
                        </a:lnTo>
                        <a:lnTo>
                          <a:pt x="18" y="1043"/>
                        </a:lnTo>
                        <a:lnTo>
                          <a:pt x="35" y="1151"/>
                        </a:lnTo>
                        <a:lnTo>
                          <a:pt x="65" y="1259"/>
                        </a:lnTo>
                        <a:lnTo>
                          <a:pt x="101" y="1373"/>
                        </a:lnTo>
                        <a:lnTo>
                          <a:pt x="143" y="1481"/>
                        </a:lnTo>
                        <a:lnTo>
                          <a:pt x="191" y="1595"/>
                        </a:lnTo>
                        <a:lnTo>
                          <a:pt x="251" y="1708"/>
                        </a:lnTo>
                        <a:lnTo>
                          <a:pt x="311" y="1816"/>
                        </a:lnTo>
                        <a:lnTo>
                          <a:pt x="382" y="1930"/>
                        </a:lnTo>
                        <a:lnTo>
                          <a:pt x="454" y="2038"/>
                        </a:lnTo>
                        <a:lnTo>
                          <a:pt x="538" y="2152"/>
                        </a:lnTo>
                        <a:lnTo>
                          <a:pt x="717" y="2368"/>
                        </a:lnTo>
                        <a:lnTo>
                          <a:pt x="914" y="2572"/>
                        </a:lnTo>
                        <a:lnTo>
                          <a:pt x="1028" y="2674"/>
                        </a:lnTo>
                        <a:lnTo>
                          <a:pt x="1142" y="2775"/>
                        </a:lnTo>
                        <a:lnTo>
                          <a:pt x="1255" y="2865"/>
                        </a:lnTo>
                        <a:lnTo>
                          <a:pt x="1369" y="2949"/>
                        </a:lnTo>
                        <a:lnTo>
                          <a:pt x="1488" y="3027"/>
                        </a:lnTo>
                        <a:lnTo>
                          <a:pt x="1608" y="3099"/>
                        </a:lnTo>
                        <a:lnTo>
                          <a:pt x="1722" y="3165"/>
                        </a:lnTo>
                        <a:lnTo>
                          <a:pt x="1841" y="3225"/>
                        </a:lnTo>
                        <a:lnTo>
                          <a:pt x="1853" y="3225"/>
                        </a:lnTo>
                        <a:lnTo>
                          <a:pt x="1734" y="3165"/>
                        </a:lnTo>
                        <a:lnTo>
                          <a:pt x="1614" y="3099"/>
                        </a:lnTo>
                        <a:lnTo>
                          <a:pt x="1494" y="3027"/>
                        </a:lnTo>
                        <a:lnTo>
                          <a:pt x="1375" y="2949"/>
                        </a:lnTo>
                        <a:lnTo>
                          <a:pt x="1261" y="2865"/>
                        </a:lnTo>
                        <a:lnTo>
                          <a:pt x="1142" y="2769"/>
                        </a:lnTo>
                        <a:lnTo>
                          <a:pt x="914" y="2572"/>
                        </a:lnTo>
                        <a:lnTo>
                          <a:pt x="914" y="2572"/>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FFFFFF"/>
                      </a:solidFill>
                      <a:latin typeface="Arial" panose="020B0604020202020204" pitchFamily="34" charset="0"/>
                    </a:endParaRPr>
                  </a:p>
                </p:txBody>
              </p:sp>
              <p:grpSp>
                <p:nvGrpSpPr>
                  <p:cNvPr id="67594" name="Group 10"/>
                  <p:cNvGrpSpPr>
                    <a:grpSpLocks/>
                  </p:cNvGrpSpPr>
                  <p:nvPr userDrawn="1"/>
                </p:nvGrpSpPr>
                <p:grpSpPr bwMode="auto">
                  <a:xfrm>
                    <a:off x="0" y="522"/>
                    <a:ext cx="4751" cy="3794"/>
                    <a:chOff x="0" y="522"/>
                    <a:chExt cx="4751" cy="3794"/>
                  </a:xfrm>
                </p:grpSpPr>
                <p:sp>
                  <p:nvSpPr>
                    <p:cNvPr id="67595" name="Freeform 11"/>
                    <p:cNvSpPr>
                      <a:spLocks/>
                    </p:cNvSpPr>
                    <p:nvPr userDrawn="1"/>
                  </p:nvSpPr>
                  <p:spPr bwMode="hidden">
                    <a:xfrm>
                      <a:off x="400" y="522"/>
                      <a:ext cx="4264" cy="3794"/>
                    </a:xfrm>
                    <a:custGeom>
                      <a:avLst/>
                      <a:gdLst>
                        <a:gd name="T0" fmla="*/ 4245 w 4251"/>
                        <a:gd name="T1" fmla="*/ 3237 h 3794"/>
                        <a:gd name="T2" fmla="*/ 4203 w 4251"/>
                        <a:gd name="T3" fmla="*/ 2961 h 3794"/>
                        <a:gd name="T4" fmla="*/ 4120 w 4251"/>
                        <a:gd name="T5" fmla="*/ 2679 h 3794"/>
                        <a:gd name="T6" fmla="*/ 4000 w 4251"/>
                        <a:gd name="T7" fmla="*/ 2391 h 3794"/>
                        <a:gd name="T8" fmla="*/ 3845 w 4251"/>
                        <a:gd name="T9" fmla="*/ 2098 h 3794"/>
                        <a:gd name="T10" fmla="*/ 3659 w 4251"/>
                        <a:gd name="T11" fmla="*/ 1810 h 3794"/>
                        <a:gd name="T12" fmla="*/ 3438 w 4251"/>
                        <a:gd name="T13" fmla="*/ 1528 h 3794"/>
                        <a:gd name="T14" fmla="*/ 3193 w 4251"/>
                        <a:gd name="T15" fmla="*/ 1252 h 3794"/>
                        <a:gd name="T16" fmla="*/ 2858 w 4251"/>
                        <a:gd name="T17" fmla="*/ 935 h 3794"/>
                        <a:gd name="T18" fmla="*/ 2434 w 4251"/>
                        <a:gd name="T19" fmla="*/ 605 h 3794"/>
                        <a:gd name="T20" fmla="*/ 1991 w 4251"/>
                        <a:gd name="T21" fmla="*/ 341 h 3794"/>
                        <a:gd name="T22" fmla="*/ 1549 w 4251"/>
                        <a:gd name="T23" fmla="*/ 143 h 3794"/>
                        <a:gd name="T24" fmla="*/ 1124 w 4251"/>
                        <a:gd name="T25" fmla="*/ 35 h 3794"/>
                        <a:gd name="T26" fmla="*/ 741 w 4251"/>
                        <a:gd name="T27" fmla="*/ 0 h 3794"/>
                        <a:gd name="T28" fmla="*/ 401 w 4251"/>
                        <a:gd name="T29" fmla="*/ 47 h 3794"/>
                        <a:gd name="T30" fmla="*/ 120 w 4251"/>
                        <a:gd name="T31" fmla="*/ 173 h 3794"/>
                        <a:gd name="T32" fmla="*/ 0 w 4251"/>
                        <a:gd name="T33" fmla="*/ 269 h 3794"/>
                        <a:gd name="T34" fmla="*/ 263 w 4251"/>
                        <a:gd name="T35" fmla="*/ 101 h 3794"/>
                        <a:gd name="T36" fmla="*/ 586 w 4251"/>
                        <a:gd name="T37" fmla="*/ 18 h 3794"/>
                        <a:gd name="T38" fmla="*/ 957 w 4251"/>
                        <a:gd name="T39" fmla="*/ 18 h 3794"/>
                        <a:gd name="T40" fmla="*/ 1357 w 4251"/>
                        <a:gd name="T41" fmla="*/ 95 h 3794"/>
                        <a:gd name="T42" fmla="*/ 1782 w 4251"/>
                        <a:gd name="T43" fmla="*/ 245 h 3794"/>
                        <a:gd name="T44" fmla="*/ 2212 w 4251"/>
                        <a:gd name="T45" fmla="*/ 467 h 3794"/>
                        <a:gd name="T46" fmla="*/ 2643 w 4251"/>
                        <a:gd name="T47" fmla="*/ 761 h 3794"/>
                        <a:gd name="T48" fmla="*/ 3061 w 4251"/>
                        <a:gd name="T49" fmla="*/ 1120 h 3794"/>
                        <a:gd name="T50" fmla="*/ 3318 w 4251"/>
                        <a:gd name="T51" fmla="*/ 1390 h 3794"/>
                        <a:gd name="T52" fmla="*/ 3552 w 4251"/>
                        <a:gd name="T53" fmla="*/ 1666 h 3794"/>
                        <a:gd name="T54" fmla="*/ 3755 w 4251"/>
                        <a:gd name="T55" fmla="*/ 1954 h 3794"/>
                        <a:gd name="T56" fmla="*/ 3922 w 4251"/>
                        <a:gd name="T57" fmla="*/ 2247 h 3794"/>
                        <a:gd name="T58" fmla="*/ 4060 w 4251"/>
                        <a:gd name="T59" fmla="*/ 2535 h 3794"/>
                        <a:gd name="T60" fmla="*/ 4162 w 4251"/>
                        <a:gd name="T61" fmla="*/ 2823 h 3794"/>
                        <a:gd name="T62" fmla="*/ 4221 w 4251"/>
                        <a:gd name="T63" fmla="*/ 3105 h 3794"/>
                        <a:gd name="T64" fmla="*/ 4245 w 4251"/>
                        <a:gd name="T65" fmla="*/ 3368 h 3794"/>
                        <a:gd name="T66" fmla="*/ 4233 w 4251"/>
                        <a:gd name="T67" fmla="*/ 3590 h 3794"/>
                        <a:gd name="T68" fmla="*/ 4185 w 4251"/>
                        <a:gd name="T69" fmla="*/ 3794 h 3794"/>
                        <a:gd name="T70" fmla="*/ 4215 w 4251"/>
                        <a:gd name="T71" fmla="*/ 3692 h 3794"/>
                        <a:gd name="T72" fmla="*/ 4245 w 4251"/>
                        <a:gd name="T73" fmla="*/ 3482 h 3794"/>
                        <a:gd name="T74" fmla="*/ 4251 w 4251"/>
                        <a:gd name="T75" fmla="*/ 3368 h 3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251" h="3794">
                          <a:moveTo>
                            <a:pt x="4251" y="3368"/>
                          </a:moveTo>
                          <a:lnTo>
                            <a:pt x="4245" y="3237"/>
                          </a:lnTo>
                          <a:lnTo>
                            <a:pt x="4227" y="3099"/>
                          </a:lnTo>
                          <a:lnTo>
                            <a:pt x="4203" y="2961"/>
                          </a:lnTo>
                          <a:lnTo>
                            <a:pt x="4167" y="2823"/>
                          </a:lnTo>
                          <a:lnTo>
                            <a:pt x="4120" y="2679"/>
                          </a:lnTo>
                          <a:lnTo>
                            <a:pt x="4066" y="2535"/>
                          </a:lnTo>
                          <a:lnTo>
                            <a:pt x="4000" y="2391"/>
                          </a:lnTo>
                          <a:lnTo>
                            <a:pt x="3928" y="2247"/>
                          </a:lnTo>
                          <a:lnTo>
                            <a:pt x="3845" y="2098"/>
                          </a:lnTo>
                          <a:lnTo>
                            <a:pt x="3755" y="1954"/>
                          </a:lnTo>
                          <a:lnTo>
                            <a:pt x="3659" y="1810"/>
                          </a:lnTo>
                          <a:lnTo>
                            <a:pt x="3552" y="1666"/>
                          </a:lnTo>
                          <a:lnTo>
                            <a:pt x="3438" y="1528"/>
                          </a:lnTo>
                          <a:lnTo>
                            <a:pt x="3318" y="1390"/>
                          </a:lnTo>
                          <a:lnTo>
                            <a:pt x="3193" y="1252"/>
                          </a:lnTo>
                          <a:lnTo>
                            <a:pt x="3061" y="1120"/>
                          </a:lnTo>
                          <a:lnTo>
                            <a:pt x="2858" y="935"/>
                          </a:lnTo>
                          <a:lnTo>
                            <a:pt x="2649" y="761"/>
                          </a:lnTo>
                          <a:lnTo>
                            <a:pt x="2434" y="605"/>
                          </a:lnTo>
                          <a:lnTo>
                            <a:pt x="2212" y="467"/>
                          </a:lnTo>
                          <a:lnTo>
                            <a:pt x="1991" y="341"/>
                          </a:lnTo>
                          <a:lnTo>
                            <a:pt x="1770" y="233"/>
                          </a:lnTo>
                          <a:lnTo>
                            <a:pt x="1549" y="143"/>
                          </a:lnTo>
                          <a:lnTo>
                            <a:pt x="1327" y="77"/>
                          </a:lnTo>
                          <a:lnTo>
                            <a:pt x="1124" y="35"/>
                          </a:lnTo>
                          <a:lnTo>
                            <a:pt x="927" y="6"/>
                          </a:lnTo>
                          <a:lnTo>
                            <a:pt x="741" y="0"/>
                          </a:lnTo>
                          <a:lnTo>
                            <a:pt x="568" y="18"/>
                          </a:lnTo>
                          <a:lnTo>
                            <a:pt x="401" y="47"/>
                          </a:lnTo>
                          <a:lnTo>
                            <a:pt x="257" y="101"/>
                          </a:lnTo>
                          <a:lnTo>
                            <a:pt x="120" y="173"/>
                          </a:lnTo>
                          <a:lnTo>
                            <a:pt x="0" y="263"/>
                          </a:lnTo>
                          <a:lnTo>
                            <a:pt x="0" y="269"/>
                          </a:lnTo>
                          <a:lnTo>
                            <a:pt x="126" y="173"/>
                          </a:lnTo>
                          <a:lnTo>
                            <a:pt x="263" y="101"/>
                          </a:lnTo>
                          <a:lnTo>
                            <a:pt x="419" y="47"/>
                          </a:lnTo>
                          <a:lnTo>
                            <a:pt x="586" y="18"/>
                          </a:lnTo>
                          <a:lnTo>
                            <a:pt x="765" y="6"/>
                          </a:lnTo>
                          <a:lnTo>
                            <a:pt x="957" y="18"/>
                          </a:lnTo>
                          <a:lnTo>
                            <a:pt x="1154" y="47"/>
                          </a:lnTo>
                          <a:lnTo>
                            <a:pt x="1357" y="95"/>
                          </a:lnTo>
                          <a:lnTo>
                            <a:pt x="1567" y="161"/>
                          </a:lnTo>
                          <a:lnTo>
                            <a:pt x="1782" y="245"/>
                          </a:lnTo>
                          <a:lnTo>
                            <a:pt x="1997" y="347"/>
                          </a:lnTo>
                          <a:lnTo>
                            <a:pt x="2212" y="467"/>
                          </a:lnTo>
                          <a:lnTo>
                            <a:pt x="2428" y="605"/>
                          </a:lnTo>
                          <a:lnTo>
                            <a:pt x="2643" y="761"/>
                          </a:lnTo>
                          <a:lnTo>
                            <a:pt x="2858" y="935"/>
                          </a:lnTo>
                          <a:lnTo>
                            <a:pt x="3061" y="1120"/>
                          </a:lnTo>
                          <a:lnTo>
                            <a:pt x="3193" y="1252"/>
                          </a:lnTo>
                          <a:lnTo>
                            <a:pt x="3318" y="1390"/>
                          </a:lnTo>
                          <a:lnTo>
                            <a:pt x="3438" y="1528"/>
                          </a:lnTo>
                          <a:lnTo>
                            <a:pt x="3552" y="1666"/>
                          </a:lnTo>
                          <a:lnTo>
                            <a:pt x="3653" y="1810"/>
                          </a:lnTo>
                          <a:lnTo>
                            <a:pt x="3755" y="1954"/>
                          </a:lnTo>
                          <a:lnTo>
                            <a:pt x="3839" y="2104"/>
                          </a:lnTo>
                          <a:lnTo>
                            <a:pt x="3922" y="2247"/>
                          </a:lnTo>
                          <a:lnTo>
                            <a:pt x="3994" y="2391"/>
                          </a:lnTo>
                          <a:lnTo>
                            <a:pt x="4060" y="2535"/>
                          </a:lnTo>
                          <a:lnTo>
                            <a:pt x="4114" y="2679"/>
                          </a:lnTo>
                          <a:lnTo>
                            <a:pt x="4162" y="2823"/>
                          </a:lnTo>
                          <a:lnTo>
                            <a:pt x="4197" y="2967"/>
                          </a:lnTo>
                          <a:lnTo>
                            <a:pt x="4221" y="3105"/>
                          </a:lnTo>
                          <a:lnTo>
                            <a:pt x="4239" y="3237"/>
                          </a:lnTo>
                          <a:lnTo>
                            <a:pt x="4245" y="3368"/>
                          </a:lnTo>
                          <a:lnTo>
                            <a:pt x="4245" y="3482"/>
                          </a:lnTo>
                          <a:lnTo>
                            <a:pt x="4233" y="3590"/>
                          </a:lnTo>
                          <a:lnTo>
                            <a:pt x="4215" y="3692"/>
                          </a:lnTo>
                          <a:lnTo>
                            <a:pt x="4185" y="3794"/>
                          </a:lnTo>
                          <a:lnTo>
                            <a:pt x="4185" y="3794"/>
                          </a:lnTo>
                          <a:lnTo>
                            <a:pt x="4215" y="3692"/>
                          </a:lnTo>
                          <a:lnTo>
                            <a:pt x="4239" y="3590"/>
                          </a:lnTo>
                          <a:lnTo>
                            <a:pt x="4245" y="3482"/>
                          </a:lnTo>
                          <a:lnTo>
                            <a:pt x="4251" y="3368"/>
                          </a:lnTo>
                          <a:lnTo>
                            <a:pt x="4251" y="336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FFFFFF"/>
                        </a:solidFill>
                        <a:latin typeface="Arial" panose="020B0604020202020204" pitchFamily="34" charset="0"/>
                      </a:endParaRPr>
                    </a:p>
                  </p:txBody>
                </p:sp>
                <p:grpSp>
                  <p:nvGrpSpPr>
                    <p:cNvPr id="67596" name="Group 12"/>
                    <p:cNvGrpSpPr>
                      <a:grpSpLocks/>
                    </p:cNvGrpSpPr>
                    <p:nvPr userDrawn="1"/>
                  </p:nvGrpSpPr>
                  <p:grpSpPr bwMode="auto">
                    <a:xfrm>
                      <a:off x="0" y="659"/>
                      <a:ext cx="4751" cy="3657"/>
                      <a:chOff x="0" y="659"/>
                      <a:chExt cx="4751" cy="3657"/>
                    </a:xfrm>
                  </p:grpSpPr>
                  <p:sp>
                    <p:nvSpPr>
                      <p:cNvPr id="67597" name="Freeform 13"/>
                      <p:cNvSpPr>
                        <a:spLocks/>
                      </p:cNvSpPr>
                      <p:nvPr userDrawn="1"/>
                    </p:nvSpPr>
                    <p:spPr bwMode="hidden">
                      <a:xfrm>
                        <a:off x="400" y="659"/>
                        <a:ext cx="4121" cy="3657"/>
                      </a:xfrm>
                      <a:custGeom>
                        <a:avLst/>
                        <a:gdLst>
                          <a:gd name="T0" fmla="*/ 161 w 4108"/>
                          <a:gd name="T1" fmla="*/ 186 h 3657"/>
                          <a:gd name="T2" fmla="*/ 442 w 4108"/>
                          <a:gd name="T3" fmla="*/ 54 h 3657"/>
                          <a:gd name="T4" fmla="*/ 771 w 4108"/>
                          <a:gd name="T5" fmla="*/ 6 h 3657"/>
                          <a:gd name="T6" fmla="*/ 1136 w 4108"/>
                          <a:gd name="T7" fmla="*/ 36 h 3657"/>
                          <a:gd name="T8" fmla="*/ 1537 w 4108"/>
                          <a:gd name="T9" fmla="*/ 144 h 3657"/>
                          <a:gd name="T10" fmla="*/ 1949 w 4108"/>
                          <a:gd name="T11" fmla="*/ 324 h 3657"/>
                          <a:gd name="T12" fmla="*/ 2368 w 4108"/>
                          <a:gd name="T13" fmla="*/ 570 h 3657"/>
                          <a:gd name="T14" fmla="*/ 2780 w 4108"/>
                          <a:gd name="T15" fmla="*/ 888 h 3657"/>
                          <a:gd name="T16" fmla="*/ 3103 w 4108"/>
                          <a:gd name="T17" fmla="*/ 1193 h 3657"/>
                          <a:gd name="T18" fmla="*/ 3336 w 4108"/>
                          <a:gd name="T19" fmla="*/ 1451 h 3657"/>
                          <a:gd name="T20" fmla="*/ 3540 w 4108"/>
                          <a:gd name="T21" fmla="*/ 1721 h 3657"/>
                          <a:gd name="T22" fmla="*/ 3719 w 4108"/>
                          <a:gd name="T23" fmla="*/ 1997 h 3657"/>
                          <a:gd name="T24" fmla="*/ 3863 w 4108"/>
                          <a:gd name="T25" fmla="*/ 2272 h 3657"/>
                          <a:gd name="T26" fmla="*/ 3976 w 4108"/>
                          <a:gd name="T27" fmla="*/ 2548 h 3657"/>
                          <a:gd name="T28" fmla="*/ 4060 w 4108"/>
                          <a:gd name="T29" fmla="*/ 2818 h 3657"/>
                          <a:gd name="T30" fmla="*/ 4102 w 4108"/>
                          <a:gd name="T31" fmla="*/ 3070 h 3657"/>
                          <a:gd name="T32" fmla="*/ 4102 w 4108"/>
                          <a:gd name="T33" fmla="*/ 3321 h 3657"/>
                          <a:gd name="T34" fmla="*/ 4060 w 4108"/>
                          <a:gd name="T35" fmla="*/ 3549 h 3657"/>
                          <a:gd name="T36" fmla="*/ 4030 w 4108"/>
                          <a:gd name="T37" fmla="*/ 3657 h 3657"/>
                          <a:gd name="T38" fmla="*/ 4090 w 4108"/>
                          <a:gd name="T39" fmla="*/ 3447 h 3657"/>
                          <a:gd name="T40" fmla="*/ 4108 w 4108"/>
                          <a:gd name="T41" fmla="*/ 3213 h 3657"/>
                          <a:gd name="T42" fmla="*/ 4102 w 4108"/>
                          <a:gd name="T43" fmla="*/ 3070 h 3657"/>
                          <a:gd name="T44" fmla="*/ 4060 w 4108"/>
                          <a:gd name="T45" fmla="*/ 2812 h 3657"/>
                          <a:gd name="T46" fmla="*/ 3982 w 4108"/>
                          <a:gd name="T47" fmla="*/ 2548 h 3657"/>
                          <a:gd name="T48" fmla="*/ 3869 w 4108"/>
                          <a:gd name="T49" fmla="*/ 2272 h 3657"/>
                          <a:gd name="T50" fmla="*/ 3725 w 4108"/>
                          <a:gd name="T51" fmla="*/ 1997 h 3657"/>
                          <a:gd name="T52" fmla="*/ 3546 w 4108"/>
                          <a:gd name="T53" fmla="*/ 1721 h 3657"/>
                          <a:gd name="T54" fmla="*/ 3342 w 4108"/>
                          <a:gd name="T55" fmla="*/ 1451 h 3657"/>
                          <a:gd name="T56" fmla="*/ 3109 w 4108"/>
                          <a:gd name="T57" fmla="*/ 1187 h 3657"/>
                          <a:gd name="T58" fmla="*/ 2792 w 4108"/>
                          <a:gd name="T59" fmla="*/ 888 h 3657"/>
                          <a:gd name="T60" fmla="*/ 2386 w 4108"/>
                          <a:gd name="T61" fmla="*/ 576 h 3657"/>
                          <a:gd name="T62" fmla="*/ 1967 w 4108"/>
                          <a:gd name="T63" fmla="*/ 330 h 3657"/>
                          <a:gd name="T64" fmla="*/ 1543 w 4108"/>
                          <a:gd name="T65" fmla="*/ 144 h 3657"/>
                          <a:gd name="T66" fmla="*/ 1130 w 4108"/>
                          <a:gd name="T67" fmla="*/ 30 h 3657"/>
                          <a:gd name="T68" fmla="*/ 753 w 4108"/>
                          <a:gd name="T69" fmla="*/ 0 h 3657"/>
                          <a:gd name="T70" fmla="*/ 431 w 4108"/>
                          <a:gd name="T71" fmla="*/ 54 h 3657"/>
                          <a:gd name="T72" fmla="*/ 161 w 4108"/>
                          <a:gd name="T73" fmla="*/ 186 h 3657"/>
                          <a:gd name="T74" fmla="*/ 24 w 4108"/>
                          <a:gd name="T75" fmla="*/ 306 h 3657"/>
                          <a:gd name="T76" fmla="*/ 0 w 4108"/>
                          <a:gd name="T77" fmla="*/ 336 h 3657"/>
                          <a:gd name="T78" fmla="*/ 48 w 4108"/>
                          <a:gd name="T79" fmla="*/ 282 h 3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108" h="3657">
                            <a:moveTo>
                              <a:pt x="48" y="282"/>
                            </a:moveTo>
                            <a:lnTo>
                              <a:pt x="161" y="186"/>
                            </a:lnTo>
                            <a:lnTo>
                              <a:pt x="293" y="108"/>
                            </a:lnTo>
                            <a:lnTo>
                              <a:pt x="442" y="54"/>
                            </a:lnTo>
                            <a:lnTo>
                              <a:pt x="598" y="18"/>
                            </a:lnTo>
                            <a:lnTo>
                              <a:pt x="771" y="6"/>
                            </a:lnTo>
                            <a:lnTo>
                              <a:pt x="951" y="12"/>
                            </a:lnTo>
                            <a:lnTo>
                              <a:pt x="1136" y="36"/>
                            </a:lnTo>
                            <a:lnTo>
                              <a:pt x="1333" y="84"/>
                            </a:lnTo>
                            <a:lnTo>
                              <a:pt x="1537" y="144"/>
                            </a:lnTo>
                            <a:lnTo>
                              <a:pt x="1740" y="222"/>
                            </a:lnTo>
                            <a:lnTo>
                              <a:pt x="1949" y="324"/>
                            </a:lnTo>
                            <a:lnTo>
                              <a:pt x="2158" y="438"/>
                            </a:lnTo>
                            <a:lnTo>
                              <a:pt x="2368" y="570"/>
                            </a:lnTo>
                            <a:lnTo>
                              <a:pt x="2577" y="720"/>
                            </a:lnTo>
                            <a:lnTo>
                              <a:pt x="2780" y="888"/>
                            </a:lnTo>
                            <a:lnTo>
                              <a:pt x="2978" y="1067"/>
                            </a:lnTo>
                            <a:lnTo>
                              <a:pt x="3103" y="1193"/>
                            </a:lnTo>
                            <a:lnTo>
                              <a:pt x="3223" y="1319"/>
                            </a:lnTo>
                            <a:lnTo>
                              <a:pt x="3336" y="1451"/>
                            </a:lnTo>
                            <a:lnTo>
                              <a:pt x="3444" y="1589"/>
                            </a:lnTo>
                            <a:lnTo>
                              <a:pt x="3540" y="1721"/>
                            </a:lnTo>
                            <a:lnTo>
                              <a:pt x="3635" y="1859"/>
                            </a:lnTo>
                            <a:lnTo>
                              <a:pt x="3719" y="1997"/>
                            </a:lnTo>
                            <a:lnTo>
                              <a:pt x="3797" y="2134"/>
                            </a:lnTo>
                            <a:lnTo>
                              <a:pt x="3863" y="2272"/>
                            </a:lnTo>
                            <a:lnTo>
                              <a:pt x="3928" y="2410"/>
                            </a:lnTo>
                            <a:lnTo>
                              <a:pt x="3976" y="2548"/>
                            </a:lnTo>
                            <a:lnTo>
                              <a:pt x="4024" y="2680"/>
                            </a:lnTo>
                            <a:lnTo>
                              <a:pt x="4060" y="2818"/>
                            </a:lnTo>
                            <a:lnTo>
                              <a:pt x="4084" y="2944"/>
                            </a:lnTo>
                            <a:lnTo>
                              <a:pt x="4102" y="3070"/>
                            </a:lnTo>
                            <a:lnTo>
                              <a:pt x="4108" y="3195"/>
                            </a:lnTo>
                            <a:lnTo>
                              <a:pt x="4102" y="3321"/>
                            </a:lnTo>
                            <a:lnTo>
                              <a:pt x="4090" y="3441"/>
                            </a:lnTo>
                            <a:lnTo>
                              <a:pt x="4060" y="3549"/>
                            </a:lnTo>
                            <a:lnTo>
                              <a:pt x="4024" y="3657"/>
                            </a:lnTo>
                            <a:lnTo>
                              <a:pt x="4030" y="3657"/>
                            </a:lnTo>
                            <a:lnTo>
                              <a:pt x="4066" y="3555"/>
                            </a:lnTo>
                            <a:lnTo>
                              <a:pt x="4090" y="3447"/>
                            </a:lnTo>
                            <a:lnTo>
                              <a:pt x="4102" y="3333"/>
                            </a:lnTo>
                            <a:lnTo>
                              <a:pt x="4108" y="3213"/>
                            </a:lnTo>
                            <a:lnTo>
                              <a:pt x="4108" y="3195"/>
                            </a:lnTo>
                            <a:lnTo>
                              <a:pt x="4102" y="3070"/>
                            </a:lnTo>
                            <a:lnTo>
                              <a:pt x="4084" y="2944"/>
                            </a:lnTo>
                            <a:lnTo>
                              <a:pt x="4060" y="2812"/>
                            </a:lnTo>
                            <a:lnTo>
                              <a:pt x="4024" y="2680"/>
                            </a:lnTo>
                            <a:lnTo>
                              <a:pt x="3982" y="2548"/>
                            </a:lnTo>
                            <a:lnTo>
                              <a:pt x="3928" y="2410"/>
                            </a:lnTo>
                            <a:lnTo>
                              <a:pt x="3869" y="2272"/>
                            </a:lnTo>
                            <a:lnTo>
                              <a:pt x="3803" y="2134"/>
                            </a:lnTo>
                            <a:lnTo>
                              <a:pt x="3725" y="1997"/>
                            </a:lnTo>
                            <a:lnTo>
                              <a:pt x="3641" y="1859"/>
                            </a:lnTo>
                            <a:lnTo>
                              <a:pt x="3546" y="1721"/>
                            </a:lnTo>
                            <a:lnTo>
                              <a:pt x="3450" y="1583"/>
                            </a:lnTo>
                            <a:lnTo>
                              <a:pt x="3342" y="1451"/>
                            </a:lnTo>
                            <a:lnTo>
                              <a:pt x="3229" y="1319"/>
                            </a:lnTo>
                            <a:lnTo>
                              <a:pt x="3109" y="1187"/>
                            </a:lnTo>
                            <a:lnTo>
                              <a:pt x="2984" y="1061"/>
                            </a:lnTo>
                            <a:lnTo>
                              <a:pt x="2792" y="888"/>
                            </a:lnTo>
                            <a:lnTo>
                              <a:pt x="2589" y="726"/>
                            </a:lnTo>
                            <a:lnTo>
                              <a:pt x="2386" y="576"/>
                            </a:lnTo>
                            <a:lnTo>
                              <a:pt x="2176" y="444"/>
                            </a:lnTo>
                            <a:lnTo>
                              <a:pt x="1967" y="330"/>
                            </a:lnTo>
                            <a:lnTo>
                              <a:pt x="1752" y="228"/>
                            </a:lnTo>
                            <a:lnTo>
                              <a:pt x="1543" y="144"/>
                            </a:lnTo>
                            <a:lnTo>
                              <a:pt x="1333" y="78"/>
                            </a:lnTo>
                            <a:lnTo>
                              <a:pt x="1130" y="30"/>
                            </a:lnTo>
                            <a:lnTo>
                              <a:pt x="939" y="6"/>
                            </a:lnTo>
                            <a:lnTo>
                              <a:pt x="753" y="0"/>
                            </a:lnTo>
                            <a:lnTo>
                              <a:pt x="586" y="18"/>
                            </a:lnTo>
                            <a:lnTo>
                              <a:pt x="431" y="54"/>
                            </a:lnTo>
                            <a:lnTo>
                              <a:pt x="287" y="108"/>
                            </a:lnTo>
                            <a:lnTo>
                              <a:pt x="161" y="186"/>
                            </a:lnTo>
                            <a:lnTo>
                              <a:pt x="48" y="282"/>
                            </a:lnTo>
                            <a:lnTo>
                              <a:pt x="24" y="306"/>
                            </a:lnTo>
                            <a:lnTo>
                              <a:pt x="0" y="330"/>
                            </a:lnTo>
                            <a:lnTo>
                              <a:pt x="0" y="336"/>
                            </a:lnTo>
                            <a:lnTo>
                              <a:pt x="24" y="312"/>
                            </a:lnTo>
                            <a:lnTo>
                              <a:pt x="48" y="282"/>
                            </a:lnTo>
                            <a:lnTo>
                              <a:pt x="48" y="282"/>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FFFFFF"/>
                          </a:solidFill>
                          <a:latin typeface="Arial" panose="020B0604020202020204" pitchFamily="34" charset="0"/>
                        </a:endParaRPr>
                      </a:p>
                    </p:txBody>
                  </p:sp>
                  <p:grpSp>
                    <p:nvGrpSpPr>
                      <p:cNvPr id="67598" name="Group 14"/>
                      <p:cNvGrpSpPr>
                        <a:grpSpLocks/>
                      </p:cNvGrpSpPr>
                      <p:nvPr userDrawn="1"/>
                    </p:nvGrpSpPr>
                    <p:grpSpPr bwMode="auto">
                      <a:xfrm>
                        <a:off x="0" y="808"/>
                        <a:ext cx="4751" cy="3508"/>
                        <a:chOff x="-400" y="808"/>
                        <a:chExt cx="4751" cy="3508"/>
                      </a:xfrm>
                    </p:grpSpPr>
                    <p:sp>
                      <p:nvSpPr>
                        <p:cNvPr id="67599" name="Line 15"/>
                        <p:cNvSpPr>
                          <a:spLocks noChangeShapeType="1"/>
                        </p:cNvSpPr>
                        <p:nvPr userDrawn="1"/>
                      </p:nvSpPr>
                      <p:spPr bwMode="hidden">
                        <a:xfrm rot="1678521" flipH="1" flipV="1">
                          <a:off x="876" y="809"/>
                          <a:ext cx="1242" cy="1910"/>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mtClean="0">
                            <a:solidFill>
                              <a:srgbClr val="FFFFFF"/>
                            </a:solidFill>
                            <a:latin typeface="Arial" panose="020B0604020202020204" pitchFamily="34" charset="0"/>
                          </a:endParaRPr>
                        </a:p>
                      </p:txBody>
                    </p:sp>
                    <p:sp>
                      <p:nvSpPr>
                        <p:cNvPr id="67600" name="Line 16"/>
                        <p:cNvSpPr>
                          <a:spLocks noChangeShapeType="1"/>
                        </p:cNvSpPr>
                        <p:nvPr userDrawn="1"/>
                      </p:nvSpPr>
                      <p:spPr bwMode="hidden">
                        <a:xfrm rot="1678521" flipH="1" flipV="1">
                          <a:off x="-210" y="2117"/>
                          <a:ext cx="1921" cy="379"/>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mtClean="0">
                            <a:solidFill>
                              <a:srgbClr val="FFFFFF"/>
                            </a:solidFill>
                            <a:latin typeface="Arial" panose="020B0604020202020204" pitchFamily="34" charset="0"/>
                          </a:endParaRPr>
                        </a:p>
                      </p:txBody>
                    </p:sp>
                    <p:sp>
                      <p:nvSpPr>
                        <p:cNvPr id="67601" name="Line 17"/>
                        <p:cNvSpPr>
                          <a:spLocks noChangeShapeType="1"/>
                        </p:cNvSpPr>
                        <p:nvPr userDrawn="1"/>
                      </p:nvSpPr>
                      <p:spPr bwMode="hidden">
                        <a:xfrm rot="1678521" flipH="1" flipV="1">
                          <a:off x="-257" y="1886"/>
                          <a:ext cx="2029" cy="591"/>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mtClean="0">
                            <a:solidFill>
                              <a:srgbClr val="FFFFFF"/>
                            </a:solidFill>
                            <a:latin typeface="Arial" panose="020B0604020202020204" pitchFamily="34" charset="0"/>
                          </a:endParaRPr>
                        </a:p>
                      </p:txBody>
                    </p:sp>
                    <p:sp>
                      <p:nvSpPr>
                        <p:cNvPr id="67602" name="Line 18"/>
                        <p:cNvSpPr>
                          <a:spLocks noChangeShapeType="1"/>
                        </p:cNvSpPr>
                        <p:nvPr userDrawn="1"/>
                      </p:nvSpPr>
                      <p:spPr bwMode="hidden">
                        <a:xfrm rot="1678521" flipH="1" flipV="1">
                          <a:off x="-327" y="1599"/>
                          <a:ext cx="2175" cy="852"/>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mtClean="0">
                            <a:solidFill>
                              <a:srgbClr val="FFFFFF"/>
                            </a:solidFill>
                            <a:latin typeface="Arial" panose="020B0604020202020204" pitchFamily="34" charset="0"/>
                          </a:endParaRPr>
                        </a:p>
                      </p:txBody>
                    </p:sp>
                    <p:sp>
                      <p:nvSpPr>
                        <p:cNvPr id="67603" name="Line 19"/>
                        <p:cNvSpPr>
                          <a:spLocks noChangeShapeType="1"/>
                        </p:cNvSpPr>
                        <p:nvPr userDrawn="1"/>
                      </p:nvSpPr>
                      <p:spPr bwMode="hidden">
                        <a:xfrm rot="1678521" flipH="1" flipV="1">
                          <a:off x="-400" y="1259"/>
                          <a:ext cx="2334" cy="1165"/>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mtClean="0">
                            <a:solidFill>
                              <a:srgbClr val="FFFFFF"/>
                            </a:solidFill>
                            <a:latin typeface="Arial" panose="020B0604020202020204" pitchFamily="34" charset="0"/>
                          </a:endParaRPr>
                        </a:p>
                      </p:txBody>
                    </p:sp>
                    <p:sp>
                      <p:nvSpPr>
                        <p:cNvPr id="67604" name="Line 20"/>
                        <p:cNvSpPr>
                          <a:spLocks noChangeShapeType="1"/>
                        </p:cNvSpPr>
                        <p:nvPr userDrawn="1"/>
                      </p:nvSpPr>
                      <p:spPr bwMode="hidden">
                        <a:xfrm rot="1678521" flipH="1" flipV="1">
                          <a:off x="179" y="872"/>
                          <a:ext cx="1891" cy="1681"/>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mtClean="0">
                            <a:solidFill>
                              <a:srgbClr val="FFFFFF"/>
                            </a:solidFill>
                            <a:latin typeface="Arial" panose="020B0604020202020204" pitchFamily="34" charset="0"/>
                          </a:endParaRPr>
                        </a:p>
                      </p:txBody>
                    </p:sp>
                    <p:sp>
                      <p:nvSpPr>
                        <p:cNvPr id="67605" name="Line 21"/>
                        <p:cNvSpPr>
                          <a:spLocks noChangeShapeType="1"/>
                        </p:cNvSpPr>
                        <p:nvPr userDrawn="1"/>
                      </p:nvSpPr>
                      <p:spPr bwMode="hidden">
                        <a:xfrm rot="1678521" flipH="1" flipV="1">
                          <a:off x="-150" y="2329"/>
                          <a:ext cx="1806" cy="194"/>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mtClean="0">
                            <a:solidFill>
                              <a:srgbClr val="FFFFFF"/>
                            </a:solidFill>
                            <a:latin typeface="Arial" panose="020B0604020202020204" pitchFamily="34" charset="0"/>
                          </a:endParaRPr>
                        </a:p>
                      </p:txBody>
                    </p:sp>
                    <p:sp>
                      <p:nvSpPr>
                        <p:cNvPr id="67606" name="Line 22"/>
                        <p:cNvSpPr>
                          <a:spLocks noChangeShapeType="1"/>
                        </p:cNvSpPr>
                        <p:nvPr userDrawn="1"/>
                      </p:nvSpPr>
                      <p:spPr bwMode="hidden">
                        <a:xfrm rot="1678521" flipH="1" flipV="1">
                          <a:off x="-109" y="2514"/>
                          <a:ext cx="1720" cy="30"/>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mtClean="0">
                            <a:solidFill>
                              <a:srgbClr val="FFFFFF"/>
                            </a:solidFill>
                            <a:latin typeface="Arial" panose="020B0604020202020204" pitchFamily="34" charset="0"/>
                          </a:endParaRPr>
                        </a:p>
                      </p:txBody>
                    </p:sp>
                    <p:sp>
                      <p:nvSpPr>
                        <p:cNvPr id="67607" name="Line 23"/>
                        <p:cNvSpPr>
                          <a:spLocks noChangeShapeType="1"/>
                        </p:cNvSpPr>
                        <p:nvPr userDrawn="1"/>
                      </p:nvSpPr>
                      <p:spPr bwMode="hidden">
                        <a:xfrm rot="1678521" flipH="1">
                          <a:off x="545" y="2785"/>
                          <a:ext cx="849" cy="802"/>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mtClean="0">
                            <a:solidFill>
                              <a:srgbClr val="FFFFFF"/>
                            </a:solidFill>
                            <a:latin typeface="Arial" panose="020B0604020202020204" pitchFamily="34" charset="0"/>
                          </a:endParaRPr>
                        </a:p>
                      </p:txBody>
                    </p:sp>
                    <p:sp>
                      <p:nvSpPr>
                        <p:cNvPr id="67608" name="Line 24"/>
                        <p:cNvSpPr>
                          <a:spLocks noChangeShapeType="1"/>
                        </p:cNvSpPr>
                        <p:nvPr userDrawn="1"/>
                      </p:nvSpPr>
                      <p:spPr bwMode="hidden">
                        <a:xfrm rot="1678521" flipH="1">
                          <a:off x="168" y="2669"/>
                          <a:ext cx="1295" cy="560"/>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mtClean="0">
                            <a:solidFill>
                              <a:srgbClr val="FFFFFF"/>
                            </a:solidFill>
                            <a:latin typeface="Arial" panose="020B0604020202020204" pitchFamily="34" charset="0"/>
                          </a:endParaRPr>
                        </a:p>
                      </p:txBody>
                    </p:sp>
                    <p:sp>
                      <p:nvSpPr>
                        <p:cNvPr id="67609" name="Line 25"/>
                        <p:cNvSpPr>
                          <a:spLocks noChangeShapeType="1"/>
                        </p:cNvSpPr>
                        <p:nvPr userDrawn="1"/>
                      </p:nvSpPr>
                      <p:spPr bwMode="hidden">
                        <a:xfrm rot="1678521" flipH="1">
                          <a:off x="-34" y="2588"/>
                          <a:ext cx="1576" cy="245"/>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mtClean="0">
                            <a:solidFill>
                              <a:srgbClr val="FFFFFF"/>
                            </a:solidFill>
                            <a:latin typeface="Arial" panose="020B0604020202020204" pitchFamily="34" charset="0"/>
                          </a:endParaRPr>
                        </a:p>
                      </p:txBody>
                    </p:sp>
                    <p:sp>
                      <p:nvSpPr>
                        <p:cNvPr id="67610" name="Line 26"/>
                        <p:cNvSpPr>
                          <a:spLocks noChangeShapeType="1"/>
                        </p:cNvSpPr>
                        <p:nvPr userDrawn="1"/>
                      </p:nvSpPr>
                      <p:spPr bwMode="hidden">
                        <a:xfrm rot="1678521" flipH="1">
                          <a:off x="1201" y="2985"/>
                          <a:ext cx="141" cy="1041"/>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mtClean="0">
                            <a:solidFill>
                              <a:srgbClr val="FFFFFF"/>
                            </a:solidFill>
                            <a:latin typeface="Arial" panose="020B0604020202020204" pitchFamily="34" charset="0"/>
                          </a:endParaRPr>
                        </a:p>
                      </p:txBody>
                    </p:sp>
                    <p:sp>
                      <p:nvSpPr>
                        <p:cNvPr id="67611" name="Line 27"/>
                        <p:cNvSpPr>
                          <a:spLocks noChangeShapeType="1"/>
                        </p:cNvSpPr>
                        <p:nvPr userDrawn="1"/>
                      </p:nvSpPr>
                      <p:spPr bwMode="hidden">
                        <a:xfrm rot="1678521" flipH="1">
                          <a:off x="1292" y="3013"/>
                          <a:ext cx="47" cy="1058"/>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mtClean="0">
                            <a:solidFill>
                              <a:srgbClr val="FFFFFF"/>
                            </a:solidFill>
                            <a:latin typeface="Arial" panose="020B0604020202020204" pitchFamily="34" charset="0"/>
                          </a:endParaRPr>
                        </a:p>
                      </p:txBody>
                    </p:sp>
                    <p:sp>
                      <p:nvSpPr>
                        <p:cNvPr id="67612" name="Line 28"/>
                        <p:cNvSpPr>
                          <a:spLocks noChangeShapeType="1"/>
                        </p:cNvSpPr>
                        <p:nvPr userDrawn="1"/>
                      </p:nvSpPr>
                      <p:spPr bwMode="hidden">
                        <a:xfrm rot="1678521">
                          <a:off x="1331" y="3034"/>
                          <a:ext cx="47" cy="1081"/>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mtClean="0">
                            <a:solidFill>
                              <a:srgbClr val="FFFFFF"/>
                            </a:solidFill>
                            <a:latin typeface="Arial" panose="020B0604020202020204" pitchFamily="34" charset="0"/>
                          </a:endParaRPr>
                        </a:p>
                      </p:txBody>
                    </p:sp>
                    <p:sp>
                      <p:nvSpPr>
                        <p:cNvPr id="67613" name="Line 29"/>
                        <p:cNvSpPr>
                          <a:spLocks noChangeShapeType="1"/>
                        </p:cNvSpPr>
                        <p:nvPr userDrawn="1"/>
                      </p:nvSpPr>
                      <p:spPr bwMode="hidden">
                        <a:xfrm rot="1678521">
                          <a:off x="1325" y="3059"/>
                          <a:ext cx="145" cy="1101"/>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mtClean="0">
                            <a:solidFill>
                              <a:srgbClr val="FFFFFF"/>
                            </a:solidFill>
                            <a:latin typeface="Arial" panose="020B0604020202020204" pitchFamily="34" charset="0"/>
                          </a:endParaRPr>
                        </a:p>
                      </p:txBody>
                    </p:sp>
                    <p:sp>
                      <p:nvSpPr>
                        <p:cNvPr id="67614" name="Line 30"/>
                        <p:cNvSpPr>
                          <a:spLocks noChangeShapeType="1"/>
                        </p:cNvSpPr>
                        <p:nvPr userDrawn="1"/>
                      </p:nvSpPr>
                      <p:spPr bwMode="hidden">
                        <a:xfrm rot="1678521">
                          <a:off x="1320" y="3090"/>
                          <a:ext cx="255" cy="1124"/>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mtClean="0">
                            <a:solidFill>
                              <a:srgbClr val="FFFFFF"/>
                            </a:solidFill>
                            <a:latin typeface="Arial" panose="020B0604020202020204" pitchFamily="34" charset="0"/>
                          </a:endParaRPr>
                        </a:p>
                      </p:txBody>
                    </p:sp>
                    <p:sp>
                      <p:nvSpPr>
                        <p:cNvPr id="67615" name="Line 31"/>
                        <p:cNvSpPr>
                          <a:spLocks noChangeShapeType="1"/>
                        </p:cNvSpPr>
                        <p:nvPr userDrawn="1"/>
                      </p:nvSpPr>
                      <p:spPr bwMode="hidden">
                        <a:xfrm rot="1678521">
                          <a:off x="1314" y="3117"/>
                          <a:ext cx="365" cy="1143"/>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mtClean="0">
                            <a:solidFill>
                              <a:srgbClr val="FFFFFF"/>
                            </a:solidFill>
                            <a:latin typeface="Arial" panose="020B0604020202020204" pitchFamily="34" charset="0"/>
                          </a:endParaRPr>
                        </a:p>
                      </p:txBody>
                    </p:sp>
                    <p:sp>
                      <p:nvSpPr>
                        <p:cNvPr id="67616" name="Line 32"/>
                        <p:cNvSpPr>
                          <a:spLocks noChangeShapeType="1"/>
                        </p:cNvSpPr>
                        <p:nvPr userDrawn="1"/>
                      </p:nvSpPr>
                      <p:spPr bwMode="hidden">
                        <a:xfrm rot="1678521">
                          <a:off x="1337" y="3181"/>
                          <a:ext cx="567" cy="1073"/>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mtClean="0">
                            <a:solidFill>
                              <a:srgbClr val="FFFFFF"/>
                            </a:solidFill>
                            <a:latin typeface="Arial" panose="020B0604020202020204" pitchFamily="34" charset="0"/>
                          </a:endParaRPr>
                        </a:p>
                      </p:txBody>
                    </p:sp>
                    <p:sp>
                      <p:nvSpPr>
                        <p:cNvPr id="67617" name="Line 33"/>
                        <p:cNvSpPr>
                          <a:spLocks noChangeShapeType="1"/>
                        </p:cNvSpPr>
                        <p:nvPr userDrawn="1"/>
                      </p:nvSpPr>
                      <p:spPr bwMode="hidden">
                        <a:xfrm rot="1678521">
                          <a:off x="1354" y="3209"/>
                          <a:ext cx="663" cy="1019"/>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mtClean="0">
                            <a:solidFill>
                              <a:srgbClr val="FFFFFF"/>
                            </a:solidFill>
                            <a:latin typeface="Arial" panose="020B0604020202020204" pitchFamily="34" charset="0"/>
                          </a:endParaRPr>
                        </a:p>
                      </p:txBody>
                    </p:sp>
                    <p:sp>
                      <p:nvSpPr>
                        <p:cNvPr id="67618" name="Line 34"/>
                        <p:cNvSpPr>
                          <a:spLocks noChangeShapeType="1"/>
                        </p:cNvSpPr>
                        <p:nvPr userDrawn="1"/>
                      </p:nvSpPr>
                      <p:spPr bwMode="hidden">
                        <a:xfrm rot="1678521">
                          <a:off x="1375" y="3238"/>
                          <a:ext cx="745" cy="957"/>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mtClean="0">
                            <a:solidFill>
                              <a:srgbClr val="FFFFFF"/>
                            </a:solidFill>
                            <a:latin typeface="Arial" panose="020B0604020202020204" pitchFamily="34" charset="0"/>
                          </a:endParaRPr>
                        </a:p>
                      </p:txBody>
                    </p:sp>
                    <p:sp>
                      <p:nvSpPr>
                        <p:cNvPr id="67619" name="Line 35"/>
                        <p:cNvSpPr>
                          <a:spLocks noChangeShapeType="1"/>
                        </p:cNvSpPr>
                        <p:nvPr userDrawn="1"/>
                      </p:nvSpPr>
                      <p:spPr bwMode="hidden">
                        <a:xfrm rot="1678521">
                          <a:off x="1393" y="3266"/>
                          <a:ext cx="849" cy="909"/>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mtClean="0">
                            <a:solidFill>
                              <a:srgbClr val="FFFFFF"/>
                            </a:solidFill>
                            <a:latin typeface="Arial" panose="020B0604020202020204" pitchFamily="34" charset="0"/>
                          </a:endParaRPr>
                        </a:p>
                      </p:txBody>
                    </p:sp>
                    <p:sp>
                      <p:nvSpPr>
                        <p:cNvPr id="67620" name="Line 36"/>
                        <p:cNvSpPr>
                          <a:spLocks noChangeShapeType="1"/>
                        </p:cNvSpPr>
                        <p:nvPr userDrawn="1"/>
                      </p:nvSpPr>
                      <p:spPr bwMode="hidden">
                        <a:xfrm rot="1678521">
                          <a:off x="1412" y="3293"/>
                          <a:ext cx="950" cy="856"/>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mtClean="0">
                            <a:solidFill>
                              <a:srgbClr val="FFFFFF"/>
                            </a:solidFill>
                            <a:latin typeface="Arial" panose="020B0604020202020204" pitchFamily="34" charset="0"/>
                          </a:endParaRPr>
                        </a:p>
                      </p:txBody>
                    </p:sp>
                    <p:sp>
                      <p:nvSpPr>
                        <p:cNvPr id="67621" name="Line 37"/>
                        <p:cNvSpPr>
                          <a:spLocks noChangeShapeType="1"/>
                        </p:cNvSpPr>
                        <p:nvPr userDrawn="1"/>
                      </p:nvSpPr>
                      <p:spPr bwMode="hidden">
                        <a:xfrm rot="1678521">
                          <a:off x="1429" y="3321"/>
                          <a:ext cx="1056" cy="788"/>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mtClean="0">
                            <a:solidFill>
                              <a:srgbClr val="FFFFFF"/>
                            </a:solidFill>
                            <a:latin typeface="Arial" panose="020B0604020202020204" pitchFamily="34" charset="0"/>
                          </a:endParaRPr>
                        </a:p>
                      </p:txBody>
                    </p:sp>
                    <p:sp>
                      <p:nvSpPr>
                        <p:cNvPr id="67622" name="Line 38"/>
                        <p:cNvSpPr>
                          <a:spLocks noChangeShapeType="1"/>
                        </p:cNvSpPr>
                        <p:nvPr userDrawn="1"/>
                      </p:nvSpPr>
                      <p:spPr bwMode="hidden">
                        <a:xfrm rot="1678521">
                          <a:off x="1452" y="3356"/>
                          <a:ext cx="1173" cy="727"/>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mtClean="0">
                            <a:solidFill>
                              <a:srgbClr val="FFFFFF"/>
                            </a:solidFill>
                            <a:latin typeface="Arial" panose="020B0604020202020204" pitchFamily="34" charset="0"/>
                          </a:endParaRPr>
                        </a:p>
                      </p:txBody>
                    </p:sp>
                    <p:sp>
                      <p:nvSpPr>
                        <p:cNvPr id="67623" name="Line 39"/>
                        <p:cNvSpPr>
                          <a:spLocks noChangeShapeType="1"/>
                        </p:cNvSpPr>
                        <p:nvPr userDrawn="1"/>
                      </p:nvSpPr>
                      <p:spPr bwMode="hidden">
                        <a:xfrm rot="1678521">
                          <a:off x="1469" y="3388"/>
                          <a:ext cx="1315" cy="665"/>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mtClean="0">
                            <a:solidFill>
                              <a:srgbClr val="FFFFFF"/>
                            </a:solidFill>
                            <a:latin typeface="Arial" panose="020B0604020202020204" pitchFamily="34" charset="0"/>
                          </a:endParaRPr>
                        </a:p>
                      </p:txBody>
                    </p:sp>
                    <p:sp>
                      <p:nvSpPr>
                        <p:cNvPr id="67624" name="Line 40"/>
                        <p:cNvSpPr>
                          <a:spLocks noChangeShapeType="1"/>
                        </p:cNvSpPr>
                        <p:nvPr userDrawn="1"/>
                      </p:nvSpPr>
                      <p:spPr bwMode="hidden">
                        <a:xfrm rot="1678521">
                          <a:off x="1493" y="3426"/>
                          <a:ext cx="1469" cy="585"/>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mtClean="0">
                            <a:solidFill>
                              <a:srgbClr val="FFFFFF"/>
                            </a:solidFill>
                            <a:latin typeface="Arial" panose="020B0604020202020204" pitchFamily="34" charset="0"/>
                          </a:endParaRPr>
                        </a:p>
                      </p:txBody>
                    </p:sp>
                    <p:sp>
                      <p:nvSpPr>
                        <p:cNvPr id="67625" name="Line 41"/>
                        <p:cNvSpPr>
                          <a:spLocks noChangeShapeType="1"/>
                        </p:cNvSpPr>
                        <p:nvPr userDrawn="1"/>
                      </p:nvSpPr>
                      <p:spPr bwMode="hidden">
                        <a:xfrm rot="1678521">
                          <a:off x="1511" y="3464"/>
                          <a:ext cx="1649" cy="495"/>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mtClean="0">
                            <a:solidFill>
                              <a:srgbClr val="FFFFFF"/>
                            </a:solidFill>
                            <a:latin typeface="Arial" panose="020B0604020202020204" pitchFamily="34" charset="0"/>
                          </a:endParaRPr>
                        </a:p>
                      </p:txBody>
                    </p:sp>
                    <p:sp>
                      <p:nvSpPr>
                        <p:cNvPr id="67626" name="Line 42"/>
                        <p:cNvSpPr>
                          <a:spLocks noChangeShapeType="1"/>
                        </p:cNvSpPr>
                        <p:nvPr userDrawn="1"/>
                      </p:nvSpPr>
                      <p:spPr bwMode="hidden">
                        <a:xfrm rot="1678521">
                          <a:off x="1528" y="3518"/>
                          <a:ext cx="1885" cy="380"/>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mtClean="0">
                            <a:solidFill>
                              <a:srgbClr val="FFFFFF"/>
                            </a:solidFill>
                            <a:latin typeface="Arial" panose="020B0604020202020204" pitchFamily="34" charset="0"/>
                          </a:endParaRPr>
                        </a:p>
                      </p:txBody>
                    </p:sp>
                    <p:sp>
                      <p:nvSpPr>
                        <p:cNvPr id="67627" name="Line 43"/>
                        <p:cNvSpPr>
                          <a:spLocks noChangeShapeType="1"/>
                        </p:cNvSpPr>
                        <p:nvPr userDrawn="1"/>
                      </p:nvSpPr>
                      <p:spPr bwMode="hidden">
                        <a:xfrm rot="1678521">
                          <a:off x="1552" y="3586"/>
                          <a:ext cx="2168" cy="240"/>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mtClean="0">
                            <a:solidFill>
                              <a:srgbClr val="FFFFFF"/>
                            </a:solidFill>
                            <a:latin typeface="Arial" panose="020B0604020202020204" pitchFamily="34" charset="0"/>
                          </a:endParaRPr>
                        </a:p>
                      </p:txBody>
                    </p:sp>
                    <p:sp>
                      <p:nvSpPr>
                        <p:cNvPr id="67628" name="Line 44"/>
                        <p:cNvSpPr>
                          <a:spLocks noChangeShapeType="1"/>
                        </p:cNvSpPr>
                        <p:nvPr userDrawn="1"/>
                      </p:nvSpPr>
                      <p:spPr bwMode="hidden">
                        <a:xfrm rot="1678521">
                          <a:off x="1577" y="3670"/>
                          <a:ext cx="2528" cy="60"/>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mtClean="0">
                            <a:solidFill>
                              <a:srgbClr val="FFFFFF"/>
                            </a:solidFill>
                            <a:latin typeface="Arial" panose="020B0604020202020204" pitchFamily="34" charset="0"/>
                          </a:endParaRPr>
                        </a:p>
                      </p:txBody>
                    </p:sp>
                    <p:sp>
                      <p:nvSpPr>
                        <p:cNvPr id="67629" name="Line 45"/>
                        <p:cNvSpPr>
                          <a:spLocks noChangeShapeType="1"/>
                        </p:cNvSpPr>
                        <p:nvPr userDrawn="1"/>
                      </p:nvSpPr>
                      <p:spPr bwMode="hidden">
                        <a:xfrm rot="1678521" flipV="1">
                          <a:off x="1621" y="3545"/>
                          <a:ext cx="2730" cy="176"/>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mtClean="0">
                            <a:solidFill>
                              <a:srgbClr val="FFFFFF"/>
                            </a:solidFill>
                            <a:latin typeface="Arial" panose="020B0604020202020204" pitchFamily="34" charset="0"/>
                          </a:endParaRPr>
                        </a:p>
                      </p:txBody>
                    </p:sp>
                    <p:sp>
                      <p:nvSpPr>
                        <p:cNvPr id="67630" name="Line 46"/>
                        <p:cNvSpPr>
                          <a:spLocks noChangeShapeType="1"/>
                        </p:cNvSpPr>
                        <p:nvPr userDrawn="1"/>
                      </p:nvSpPr>
                      <p:spPr bwMode="hidden">
                        <a:xfrm rot="1678521" flipV="1">
                          <a:off x="1682" y="3297"/>
                          <a:ext cx="2635" cy="404"/>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mtClean="0">
                            <a:solidFill>
                              <a:srgbClr val="FFFFFF"/>
                            </a:solidFill>
                            <a:latin typeface="Arial" panose="020B0604020202020204" pitchFamily="34" charset="0"/>
                          </a:endParaRPr>
                        </a:p>
                      </p:txBody>
                    </p:sp>
                    <p:sp>
                      <p:nvSpPr>
                        <p:cNvPr id="67631" name="Line 47"/>
                        <p:cNvSpPr>
                          <a:spLocks noChangeShapeType="1"/>
                        </p:cNvSpPr>
                        <p:nvPr userDrawn="1"/>
                      </p:nvSpPr>
                      <p:spPr bwMode="hidden">
                        <a:xfrm rot="1678521" flipV="1">
                          <a:off x="1782" y="2845"/>
                          <a:ext cx="2370" cy="789"/>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mtClean="0">
                            <a:solidFill>
                              <a:srgbClr val="FFFFFF"/>
                            </a:solidFill>
                            <a:latin typeface="Arial" panose="020B0604020202020204" pitchFamily="34" charset="0"/>
                          </a:endParaRPr>
                        </a:p>
                      </p:txBody>
                    </p:sp>
                    <p:sp>
                      <p:nvSpPr>
                        <p:cNvPr id="67632" name="Line 48"/>
                        <p:cNvSpPr>
                          <a:spLocks noChangeShapeType="1"/>
                        </p:cNvSpPr>
                        <p:nvPr userDrawn="1"/>
                      </p:nvSpPr>
                      <p:spPr bwMode="hidden">
                        <a:xfrm rot="1678521" flipV="1">
                          <a:off x="1960" y="1992"/>
                          <a:ext cx="1530" cy="1443"/>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mtClean="0">
                            <a:solidFill>
                              <a:srgbClr val="FFFFFF"/>
                            </a:solidFill>
                            <a:latin typeface="Arial" panose="020B0604020202020204" pitchFamily="34" charset="0"/>
                          </a:endParaRPr>
                        </a:p>
                      </p:txBody>
                    </p:sp>
                    <p:sp>
                      <p:nvSpPr>
                        <p:cNvPr id="67633" name="Line 49"/>
                        <p:cNvSpPr>
                          <a:spLocks noChangeShapeType="1"/>
                        </p:cNvSpPr>
                        <p:nvPr userDrawn="1"/>
                      </p:nvSpPr>
                      <p:spPr bwMode="hidden">
                        <a:xfrm rot="1678521" flipV="1">
                          <a:off x="2014" y="1727"/>
                          <a:ext cx="1219" cy="1629"/>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mtClean="0">
                            <a:solidFill>
                              <a:srgbClr val="FFFFFF"/>
                            </a:solidFill>
                            <a:latin typeface="Arial" panose="020B0604020202020204" pitchFamily="34" charset="0"/>
                          </a:endParaRPr>
                        </a:p>
                      </p:txBody>
                    </p:sp>
                    <p:sp>
                      <p:nvSpPr>
                        <p:cNvPr id="67634" name="Freeform 50"/>
                        <p:cNvSpPr>
                          <a:spLocks/>
                        </p:cNvSpPr>
                        <p:nvPr userDrawn="1"/>
                      </p:nvSpPr>
                      <p:spPr bwMode="hidden">
                        <a:xfrm>
                          <a:off x="0" y="2548"/>
                          <a:ext cx="1542" cy="1768"/>
                        </a:xfrm>
                        <a:custGeom>
                          <a:avLst/>
                          <a:gdLst>
                            <a:gd name="T0" fmla="*/ 909 w 1537"/>
                            <a:gd name="T1" fmla="*/ 1264 h 1768"/>
                            <a:gd name="T2" fmla="*/ 1058 w 1537"/>
                            <a:gd name="T3" fmla="*/ 1402 h 1768"/>
                            <a:gd name="T4" fmla="*/ 1214 w 1537"/>
                            <a:gd name="T5" fmla="*/ 1528 h 1768"/>
                            <a:gd name="T6" fmla="*/ 1369 w 1537"/>
                            <a:gd name="T7" fmla="*/ 1654 h 1768"/>
                            <a:gd name="T8" fmla="*/ 1531 w 1537"/>
                            <a:gd name="T9" fmla="*/ 1768 h 1768"/>
                            <a:gd name="T10" fmla="*/ 1537 w 1537"/>
                            <a:gd name="T11" fmla="*/ 1768 h 1768"/>
                            <a:gd name="T12" fmla="*/ 1375 w 1537"/>
                            <a:gd name="T13" fmla="*/ 1654 h 1768"/>
                            <a:gd name="T14" fmla="*/ 1220 w 1537"/>
                            <a:gd name="T15" fmla="*/ 1534 h 1768"/>
                            <a:gd name="T16" fmla="*/ 1064 w 1537"/>
                            <a:gd name="T17" fmla="*/ 1402 h 1768"/>
                            <a:gd name="T18" fmla="*/ 915 w 1537"/>
                            <a:gd name="T19" fmla="*/ 1258 h 1768"/>
                            <a:gd name="T20" fmla="*/ 765 w 1537"/>
                            <a:gd name="T21" fmla="*/ 1115 h 1768"/>
                            <a:gd name="T22" fmla="*/ 628 w 1537"/>
                            <a:gd name="T23" fmla="*/ 959 h 1768"/>
                            <a:gd name="T24" fmla="*/ 496 w 1537"/>
                            <a:gd name="T25" fmla="*/ 803 h 1768"/>
                            <a:gd name="T26" fmla="*/ 377 w 1537"/>
                            <a:gd name="T27" fmla="*/ 647 h 1768"/>
                            <a:gd name="T28" fmla="*/ 269 w 1537"/>
                            <a:gd name="T29" fmla="*/ 485 h 1768"/>
                            <a:gd name="T30" fmla="*/ 167 w 1537"/>
                            <a:gd name="T31" fmla="*/ 323 h 1768"/>
                            <a:gd name="T32" fmla="*/ 78 w 1537"/>
                            <a:gd name="T33" fmla="*/ 161 h 1768"/>
                            <a:gd name="T34" fmla="*/ 0 w 1537"/>
                            <a:gd name="T35" fmla="*/ 0 h 1768"/>
                            <a:gd name="T36" fmla="*/ 0 w 1537"/>
                            <a:gd name="T37" fmla="*/ 12 h 1768"/>
                            <a:gd name="T38" fmla="*/ 78 w 1537"/>
                            <a:gd name="T39" fmla="*/ 173 h 1768"/>
                            <a:gd name="T40" fmla="*/ 167 w 1537"/>
                            <a:gd name="T41" fmla="*/ 335 h 1768"/>
                            <a:gd name="T42" fmla="*/ 269 w 1537"/>
                            <a:gd name="T43" fmla="*/ 491 h 1768"/>
                            <a:gd name="T44" fmla="*/ 377 w 1537"/>
                            <a:gd name="T45" fmla="*/ 653 h 1768"/>
                            <a:gd name="T46" fmla="*/ 496 w 1537"/>
                            <a:gd name="T47" fmla="*/ 809 h 1768"/>
                            <a:gd name="T48" fmla="*/ 628 w 1537"/>
                            <a:gd name="T49" fmla="*/ 965 h 1768"/>
                            <a:gd name="T50" fmla="*/ 765 w 1537"/>
                            <a:gd name="T51" fmla="*/ 1121 h 1768"/>
                            <a:gd name="T52" fmla="*/ 909 w 1537"/>
                            <a:gd name="T53" fmla="*/ 1264 h 1768"/>
                            <a:gd name="T54" fmla="*/ 909 w 1537"/>
                            <a:gd name="T55" fmla="*/ 1264 h 1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37" h="1768">
                              <a:moveTo>
                                <a:pt x="909" y="1264"/>
                              </a:moveTo>
                              <a:lnTo>
                                <a:pt x="1058" y="1402"/>
                              </a:lnTo>
                              <a:lnTo>
                                <a:pt x="1214" y="1528"/>
                              </a:lnTo>
                              <a:lnTo>
                                <a:pt x="1369" y="1654"/>
                              </a:lnTo>
                              <a:lnTo>
                                <a:pt x="1531" y="1768"/>
                              </a:lnTo>
                              <a:lnTo>
                                <a:pt x="1537" y="1768"/>
                              </a:lnTo>
                              <a:lnTo>
                                <a:pt x="1375" y="1654"/>
                              </a:lnTo>
                              <a:lnTo>
                                <a:pt x="1220" y="1534"/>
                              </a:lnTo>
                              <a:lnTo>
                                <a:pt x="1064" y="1402"/>
                              </a:lnTo>
                              <a:lnTo>
                                <a:pt x="915" y="1258"/>
                              </a:lnTo>
                              <a:lnTo>
                                <a:pt x="765" y="1115"/>
                              </a:lnTo>
                              <a:lnTo>
                                <a:pt x="628" y="959"/>
                              </a:lnTo>
                              <a:lnTo>
                                <a:pt x="496" y="803"/>
                              </a:lnTo>
                              <a:lnTo>
                                <a:pt x="377" y="647"/>
                              </a:lnTo>
                              <a:lnTo>
                                <a:pt x="269" y="485"/>
                              </a:lnTo>
                              <a:lnTo>
                                <a:pt x="167" y="323"/>
                              </a:lnTo>
                              <a:lnTo>
                                <a:pt x="78" y="161"/>
                              </a:lnTo>
                              <a:lnTo>
                                <a:pt x="0" y="0"/>
                              </a:lnTo>
                              <a:lnTo>
                                <a:pt x="0" y="12"/>
                              </a:lnTo>
                              <a:lnTo>
                                <a:pt x="78" y="173"/>
                              </a:lnTo>
                              <a:lnTo>
                                <a:pt x="167" y="335"/>
                              </a:lnTo>
                              <a:lnTo>
                                <a:pt x="269" y="491"/>
                              </a:lnTo>
                              <a:lnTo>
                                <a:pt x="377" y="653"/>
                              </a:lnTo>
                              <a:lnTo>
                                <a:pt x="496" y="809"/>
                              </a:lnTo>
                              <a:lnTo>
                                <a:pt x="628" y="965"/>
                              </a:lnTo>
                              <a:lnTo>
                                <a:pt x="765" y="1121"/>
                              </a:lnTo>
                              <a:lnTo>
                                <a:pt x="909" y="1264"/>
                              </a:lnTo>
                              <a:lnTo>
                                <a:pt x="909" y="1264"/>
                              </a:lnTo>
                              <a:close/>
                            </a:path>
                          </a:pathLst>
                        </a:custGeom>
                        <a:solidFill>
                          <a:schemeClr val="accent2"/>
                        </a:solidFill>
                        <a:ln w="9525">
                          <a:solidFill>
                            <a:schemeClr val="accent2"/>
                          </a:solidFill>
                          <a:round/>
                          <a:headEnd/>
                          <a:tailEnd/>
                        </a:ln>
                      </p:spPr>
                      <p:txBody>
                        <a:bodyPr/>
                        <a:lstStyle/>
                        <a:p>
                          <a:pPr fontAlgn="base">
                            <a:spcBef>
                              <a:spcPct val="0"/>
                            </a:spcBef>
                            <a:spcAft>
                              <a:spcPct val="0"/>
                            </a:spcAft>
                          </a:pPr>
                          <a:endParaRPr lang="en-US" smtClean="0">
                            <a:solidFill>
                              <a:srgbClr val="FFFFFF"/>
                            </a:solidFill>
                            <a:latin typeface="Arial" panose="020B0604020202020204" pitchFamily="34" charset="0"/>
                          </a:endParaRPr>
                        </a:p>
                      </p:txBody>
                    </p:sp>
                    <p:grpSp>
                      <p:nvGrpSpPr>
                        <p:cNvPr id="67635" name="Group 51"/>
                        <p:cNvGrpSpPr>
                          <a:grpSpLocks/>
                        </p:cNvGrpSpPr>
                        <p:nvPr userDrawn="1"/>
                      </p:nvGrpSpPr>
                      <p:grpSpPr bwMode="auto">
                        <a:xfrm>
                          <a:off x="0" y="1812"/>
                          <a:ext cx="3672" cy="2049"/>
                          <a:chOff x="5" y="1816"/>
                          <a:chExt cx="3672" cy="2049"/>
                        </a:xfrm>
                      </p:grpSpPr>
                      <p:sp>
                        <p:nvSpPr>
                          <p:cNvPr id="67636" name="Oval 52"/>
                          <p:cNvSpPr>
                            <a:spLocks noChangeArrowheads="1"/>
                          </p:cNvSpPr>
                          <p:nvPr userDrawn="1"/>
                        </p:nvSpPr>
                        <p:spPr bwMode="hidden">
                          <a:xfrm rot="-2819839">
                            <a:off x="1544" y="2872"/>
                            <a:ext cx="161" cy="280"/>
                          </a:xfrm>
                          <a:prstGeom prst="ellipse">
                            <a:avLst/>
                          </a:prstGeom>
                          <a:noFill/>
                          <a:ln w="9525">
                            <a:solidFill>
                              <a:schemeClr val="accent2"/>
                            </a:solidFill>
                            <a:round/>
                            <a:headEnd/>
                            <a:tailEnd/>
                          </a:ln>
                          <a:effectLst/>
                          <a:extLst>
                            <a:ext uri="{909E8E84-426E-40DD-AFC4-6F175D3DCCD1}">
                              <a14:hiddenFill xmlns:a14="http://schemas.microsoft.com/office/drawing/2010/main">
                                <a:solidFill>
                                  <a:schemeClr va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mtClean="0">
                              <a:solidFill>
                                <a:srgbClr val="FFFFFF"/>
                              </a:solidFill>
                              <a:latin typeface="Arial" panose="020B0604020202020204" pitchFamily="34" charset="0"/>
                            </a:endParaRPr>
                          </a:p>
                        </p:txBody>
                      </p:sp>
                      <p:sp>
                        <p:nvSpPr>
                          <p:cNvPr id="67637" name="Oval 53"/>
                          <p:cNvSpPr>
                            <a:spLocks noChangeArrowheads="1"/>
                          </p:cNvSpPr>
                          <p:nvPr userDrawn="1"/>
                        </p:nvSpPr>
                        <p:spPr bwMode="hidden">
                          <a:xfrm rot="-2819839">
                            <a:off x="1490" y="2750"/>
                            <a:ext cx="281" cy="503"/>
                          </a:xfrm>
                          <a:prstGeom prst="ellipse">
                            <a:avLst/>
                          </a:prstGeom>
                          <a:noFill/>
                          <a:ln w="9525">
                            <a:solidFill>
                              <a:schemeClr val="accent2"/>
                            </a:solidFill>
                            <a:round/>
                            <a:headEnd/>
                            <a:tailEnd/>
                          </a:ln>
                          <a:effectLst/>
                          <a:extLst>
                            <a:ext uri="{909E8E84-426E-40DD-AFC4-6F175D3DCCD1}">
                              <a14:hiddenFill xmlns:a14="http://schemas.microsoft.com/office/drawing/2010/main">
                                <a:solidFill>
                                  <a:schemeClr va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mtClean="0">
                              <a:solidFill>
                                <a:srgbClr val="FFFFFF"/>
                              </a:solidFill>
                              <a:latin typeface="Arial" panose="020B0604020202020204" pitchFamily="34" charset="0"/>
                            </a:endParaRPr>
                          </a:p>
                        </p:txBody>
                      </p:sp>
                      <p:sp>
                        <p:nvSpPr>
                          <p:cNvPr id="67638" name="Oval 54"/>
                          <p:cNvSpPr>
                            <a:spLocks noChangeArrowheads="1"/>
                          </p:cNvSpPr>
                          <p:nvPr userDrawn="1"/>
                        </p:nvSpPr>
                        <p:spPr bwMode="hidden">
                          <a:xfrm rot="-2819839">
                            <a:off x="1415" y="2563"/>
                            <a:ext cx="471" cy="813"/>
                          </a:xfrm>
                          <a:prstGeom prst="ellipse">
                            <a:avLst/>
                          </a:prstGeom>
                          <a:noFill/>
                          <a:ln w="9525">
                            <a:solidFill>
                              <a:schemeClr val="accent2"/>
                            </a:solidFill>
                            <a:round/>
                            <a:headEnd/>
                            <a:tailEnd/>
                          </a:ln>
                          <a:effectLst/>
                          <a:extLst>
                            <a:ext uri="{909E8E84-426E-40DD-AFC4-6F175D3DCCD1}">
                              <a14:hiddenFill xmlns:a14="http://schemas.microsoft.com/office/drawing/2010/main">
                                <a:solidFill>
                                  <a:schemeClr va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mtClean="0">
                              <a:solidFill>
                                <a:srgbClr val="FFFFFF"/>
                              </a:solidFill>
                              <a:latin typeface="Arial" panose="020B0604020202020204" pitchFamily="34" charset="0"/>
                            </a:endParaRPr>
                          </a:p>
                        </p:txBody>
                      </p:sp>
                      <p:sp>
                        <p:nvSpPr>
                          <p:cNvPr id="67639" name="Oval 55"/>
                          <p:cNvSpPr>
                            <a:spLocks noChangeArrowheads="1"/>
                          </p:cNvSpPr>
                          <p:nvPr userDrawn="1"/>
                        </p:nvSpPr>
                        <p:spPr bwMode="hidden">
                          <a:xfrm rot="-2819839">
                            <a:off x="1357" y="2400"/>
                            <a:ext cx="623" cy="1129"/>
                          </a:xfrm>
                          <a:prstGeom prst="ellipse">
                            <a:avLst/>
                          </a:prstGeom>
                          <a:noFill/>
                          <a:ln w="9525">
                            <a:solidFill>
                              <a:schemeClr val="accent2"/>
                            </a:solidFill>
                            <a:round/>
                            <a:headEnd/>
                            <a:tailEnd/>
                          </a:ln>
                          <a:effectLst/>
                          <a:extLst>
                            <a:ext uri="{909E8E84-426E-40DD-AFC4-6F175D3DCCD1}">
                              <a14:hiddenFill xmlns:a14="http://schemas.microsoft.com/office/drawing/2010/main">
                                <a:solidFill>
                                  <a:schemeClr va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mtClean="0">
                              <a:solidFill>
                                <a:srgbClr val="FFFFFF"/>
                              </a:solidFill>
                              <a:latin typeface="Arial" panose="020B0604020202020204" pitchFamily="34" charset="0"/>
                            </a:endParaRPr>
                          </a:p>
                        </p:txBody>
                      </p:sp>
                      <p:sp>
                        <p:nvSpPr>
                          <p:cNvPr id="67640" name="Oval 56"/>
                          <p:cNvSpPr>
                            <a:spLocks noChangeArrowheads="1"/>
                          </p:cNvSpPr>
                          <p:nvPr userDrawn="1"/>
                        </p:nvSpPr>
                        <p:spPr bwMode="hidden">
                          <a:xfrm rot="-2819839">
                            <a:off x="1295" y="2200"/>
                            <a:ext cx="786" cy="1467"/>
                          </a:xfrm>
                          <a:prstGeom prst="ellipse">
                            <a:avLst/>
                          </a:prstGeom>
                          <a:noFill/>
                          <a:ln w="9525">
                            <a:solidFill>
                              <a:schemeClr val="accent2"/>
                            </a:solidFill>
                            <a:round/>
                            <a:headEnd/>
                            <a:tailEnd/>
                          </a:ln>
                          <a:effectLst/>
                          <a:extLst>
                            <a:ext uri="{909E8E84-426E-40DD-AFC4-6F175D3DCCD1}">
                              <a14:hiddenFill xmlns:a14="http://schemas.microsoft.com/office/drawing/2010/main">
                                <a:solidFill>
                                  <a:schemeClr va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mtClean="0">
                              <a:solidFill>
                                <a:srgbClr val="FFFFFF"/>
                              </a:solidFill>
                              <a:latin typeface="Arial" panose="020B0604020202020204" pitchFamily="34" charset="0"/>
                            </a:endParaRPr>
                          </a:p>
                        </p:txBody>
                      </p:sp>
                      <p:sp>
                        <p:nvSpPr>
                          <p:cNvPr id="67641" name="Oval 57"/>
                          <p:cNvSpPr>
                            <a:spLocks noChangeArrowheads="1"/>
                          </p:cNvSpPr>
                          <p:nvPr userDrawn="1"/>
                        </p:nvSpPr>
                        <p:spPr bwMode="hidden">
                          <a:xfrm rot="-2819839">
                            <a:off x="1238" y="2040"/>
                            <a:ext cx="972" cy="1779"/>
                          </a:xfrm>
                          <a:prstGeom prst="ellipse">
                            <a:avLst/>
                          </a:prstGeom>
                          <a:noFill/>
                          <a:ln w="9525">
                            <a:solidFill>
                              <a:schemeClr val="accent2"/>
                            </a:solidFill>
                            <a:round/>
                            <a:headEnd/>
                            <a:tailEnd/>
                          </a:ln>
                          <a:effectLst/>
                          <a:extLst>
                            <a:ext uri="{909E8E84-426E-40DD-AFC4-6F175D3DCCD1}">
                              <a14:hiddenFill xmlns:a14="http://schemas.microsoft.com/office/drawing/2010/main">
                                <a:solidFill>
                                  <a:schemeClr va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mtClean="0">
                              <a:solidFill>
                                <a:srgbClr val="FFFFFF"/>
                              </a:solidFill>
                              <a:latin typeface="Arial" panose="020B0604020202020204" pitchFamily="34" charset="0"/>
                            </a:endParaRPr>
                          </a:p>
                        </p:txBody>
                      </p:sp>
                      <p:sp>
                        <p:nvSpPr>
                          <p:cNvPr id="67642" name="Oval 58"/>
                          <p:cNvSpPr>
                            <a:spLocks noChangeArrowheads="1"/>
                          </p:cNvSpPr>
                          <p:nvPr userDrawn="1"/>
                        </p:nvSpPr>
                        <p:spPr bwMode="hidden">
                          <a:xfrm rot="-2819839">
                            <a:off x="1155" y="1868"/>
                            <a:ext cx="1167" cy="2094"/>
                          </a:xfrm>
                          <a:prstGeom prst="ellipse">
                            <a:avLst/>
                          </a:prstGeom>
                          <a:noFill/>
                          <a:ln w="9525">
                            <a:solidFill>
                              <a:schemeClr val="accent2"/>
                            </a:solidFill>
                            <a:round/>
                            <a:headEnd/>
                            <a:tailEnd/>
                          </a:ln>
                          <a:effectLst/>
                          <a:extLst>
                            <a:ext uri="{909E8E84-426E-40DD-AFC4-6F175D3DCCD1}">
                              <a14:hiddenFill xmlns:a14="http://schemas.microsoft.com/office/drawing/2010/main">
                                <a:solidFill>
                                  <a:schemeClr va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mtClean="0">
                              <a:solidFill>
                                <a:srgbClr val="FFFFFF"/>
                              </a:solidFill>
                              <a:latin typeface="Arial" panose="020B0604020202020204" pitchFamily="34" charset="0"/>
                            </a:endParaRPr>
                          </a:p>
                        </p:txBody>
                      </p:sp>
                      <p:sp>
                        <p:nvSpPr>
                          <p:cNvPr id="67643" name="Oval 59"/>
                          <p:cNvSpPr>
                            <a:spLocks noChangeArrowheads="1"/>
                          </p:cNvSpPr>
                          <p:nvPr userDrawn="1"/>
                        </p:nvSpPr>
                        <p:spPr bwMode="hidden">
                          <a:xfrm rot="-2819839">
                            <a:off x="1085" y="1698"/>
                            <a:ext cx="1346" cy="2398"/>
                          </a:xfrm>
                          <a:prstGeom prst="ellipse">
                            <a:avLst/>
                          </a:prstGeom>
                          <a:noFill/>
                          <a:ln w="9525">
                            <a:solidFill>
                              <a:schemeClr val="accent2"/>
                            </a:solidFill>
                            <a:round/>
                            <a:headEnd/>
                            <a:tailEnd/>
                          </a:ln>
                          <a:effectLst/>
                          <a:extLst>
                            <a:ext uri="{909E8E84-426E-40DD-AFC4-6F175D3DCCD1}">
                              <a14:hiddenFill xmlns:a14="http://schemas.microsoft.com/office/drawing/2010/main">
                                <a:solidFill>
                                  <a:schemeClr va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mtClean="0">
                              <a:solidFill>
                                <a:srgbClr val="FFFFFF"/>
                              </a:solidFill>
                              <a:latin typeface="Arial" panose="020B0604020202020204" pitchFamily="34" charset="0"/>
                            </a:endParaRPr>
                          </a:p>
                        </p:txBody>
                      </p:sp>
                      <p:sp>
                        <p:nvSpPr>
                          <p:cNvPr id="67644" name="Oval 60"/>
                          <p:cNvSpPr>
                            <a:spLocks noChangeArrowheads="1"/>
                          </p:cNvSpPr>
                          <p:nvPr userDrawn="1"/>
                        </p:nvSpPr>
                        <p:spPr bwMode="hidden">
                          <a:xfrm rot="-2819839">
                            <a:off x="998" y="1539"/>
                            <a:ext cx="1563" cy="2696"/>
                          </a:xfrm>
                          <a:prstGeom prst="ellipse">
                            <a:avLst/>
                          </a:prstGeom>
                          <a:noFill/>
                          <a:ln w="9525">
                            <a:solidFill>
                              <a:schemeClr val="accent2"/>
                            </a:solidFill>
                            <a:round/>
                            <a:headEnd/>
                            <a:tailEnd/>
                          </a:ln>
                          <a:effectLst/>
                          <a:extLst>
                            <a:ext uri="{909E8E84-426E-40DD-AFC4-6F175D3DCCD1}">
                              <a14:hiddenFill xmlns:a14="http://schemas.microsoft.com/office/drawing/2010/main">
                                <a:solidFill>
                                  <a:schemeClr va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mtClean="0">
                              <a:solidFill>
                                <a:srgbClr val="FFFFFF"/>
                              </a:solidFill>
                              <a:latin typeface="Arial" panose="020B0604020202020204" pitchFamily="34" charset="0"/>
                            </a:endParaRPr>
                          </a:p>
                        </p:txBody>
                      </p:sp>
                      <p:sp>
                        <p:nvSpPr>
                          <p:cNvPr id="67645" name="Oval 61"/>
                          <p:cNvSpPr>
                            <a:spLocks noChangeArrowheads="1"/>
                          </p:cNvSpPr>
                          <p:nvPr userDrawn="1"/>
                        </p:nvSpPr>
                        <p:spPr bwMode="hidden">
                          <a:xfrm rot="-2819839">
                            <a:off x="933" y="1360"/>
                            <a:ext cx="1711" cy="3016"/>
                          </a:xfrm>
                          <a:prstGeom prst="ellipse">
                            <a:avLst/>
                          </a:prstGeom>
                          <a:noFill/>
                          <a:ln w="9525">
                            <a:solidFill>
                              <a:schemeClr val="accent2"/>
                            </a:solidFill>
                            <a:round/>
                            <a:headEnd/>
                            <a:tailEnd/>
                          </a:ln>
                          <a:effectLst/>
                          <a:extLst>
                            <a:ext uri="{909E8E84-426E-40DD-AFC4-6F175D3DCCD1}">
                              <a14:hiddenFill xmlns:a14="http://schemas.microsoft.com/office/drawing/2010/main">
                                <a:solidFill>
                                  <a:schemeClr va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mtClean="0">
                              <a:solidFill>
                                <a:srgbClr val="FFFFFF"/>
                              </a:solidFill>
                              <a:latin typeface="Arial" panose="020B0604020202020204" pitchFamily="34" charset="0"/>
                            </a:endParaRPr>
                          </a:p>
                        </p:txBody>
                      </p:sp>
                      <p:sp>
                        <p:nvSpPr>
                          <p:cNvPr id="67646" name="Oval 62"/>
                          <p:cNvSpPr>
                            <a:spLocks noChangeArrowheads="1"/>
                          </p:cNvSpPr>
                          <p:nvPr userDrawn="1"/>
                        </p:nvSpPr>
                        <p:spPr bwMode="hidden">
                          <a:xfrm rot="-2865139">
                            <a:off x="877" y="1187"/>
                            <a:ext cx="1880" cy="3345"/>
                          </a:xfrm>
                          <a:prstGeom prst="ellipse">
                            <a:avLst/>
                          </a:prstGeom>
                          <a:noFill/>
                          <a:ln w="9525">
                            <a:solidFill>
                              <a:schemeClr val="accent2"/>
                            </a:solidFill>
                            <a:round/>
                            <a:headEnd/>
                            <a:tailEnd/>
                          </a:ln>
                          <a:effectLst/>
                          <a:extLst>
                            <a:ext uri="{909E8E84-426E-40DD-AFC4-6F175D3DCCD1}">
                              <a14:hiddenFill xmlns:a14="http://schemas.microsoft.com/office/drawing/2010/main">
                                <a:solidFill>
                                  <a:schemeClr va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mtClean="0">
                              <a:solidFill>
                                <a:srgbClr val="FFFFFF"/>
                              </a:solidFill>
                              <a:latin typeface="Arial" panose="020B0604020202020204" pitchFamily="34" charset="0"/>
                            </a:endParaRPr>
                          </a:p>
                        </p:txBody>
                      </p:sp>
                      <p:sp>
                        <p:nvSpPr>
                          <p:cNvPr id="67647" name="Oval 63"/>
                          <p:cNvSpPr>
                            <a:spLocks noChangeArrowheads="1"/>
                          </p:cNvSpPr>
                          <p:nvPr userDrawn="1"/>
                        </p:nvSpPr>
                        <p:spPr bwMode="hidden">
                          <a:xfrm rot="-2780025">
                            <a:off x="816" y="1005"/>
                            <a:ext cx="2049" cy="3672"/>
                          </a:xfrm>
                          <a:prstGeom prst="ellipse">
                            <a:avLst/>
                          </a:prstGeom>
                          <a:noFill/>
                          <a:ln w="9525">
                            <a:solidFill>
                              <a:schemeClr val="accent2"/>
                            </a:solidFill>
                            <a:round/>
                            <a:headEnd/>
                            <a:tailEnd/>
                          </a:ln>
                          <a:effectLst/>
                          <a:extLst>
                            <a:ext uri="{909E8E84-426E-40DD-AFC4-6F175D3DCCD1}">
                              <a14:hiddenFill xmlns:a14="http://schemas.microsoft.com/office/drawing/2010/main">
                                <a:solidFill>
                                  <a:schemeClr va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mtClean="0">
                              <a:solidFill>
                                <a:srgbClr val="FFFFFF"/>
                              </a:solidFill>
                              <a:latin typeface="Arial" panose="020B0604020202020204" pitchFamily="34" charset="0"/>
                            </a:endParaRPr>
                          </a:p>
                        </p:txBody>
                      </p:sp>
                    </p:grpSp>
                    <p:sp>
                      <p:nvSpPr>
                        <p:cNvPr id="67648" name="Line 64"/>
                        <p:cNvSpPr>
                          <a:spLocks noChangeShapeType="1"/>
                        </p:cNvSpPr>
                        <p:nvPr userDrawn="1"/>
                      </p:nvSpPr>
                      <p:spPr bwMode="hidden">
                        <a:xfrm flipV="1">
                          <a:off x="1656" y="1164"/>
                          <a:ext cx="831" cy="1770"/>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mtClean="0">
                            <a:solidFill>
                              <a:srgbClr val="FFFFFF"/>
                            </a:solidFill>
                            <a:latin typeface="Arial" panose="020B0604020202020204" pitchFamily="34" charset="0"/>
                          </a:endParaRPr>
                        </a:p>
                      </p:txBody>
                    </p:sp>
                    <p:sp>
                      <p:nvSpPr>
                        <p:cNvPr id="67649" name="Line 65"/>
                        <p:cNvSpPr>
                          <a:spLocks noChangeShapeType="1"/>
                        </p:cNvSpPr>
                        <p:nvPr userDrawn="1"/>
                      </p:nvSpPr>
                      <p:spPr bwMode="hidden">
                        <a:xfrm rot="615780" flipV="1">
                          <a:off x="1811" y="1299"/>
                          <a:ext cx="819" cy="1726"/>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mtClean="0">
                            <a:solidFill>
                              <a:srgbClr val="FFFFFF"/>
                            </a:solidFill>
                            <a:latin typeface="Arial" panose="020B0604020202020204" pitchFamily="34" charset="0"/>
                          </a:endParaRPr>
                        </a:p>
                      </p:txBody>
                    </p:sp>
                    <p:sp>
                      <p:nvSpPr>
                        <p:cNvPr id="67650" name="Line 66"/>
                        <p:cNvSpPr>
                          <a:spLocks noChangeShapeType="1"/>
                        </p:cNvSpPr>
                        <p:nvPr userDrawn="1"/>
                      </p:nvSpPr>
                      <p:spPr bwMode="hidden">
                        <a:xfrm rot="1139441" flipV="1">
                          <a:off x="1963" y="1148"/>
                          <a:ext cx="383" cy="1895"/>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mtClean="0">
                            <a:solidFill>
                              <a:srgbClr val="FFFFFF"/>
                            </a:solidFill>
                            <a:latin typeface="Arial" panose="020B0604020202020204" pitchFamily="34" charset="0"/>
                          </a:endParaRPr>
                        </a:p>
                      </p:txBody>
                    </p:sp>
                    <p:sp>
                      <p:nvSpPr>
                        <p:cNvPr id="67651" name="Line 67"/>
                        <p:cNvSpPr>
                          <a:spLocks noChangeShapeType="1"/>
                        </p:cNvSpPr>
                        <p:nvPr userDrawn="1"/>
                      </p:nvSpPr>
                      <p:spPr bwMode="hidden">
                        <a:xfrm rot="1061104" flipV="1">
                          <a:off x="1921" y="1332"/>
                          <a:ext cx="744" cy="1766"/>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mtClean="0">
                            <a:solidFill>
                              <a:srgbClr val="FFFFFF"/>
                            </a:solidFill>
                            <a:latin typeface="Arial" panose="020B0604020202020204" pitchFamily="34" charset="0"/>
                          </a:endParaRPr>
                        </a:p>
                      </p:txBody>
                    </p:sp>
                    <p:sp>
                      <p:nvSpPr>
                        <p:cNvPr id="67652" name="Line 68"/>
                        <p:cNvSpPr>
                          <a:spLocks noChangeShapeType="1"/>
                        </p:cNvSpPr>
                        <p:nvPr userDrawn="1"/>
                      </p:nvSpPr>
                      <p:spPr bwMode="hidden">
                        <a:xfrm rot="2202167" flipV="1">
                          <a:off x="2217" y="1314"/>
                          <a:ext cx="311" cy="1917"/>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mtClean="0">
                            <a:solidFill>
                              <a:srgbClr val="FFFFFF"/>
                            </a:solidFill>
                            <a:latin typeface="Arial" panose="020B0604020202020204" pitchFamily="34" charset="0"/>
                          </a:endParaRPr>
                        </a:p>
                      </p:txBody>
                    </p:sp>
                    <p:sp>
                      <p:nvSpPr>
                        <p:cNvPr id="67653" name="Line 69"/>
                        <p:cNvSpPr>
                          <a:spLocks noChangeShapeType="1"/>
                        </p:cNvSpPr>
                        <p:nvPr userDrawn="1"/>
                      </p:nvSpPr>
                      <p:spPr bwMode="hidden">
                        <a:xfrm rot="1678521" flipV="1">
                          <a:off x="2039" y="1549"/>
                          <a:ext cx="895" cy="1722"/>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mtClean="0">
                            <a:solidFill>
                              <a:srgbClr val="FFFFFF"/>
                            </a:solidFill>
                            <a:latin typeface="Arial" panose="020B0604020202020204" pitchFamily="34" charset="0"/>
                          </a:endParaRPr>
                        </a:p>
                      </p:txBody>
                    </p:sp>
                    <p:sp>
                      <p:nvSpPr>
                        <p:cNvPr id="67654" name="Line 70"/>
                        <p:cNvSpPr>
                          <a:spLocks noChangeShapeType="1"/>
                        </p:cNvSpPr>
                        <p:nvPr userDrawn="1"/>
                      </p:nvSpPr>
                      <p:spPr bwMode="hidden">
                        <a:xfrm rot="1678521" flipV="1">
                          <a:off x="2024" y="1649"/>
                          <a:ext cx="1049" cy="1661"/>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mtClean="0">
                            <a:solidFill>
                              <a:srgbClr val="FFFFFF"/>
                            </a:solidFill>
                            <a:latin typeface="Arial" panose="020B0604020202020204" pitchFamily="34" charset="0"/>
                          </a:endParaRPr>
                        </a:p>
                      </p:txBody>
                    </p:sp>
                    <p:sp>
                      <p:nvSpPr>
                        <p:cNvPr id="67655" name="Line 71"/>
                        <p:cNvSpPr>
                          <a:spLocks noChangeShapeType="1"/>
                        </p:cNvSpPr>
                        <p:nvPr userDrawn="1"/>
                      </p:nvSpPr>
                      <p:spPr bwMode="hidden">
                        <a:xfrm rot="1678521" flipV="1">
                          <a:off x="1985" y="1876"/>
                          <a:ext cx="1357" cy="1516"/>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mtClean="0">
                            <a:solidFill>
                              <a:srgbClr val="FFFFFF"/>
                            </a:solidFill>
                            <a:latin typeface="Arial" panose="020B0604020202020204" pitchFamily="34" charset="0"/>
                          </a:endParaRPr>
                        </a:p>
                      </p:txBody>
                    </p:sp>
                    <p:sp>
                      <p:nvSpPr>
                        <p:cNvPr id="67656" name="Line 72"/>
                        <p:cNvSpPr>
                          <a:spLocks noChangeShapeType="1"/>
                        </p:cNvSpPr>
                        <p:nvPr userDrawn="1"/>
                      </p:nvSpPr>
                      <p:spPr bwMode="hidden">
                        <a:xfrm rot="1678521" flipV="1">
                          <a:off x="1936" y="2115"/>
                          <a:ext cx="1686" cy="1356"/>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mtClean="0">
                            <a:solidFill>
                              <a:srgbClr val="FFFFFF"/>
                            </a:solidFill>
                            <a:latin typeface="Arial" panose="020B0604020202020204" pitchFamily="34" charset="0"/>
                          </a:endParaRPr>
                        </a:p>
                      </p:txBody>
                    </p:sp>
                    <p:sp>
                      <p:nvSpPr>
                        <p:cNvPr id="67657" name="Line 73"/>
                        <p:cNvSpPr>
                          <a:spLocks noChangeShapeType="1"/>
                        </p:cNvSpPr>
                        <p:nvPr userDrawn="1"/>
                      </p:nvSpPr>
                      <p:spPr bwMode="hidden">
                        <a:xfrm rot="1678521" flipV="1">
                          <a:off x="1897" y="2287"/>
                          <a:ext cx="1880" cy="1225"/>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mtClean="0">
                            <a:solidFill>
                              <a:srgbClr val="FFFFFF"/>
                            </a:solidFill>
                            <a:latin typeface="Arial" panose="020B0604020202020204" pitchFamily="34" charset="0"/>
                          </a:endParaRPr>
                        </a:p>
                      </p:txBody>
                    </p:sp>
                    <p:sp>
                      <p:nvSpPr>
                        <p:cNvPr id="67658" name="Line 74"/>
                        <p:cNvSpPr>
                          <a:spLocks noChangeShapeType="1"/>
                        </p:cNvSpPr>
                        <p:nvPr userDrawn="1"/>
                      </p:nvSpPr>
                      <p:spPr bwMode="hidden">
                        <a:xfrm rot="1678521" flipV="1">
                          <a:off x="1855" y="2458"/>
                          <a:ext cx="2060" cy="1096"/>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mtClean="0">
                            <a:solidFill>
                              <a:srgbClr val="FFFFFF"/>
                            </a:solidFill>
                            <a:latin typeface="Arial" panose="020B0604020202020204" pitchFamily="34" charset="0"/>
                          </a:endParaRPr>
                        </a:p>
                      </p:txBody>
                    </p:sp>
                    <p:sp>
                      <p:nvSpPr>
                        <p:cNvPr id="67659" name="Line 75"/>
                        <p:cNvSpPr>
                          <a:spLocks noChangeShapeType="1"/>
                        </p:cNvSpPr>
                        <p:nvPr userDrawn="1"/>
                      </p:nvSpPr>
                      <p:spPr bwMode="hidden">
                        <a:xfrm rot="1678521" flipV="1">
                          <a:off x="1823" y="2640"/>
                          <a:ext cx="2224" cy="956"/>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mtClean="0">
                            <a:solidFill>
                              <a:srgbClr val="FFFFFF"/>
                            </a:solidFill>
                            <a:latin typeface="Arial" panose="020B0604020202020204" pitchFamily="34" charset="0"/>
                          </a:endParaRPr>
                        </a:p>
                      </p:txBody>
                    </p:sp>
                    <p:sp>
                      <p:nvSpPr>
                        <p:cNvPr id="67660" name="Line 76"/>
                        <p:cNvSpPr>
                          <a:spLocks noChangeShapeType="1"/>
                        </p:cNvSpPr>
                        <p:nvPr userDrawn="1"/>
                      </p:nvSpPr>
                      <p:spPr bwMode="hidden">
                        <a:xfrm rot="1678521" flipV="1">
                          <a:off x="1737" y="3059"/>
                          <a:ext cx="2520" cy="614"/>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mtClean="0">
                            <a:solidFill>
                              <a:srgbClr val="FFFFFF"/>
                            </a:solidFill>
                            <a:latin typeface="Arial" panose="020B0604020202020204" pitchFamily="34" charset="0"/>
                          </a:endParaRPr>
                        </a:p>
                      </p:txBody>
                    </p:sp>
                    <p:sp>
                      <p:nvSpPr>
                        <p:cNvPr id="67661" name="Line 77"/>
                        <p:cNvSpPr>
                          <a:spLocks noChangeShapeType="1"/>
                        </p:cNvSpPr>
                        <p:nvPr userDrawn="1"/>
                      </p:nvSpPr>
                      <p:spPr bwMode="hidden">
                        <a:xfrm rot="1678521">
                          <a:off x="1324" y="3150"/>
                          <a:ext cx="472" cy="1120"/>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mtClean="0">
                            <a:solidFill>
                              <a:srgbClr val="FFFFFF"/>
                            </a:solidFill>
                            <a:latin typeface="Arial" panose="020B0604020202020204" pitchFamily="34" charset="0"/>
                          </a:endParaRPr>
                        </a:p>
                      </p:txBody>
                    </p:sp>
                    <p:sp>
                      <p:nvSpPr>
                        <p:cNvPr id="67662" name="Line 78"/>
                        <p:cNvSpPr>
                          <a:spLocks noChangeShapeType="1"/>
                        </p:cNvSpPr>
                        <p:nvPr userDrawn="1"/>
                      </p:nvSpPr>
                      <p:spPr bwMode="hidden">
                        <a:xfrm rot="1678521" flipH="1">
                          <a:off x="1121" y="2961"/>
                          <a:ext cx="220" cy="1012"/>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mtClean="0">
                            <a:solidFill>
                              <a:srgbClr val="FFFFFF"/>
                            </a:solidFill>
                            <a:latin typeface="Arial" panose="020B0604020202020204" pitchFamily="34" charset="0"/>
                          </a:endParaRPr>
                        </a:p>
                      </p:txBody>
                    </p:sp>
                    <p:sp>
                      <p:nvSpPr>
                        <p:cNvPr id="67663" name="Line 79"/>
                        <p:cNvSpPr>
                          <a:spLocks noChangeShapeType="1"/>
                        </p:cNvSpPr>
                        <p:nvPr userDrawn="1"/>
                      </p:nvSpPr>
                      <p:spPr bwMode="hidden">
                        <a:xfrm rot="1678521" flipH="1">
                          <a:off x="1041" y="2935"/>
                          <a:ext cx="304" cy="990"/>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mtClean="0">
                            <a:solidFill>
                              <a:srgbClr val="FFFFFF"/>
                            </a:solidFill>
                            <a:latin typeface="Arial" panose="020B0604020202020204" pitchFamily="34" charset="0"/>
                          </a:endParaRPr>
                        </a:p>
                      </p:txBody>
                    </p:sp>
                    <p:sp>
                      <p:nvSpPr>
                        <p:cNvPr id="67664" name="Line 80"/>
                        <p:cNvSpPr>
                          <a:spLocks noChangeShapeType="1"/>
                        </p:cNvSpPr>
                        <p:nvPr userDrawn="1"/>
                      </p:nvSpPr>
                      <p:spPr bwMode="hidden">
                        <a:xfrm rot="1678521" flipH="1">
                          <a:off x="957" y="2910"/>
                          <a:ext cx="394" cy="971"/>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mtClean="0">
                            <a:solidFill>
                              <a:srgbClr val="FFFFFF"/>
                            </a:solidFill>
                            <a:latin typeface="Arial" panose="020B0604020202020204" pitchFamily="34" charset="0"/>
                          </a:endParaRPr>
                        </a:p>
                      </p:txBody>
                    </p:sp>
                    <p:sp>
                      <p:nvSpPr>
                        <p:cNvPr id="67665" name="Line 81"/>
                        <p:cNvSpPr>
                          <a:spLocks noChangeShapeType="1"/>
                        </p:cNvSpPr>
                        <p:nvPr userDrawn="1"/>
                      </p:nvSpPr>
                      <p:spPr bwMode="hidden">
                        <a:xfrm rot="1678521" flipH="1">
                          <a:off x="880" y="2885"/>
                          <a:ext cx="478" cy="943"/>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mtClean="0">
                            <a:solidFill>
                              <a:srgbClr val="FFFFFF"/>
                            </a:solidFill>
                            <a:latin typeface="Arial" panose="020B0604020202020204" pitchFamily="34" charset="0"/>
                          </a:endParaRPr>
                        </a:p>
                      </p:txBody>
                    </p:sp>
                    <p:sp>
                      <p:nvSpPr>
                        <p:cNvPr id="67666" name="Line 82"/>
                        <p:cNvSpPr>
                          <a:spLocks noChangeShapeType="1"/>
                        </p:cNvSpPr>
                        <p:nvPr userDrawn="1"/>
                      </p:nvSpPr>
                      <p:spPr bwMode="hidden">
                        <a:xfrm rot="1678521" flipH="1">
                          <a:off x="801" y="2863"/>
                          <a:ext cx="561" cy="910"/>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mtClean="0">
                            <a:solidFill>
                              <a:srgbClr val="FFFFFF"/>
                            </a:solidFill>
                            <a:latin typeface="Arial" panose="020B0604020202020204" pitchFamily="34" charset="0"/>
                          </a:endParaRPr>
                        </a:p>
                      </p:txBody>
                    </p:sp>
                    <p:sp>
                      <p:nvSpPr>
                        <p:cNvPr id="67667" name="Line 83"/>
                        <p:cNvSpPr>
                          <a:spLocks noChangeShapeType="1"/>
                        </p:cNvSpPr>
                        <p:nvPr userDrawn="1"/>
                      </p:nvSpPr>
                      <p:spPr bwMode="hidden">
                        <a:xfrm rot="1678521" flipH="1">
                          <a:off x="717" y="2836"/>
                          <a:ext cx="656" cy="878"/>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mtClean="0">
                            <a:solidFill>
                              <a:srgbClr val="FFFFFF"/>
                            </a:solidFill>
                            <a:latin typeface="Arial" panose="020B0604020202020204" pitchFamily="34" charset="0"/>
                          </a:endParaRPr>
                        </a:p>
                      </p:txBody>
                    </p:sp>
                    <p:sp>
                      <p:nvSpPr>
                        <p:cNvPr id="67668" name="Line 84"/>
                        <p:cNvSpPr>
                          <a:spLocks noChangeShapeType="1"/>
                        </p:cNvSpPr>
                        <p:nvPr userDrawn="1"/>
                      </p:nvSpPr>
                      <p:spPr bwMode="hidden">
                        <a:xfrm rot="1678521" flipH="1">
                          <a:off x="631" y="2810"/>
                          <a:ext cx="752" cy="842"/>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mtClean="0">
                            <a:solidFill>
                              <a:srgbClr val="FFFFFF"/>
                            </a:solidFill>
                            <a:latin typeface="Arial" panose="020B0604020202020204" pitchFamily="34" charset="0"/>
                          </a:endParaRPr>
                        </a:p>
                      </p:txBody>
                    </p:sp>
                    <p:sp>
                      <p:nvSpPr>
                        <p:cNvPr id="67669" name="Line 85"/>
                        <p:cNvSpPr>
                          <a:spLocks noChangeShapeType="1"/>
                        </p:cNvSpPr>
                        <p:nvPr userDrawn="1"/>
                      </p:nvSpPr>
                      <p:spPr bwMode="hidden">
                        <a:xfrm rot="1678521" flipH="1">
                          <a:off x="462" y="2758"/>
                          <a:ext cx="946" cy="751"/>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mtClean="0">
                            <a:solidFill>
                              <a:srgbClr val="FFFFFF"/>
                            </a:solidFill>
                            <a:latin typeface="Arial" panose="020B0604020202020204" pitchFamily="34" charset="0"/>
                          </a:endParaRPr>
                        </a:p>
                      </p:txBody>
                    </p:sp>
                    <p:sp>
                      <p:nvSpPr>
                        <p:cNvPr id="67670" name="Line 86"/>
                        <p:cNvSpPr>
                          <a:spLocks noChangeShapeType="1"/>
                        </p:cNvSpPr>
                        <p:nvPr userDrawn="1"/>
                      </p:nvSpPr>
                      <p:spPr bwMode="hidden">
                        <a:xfrm rot="1678521" flipH="1">
                          <a:off x="365" y="2729"/>
                          <a:ext cx="1058" cy="696"/>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mtClean="0">
                            <a:solidFill>
                              <a:srgbClr val="FFFFFF"/>
                            </a:solidFill>
                            <a:latin typeface="Arial" panose="020B0604020202020204" pitchFamily="34" charset="0"/>
                          </a:endParaRPr>
                        </a:p>
                      </p:txBody>
                    </p:sp>
                    <p:sp>
                      <p:nvSpPr>
                        <p:cNvPr id="67671" name="Line 87"/>
                        <p:cNvSpPr>
                          <a:spLocks noChangeShapeType="1"/>
                        </p:cNvSpPr>
                        <p:nvPr userDrawn="1"/>
                      </p:nvSpPr>
                      <p:spPr bwMode="hidden">
                        <a:xfrm rot="1678521" flipH="1">
                          <a:off x="265" y="2697"/>
                          <a:ext cx="1174" cy="636"/>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mtClean="0">
                            <a:solidFill>
                              <a:srgbClr val="FFFFFF"/>
                            </a:solidFill>
                            <a:latin typeface="Arial" panose="020B0604020202020204" pitchFamily="34" charset="0"/>
                          </a:endParaRPr>
                        </a:p>
                      </p:txBody>
                    </p:sp>
                    <p:sp>
                      <p:nvSpPr>
                        <p:cNvPr id="67672" name="Line 88"/>
                        <p:cNvSpPr>
                          <a:spLocks noChangeShapeType="1"/>
                        </p:cNvSpPr>
                        <p:nvPr userDrawn="1"/>
                      </p:nvSpPr>
                      <p:spPr bwMode="hidden">
                        <a:xfrm rot="1678521" flipH="1">
                          <a:off x="55" y="2632"/>
                          <a:ext cx="1431" cy="481"/>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mtClean="0">
                            <a:solidFill>
                              <a:srgbClr val="FFFFFF"/>
                            </a:solidFill>
                            <a:latin typeface="Arial" panose="020B0604020202020204" pitchFamily="34" charset="0"/>
                          </a:endParaRPr>
                        </a:p>
                      </p:txBody>
                    </p:sp>
                    <p:sp>
                      <p:nvSpPr>
                        <p:cNvPr id="67673" name="Line 89"/>
                        <p:cNvSpPr>
                          <a:spLocks noChangeShapeType="1"/>
                        </p:cNvSpPr>
                        <p:nvPr userDrawn="1"/>
                      </p:nvSpPr>
                      <p:spPr bwMode="hidden">
                        <a:xfrm rot="1678521" flipH="1">
                          <a:off x="-1" y="2607"/>
                          <a:ext cx="1513" cy="371"/>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mtClean="0">
                            <a:solidFill>
                              <a:srgbClr val="FFFFFF"/>
                            </a:solidFill>
                            <a:latin typeface="Arial" panose="020B0604020202020204" pitchFamily="34" charset="0"/>
                          </a:endParaRPr>
                        </a:p>
                      </p:txBody>
                    </p:sp>
                    <p:sp>
                      <p:nvSpPr>
                        <p:cNvPr id="67674" name="Line 90"/>
                        <p:cNvSpPr>
                          <a:spLocks noChangeShapeType="1"/>
                        </p:cNvSpPr>
                        <p:nvPr userDrawn="1"/>
                      </p:nvSpPr>
                      <p:spPr bwMode="hidden">
                        <a:xfrm rot="1678521" flipH="1">
                          <a:off x="-72" y="2570"/>
                          <a:ext cx="1648" cy="107"/>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mtClean="0">
                            <a:solidFill>
                              <a:srgbClr val="FFFFFF"/>
                            </a:solidFill>
                            <a:latin typeface="Arial" panose="020B0604020202020204" pitchFamily="34" charset="0"/>
                          </a:endParaRPr>
                        </a:p>
                      </p:txBody>
                    </p:sp>
                    <p:sp>
                      <p:nvSpPr>
                        <p:cNvPr id="67675" name="Line 91"/>
                        <p:cNvSpPr>
                          <a:spLocks noChangeShapeType="1"/>
                        </p:cNvSpPr>
                        <p:nvPr userDrawn="1"/>
                      </p:nvSpPr>
                      <p:spPr bwMode="hidden">
                        <a:xfrm rot="1678521" flipH="1" flipV="1">
                          <a:off x="-237" y="1095"/>
                          <a:ext cx="2219" cy="1364"/>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mtClean="0">
                            <a:solidFill>
                              <a:srgbClr val="FFFFFF"/>
                            </a:solidFill>
                            <a:latin typeface="Arial" panose="020B0604020202020204" pitchFamily="34" charset="0"/>
                          </a:endParaRPr>
                        </a:p>
                      </p:txBody>
                    </p:sp>
                    <p:sp>
                      <p:nvSpPr>
                        <p:cNvPr id="67676" name="Line 92"/>
                        <p:cNvSpPr>
                          <a:spLocks noChangeShapeType="1"/>
                        </p:cNvSpPr>
                        <p:nvPr userDrawn="1"/>
                      </p:nvSpPr>
                      <p:spPr bwMode="hidden">
                        <a:xfrm rot="1678521" flipH="1" flipV="1">
                          <a:off x="-43" y="962"/>
                          <a:ext cx="2071" cy="1541"/>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mtClean="0">
                            <a:solidFill>
                              <a:srgbClr val="FFFFFF"/>
                            </a:solidFill>
                            <a:latin typeface="Arial" panose="020B0604020202020204" pitchFamily="34" charset="0"/>
                          </a:endParaRPr>
                        </a:p>
                      </p:txBody>
                    </p:sp>
                    <p:sp>
                      <p:nvSpPr>
                        <p:cNvPr id="67677" name="Line 93"/>
                        <p:cNvSpPr>
                          <a:spLocks noChangeShapeType="1"/>
                        </p:cNvSpPr>
                        <p:nvPr userDrawn="1"/>
                      </p:nvSpPr>
                      <p:spPr bwMode="hidden">
                        <a:xfrm rot="1678521" flipH="1" flipV="1">
                          <a:off x="418" y="826"/>
                          <a:ext cx="1672" cy="1780"/>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mtClean="0">
                            <a:solidFill>
                              <a:srgbClr val="FFFFFF"/>
                            </a:solidFill>
                            <a:latin typeface="Arial" panose="020B0604020202020204" pitchFamily="34" charset="0"/>
                          </a:endParaRPr>
                        </a:p>
                      </p:txBody>
                    </p:sp>
                    <p:sp>
                      <p:nvSpPr>
                        <p:cNvPr id="67678" name="Line 94"/>
                        <p:cNvSpPr>
                          <a:spLocks noChangeShapeType="1"/>
                        </p:cNvSpPr>
                        <p:nvPr userDrawn="1"/>
                      </p:nvSpPr>
                      <p:spPr bwMode="hidden">
                        <a:xfrm rot="1678521" flipH="1" flipV="1">
                          <a:off x="634" y="808"/>
                          <a:ext cx="1473" cy="1852"/>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mtClean="0">
                            <a:solidFill>
                              <a:srgbClr val="FFFFFF"/>
                            </a:solidFill>
                            <a:latin typeface="Arial" panose="020B0604020202020204" pitchFamily="34" charset="0"/>
                          </a:endParaRPr>
                        </a:p>
                      </p:txBody>
                    </p:sp>
                    <p:sp>
                      <p:nvSpPr>
                        <p:cNvPr id="67679" name="Line 95"/>
                        <p:cNvSpPr>
                          <a:spLocks noChangeShapeType="1"/>
                        </p:cNvSpPr>
                        <p:nvPr userDrawn="1"/>
                      </p:nvSpPr>
                      <p:spPr bwMode="hidden">
                        <a:xfrm rot="1678521" flipH="1" flipV="1">
                          <a:off x="1094" y="827"/>
                          <a:ext cx="1030" cy="1945"/>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mtClean="0">
                            <a:solidFill>
                              <a:srgbClr val="FFFFFF"/>
                            </a:solidFill>
                            <a:latin typeface="Arial" panose="020B0604020202020204" pitchFamily="34" charset="0"/>
                          </a:endParaRPr>
                        </a:p>
                      </p:txBody>
                    </p:sp>
                    <p:sp>
                      <p:nvSpPr>
                        <p:cNvPr id="67680" name="Line 96"/>
                        <p:cNvSpPr>
                          <a:spLocks noChangeShapeType="1"/>
                        </p:cNvSpPr>
                        <p:nvPr userDrawn="1"/>
                      </p:nvSpPr>
                      <p:spPr bwMode="hidden">
                        <a:xfrm rot="1678521" flipH="1" flipV="1">
                          <a:off x="1302" y="857"/>
                          <a:ext cx="829" cy="1970"/>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mtClean="0">
                            <a:solidFill>
                              <a:srgbClr val="FFFFFF"/>
                            </a:solidFill>
                            <a:latin typeface="Arial" panose="020B0604020202020204" pitchFamily="34" charset="0"/>
                          </a:endParaRPr>
                        </a:p>
                      </p:txBody>
                    </p:sp>
                    <p:sp>
                      <p:nvSpPr>
                        <p:cNvPr id="67681" name="Line 97"/>
                        <p:cNvSpPr>
                          <a:spLocks noChangeShapeType="1"/>
                        </p:cNvSpPr>
                        <p:nvPr userDrawn="1"/>
                      </p:nvSpPr>
                      <p:spPr bwMode="hidden">
                        <a:xfrm rot="1678521" flipH="1" flipV="1">
                          <a:off x="1496" y="901"/>
                          <a:ext cx="633" cy="1978"/>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mtClean="0">
                            <a:solidFill>
                              <a:srgbClr val="FFFFFF"/>
                            </a:solidFill>
                            <a:latin typeface="Arial" panose="020B0604020202020204" pitchFamily="34" charset="0"/>
                          </a:endParaRPr>
                        </a:p>
                      </p:txBody>
                    </p:sp>
                    <p:sp>
                      <p:nvSpPr>
                        <p:cNvPr id="67682" name="Line 98"/>
                        <p:cNvSpPr>
                          <a:spLocks noChangeShapeType="1"/>
                        </p:cNvSpPr>
                        <p:nvPr userDrawn="1"/>
                      </p:nvSpPr>
                      <p:spPr bwMode="hidden">
                        <a:xfrm rot="1678521" flipH="1" flipV="1">
                          <a:off x="1679" y="952"/>
                          <a:ext cx="447" cy="1978"/>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mtClean="0">
                            <a:solidFill>
                              <a:srgbClr val="FFFFFF"/>
                            </a:solidFill>
                            <a:latin typeface="Arial" panose="020B0604020202020204" pitchFamily="34" charset="0"/>
                          </a:endParaRPr>
                        </a:p>
                      </p:txBody>
                    </p:sp>
                    <p:sp>
                      <p:nvSpPr>
                        <p:cNvPr id="67683" name="Line 99"/>
                        <p:cNvSpPr>
                          <a:spLocks noChangeShapeType="1"/>
                        </p:cNvSpPr>
                        <p:nvPr userDrawn="1"/>
                      </p:nvSpPr>
                      <p:spPr bwMode="hidden">
                        <a:xfrm rot="1678521" flipH="1" flipV="1">
                          <a:off x="1859" y="1013"/>
                          <a:ext cx="261" cy="1962"/>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mtClean="0">
                            <a:solidFill>
                              <a:srgbClr val="FFFFFF"/>
                            </a:solidFill>
                            <a:latin typeface="Arial" panose="020B0604020202020204" pitchFamily="34" charset="0"/>
                          </a:endParaRPr>
                        </a:p>
                      </p:txBody>
                    </p:sp>
                  </p:grpSp>
                </p:grpSp>
              </p:grpSp>
            </p:grpSp>
          </p:grpSp>
          <p:grpSp>
            <p:nvGrpSpPr>
              <p:cNvPr id="67684" name="Group 100"/>
              <p:cNvGrpSpPr>
                <a:grpSpLocks/>
              </p:cNvGrpSpPr>
              <p:nvPr userDrawn="1"/>
            </p:nvGrpSpPr>
            <p:grpSpPr bwMode="auto">
              <a:xfrm>
                <a:off x="402" y="1454"/>
                <a:ext cx="2787" cy="2866"/>
                <a:chOff x="2" y="1454"/>
                <a:chExt cx="2787" cy="2866"/>
              </a:xfrm>
            </p:grpSpPr>
            <p:sp>
              <p:nvSpPr>
                <p:cNvPr id="67685" name="Line 101"/>
                <p:cNvSpPr>
                  <a:spLocks noChangeShapeType="1"/>
                </p:cNvSpPr>
                <p:nvPr userDrawn="1"/>
              </p:nvSpPr>
              <p:spPr bwMode="hidden">
                <a:xfrm rot="1678521" flipV="1">
                  <a:off x="2057" y="1454"/>
                  <a:ext cx="732" cy="1778"/>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mtClean="0">
                    <a:solidFill>
                      <a:srgbClr val="FFFFFF"/>
                    </a:solidFill>
                    <a:latin typeface="Arial" panose="020B0604020202020204" pitchFamily="34" charset="0"/>
                  </a:endParaRPr>
                </a:p>
              </p:txBody>
            </p:sp>
            <p:sp>
              <p:nvSpPr>
                <p:cNvPr id="67686" name="Line 102"/>
                <p:cNvSpPr>
                  <a:spLocks noChangeShapeType="1"/>
                </p:cNvSpPr>
                <p:nvPr userDrawn="1"/>
              </p:nvSpPr>
              <p:spPr bwMode="hidden">
                <a:xfrm flipH="1" flipV="1">
                  <a:off x="870" y="3854"/>
                  <a:ext cx="223" cy="463"/>
                </a:xfrm>
                <a:prstGeom prst="line">
                  <a:avLst/>
                </a:prstGeom>
                <a:noFill/>
                <a:ln w="190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mtClean="0">
                    <a:solidFill>
                      <a:srgbClr val="FFFFFF"/>
                    </a:solidFill>
                    <a:latin typeface="Arial" panose="020B0604020202020204" pitchFamily="34" charset="0"/>
                  </a:endParaRPr>
                </a:p>
              </p:txBody>
            </p:sp>
            <p:grpSp>
              <p:nvGrpSpPr>
                <p:cNvPr id="67687" name="Group 103"/>
                <p:cNvGrpSpPr>
                  <a:grpSpLocks/>
                </p:cNvGrpSpPr>
                <p:nvPr userDrawn="1"/>
              </p:nvGrpSpPr>
              <p:grpSpPr bwMode="auto">
                <a:xfrm>
                  <a:off x="2" y="2738"/>
                  <a:ext cx="1317" cy="1582"/>
                  <a:chOff x="2" y="2738"/>
                  <a:chExt cx="1317" cy="1582"/>
                </a:xfrm>
              </p:grpSpPr>
              <p:sp>
                <p:nvSpPr>
                  <p:cNvPr id="67688" name="Line 104"/>
                  <p:cNvSpPr>
                    <a:spLocks noChangeShapeType="1"/>
                  </p:cNvSpPr>
                  <p:nvPr userDrawn="1"/>
                </p:nvSpPr>
                <p:spPr bwMode="hidden">
                  <a:xfrm flipH="1">
                    <a:off x="697" y="3855"/>
                    <a:ext cx="173" cy="187"/>
                  </a:xfrm>
                  <a:prstGeom prst="line">
                    <a:avLst/>
                  </a:prstGeom>
                  <a:noFill/>
                  <a:ln w="190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mtClean="0">
                      <a:solidFill>
                        <a:srgbClr val="FFFFFF"/>
                      </a:solidFill>
                      <a:latin typeface="Arial" panose="020B0604020202020204" pitchFamily="34" charset="0"/>
                    </a:endParaRPr>
                  </a:p>
                </p:txBody>
              </p:sp>
              <p:sp>
                <p:nvSpPr>
                  <p:cNvPr id="67689" name="Freeform 105"/>
                  <p:cNvSpPr>
                    <a:spLocks/>
                  </p:cNvSpPr>
                  <p:nvPr userDrawn="1"/>
                </p:nvSpPr>
                <p:spPr bwMode="hidden">
                  <a:xfrm>
                    <a:off x="2" y="3218"/>
                    <a:ext cx="1006" cy="1102"/>
                  </a:xfrm>
                  <a:custGeom>
                    <a:avLst/>
                    <a:gdLst>
                      <a:gd name="T0" fmla="*/ 1006 w 1006"/>
                      <a:gd name="T1" fmla="*/ 1102 h 1102"/>
                      <a:gd name="T2" fmla="*/ 696 w 1006"/>
                      <a:gd name="T3" fmla="*/ 823 h 1102"/>
                      <a:gd name="T4" fmla="*/ 333 w 1006"/>
                      <a:gd name="T5" fmla="*/ 447 h 1102"/>
                      <a:gd name="T6" fmla="*/ 51 w 1006"/>
                      <a:gd name="T7" fmla="*/ 76 h 1102"/>
                      <a:gd name="T8" fmla="*/ 0 w 1006"/>
                      <a:gd name="T9" fmla="*/ 0 h 1102"/>
                    </a:gdLst>
                    <a:ahLst/>
                    <a:cxnLst>
                      <a:cxn ang="0">
                        <a:pos x="T0" y="T1"/>
                      </a:cxn>
                      <a:cxn ang="0">
                        <a:pos x="T2" y="T3"/>
                      </a:cxn>
                      <a:cxn ang="0">
                        <a:pos x="T4" y="T5"/>
                      </a:cxn>
                      <a:cxn ang="0">
                        <a:pos x="T6" y="T7"/>
                      </a:cxn>
                      <a:cxn ang="0">
                        <a:pos x="T8" y="T9"/>
                      </a:cxn>
                    </a:cxnLst>
                    <a:rect l="0" t="0" r="r" b="b"/>
                    <a:pathLst>
                      <a:path w="1006" h="1102">
                        <a:moveTo>
                          <a:pt x="1006" y="1102"/>
                        </a:moveTo>
                        <a:lnTo>
                          <a:pt x="696" y="823"/>
                        </a:lnTo>
                        <a:lnTo>
                          <a:pt x="333" y="447"/>
                        </a:lnTo>
                        <a:lnTo>
                          <a:pt x="51" y="76"/>
                        </a:lnTo>
                        <a:lnTo>
                          <a:pt x="0" y="0"/>
                        </a:lnTo>
                      </a:path>
                    </a:pathLst>
                  </a:custGeom>
                  <a:noFill/>
                  <a:ln w="19050" cmpd="sng">
                    <a:solidFill>
                      <a:schemeClr val="accent2"/>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mtClean="0">
                      <a:solidFill>
                        <a:srgbClr val="FFFFFF"/>
                      </a:solidFill>
                      <a:latin typeface="Arial" panose="020B0604020202020204" pitchFamily="34" charset="0"/>
                    </a:endParaRPr>
                  </a:p>
                </p:txBody>
              </p:sp>
              <p:sp>
                <p:nvSpPr>
                  <p:cNvPr id="67690" name="Line 106"/>
                  <p:cNvSpPr>
                    <a:spLocks noChangeShapeType="1"/>
                  </p:cNvSpPr>
                  <p:nvPr userDrawn="1"/>
                </p:nvSpPr>
                <p:spPr bwMode="hidden">
                  <a:xfrm flipH="1">
                    <a:off x="1242" y="4231"/>
                    <a:ext cx="77" cy="88"/>
                  </a:xfrm>
                  <a:prstGeom prst="line">
                    <a:avLst/>
                  </a:prstGeom>
                  <a:noFill/>
                  <a:ln w="190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mtClean="0">
                      <a:solidFill>
                        <a:srgbClr val="FFFFFF"/>
                      </a:solidFill>
                      <a:latin typeface="Arial" panose="020B0604020202020204" pitchFamily="34" charset="0"/>
                    </a:endParaRPr>
                  </a:p>
                </p:txBody>
              </p:sp>
              <p:sp>
                <p:nvSpPr>
                  <p:cNvPr id="67691" name="Line 107"/>
                  <p:cNvSpPr>
                    <a:spLocks noChangeShapeType="1"/>
                  </p:cNvSpPr>
                  <p:nvPr userDrawn="1"/>
                </p:nvSpPr>
                <p:spPr bwMode="hidden">
                  <a:xfrm flipH="1" flipV="1">
                    <a:off x="340" y="3668"/>
                    <a:ext cx="532" cy="185"/>
                  </a:xfrm>
                  <a:prstGeom prst="line">
                    <a:avLst/>
                  </a:prstGeom>
                  <a:noFill/>
                  <a:ln w="190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mtClean="0">
                      <a:solidFill>
                        <a:srgbClr val="FFFFFF"/>
                      </a:solidFill>
                      <a:latin typeface="Arial" panose="020B0604020202020204" pitchFamily="34" charset="0"/>
                    </a:endParaRPr>
                  </a:p>
                </p:txBody>
              </p:sp>
              <p:sp>
                <p:nvSpPr>
                  <p:cNvPr id="67692" name="Line 108"/>
                  <p:cNvSpPr>
                    <a:spLocks noChangeShapeType="1"/>
                  </p:cNvSpPr>
                  <p:nvPr userDrawn="1"/>
                </p:nvSpPr>
                <p:spPr bwMode="hidden">
                  <a:xfrm flipH="1" flipV="1">
                    <a:off x="237" y="3101"/>
                    <a:ext cx="101" cy="567"/>
                  </a:xfrm>
                  <a:prstGeom prst="line">
                    <a:avLst/>
                  </a:prstGeom>
                  <a:noFill/>
                  <a:ln w="190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mtClean="0">
                      <a:solidFill>
                        <a:srgbClr val="FFFFFF"/>
                      </a:solidFill>
                      <a:latin typeface="Arial" panose="020B0604020202020204" pitchFamily="34" charset="0"/>
                    </a:endParaRPr>
                  </a:p>
                </p:txBody>
              </p:sp>
              <p:sp>
                <p:nvSpPr>
                  <p:cNvPr id="67693" name="Line 109"/>
                  <p:cNvSpPr>
                    <a:spLocks noChangeShapeType="1"/>
                  </p:cNvSpPr>
                  <p:nvPr userDrawn="1"/>
                </p:nvSpPr>
                <p:spPr bwMode="hidden">
                  <a:xfrm flipH="1" flipV="1">
                    <a:off x="2" y="3009"/>
                    <a:ext cx="235" cy="92"/>
                  </a:xfrm>
                  <a:prstGeom prst="line">
                    <a:avLst/>
                  </a:prstGeom>
                  <a:noFill/>
                  <a:ln w="190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mtClean="0">
                      <a:solidFill>
                        <a:srgbClr val="FFFFFF"/>
                      </a:solidFill>
                      <a:latin typeface="Arial" panose="020B0604020202020204" pitchFamily="34" charset="0"/>
                    </a:endParaRPr>
                  </a:p>
                </p:txBody>
              </p:sp>
              <p:sp>
                <p:nvSpPr>
                  <p:cNvPr id="67694" name="Line 110"/>
                  <p:cNvSpPr>
                    <a:spLocks noChangeShapeType="1"/>
                  </p:cNvSpPr>
                  <p:nvPr userDrawn="1"/>
                </p:nvSpPr>
                <p:spPr bwMode="hidden">
                  <a:xfrm flipV="1">
                    <a:off x="54" y="3101"/>
                    <a:ext cx="182" cy="194"/>
                  </a:xfrm>
                  <a:prstGeom prst="line">
                    <a:avLst/>
                  </a:prstGeom>
                  <a:noFill/>
                  <a:ln w="190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mtClean="0">
                      <a:solidFill>
                        <a:srgbClr val="FFFFFF"/>
                      </a:solidFill>
                      <a:latin typeface="Arial" panose="020B0604020202020204" pitchFamily="34" charset="0"/>
                    </a:endParaRPr>
                  </a:p>
                </p:txBody>
              </p:sp>
              <p:sp>
                <p:nvSpPr>
                  <p:cNvPr id="67695" name="Line 111"/>
                  <p:cNvSpPr>
                    <a:spLocks noChangeShapeType="1"/>
                  </p:cNvSpPr>
                  <p:nvPr userDrawn="1"/>
                </p:nvSpPr>
                <p:spPr bwMode="hidden">
                  <a:xfrm flipH="1">
                    <a:off x="336" y="3476"/>
                    <a:ext cx="176" cy="192"/>
                  </a:xfrm>
                  <a:prstGeom prst="line">
                    <a:avLst/>
                  </a:prstGeom>
                  <a:noFill/>
                  <a:ln w="190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mtClean="0">
                      <a:solidFill>
                        <a:srgbClr val="FFFFFF"/>
                      </a:solidFill>
                      <a:latin typeface="Arial" panose="020B0604020202020204" pitchFamily="34" charset="0"/>
                    </a:endParaRPr>
                  </a:p>
                </p:txBody>
              </p:sp>
              <p:sp>
                <p:nvSpPr>
                  <p:cNvPr id="67696" name="Line 112"/>
                  <p:cNvSpPr>
                    <a:spLocks noChangeShapeType="1"/>
                  </p:cNvSpPr>
                  <p:nvPr userDrawn="1"/>
                </p:nvSpPr>
                <p:spPr bwMode="hidden">
                  <a:xfrm flipV="1">
                    <a:off x="3" y="2738"/>
                    <a:ext cx="14" cy="23"/>
                  </a:xfrm>
                  <a:prstGeom prst="line">
                    <a:avLst/>
                  </a:prstGeom>
                  <a:noFill/>
                  <a:ln w="190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mtClean="0">
                      <a:solidFill>
                        <a:srgbClr val="FFFFFF"/>
                      </a:solidFill>
                      <a:latin typeface="Arial" panose="020B0604020202020204" pitchFamily="34" charset="0"/>
                    </a:endParaRPr>
                  </a:p>
                </p:txBody>
              </p:sp>
            </p:grpSp>
          </p:grpSp>
        </p:grpSp>
        <p:grpSp>
          <p:nvGrpSpPr>
            <p:cNvPr id="67697" name="Group 113"/>
            <p:cNvGrpSpPr>
              <a:grpSpLocks/>
            </p:cNvGrpSpPr>
            <p:nvPr userDrawn="1"/>
          </p:nvGrpSpPr>
          <p:grpSpPr bwMode="auto">
            <a:xfrm>
              <a:off x="16" y="1326"/>
              <a:ext cx="3325" cy="2948"/>
              <a:chOff x="16" y="1326"/>
              <a:chExt cx="3325" cy="2948"/>
            </a:xfrm>
          </p:grpSpPr>
          <p:sp>
            <p:nvSpPr>
              <p:cNvPr id="67698" name="Freeform 114"/>
              <p:cNvSpPr>
                <a:spLocks/>
              </p:cNvSpPr>
              <p:nvPr/>
            </p:nvSpPr>
            <p:spPr bwMode="hidden">
              <a:xfrm>
                <a:off x="16" y="2656"/>
                <a:ext cx="1440" cy="1618"/>
              </a:xfrm>
              <a:custGeom>
                <a:avLst/>
                <a:gdLst>
                  <a:gd name="T0" fmla="*/ 873 w 1435"/>
                  <a:gd name="T1" fmla="*/ 1150 h 1618"/>
                  <a:gd name="T2" fmla="*/ 741 w 1435"/>
                  <a:gd name="T3" fmla="*/ 1019 h 1618"/>
                  <a:gd name="T4" fmla="*/ 610 w 1435"/>
                  <a:gd name="T5" fmla="*/ 875 h 1618"/>
                  <a:gd name="T6" fmla="*/ 490 w 1435"/>
                  <a:gd name="T7" fmla="*/ 737 h 1618"/>
                  <a:gd name="T8" fmla="*/ 377 w 1435"/>
                  <a:gd name="T9" fmla="*/ 593 h 1618"/>
                  <a:gd name="T10" fmla="*/ 275 w 1435"/>
                  <a:gd name="T11" fmla="*/ 443 h 1618"/>
                  <a:gd name="T12" fmla="*/ 173 w 1435"/>
                  <a:gd name="T13" fmla="*/ 299 h 1618"/>
                  <a:gd name="T14" fmla="*/ 84 w 1435"/>
                  <a:gd name="T15" fmla="*/ 149 h 1618"/>
                  <a:gd name="T16" fmla="*/ 0 w 1435"/>
                  <a:gd name="T17" fmla="*/ 0 h 1618"/>
                  <a:gd name="T18" fmla="*/ 0 w 1435"/>
                  <a:gd name="T19" fmla="*/ 11 h 1618"/>
                  <a:gd name="T20" fmla="*/ 84 w 1435"/>
                  <a:gd name="T21" fmla="*/ 155 h 1618"/>
                  <a:gd name="T22" fmla="*/ 173 w 1435"/>
                  <a:gd name="T23" fmla="*/ 305 h 1618"/>
                  <a:gd name="T24" fmla="*/ 269 w 1435"/>
                  <a:gd name="T25" fmla="*/ 449 h 1618"/>
                  <a:gd name="T26" fmla="*/ 377 w 1435"/>
                  <a:gd name="T27" fmla="*/ 593 h 1618"/>
                  <a:gd name="T28" fmla="*/ 490 w 1435"/>
                  <a:gd name="T29" fmla="*/ 737 h 1618"/>
                  <a:gd name="T30" fmla="*/ 610 w 1435"/>
                  <a:gd name="T31" fmla="*/ 881 h 1618"/>
                  <a:gd name="T32" fmla="*/ 735 w 1435"/>
                  <a:gd name="T33" fmla="*/ 1019 h 1618"/>
                  <a:gd name="T34" fmla="*/ 873 w 1435"/>
                  <a:gd name="T35" fmla="*/ 1150 h 1618"/>
                  <a:gd name="T36" fmla="*/ 1010 w 1435"/>
                  <a:gd name="T37" fmla="*/ 1276 h 1618"/>
                  <a:gd name="T38" fmla="*/ 1148 w 1435"/>
                  <a:gd name="T39" fmla="*/ 1396 h 1618"/>
                  <a:gd name="T40" fmla="*/ 1286 w 1435"/>
                  <a:gd name="T41" fmla="*/ 1510 h 1618"/>
                  <a:gd name="T42" fmla="*/ 1429 w 1435"/>
                  <a:gd name="T43" fmla="*/ 1618 h 1618"/>
                  <a:gd name="T44" fmla="*/ 1435 w 1435"/>
                  <a:gd name="T45" fmla="*/ 1618 h 1618"/>
                  <a:gd name="T46" fmla="*/ 1292 w 1435"/>
                  <a:gd name="T47" fmla="*/ 1510 h 1618"/>
                  <a:gd name="T48" fmla="*/ 1154 w 1435"/>
                  <a:gd name="T49" fmla="*/ 1396 h 1618"/>
                  <a:gd name="T50" fmla="*/ 1010 w 1435"/>
                  <a:gd name="T51" fmla="*/ 1276 h 1618"/>
                  <a:gd name="T52" fmla="*/ 873 w 1435"/>
                  <a:gd name="T53" fmla="*/ 1150 h 1618"/>
                  <a:gd name="T54" fmla="*/ 873 w 1435"/>
                  <a:gd name="T55" fmla="*/ 1150 h 1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435" h="1618">
                    <a:moveTo>
                      <a:pt x="873" y="1150"/>
                    </a:moveTo>
                    <a:lnTo>
                      <a:pt x="741" y="1019"/>
                    </a:lnTo>
                    <a:lnTo>
                      <a:pt x="610" y="875"/>
                    </a:lnTo>
                    <a:lnTo>
                      <a:pt x="490" y="737"/>
                    </a:lnTo>
                    <a:lnTo>
                      <a:pt x="377" y="593"/>
                    </a:lnTo>
                    <a:lnTo>
                      <a:pt x="275" y="443"/>
                    </a:lnTo>
                    <a:lnTo>
                      <a:pt x="173" y="299"/>
                    </a:lnTo>
                    <a:lnTo>
                      <a:pt x="84" y="149"/>
                    </a:lnTo>
                    <a:lnTo>
                      <a:pt x="0" y="0"/>
                    </a:lnTo>
                    <a:lnTo>
                      <a:pt x="0" y="11"/>
                    </a:lnTo>
                    <a:lnTo>
                      <a:pt x="84" y="155"/>
                    </a:lnTo>
                    <a:lnTo>
                      <a:pt x="173" y="305"/>
                    </a:lnTo>
                    <a:lnTo>
                      <a:pt x="269" y="449"/>
                    </a:lnTo>
                    <a:lnTo>
                      <a:pt x="377" y="593"/>
                    </a:lnTo>
                    <a:lnTo>
                      <a:pt x="490" y="737"/>
                    </a:lnTo>
                    <a:lnTo>
                      <a:pt x="610" y="881"/>
                    </a:lnTo>
                    <a:lnTo>
                      <a:pt x="735" y="1019"/>
                    </a:lnTo>
                    <a:lnTo>
                      <a:pt x="873" y="1150"/>
                    </a:lnTo>
                    <a:lnTo>
                      <a:pt x="1010" y="1276"/>
                    </a:lnTo>
                    <a:lnTo>
                      <a:pt x="1148" y="1396"/>
                    </a:lnTo>
                    <a:lnTo>
                      <a:pt x="1286" y="1510"/>
                    </a:lnTo>
                    <a:lnTo>
                      <a:pt x="1429" y="1618"/>
                    </a:lnTo>
                    <a:lnTo>
                      <a:pt x="1435" y="1618"/>
                    </a:lnTo>
                    <a:lnTo>
                      <a:pt x="1292" y="1510"/>
                    </a:lnTo>
                    <a:lnTo>
                      <a:pt x="1154" y="1396"/>
                    </a:lnTo>
                    <a:lnTo>
                      <a:pt x="1010" y="1276"/>
                    </a:lnTo>
                    <a:lnTo>
                      <a:pt x="873" y="1150"/>
                    </a:lnTo>
                    <a:lnTo>
                      <a:pt x="873" y="115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FFFFFF"/>
                  </a:solidFill>
                  <a:latin typeface="Arial" panose="020B0604020202020204" pitchFamily="34" charset="0"/>
                </a:endParaRPr>
              </a:p>
            </p:txBody>
          </p:sp>
          <p:sp>
            <p:nvSpPr>
              <p:cNvPr id="67699" name="Freeform 115"/>
              <p:cNvSpPr>
                <a:spLocks/>
              </p:cNvSpPr>
              <p:nvPr/>
            </p:nvSpPr>
            <p:spPr bwMode="hidden">
              <a:xfrm>
                <a:off x="16" y="2260"/>
                <a:ext cx="1673" cy="2014"/>
              </a:xfrm>
              <a:custGeom>
                <a:avLst/>
                <a:gdLst>
                  <a:gd name="T0" fmla="*/ 957 w 1668"/>
                  <a:gd name="T1" fmla="*/ 1463 h 2014"/>
                  <a:gd name="T2" fmla="*/ 789 w 1668"/>
                  <a:gd name="T3" fmla="*/ 1289 h 2014"/>
                  <a:gd name="T4" fmla="*/ 634 w 1668"/>
                  <a:gd name="T5" fmla="*/ 1115 h 2014"/>
                  <a:gd name="T6" fmla="*/ 490 w 1668"/>
                  <a:gd name="T7" fmla="*/ 929 h 2014"/>
                  <a:gd name="T8" fmla="*/ 365 w 1668"/>
                  <a:gd name="T9" fmla="*/ 743 h 2014"/>
                  <a:gd name="T10" fmla="*/ 251 w 1668"/>
                  <a:gd name="T11" fmla="*/ 557 h 2014"/>
                  <a:gd name="T12" fmla="*/ 149 w 1668"/>
                  <a:gd name="T13" fmla="*/ 372 h 2014"/>
                  <a:gd name="T14" fmla="*/ 66 w 1668"/>
                  <a:gd name="T15" fmla="*/ 186 h 2014"/>
                  <a:gd name="T16" fmla="*/ 0 w 1668"/>
                  <a:gd name="T17" fmla="*/ 0 h 2014"/>
                  <a:gd name="T18" fmla="*/ 0 w 1668"/>
                  <a:gd name="T19" fmla="*/ 12 h 2014"/>
                  <a:gd name="T20" fmla="*/ 66 w 1668"/>
                  <a:gd name="T21" fmla="*/ 198 h 2014"/>
                  <a:gd name="T22" fmla="*/ 149 w 1668"/>
                  <a:gd name="T23" fmla="*/ 384 h 2014"/>
                  <a:gd name="T24" fmla="*/ 251 w 1668"/>
                  <a:gd name="T25" fmla="*/ 569 h 2014"/>
                  <a:gd name="T26" fmla="*/ 365 w 1668"/>
                  <a:gd name="T27" fmla="*/ 755 h 2014"/>
                  <a:gd name="T28" fmla="*/ 490 w 1668"/>
                  <a:gd name="T29" fmla="*/ 935 h 2014"/>
                  <a:gd name="T30" fmla="*/ 634 w 1668"/>
                  <a:gd name="T31" fmla="*/ 1115 h 2014"/>
                  <a:gd name="T32" fmla="*/ 789 w 1668"/>
                  <a:gd name="T33" fmla="*/ 1295 h 2014"/>
                  <a:gd name="T34" fmla="*/ 957 w 1668"/>
                  <a:gd name="T35" fmla="*/ 1463 h 2014"/>
                  <a:gd name="T36" fmla="*/ 1130 w 1668"/>
                  <a:gd name="T37" fmla="*/ 1618 h 2014"/>
                  <a:gd name="T38" fmla="*/ 1303 w 1668"/>
                  <a:gd name="T39" fmla="*/ 1762 h 2014"/>
                  <a:gd name="T40" fmla="*/ 1483 w 1668"/>
                  <a:gd name="T41" fmla="*/ 1894 h 2014"/>
                  <a:gd name="T42" fmla="*/ 1662 w 1668"/>
                  <a:gd name="T43" fmla="*/ 2014 h 2014"/>
                  <a:gd name="T44" fmla="*/ 1668 w 1668"/>
                  <a:gd name="T45" fmla="*/ 2014 h 2014"/>
                  <a:gd name="T46" fmla="*/ 1483 w 1668"/>
                  <a:gd name="T47" fmla="*/ 1894 h 2014"/>
                  <a:gd name="T48" fmla="*/ 1303 w 1668"/>
                  <a:gd name="T49" fmla="*/ 1762 h 2014"/>
                  <a:gd name="T50" fmla="*/ 1130 w 1668"/>
                  <a:gd name="T51" fmla="*/ 1618 h 2014"/>
                  <a:gd name="T52" fmla="*/ 957 w 1668"/>
                  <a:gd name="T53" fmla="*/ 1463 h 2014"/>
                  <a:gd name="T54" fmla="*/ 957 w 1668"/>
                  <a:gd name="T55" fmla="*/ 1463 h 20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68" h="2014">
                    <a:moveTo>
                      <a:pt x="957" y="1463"/>
                    </a:moveTo>
                    <a:lnTo>
                      <a:pt x="789" y="1289"/>
                    </a:lnTo>
                    <a:lnTo>
                      <a:pt x="634" y="1115"/>
                    </a:lnTo>
                    <a:lnTo>
                      <a:pt x="490" y="929"/>
                    </a:lnTo>
                    <a:lnTo>
                      <a:pt x="365" y="743"/>
                    </a:lnTo>
                    <a:lnTo>
                      <a:pt x="251" y="557"/>
                    </a:lnTo>
                    <a:lnTo>
                      <a:pt x="149" y="372"/>
                    </a:lnTo>
                    <a:lnTo>
                      <a:pt x="66" y="186"/>
                    </a:lnTo>
                    <a:lnTo>
                      <a:pt x="0" y="0"/>
                    </a:lnTo>
                    <a:lnTo>
                      <a:pt x="0" y="12"/>
                    </a:lnTo>
                    <a:lnTo>
                      <a:pt x="66" y="198"/>
                    </a:lnTo>
                    <a:lnTo>
                      <a:pt x="149" y="384"/>
                    </a:lnTo>
                    <a:lnTo>
                      <a:pt x="251" y="569"/>
                    </a:lnTo>
                    <a:lnTo>
                      <a:pt x="365" y="755"/>
                    </a:lnTo>
                    <a:lnTo>
                      <a:pt x="490" y="935"/>
                    </a:lnTo>
                    <a:lnTo>
                      <a:pt x="634" y="1115"/>
                    </a:lnTo>
                    <a:lnTo>
                      <a:pt x="789" y="1295"/>
                    </a:lnTo>
                    <a:lnTo>
                      <a:pt x="957" y="1463"/>
                    </a:lnTo>
                    <a:lnTo>
                      <a:pt x="1130" y="1618"/>
                    </a:lnTo>
                    <a:lnTo>
                      <a:pt x="1303" y="1762"/>
                    </a:lnTo>
                    <a:lnTo>
                      <a:pt x="1483" y="1894"/>
                    </a:lnTo>
                    <a:lnTo>
                      <a:pt x="1662" y="2014"/>
                    </a:lnTo>
                    <a:lnTo>
                      <a:pt x="1668" y="2014"/>
                    </a:lnTo>
                    <a:lnTo>
                      <a:pt x="1483" y="1894"/>
                    </a:lnTo>
                    <a:lnTo>
                      <a:pt x="1303" y="1762"/>
                    </a:lnTo>
                    <a:lnTo>
                      <a:pt x="1130" y="1618"/>
                    </a:lnTo>
                    <a:lnTo>
                      <a:pt x="957" y="1463"/>
                    </a:lnTo>
                    <a:lnTo>
                      <a:pt x="957" y="146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FFFFFF"/>
                  </a:solidFill>
                  <a:latin typeface="Arial" panose="020B0604020202020204" pitchFamily="34" charset="0"/>
                </a:endParaRPr>
              </a:p>
            </p:txBody>
          </p:sp>
          <p:sp>
            <p:nvSpPr>
              <p:cNvPr id="67700" name="Rectangle 116"/>
              <p:cNvSpPr>
                <a:spLocks noChangeArrowheads="1"/>
              </p:cNvSpPr>
              <p:nvPr/>
            </p:nvSpPr>
            <p:spPr bwMode="hidden">
              <a:xfrm rot="-2488720">
                <a:off x="1988" y="1919"/>
                <a:ext cx="1353" cy="17"/>
              </a:xfrm>
              <a:prstGeom prst="rect">
                <a:avLst/>
              </a:prstGeom>
              <a:solidFill>
                <a:schemeClr val="accent2"/>
              </a:soli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mtClean="0">
                  <a:solidFill>
                    <a:srgbClr val="FFFFFF"/>
                  </a:solidFill>
                  <a:latin typeface="Arial" panose="020B0604020202020204" pitchFamily="34" charset="0"/>
                </a:endParaRPr>
              </a:p>
            </p:txBody>
          </p:sp>
          <p:sp>
            <p:nvSpPr>
              <p:cNvPr id="67701" name="Rectangle 117"/>
              <p:cNvSpPr>
                <a:spLocks noChangeArrowheads="1"/>
              </p:cNvSpPr>
              <p:nvPr/>
            </p:nvSpPr>
            <p:spPr bwMode="hidden">
              <a:xfrm rot="-5087790">
                <a:off x="1964" y="2613"/>
                <a:ext cx="2217" cy="17"/>
              </a:xfrm>
              <a:prstGeom prst="rect">
                <a:avLst/>
              </a:prstGeom>
              <a:solidFill>
                <a:schemeClr val="accent2"/>
              </a:soli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mtClean="0">
                  <a:solidFill>
                    <a:srgbClr val="FFFFFF"/>
                  </a:solidFill>
                  <a:latin typeface="Arial" panose="020B0604020202020204" pitchFamily="34" charset="0"/>
                </a:endParaRPr>
              </a:p>
            </p:txBody>
          </p:sp>
          <p:sp>
            <p:nvSpPr>
              <p:cNvPr id="67702" name="Rectangle 118"/>
              <p:cNvSpPr>
                <a:spLocks noChangeArrowheads="1"/>
              </p:cNvSpPr>
              <p:nvPr/>
            </p:nvSpPr>
            <p:spPr bwMode="hidden">
              <a:xfrm rot="-3417299">
                <a:off x="1019" y="2694"/>
                <a:ext cx="2678" cy="17"/>
              </a:xfrm>
              <a:prstGeom prst="rect">
                <a:avLst/>
              </a:prstGeom>
              <a:solidFill>
                <a:schemeClr val="accent2"/>
              </a:soli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mtClean="0">
                  <a:solidFill>
                    <a:srgbClr val="FFFFFF"/>
                  </a:solidFill>
                  <a:latin typeface="Arial" panose="020B0604020202020204" pitchFamily="34" charset="0"/>
                </a:endParaRPr>
              </a:p>
            </p:txBody>
          </p:sp>
          <p:sp>
            <p:nvSpPr>
              <p:cNvPr id="67703" name="Rectangle 119"/>
              <p:cNvSpPr>
                <a:spLocks noChangeArrowheads="1"/>
              </p:cNvSpPr>
              <p:nvPr/>
            </p:nvSpPr>
            <p:spPr bwMode="hidden">
              <a:xfrm rot="-835848">
                <a:off x="688" y="1748"/>
                <a:ext cx="2390" cy="17"/>
              </a:xfrm>
              <a:prstGeom prst="rect">
                <a:avLst/>
              </a:prstGeom>
              <a:solidFill>
                <a:schemeClr val="accent2"/>
              </a:soli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mtClean="0">
                  <a:solidFill>
                    <a:srgbClr val="FFFFFF"/>
                  </a:solidFill>
                  <a:latin typeface="Arial" panose="020B0604020202020204" pitchFamily="34" charset="0"/>
                </a:endParaRPr>
              </a:p>
            </p:txBody>
          </p:sp>
          <p:grpSp>
            <p:nvGrpSpPr>
              <p:cNvPr id="67704" name="Group 120"/>
              <p:cNvGrpSpPr>
                <a:grpSpLocks noChangeAspect="1"/>
              </p:cNvGrpSpPr>
              <p:nvPr/>
            </p:nvGrpSpPr>
            <p:grpSpPr bwMode="auto">
              <a:xfrm>
                <a:off x="3046" y="1326"/>
                <a:ext cx="259" cy="299"/>
                <a:chOff x="3042" y="1265"/>
                <a:chExt cx="367" cy="424"/>
              </a:xfrm>
            </p:grpSpPr>
            <p:sp>
              <p:nvSpPr>
                <p:cNvPr id="67705" name="Oval 121"/>
                <p:cNvSpPr>
                  <a:spLocks noChangeAspect="1" noChangeArrowheads="1"/>
                </p:cNvSpPr>
                <p:nvPr userDrawn="1"/>
              </p:nvSpPr>
              <p:spPr bwMode="hidden">
                <a:xfrm rot="2828979">
                  <a:off x="2982" y="1467"/>
                  <a:ext cx="282" cy="161"/>
                </a:xfrm>
                <a:prstGeom prst="ellipse">
                  <a:avLst/>
                </a:prstGeom>
                <a:gradFill rotWithShape="0">
                  <a:gsLst>
                    <a:gs pos="0">
                      <a:schemeClr val="accent2"/>
                    </a:gs>
                    <a:gs pos="100000">
                      <a:schemeClr val="accent2">
                        <a:gamma/>
                        <a:tint val="84706"/>
                        <a:invGamma/>
                      </a:scheme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mtClean="0">
                    <a:solidFill>
                      <a:srgbClr val="FFFFFF"/>
                    </a:solidFill>
                    <a:latin typeface="Arial" panose="020B0604020202020204" pitchFamily="34" charset="0"/>
                  </a:endParaRPr>
                </a:p>
              </p:txBody>
            </p:sp>
            <p:sp>
              <p:nvSpPr>
                <p:cNvPr id="67706" name="Freeform 122"/>
                <p:cNvSpPr>
                  <a:spLocks noChangeAspect="1"/>
                </p:cNvSpPr>
                <p:nvPr userDrawn="1"/>
              </p:nvSpPr>
              <p:spPr bwMode="hidden">
                <a:xfrm>
                  <a:off x="3070" y="1374"/>
                  <a:ext cx="227" cy="222"/>
                </a:xfrm>
                <a:custGeom>
                  <a:avLst/>
                  <a:gdLst>
                    <a:gd name="T0" fmla="*/ 227 w 227"/>
                    <a:gd name="T1" fmla="*/ 134 h 222"/>
                    <a:gd name="T2" fmla="*/ 203 w 227"/>
                    <a:gd name="T3" fmla="*/ 144 h 222"/>
                    <a:gd name="T4" fmla="*/ 179 w 227"/>
                    <a:gd name="T5" fmla="*/ 138 h 222"/>
                    <a:gd name="T6" fmla="*/ 149 w 227"/>
                    <a:gd name="T7" fmla="*/ 126 h 222"/>
                    <a:gd name="T8" fmla="*/ 126 w 227"/>
                    <a:gd name="T9" fmla="*/ 102 h 222"/>
                    <a:gd name="T10" fmla="*/ 102 w 227"/>
                    <a:gd name="T11" fmla="*/ 72 h 222"/>
                    <a:gd name="T12" fmla="*/ 84 w 227"/>
                    <a:gd name="T13" fmla="*/ 48 h 222"/>
                    <a:gd name="T14" fmla="*/ 78 w 227"/>
                    <a:gd name="T15" fmla="*/ 24 h 222"/>
                    <a:gd name="T16" fmla="*/ 84 w 227"/>
                    <a:gd name="T17" fmla="*/ 0 h 222"/>
                    <a:gd name="T18" fmla="*/ 84 w 227"/>
                    <a:gd name="T19" fmla="*/ 0 h 222"/>
                    <a:gd name="T20" fmla="*/ 78 w 227"/>
                    <a:gd name="T21" fmla="*/ 0 h 222"/>
                    <a:gd name="T22" fmla="*/ 18 w 227"/>
                    <a:gd name="T23" fmla="*/ 60 h 222"/>
                    <a:gd name="T24" fmla="*/ 0 w 227"/>
                    <a:gd name="T25" fmla="*/ 90 h 222"/>
                    <a:gd name="T26" fmla="*/ 0 w 227"/>
                    <a:gd name="T27" fmla="*/ 120 h 222"/>
                    <a:gd name="T28" fmla="*/ 12 w 227"/>
                    <a:gd name="T29" fmla="*/ 156 h 222"/>
                    <a:gd name="T30" fmla="*/ 36 w 227"/>
                    <a:gd name="T31" fmla="*/ 192 h 222"/>
                    <a:gd name="T32" fmla="*/ 66 w 227"/>
                    <a:gd name="T33" fmla="*/ 216 h 222"/>
                    <a:gd name="T34" fmla="*/ 96 w 227"/>
                    <a:gd name="T35" fmla="*/ 222 h 222"/>
                    <a:gd name="T36" fmla="*/ 126 w 227"/>
                    <a:gd name="T37" fmla="*/ 222 h 222"/>
                    <a:gd name="T38" fmla="*/ 155 w 227"/>
                    <a:gd name="T39" fmla="*/ 210 h 222"/>
                    <a:gd name="T40" fmla="*/ 227 w 227"/>
                    <a:gd name="T41" fmla="*/ 138 h 222"/>
                    <a:gd name="T42" fmla="*/ 227 w 227"/>
                    <a:gd name="T43" fmla="*/ 134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27" h="222">
                      <a:moveTo>
                        <a:pt x="227" y="134"/>
                      </a:moveTo>
                      <a:lnTo>
                        <a:pt x="203" y="144"/>
                      </a:lnTo>
                      <a:lnTo>
                        <a:pt x="179" y="138"/>
                      </a:lnTo>
                      <a:lnTo>
                        <a:pt x="149" y="126"/>
                      </a:lnTo>
                      <a:lnTo>
                        <a:pt x="126" y="102"/>
                      </a:lnTo>
                      <a:lnTo>
                        <a:pt x="102" y="72"/>
                      </a:lnTo>
                      <a:lnTo>
                        <a:pt x="84" y="48"/>
                      </a:lnTo>
                      <a:lnTo>
                        <a:pt x="78" y="24"/>
                      </a:lnTo>
                      <a:lnTo>
                        <a:pt x="84" y="0"/>
                      </a:lnTo>
                      <a:lnTo>
                        <a:pt x="84" y="0"/>
                      </a:lnTo>
                      <a:lnTo>
                        <a:pt x="78" y="0"/>
                      </a:lnTo>
                      <a:lnTo>
                        <a:pt x="18" y="60"/>
                      </a:lnTo>
                      <a:lnTo>
                        <a:pt x="0" y="90"/>
                      </a:lnTo>
                      <a:lnTo>
                        <a:pt x="0" y="120"/>
                      </a:lnTo>
                      <a:lnTo>
                        <a:pt x="12" y="156"/>
                      </a:lnTo>
                      <a:lnTo>
                        <a:pt x="36" y="192"/>
                      </a:lnTo>
                      <a:lnTo>
                        <a:pt x="66" y="216"/>
                      </a:lnTo>
                      <a:lnTo>
                        <a:pt x="96" y="222"/>
                      </a:lnTo>
                      <a:lnTo>
                        <a:pt x="126" y="222"/>
                      </a:lnTo>
                      <a:lnTo>
                        <a:pt x="155" y="210"/>
                      </a:lnTo>
                      <a:lnTo>
                        <a:pt x="227" y="138"/>
                      </a:lnTo>
                      <a:lnTo>
                        <a:pt x="227" y="134"/>
                      </a:lnTo>
                      <a:close/>
                    </a:path>
                  </a:pathLst>
                </a:custGeom>
                <a:gradFill rotWithShape="0">
                  <a:gsLst>
                    <a:gs pos="0">
                      <a:schemeClr val="accent2"/>
                    </a:gs>
                    <a:gs pos="100000">
                      <a:schemeClr val="accent2">
                        <a:gamma/>
                        <a:tint val="84706"/>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FFFFFF"/>
                    </a:solidFill>
                    <a:latin typeface="Arial" panose="020B0604020202020204" pitchFamily="34" charset="0"/>
                  </a:endParaRPr>
                </a:p>
              </p:txBody>
            </p:sp>
            <p:sp>
              <p:nvSpPr>
                <p:cNvPr id="67707" name="Freeform 123"/>
                <p:cNvSpPr>
                  <a:spLocks noChangeAspect="1"/>
                </p:cNvSpPr>
                <p:nvPr userDrawn="1"/>
              </p:nvSpPr>
              <p:spPr bwMode="hidden">
                <a:xfrm>
                  <a:off x="3144" y="1365"/>
                  <a:ext cx="163" cy="155"/>
                </a:xfrm>
                <a:custGeom>
                  <a:avLst/>
                  <a:gdLst>
                    <a:gd name="T0" fmla="*/ 221 w 233"/>
                    <a:gd name="T1" fmla="*/ 216 h 234"/>
                    <a:gd name="T2" fmla="*/ 192 w 233"/>
                    <a:gd name="T3" fmla="*/ 234 h 234"/>
                    <a:gd name="T4" fmla="*/ 150 w 233"/>
                    <a:gd name="T5" fmla="*/ 234 h 234"/>
                    <a:gd name="T6" fmla="*/ 102 w 233"/>
                    <a:gd name="T7" fmla="*/ 210 h 234"/>
                    <a:gd name="T8" fmla="*/ 54 w 233"/>
                    <a:gd name="T9" fmla="*/ 174 h 234"/>
                    <a:gd name="T10" fmla="*/ 24 w 233"/>
                    <a:gd name="T11" fmla="*/ 132 h 234"/>
                    <a:gd name="T12" fmla="*/ 6 w 233"/>
                    <a:gd name="T13" fmla="*/ 84 h 234"/>
                    <a:gd name="T14" fmla="*/ 0 w 233"/>
                    <a:gd name="T15" fmla="*/ 42 h 234"/>
                    <a:gd name="T16" fmla="*/ 12 w 233"/>
                    <a:gd name="T17" fmla="*/ 12 h 234"/>
                    <a:gd name="T18" fmla="*/ 48 w 233"/>
                    <a:gd name="T19" fmla="*/ 0 h 234"/>
                    <a:gd name="T20" fmla="*/ 84 w 233"/>
                    <a:gd name="T21" fmla="*/ 0 h 234"/>
                    <a:gd name="T22" fmla="*/ 132 w 233"/>
                    <a:gd name="T23" fmla="*/ 18 h 234"/>
                    <a:gd name="T24" fmla="*/ 174 w 233"/>
                    <a:gd name="T25" fmla="*/ 54 h 234"/>
                    <a:gd name="T26" fmla="*/ 210 w 233"/>
                    <a:gd name="T27" fmla="*/ 102 h 234"/>
                    <a:gd name="T28" fmla="*/ 233 w 233"/>
                    <a:gd name="T29" fmla="*/ 144 h 234"/>
                    <a:gd name="T30" fmla="*/ 233 w 233"/>
                    <a:gd name="T31" fmla="*/ 186 h 234"/>
                    <a:gd name="T32" fmla="*/ 221 w 233"/>
                    <a:gd name="T33" fmla="*/ 216 h 234"/>
                    <a:gd name="T34" fmla="*/ 221 w 233"/>
                    <a:gd name="T35" fmla="*/ 216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3" h="234">
                      <a:moveTo>
                        <a:pt x="221" y="216"/>
                      </a:moveTo>
                      <a:lnTo>
                        <a:pt x="192" y="234"/>
                      </a:lnTo>
                      <a:lnTo>
                        <a:pt x="150" y="234"/>
                      </a:lnTo>
                      <a:lnTo>
                        <a:pt x="102" y="210"/>
                      </a:lnTo>
                      <a:lnTo>
                        <a:pt x="54" y="174"/>
                      </a:lnTo>
                      <a:lnTo>
                        <a:pt x="24" y="132"/>
                      </a:lnTo>
                      <a:lnTo>
                        <a:pt x="6" y="84"/>
                      </a:lnTo>
                      <a:lnTo>
                        <a:pt x="0" y="42"/>
                      </a:lnTo>
                      <a:lnTo>
                        <a:pt x="12" y="12"/>
                      </a:lnTo>
                      <a:lnTo>
                        <a:pt x="48" y="0"/>
                      </a:lnTo>
                      <a:lnTo>
                        <a:pt x="84" y="0"/>
                      </a:lnTo>
                      <a:lnTo>
                        <a:pt x="132" y="18"/>
                      </a:lnTo>
                      <a:lnTo>
                        <a:pt x="174" y="54"/>
                      </a:lnTo>
                      <a:lnTo>
                        <a:pt x="210" y="102"/>
                      </a:lnTo>
                      <a:lnTo>
                        <a:pt x="233" y="144"/>
                      </a:lnTo>
                      <a:lnTo>
                        <a:pt x="233" y="186"/>
                      </a:lnTo>
                      <a:lnTo>
                        <a:pt x="221" y="216"/>
                      </a:lnTo>
                      <a:lnTo>
                        <a:pt x="221" y="216"/>
                      </a:lnTo>
                      <a:close/>
                    </a:path>
                  </a:pathLst>
                </a:custGeom>
                <a:gradFill rotWithShape="0">
                  <a:gsLst>
                    <a:gs pos="0">
                      <a:schemeClr val="accent2"/>
                    </a:gs>
                    <a:gs pos="100000">
                      <a:schemeClr val="accent2">
                        <a:gamma/>
                        <a:tint val="84706"/>
                        <a:invGamma/>
                      </a:schemeClr>
                    </a:gs>
                  </a:gsLst>
                  <a:lin ang="5400000" scaled="1"/>
                </a:gradFill>
                <a:ln>
                  <a:noFill/>
                </a:ln>
                <a:extLst>
                  <a:ext uri="{91240B29-F687-4F45-9708-019B960494DF}">
                    <a14:hiddenLine xmlns:a14="http://schemas.microsoft.com/office/drawing/2010/main" w="9525">
                      <a:solidFill>
                        <a:schemeClr val="tx1"/>
                      </a:solidFill>
                      <a:round/>
                      <a:headEnd/>
                      <a:tailEnd/>
                    </a14:hiddenLine>
                  </a:ext>
                </a:extLst>
              </p:spPr>
              <p:txBody>
                <a:bodyPr/>
                <a:lstStyle/>
                <a:p>
                  <a:pPr fontAlgn="base">
                    <a:spcBef>
                      <a:spcPct val="0"/>
                    </a:spcBef>
                    <a:spcAft>
                      <a:spcPct val="0"/>
                    </a:spcAft>
                  </a:pPr>
                  <a:endParaRPr lang="en-US" smtClean="0">
                    <a:solidFill>
                      <a:srgbClr val="FFFFFF"/>
                    </a:solidFill>
                    <a:latin typeface="Arial" panose="020B0604020202020204" pitchFamily="34" charset="0"/>
                  </a:endParaRPr>
                </a:p>
              </p:txBody>
            </p:sp>
            <p:sp>
              <p:nvSpPr>
                <p:cNvPr id="67708" name="Freeform 124"/>
                <p:cNvSpPr>
                  <a:spLocks noChangeAspect="1"/>
                </p:cNvSpPr>
                <p:nvPr userDrawn="1"/>
              </p:nvSpPr>
              <p:spPr bwMode="hidden">
                <a:xfrm>
                  <a:off x="3202" y="1272"/>
                  <a:ext cx="203" cy="198"/>
                </a:xfrm>
                <a:custGeom>
                  <a:avLst/>
                  <a:gdLst>
                    <a:gd name="T0" fmla="*/ 179 w 203"/>
                    <a:gd name="T1" fmla="*/ 18 h 198"/>
                    <a:gd name="T2" fmla="*/ 197 w 203"/>
                    <a:gd name="T3" fmla="*/ 48 h 198"/>
                    <a:gd name="T4" fmla="*/ 203 w 203"/>
                    <a:gd name="T5" fmla="*/ 60 h 198"/>
                    <a:gd name="T6" fmla="*/ 197 w 203"/>
                    <a:gd name="T7" fmla="*/ 66 h 198"/>
                    <a:gd name="T8" fmla="*/ 65 w 203"/>
                    <a:gd name="T9" fmla="*/ 192 h 198"/>
                    <a:gd name="T10" fmla="*/ 59 w 203"/>
                    <a:gd name="T11" fmla="*/ 198 h 198"/>
                    <a:gd name="T12" fmla="*/ 47 w 203"/>
                    <a:gd name="T13" fmla="*/ 192 h 198"/>
                    <a:gd name="T14" fmla="*/ 17 w 203"/>
                    <a:gd name="T15" fmla="*/ 174 h 198"/>
                    <a:gd name="T16" fmla="*/ 0 w 203"/>
                    <a:gd name="T17" fmla="*/ 150 h 198"/>
                    <a:gd name="T18" fmla="*/ 0 w 203"/>
                    <a:gd name="T19" fmla="*/ 126 h 198"/>
                    <a:gd name="T20" fmla="*/ 131 w 203"/>
                    <a:gd name="T21" fmla="*/ 0 h 198"/>
                    <a:gd name="T22" fmla="*/ 155 w 203"/>
                    <a:gd name="T23" fmla="*/ 0 h 198"/>
                    <a:gd name="T24" fmla="*/ 179 w 203"/>
                    <a:gd name="T25" fmla="*/ 18 h 198"/>
                    <a:gd name="T26" fmla="*/ 179 w 203"/>
                    <a:gd name="T27" fmla="*/ 18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3" h="198">
                      <a:moveTo>
                        <a:pt x="179" y="18"/>
                      </a:moveTo>
                      <a:lnTo>
                        <a:pt x="197" y="48"/>
                      </a:lnTo>
                      <a:lnTo>
                        <a:pt x="203" y="60"/>
                      </a:lnTo>
                      <a:lnTo>
                        <a:pt x="197" y="66"/>
                      </a:lnTo>
                      <a:lnTo>
                        <a:pt x="65" y="192"/>
                      </a:lnTo>
                      <a:lnTo>
                        <a:pt x="59" y="198"/>
                      </a:lnTo>
                      <a:lnTo>
                        <a:pt x="47" y="192"/>
                      </a:lnTo>
                      <a:lnTo>
                        <a:pt x="17" y="174"/>
                      </a:lnTo>
                      <a:lnTo>
                        <a:pt x="0" y="150"/>
                      </a:lnTo>
                      <a:lnTo>
                        <a:pt x="0" y="126"/>
                      </a:lnTo>
                      <a:lnTo>
                        <a:pt x="131" y="0"/>
                      </a:lnTo>
                      <a:lnTo>
                        <a:pt x="155" y="0"/>
                      </a:lnTo>
                      <a:lnTo>
                        <a:pt x="179" y="18"/>
                      </a:lnTo>
                      <a:lnTo>
                        <a:pt x="179" y="18"/>
                      </a:lnTo>
                      <a:close/>
                    </a:path>
                  </a:pathLst>
                </a:custGeom>
                <a:gradFill rotWithShape="0">
                  <a:gsLst>
                    <a:gs pos="0">
                      <a:schemeClr val="accent2"/>
                    </a:gs>
                    <a:gs pos="100000">
                      <a:schemeClr val="accent2">
                        <a:gamma/>
                        <a:tint val="84706"/>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FFFFFF"/>
                    </a:solidFill>
                    <a:latin typeface="Arial" panose="020B0604020202020204" pitchFamily="34" charset="0"/>
                  </a:endParaRPr>
                </a:p>
              </p:txBody>
            </p:sp>
            <p:sp>
              <p:nvSpPr>
                <p:cNvPr id="67709" name="Freeform 125"/>
                <p:cNvSpPr>
                  <a:spLocks noChangeAspect="1"/>
                </p:cNvSpPr>
                <p:nvPr userDrawn="1"/>
              </p:nvSpPr>
              <p:spPr bwMode="hidden">
                <a:xfrm>
                  <a:off x="3330" y="1265"/>
                  <a:ext cx="79" cy="74"/>
                </a:xfrm>
                <a:custGeom>
                  <a:avLst/>
                  <a:gdLst>
                    <a:gd name="T0" fmla="*/ 221 w 233"/>
                    <a:gd name="T1" fmla="*/ 216 h 234"/>
                    <a:gd name="T2" fmla="*/ 192 w 233"/>
                    <a:gd name="T3" fmla="*/ 234 h 234"/>
                    <a:gd name="T4" fmla="*/ 150 w 233"/>
                    <a:gd name="T5" fmla="*/ 234 h 234"/>
                    <a:gd name="T6" fmla="*/ 102 w 233"/>
                    <a:gd name="T7" fmla="*/ 210 h 234"/>
                    <a:gd name="T8" fmla="*/ 54 w 233"/>
                    <a:gd name="T9" fmla="*/ 174 h 234"/>
                    <a:gd name="T10" fmla="*/ 24 w 233"/>
                    <a:gd name="T11" fmla="*/ 132 h 234"/>
                    <a:gd name="T12" fmla="*/ 6 w 233"/>
                    <a:gd name="T13" fmla="*/ 84 h 234"/>
                    <a:gd name="T14" fmla="*/ 0 w 233"/>
                    <a:gd name="T15" fmla="*/ 42 h 234"/>
                    <a:gd name="T16" fmla="*/ 12 w 233"/>
                    <a:gd name="T17" fmla="*/ 12 h 234"/>
                    <a:gd name="T18" fmla="*/ 48 w 233"/>
                    <a:gd name="T19" fmla="*/ 0 h 234"/>
                    <a:gd name="T20" fmla="*/ 84 w 233"/>
                    <a:gd name="T21" fmla="*/ 0 h 234"/>
                    <a:gd name="T22" fmla="*/ 132 w 233"/>
                    <a:gd name="T23" fmla="*/ 18 h 234"/>
                    <a:gd name="T24" fmla="*/ 174 w 233"/>
                    <a:gd name="T25" fmla="*/ 54 h 234"/>
                    <a:gd name="T26" fmla="*/ 210 w 233"/>
                    <a:gd name="T27" fmla="*/ 102 h 234"/>
                    <a:gd name="T28" fmla="*/ 233 w 233"/>
                    <a:gd name="T29" fmla="*/ 144 h 234"/>
                    <a:gd name="T30" fmla="*/ 233 w 233"/>
                    <a:gd name="T31" fmla="*/ 186 h 234"/>
                    <a:gd name="T32" fmla="*/ 221 w 233"/>
                    <a:gd name="T33" fmla="*/ 216 h 234"/>
                    <a:gd name="T34" fmla="*/ 221 w 233"/>
                    <a:gd name="T35" fmla="*/ 216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3" h="234">
                      <a:moveTo>
                        <a:pt x="221" y="216"/>
                      </a:moveTo>
                      <a:lnTo>
                        <a:pt x="192" y="234"/>
                      </a:lnTo>
                      <a:lnTo>
                        <a:pt x="150" y="234"/>
                      </a:lnTo>
                      <a:lnTo>
                        <a:pt x="102" y="210"/>
                      </a:lnTo>
                      <a:lnTo>
                        <a:pt x="54" y="174"/>
                      </a:lnTo>
                      <a:lnTo>
                        <a:pt x="24" y="132"/>
                      </a:lnTo>
                      <a:lnTo>
                        <a:pt x="6" y="84"/>
                      </a:lnTo>
                      <a:lnTo>
                        <a:pt x="0" y="42"/>
                      </a:lnTo>
                      <a:lnTo>
                        <a:pt x="12" y="12"/>
                      </a:lnTo>
                      <a:lnTo>
                        <a:pt x="48" y="0"/>
                      </a:lnTo>
                      <a:lnTo>
                        <a:pt x="84" y="0"/>
                      </a:lnTo>
                      <a:lnTo>
                        <a:pt x="132" y="18"/>
                      </a:lnTo>
                      <a:lnTo>
                        <a:pt x="174" y="54"/>
                      </a:lnTo>
                      <a:lnTo>
                        <a:pt x="210" y="102"/>
                      </a:lnTo>
                      <a:lnTo>
                        <a:pt x="233" y="144"/>
                      </a:lnTo>
                      <a:lnTo>
                        <a:pt x="233" y="186"/>
                      </a:lnTo>
                      <a:lnTo>
                        <a:pt x="221" y="216"/>
                      </a:lnTo>
                      <a:lnTo>
                        <a:pt x="221" y="216"/>
                      </a:lnTo>
                      <a:close/>
                    </a:path>
                  </a:pathLst>
                </a:custGeom>
                <a:gradFill rotWithShape="0">
                  <a:gsLst>
                    <a:gs pos="0">
                      <a:schemeClr val="accent2"/>
                    </a:gs>
                    <a:gs pos="100000">
                      <a:schemeClr val="accent2">
                        <a:gamma/>
                        <a:tint val="84706"/>
                        <a:invGamma/>
                      </a:schemeClr>
                    </a:gs>
                  </a:gsLst>
                  <a:lin ang="5400000" scaled="1"/>
                </a:gradFill>
                <a:ln>
                  <a:noFill/>
                </a:ln>
                <a:extLst>
                  <a:ext uri="{91240B29-F687-4F45-9708-019B960494DF}">
                    <a14:hiddenLine xmlns:a14="http://schemas.microsoft.com/office/drawing/2010/main" w="9525">
                      <a:solidFill>
                        <a:schemeClr val="tx1"/>
                      </a:solidFill>
                      <a:round/>
                      <a:headEnd/>
                      <a:tailEnd/>
                    </a14:hiddenLine>
                  </a:ext>
                </a:extLst>
              </p:spPr>
              <p:txBody>
                <a:bodyPr/>
                <a:lstStyle/>
                <a:p>
                  <a:pPr fontAlgn="base">
                    <a:spcBef>
                      <a:spcPct val="0"/>
                    </a:spcBef>
                    <a:spcAft>
                      <a:spcPct val="0"/>
                    </a:spcAft>
                  </a:pPr>
                  <a:endParaRPr lang="en-US" smtClean="0">
                    <a:solidFill>
                      <a:srgbClr val="FFFFFF"/>
                    </a:solidFill>
                    <a:latin typeface="Arial" panose="020B0604020202020204" pitchFamily="34" charset="0"/>
                  </a:endParaRPr>
                </a:p>
              </p:txBody>
            </p:sp>
          </p:grpSp>
        </p:grpSp>
      </p:grpSp>
      <p:sp>
        <p:nvSpPr>
          <p:cNvPr id="67710" name="Rectangle 126"/>
          <p:cNvSpPr>
            <a:spLocks noGrp="1" noChangeArrowheads="1"/>
          </p:cNvSpPr>
          <p:nvPr>
            <p:ph type="dt" sz="half" idx="2"/>
          </p:nvPr>
        </p:nvSpPr>
        <p:spPr bwMode="auto">
          <a:xfrm>
            <a:off x="457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effectLst>
                  <a:outerShdw blurRad="38100" dist="38100" dir="2700000" algn="tl">
                    <a:srgbClr val="000000"/>
                  </a:outerShdw>
                </a:effectLst>
                <a:latin typeface="+mn-lt"/>
              </a:defRPr>
            </a:lvl1pPr>
          </a:lstStyle>
          <a:p>
            <a:pPr fontAlgn="base">
              <a:spcBef>
                <a:spcPct val="0"/>
              </a:spcBef>
              <a:spcAft>
                <a:spcPct val="0"/>
              </a:spcAft>
            </a:pPr>
            <a:endParaRPr lang="en-US" smtClean="0">
              <a:solidFill>
                <a:srgbClr val="FFFFFF"/>
              </a:solidFill>
            </a:endParaRPr>
          </a:p>
        </p:txBody>
      </p:sp>
      <p:sp>
        <p:nvSpPr>
          <p:cNvPr id="67711" name="Rectangle 127"/>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200">
                <a:effectLst>
                  <a:outerShdw blurRad="38100" dist="38100" dir="2700000" algn="tl">
                    <a:srgbClr val="000000"/>
                  </a:outerShdw>
                </a:effectLst>
                <a:latin typeface="+mn-lt"/>
              </a:defRPr>
            </a:lvl1pPr>
          </a:lstStyle>
          <a:p>
            <a:pPr fontAlgn="base">
              <a:spcBef>
                <a:spcPct val="0"/>
              </a:spcBef>
              <a:spcAft>
                <a:spcPct val="0"/>
              </a:spcAft>
            </a:pPr>
            <a:endParaRPr lang="en-US" smtClean="0">
              <a:solidFill>
                <a:srgbClr val="FFFFFF"/>
              </a:solidFill>
            </a:endParaRPr>
          </a:p>
        </p:txBody>
      </p:sp>
      <p:sp>
        <p:nvSpPr>
          <p:cNvPr id="67712" name="Rectangle 128"/>
          <p:cNvSpPr>
            <a:spLocks noGrp="1" noChangeArrowheads="1"/>
          </p:cNvSpPr>
          <p:nvPr>
            <p:ph type="sldNum" sz="quarter" idx="4"/>
          </p:nvPr>
        </p:nvSpPr>
        <p:spPr bwMode="auto">
          <a:xfrm>
            <a:off x="6553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effectLst>
                  <a:outerShdw blurRad="38100" dist="38100" dir="2700000" algn="tl">
                    <a:srgbClr val="000000"/>
                  </a:outerShdw>
                </a:effectLst>
                <a:latin typeface="+mn-lt"/>
              </a:defRPr>
            </a:lvl1pPr>
          </a:lstStyle>
          <a:p>
            <a:pPr fontAlgn="base">
              <a:spcBef>
                <a:spcPct val="0"/>
              </a:spcBef>
              <a:spcAft>
                <a:spcPct val="0"/>
              </a:spcAft>
            </a:pPr>
            <a:fld id="{A586A299-6D5A-43D0-9DEC-F4A8B3C1B8E1}" type="slidenum">
              <a:rPr lang="en-US" smtClean="0">
                <a:solidFill>
                  <a:srgbClr val="FFFFFF"/>
                </a:solidFill>
              </a:rPr>
              <a:pPr fontAlgn="base">
                <a:spcBef>
                  <a:spcPct val="0"/>
                </a:spcBef>
                <a:spcAft>
                  <a:spcPct val="0"/>
                </a:spcAft>
              </a:pPr>
              <a:t>‹#›</a:t>
            </a:fld>
            <a:endParaRPr lang="en-US" smtClean="0">
              <a:solidFill>
                <a:srgbClr val="FFFFFF"/>
              </a:solidFill>
            </a:endParaRPr>
          </a:p>
        </p:txBody>
      </p:sp>
      <p:sp>
        <p:nvSpPr>
          <p:cNvPr id="67713" name="Rectangle 129"/>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7714" name="Rectangle 130"/>
          <p:cNvSpPr>
            <a:spLocks noGrp="1" noChangeArrowheads="1"/>
          </p:cNvSpPr>
          <p:nvPr>
            <p:ph type="title"/>
          </p:nvPr>
        </p:nvSpPr>
        <p:spPr bwMode="auto">
          <a:xfrm>
            <a:off x="457200" y="277813"/>
            <a:ext cx="82296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Tree>
    <p:extLst>
      <p:ext uri="{BB962C8B-B14F-4D97-AF65-F5344CB8AC3E}">
        <p14:creationId xmlns:p14="http://schemas.microsoft.com/office/powerpoint/2010/main" val="1293871419"/>
      </p:ext>
    </p:extLst>
  </p:cSld>
  <p:clrMap bg1="dk2" tx1="lt1" bg2="dk1" tx2="lt2" accent1="accent1" accent2="accent2" accent3="accent3" accent4="accent4" accent5="accent5" accent6="accent6" hlink="hlink" folHlink="folHlink"/>
  <p:sldLayoutIdLst>
    <p:sldLayoutId id="2147484000" r:id="rId1"/>
    <p:sldLayoutId id="2147484001" r:id="rId2"/>
    <p:sldLayoutId id="2147484002" r:id="rId3"/>
    <p:sldLayoutId id="2147484003" r:id="rId4"/>
    <p:sldLayoutId id="2147484004" r:id="rId5"/>
    <p:sldLayoutId id="2147484005" r:id="rId6"/>
    <p:sldLayoutId id="2147484006" r:id="rId7"/>
    <p:sldLayoutId id="2147484007" r:id="rId8"/>
    <p:sldLayoutId id="2147484008" r:id="rId9"/>
    <p:sldLayoutId id="2147484009" r:id="rId10"/>
    <p:sldLayoutId id="2147484010" r:id="rId11"/>
  </p:sldLayoutIdLst>
  <p:txStyles>
    <p:titleStyle>
      <a:lvl1pPr algn="ctr" rtl="0" fontAlgn="base">
        <a:spcBef>
          <a:spcPct val="0"/>
        </a:spcBef>
        <a:spcAft>
          <a:spcPct val="0"/>
        </a:spcAft>
        <a:defRPr sz="4400" kern="12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9pPr>
    </p:titleStyle>
    <p:bodyStyle>
      <a:lvl1pPr marL="342900" indent="-342900" algn="l" rtl="0" fontAlgn="base">
        <a:spcBef>
          <a:spcPct val="20000"/>
        </a:spcBef>
        <a:spcAft>
          <a:spcPct val="0"/>
        </a:spcAft>
        <a:buClr>
          <a:schemeClr val="tx2"/>
        </a:buClr>
        <a:buSzPct val="60000"/>
        <a:buFont typeface="Wingdings" panose="05000000000000000000" pitchFamily="2" charset="2"/>
        <a:buChar char="u"/>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tx1"/>
        </a:buClr>
        <a:buChar char="•"/>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fontAlgn="base">
        <a:spcBef>
          <a:spcPct val="20000"/>
        </a:spcBef>
        <a:spcAft>
          <a:spcPct val="0"/>
        </a:spcAft>
        <a:buClr>
          <a:schemeClr val="hlink"/>
        </a:buClr>
        <a:buSzPct val="60000"/>
        <a:buFont typeface="Wingdings" panose="05000000000000000000" pitchFamily="2" charset="2"/>
        <a:buChar char="u"/>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fontAlgn="base">
        <a:spcBef>
          <a:spcPct val="20000"/>
        </a:spcBef>
        <a:spcAft>
          <a:spcPct val="0"/>
        </a:spcAft>
        <a:buClr>
          <a:schemeClr val="tx1"/>
        </a:buClr>
        <a:buChar char="•"/>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fontAlgn="base">
        <a:spcBef>
          <a:spcPct val="20000"/>
        </a:spcBef>
        <a:spcAft>
          <a:spcPct val="0"/>
        </a:spcAft>
        <a:buClr>
          <a:schemeClr val="folHlink"/>
        </a:buClr>
        <a:buSzPct val="60000"/>
        <a:buFont typeface="Wingdings" panose="05000000000000000000" pitchFamily="2" charset="2"/>
        <a:buChar char="u"/>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4515"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451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smtClean="0">
              <a:solidFill>
                <a:srgbClr val="000000"/>
              </a:solidFill>
            </a:endParaRPr>
          </a:p>
        </p:txBody>
      </p:sp>
      <p:sp>
        <p:nvSpPr>
          <p:cNvPr id="64517"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smtClean="0">
              <a:solidFill>
                <a:srgbClr val="000000"/>
              </a:solidFill>
            </a:endParaRPr>
          </a:p>
        </p:txBody>
      </p:sp>
      <p:sp>
        <p:nvSpPr>
          <p:cNvPr id="64518"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D0E5B46A-45DE-4042-ABEA-4C024BDDBEB5}" type="slidenum">
              <a:rPr lang="en-US" smtClean="0">
                <a:solidFill>
                  <a:srgbClr val="000000"/>
                </a:solidFill>
              </a:rPr>
              <a:pPr fontAlgn="base">
                <a:spcBef>
                  <a:spcPct val="0"/>
                </a:spcBef>
                <a:spcAft>
                  <a:spcPct val="0"/>
                </a:spcAft>
              </a:pPr>
              <a:t>‹#›</a:t>
            </a:fld>
            <a:endParaRPr lang="en-US" smtClean="0">
              <a:solidFill>
                <a:srgbClr val="000000"/>
              </a:solidFill>
            </a:endParaRPr>
          </a:p>
        </p:txBody>
      </p:sp>
    </p:spTree>
    <p:extLst>
      <p:ext uri="{BB962C8B-B14F-4D97-AF65-F5344CB8AC3E}">
        <p14:creationId xmlns:p14="http://schemas.microsoft.com/office/powerpoint/2010/main" val="2582056101"/>
      </p:ext>
    </p:extLst>
  </p:cSld>
  <p:clrMap bg1="lt1" tx1="dk1" bg2="lt2" tx2="dk2" accent1="accent1" accent2="accent2" accent3="accent3" accent4="accent4" accent5="accent5" accent6="accent6" hlink="hlink" folHlink="folHlink"/>
  <p:sldLayoutIdLst>
    <p:sldLayoutId id="2147484012" r:id="rId1"/>
    <p:sldLayoutId id="2147484013" r:id="rId2"/>
    <p:sldLayoutId id="2147484014" r:id="rId3"/>
    <p:sldLayoutId id="2147484015" r:id="rId4"/>
    <p:sldLayoutId id="2147484016" r:id="rId5"/>
    <p:sldLayoutId id="2147484017" r:id="rId6"/>
    <p:sldLayoutId id="2147484018" r:id="rId7"/>
    <p:sldLayoutId id="2147484019" r:id="rId8"/>
    <p:sldLayoutId id="2147484020" r:id="rId9"/>
    <p:sldLayoutId id="2147484021" r:id="rId10"/>
    <p:sldLayoutId id="2147484022" r:id="rId11"/>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defRPr/>
            </a:pPr>
            <a:fld id="{C2685F97-AA31-4E2D-A96F-7E0CF5B01C08}"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601539337"/>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defRPr/>
            </a:pPr>
            <a:fld id="{C2685F97-AA31-4E2D-A96F-7E0CF5B01C08}"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583693017"/>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 id="2147483758" r:id="rId12"/>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defRPr/>
            </a:pPr>
            <a:fld id="{C2685F97-AA31-4E2D-A96F-7E0CF5B01C08}"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2999840134"/>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 id="2147483771" r:id="rId12"/>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defRPr/>
            </a:pPr>
            <a:fld id="{C2685F97-AA31-4E2D-A96F-7E0CF5B01C08}"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189823153"/>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 id="2147483784" r:id="rId12"/>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defRPr/>
            </a:pPr>
            <a:fld id="{C2685F97-AA31-4E2D-A96F-7E0CF5B01C08}"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4085049680"/>
      </p:ext>
    </p:extLst>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 id="2147483797" r:id="rId12"/>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defRPr/>
            </a:pPr>
            <a:fld id="{C2685F97-AA31-4E2D-A96F-7E0CF5B01C08}"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3062381589"/>
      </p:ext>
    </p:extLst>
  </p:cSld>
  <p:clrMap bg1="lt1" tx1="dk1" bg2="lt2" tx2="dk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06" r:id="rId8"/>
    <p:sldLayoutId id="2147483807" r:id="rId9"/>
    <p:sldLayoutId id="2147483808" r:id="rId10"/>
    <p:sldLayoutId id="2147483809" r:id="rId11"/>
    <p:sldLayoutId id="2147483810" r:id="rId12"/>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defRPr/>
            </a:pPr>
            <a:fld id="{C2685F97-AA31-4E2D-A96F-7E0CF5B01C08}"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3509648287"/>
      </p:ext>
    </p:extLst>
  </p:cSld>
  <p:clrMap bg1="lt1" tx1="dk1" bg2="lt2" tx2="dk2" accent1="accent1" accent2="accent2" accent3="accent3" accent4="accent4" accent5="accent5" accent6="accent6" hlink="hlink" folHlink="folHlink"/>
  <p:sldLayoutIdLst>
    <p:sldLayoutId id="2147483812" r:id="rId1"/>
    <p:sldLayoutId id="2147483813" r:id="rId2"/>
    <p:sldLayoutId id="2147483814" r:id="rId3"/>
    <p:sldLayoutId id="2147483815" r:id="rId4"/>
    <p:sldLayoutId id="2147483816" r:id="rId5"/>
    <p:sldLayoutId id="2147483817" r:id="rId6"/>
    <p:sldLayoutId id="2147483818" r:id="rId7"/>
    <p:sldLayoutId id="2147483819" r:id="rId8"/>
    <p:sldLayoutId id="2147483820" r:id="rId9"/>
    <p:sldLayoutId id="2147483821" r:id="rId10"/>
    <p:sldLayoutId id="2147483822" r:id="rId11"/>
    <p:sldLayoutId id="2147483823" r:id="rId12"/>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defRPr/>
            </a:pPr>
            <a:fld id="{C2685F97-AA31-4E2D-A96F-7E0CF5B01C08}"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3192473725"/>
      </p:ext>
    </p:extLst>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 id="2147483834" r:id="rId10"/>
    <p:sldLayoutId id="2147483835" r:id="rId11"/>
    <p:sldLayoutId id="2147483836" r:id="rId12"/>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gif"/><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2.mp4"/><Relationship Id="rId1" Type="http://schemas.microsoft.com/office/2007/relationships/media" Target="../media/media2.mp4"/><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9.gif"/><Relationship Id="rId1" Type="http://schemas.openxmlformats.org/officeDocument/2006/relationships/slideLayout" Target="../slideLayouts/slideLayout109.xml"/></Relationships>
</file>

<file path=ppt/slides/_rels/slide21.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9.gif"/><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9.gif"/><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2.xml"/></Relationships>
</file>

<file path=ppt/slides/_rels/slide25.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12.gif"/><Relationship Id="rId1" Type="http://schemas.openxmlformats.org/officeDocument/2006/relationships/slideLayout" Target="../slideLayouts/slideLayout14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54.xml"/><Relationship Id="rId5" Type="http://schemas.openxmlformats.org/officeDocument/2006/relationships/image" Target="../media/image4.jpe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8.xml"/><Relationship Id="rId1" Type="http://schemas.openxmlformats.org/officeDocument/2006/relationships/vmlDrawing" Target="../drawings/vmlDrawing1.vml"/><Relationship Id="rId4" Type="http://schemas.openxmlformats.org/officeDocument/2006/relationships/image" Target="../media/image6.w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WordArt 5"/>
          <p:cNvSpPr>
            <a:spLocks noChangeArrowheads="1" noChangeShapeType="1" noTextEdit="1"/>
          </p:cNvSpPr>
          <p:nvPr/>
        </p:nvSpPr>
        <p:spPr bwMode="auto">
          <a:xfrm>
            <a:off x="2362200" y="1066800"/>
            <a:ext cx="4495800" cy="1104900"/>
          </a:xfrm>
          <a:prstGeom prst="rect">
            <a:avLst/>
          </a:prstGeom>
        </p:spPr>
        <p:style>
          <a:lnRef idx="2">
            <a:schemeClr val="accent6"/>
          </a:lnRef>
          <a:fillRef idx="1">
            <a:schemeClr val="lt1"/>
          </a:fillRef>
          <a:effectRef idx="0">
            <a:schemeClr val="accent6"/>
          </a:effectRef>
          <a:fontRef idx="minor">
            <a:schemeClr val="dk1"/>
          </a:fontRef>
        </p:style>
        <p:txBody>
          <a:bodyPr wrap="none" fromWordArt="1">
            <a:prstTxWarp prst="textInflateTop">
              <a:avLst>
                <a:gd name="adj" fmla="val 31917"/>
              </a:avLst>
            </a:prstTxWarp>
          </a:bodyPr>
          <a:lstStyle/>
          <a:p>
            <a:pPr algn="ctr" eaLnBrk="0" fontAlgn="base" hangingPunct="0">
              <a:spcBef>
                <a:spcPct val="0"/>
              </a:spcBef>
              <a:spcAft>
                <a:spcPct val="0"/>
              </a:spcAft>
            </a:pPr>
            <a:r>
              <a:rPr lang="en-US" sz="3600" b="1" kern="10" dirty="0" err="1" smtClean="0">
                <a:ln w="9525">
                  <a:solidFill>
                    <a:srgbClr val="FFFF00"/>
                  </a:solidFill>
                  <a:round/>
                  <a:headEnd/>
                  <a:tailEnd/>
                </a:ln>
                <a:solidFill>
                  <a:srgbClr val="FF0000"/>
                </a:solidFill>
                <a:latin typeface="Times New Roman" panose="02020603050405020304" pitchFamily="18" charset="0"/>
                <a:cs typeface="Times New Roman" panose="02020603050405020304" pitchFamily="18" charset="0"/>
              </a:rPr>
              <a:t>OXi</a:t>
            </a:r>
            <a:r>
              <a:rPr lang="en-US" sz="3600" b="1" kern="10" dirty="0" smtClean="0">
                <a:ln w="9525">
                  <a:solidFill>
                    <a:srgbClr val="FFFF00"/>
                  </a:solidFill>
                  <a:round/>
                  <a:headEnd/>
                  <a:tailEnd/>
                </a:ln>
                <a:solidFill>
                  <a:srgbClr val="FF0000"/>
                </a:solidFill>
                <a:latin typeface="Times New Roman" panose="02020603050405020304" pitchFamily="18" charset="0"/>
                <a:cs typeface="Times New Roman" panose="02020603050405020304" pitchFamily="18" charset="0"/>
              </a:rPr>
              <a:t> - </a:t>
            </a:r>
            <a:r>
              <a:rPr lang="en-US" sz="3600" b="1" kern="10" dirty="0" err="1" smtClean="0">
                <a:ln w="9525">
                  <a:solidFill>
                    <a:srgbClr val="FFFF00"/>
                  </a:solidFill>
                  <a:round/>
                  <a:headEnd/>
                  <a:tailEnd/>
                </a:ln>
                <a:solidFill>
                  <a:srgbClr val="FF0000"/>
                </a:solidFill>
                <a:latin typeface="Times New Roman" panose="02020603050405020304" pitchFamily="18" charset="0"/>
                <a:cs typeface="Times New Roman" panose="02020603050405020304" pitchFamily="18" charset="0"/>
              </a:rPr>
              <a:t>Không</a:t>
            </a:r>
            <a:r>
              <a:rPr lang="en-US" sz="3600" b="1" kern="10" dirty="0" smtClean="0">
                <a:ln w="9525">
                  <a:solidFill>
                    <a:srgbClr val="FFFF00"/>
                  </a:solidFill>
                  <a:round/>
                  <a:headEnd/>
                  <a:tailEnd/>
                </a:ln>
                <a:solidFill>
                  <a:srgbClr val="FF0000"/>
                </a:solidFill>
                <a:latin typeface="Times New Roman" panose="02020603050405020304" pitchFamily="18" charset="0"/>
                <a:cs typeface="Times New Roman" panose="02020603050405020304" pitchFamily="18" charset="0"/>
              </a:rPr>
              <a:t> </a:t>
            </a:r>
            <a:r>
              <a:rPr lang="en-US" sz="3600" b="1" kern="10" dirty="0" err="1" smtClean="0">
                <a:ln w="9525">
                  <a:solidFill>
                    <a:srgbClr val="FFFF00"/>
                  </a:solidFill>
                  <a:round/>
                  <a:headEnd/>
                  <a:tailEnd/>
                </a:ln>
                <a:solidFill>
                  <a:srgbClr val="FF0000"/>
                </a:solidFill>
                <a:latin typeface="Times New Roman" panose="02020603050405020304" pitchFamily="18" charset="0"/>
                <a:cs typeface="Times New Roman" panose="02020603050405020304" pitchFamily="18" charset="0"/>
              </a:rPr>
              <a:t>khí</a:t>
            </a:r>
            <a:endParaRPr lang="en-US" sz="3600" b="1" kern="10" dirty="0" smtClean="0">
              <a:ln w="9525">
                <a:solidFill>
                  <a:srgbClr val="FFFF00"/>
                </a:solidFill>
                <a:round/>
                <a:headEnd/>
                <a:tailEnd/>
              </a:ln>
              <a:solidFill>
                <a:srgbClr val="FF0000"/>
              </a:solidFill>
              <a:latin typeface="Times New Roman" panose="02020603050405020304" pitchFamily="18" charset="0"/>
              <a:cs typeface="Times New Roman" panose="02020603050405020304" pitchFamily="18" charset="0"/>
            </a:endParaRPr>
          </a:p>
        </p:txBody>
      </p:sp>
      <p:sp>
        <p:nvSpPr>
          <p:cNvPr id="3076" name="Text Box 6"/>
          <p:cNvSpPr txBox="1">
            <a:spLocks noChangeArrowheads="1"/>
          </p:cNvSpPr>
          <p:nvPr/>
        </p:nvSpPr>
        <p:spPr bwMode="auto">
          <a:xfrm>
            <a:off x="838200" y="2438400"/>
            <a:ext cx="7924800" cy="4031873"/>
          </a:xfrm>
          <a:prstGeom prst="rect">
            <a:avLst/>
          </a:prstGeom>
          <a:ln/>
          <a:extLst/>
        </p:spPr>
        <p:style>
          <a:lnRef idx="2">
            <a:schemeClr val="accent2"/>
          </a:lnRef>
          <a:fillRef idx="1">
            <a:schemeClr val="lt1"/>
          </a:fillRef>
          <a:effectRef idx="0">
            <a:schemeClr val="accent2"/>
          </a:effectRef>
          <a:fontRef idx="minor">
            <a:schemeClr val="dk1"/>
          </a:fontRef>
        </p:style>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50000"/>
              </a:spcBef>
              <a:spcAft>
                <a:spcPct val="0"/>
              </a:spcAft>
              <a:buFont typeface="Wingdings" panose="05000000000000000000" pitchFamily="2" charset="2"/>
              <a:buChar char="§"/>
            </a:pPr>
            <a:r>
              <a:rPr lang="en-US" dirty="0" err="1" smtClean="0">
                <a:latin typeface="Times New Roman" panose="02020603050405020304" pitchFamily="18" charset="0"/>
                <a:cs typeface="Times New Roman" panose="02020603050405020304" pitchFamily="18" charset="0"/>
              </a:rPr>
              <a:t>Oxi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có</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những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tính</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chất</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gì</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Oxi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có</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vai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trò</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như</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thế</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nào</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trong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cuộc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sống</a:t>
            </a:r>
            <a:r>
              <a:rPr lang="en-US" dirty="0" smtClean="0">
                <a:latin typeface="Times New Roman" panose="02020603050405020304" pitchFamily="18" charset="0"/>
                <a:cs typeface="Times New Roman" panose="02020603050405020304" pitchFamily="18" charset="0"/>
              </a:rPr>
              <a:t>?</a:t>
            </a:r>
          </a:p>
          <a:p>
            <a:pPr fontAlgn="base">
              <a:spcBef>
                <a:spcPct val="50000"/>
              </a:spcBef>
              <a:spcAft>
                <a:spcPct val="0"/>
              </a:spcAft>
              <a:buFont typeface="Wingdings" panose="05000000000000000000" pitchFamily="2" charset="2"/>
              <a:buChar char="§"/>
            </a:pPr>
            <a:r>
              <a:rPr lang="en-US" dirty="0" err="1" smtClean="0">
                <a:latin typeface="Times New Roman" panose="02020603050405020304" pitchFamily="18" charset="0"/>
                <a:cs typeface="Times New Roman" panose="02020603050405020304" pitchFamily="18" charset="0"/>
              </a:rPr>
              <a:t>Sự</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ôxi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hóa</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sự</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cháy</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là</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gì</a:t>
            </a:r>
            <a:r>
              <a:rPr lang="en-US" dirty="0" smtClean="0">
                <a:latin typeface="Times New Roman" panose="02020603050405020304" pitchFamily="18" charset="0"/>
                <a:cs typeface="Times New Roman" panose="02020603050405020304" pitchFamily="18" charset="0"/>
              </a:rPr>
              <a:t>?</a:t>
            </a:r>
          </a:p>
          <a:p>
            <a:pPr fontAlgn="base">
              <a:spcBef>
                <a:spcPct val="50000"/>
              </a:spcBef>
              <a:spcAft>
                <a:spcPct val="0"/>
              </a:spcAft>
              <a:buFont typeface="Wingdings" panose="05000000000000000000" pitchFamily="2" charset="2"/>
              <a:buChar char="§"/>
            </a:pPr>
            <a:r>
              <a:rPr lang="en-US" dirty="0" err="1" smtClean="0">
                <a:latin typeface="Times New Roman" panose="02020603050405020304" pitchFamily="18" charset="0"/>
                <a:cs typeface="Times New Roman" panose="02020603050405020304" pitchFamily="18" charset="0"/>
              </a:rPr>
              <a:t>Phản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ứng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hóa</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hợp</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phản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ứng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phân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hủy</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là</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gì</a:t>
            </a:r>
            <a:r>
              <a:rPr lang="en-US" dirty="0" smtClean="0">
                <a:latin typeface="Times New Roman" panose="02020603050405020304" pitchFamily="18" charset="0"/>
                <a:cs typeface="Times New Roman" panose="02020603050405020304" pitchFamily="18" charset="0"/>
              </a:rPr>
              <a:t>?</a:t>
            </a:r>
          </a:p>
          <a:p>
            <a:pPr fontAlgn="base">
              <a:spcBef>
                <a:spcPct val="50000"/>
              </a:spcBef>
              <a:spcAft>
                <a:spcPct val="0"/>
              </a:spcAft>
              <a:buFont typeface="Wingdings" panose="05000000000000000000" pitchFamily="2" charset="2"/>
              <a:buChar char="§"/>
            </a:pPr>
            <a:r>
              <a:rPr lang="en-US" dirty="0" err="1" smtClean="0">
                <a:latin typeface="Times New Roman" panose="02020603050405020304" pitchFamily="18" charset="0"/>
                <a:cs typeface="Times New Roman" panose="02020603050405020304" pitchFamily="18" charset="0"/>
              </a:rPr>
              <a:t>Điều</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chế</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oxi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như</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thế</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nào</a:t>
            </a:r>
            <a:r>
              <a:rPr lang="en-US" dirty="0" smtClean="0">
                <a:latin typeface="Times New Roman" panose="02020603050405020304" pitchFamily="18" charset="0"/>
                <a:cs typeface="Times New Roman" panose="02020603050405020304" pitchFamily="18" charset="0"/>
              </a:rPr>
              <a:t>?</a:t>
            </a:r>
          </a:p>
          <a:p>
            <a:pPr fontAlgn="base">
              <a:spcBef>
                <a:spcPct val="50000"/>
              </a:spcBef>
              <a:spcAft>
                <a:spcPct val="0"/>
              </a:spcAft>
              <a:buFont typeface="Wingdings" panose="05000000000000000000" pitchFamily="2" charset="2"/>
              <a:buChar char="§"/>
            </a:pPr>
            <a:r>
              <a:rPr lang="en-US" dirty="0" err="1" smtClean="0">
                <a:latin typeface="Times New Roman" panose="02020603050405020304" pitchFamily="18" charset="0"/>
                <a:cs typeface="Times New Roman" panose="02020603050405020304" pitchFamily="18" charset="0"/>
              </a:rPr>
              <a:t>Không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khí</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có</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thành</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phần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như</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thế</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nào</a:t>
            </a:r>
            <a:r>
              <a:rPr lang="en-US" dirty="0" smtClean="0">
                <a:latin typeface="Times New Roman" panose="02020603050405020304" pitchFamily="18" charset="0"/>
                <a:cs typeface="Times New Roman" panose="02020603050405020304" pitchFamily="18" charset="0"/>
              </a:rPr>
              <a:t>?</a:t>
            </a:r>
          </a:p>
        </p:txBody>
      </p:sp>
      <p:sp>
        <p:nvSpPr>
          <p:cNvPr id="3" name="Rectangle 2"/>
          <p:cNvSpPr/>
          <p:nvPr/>
        </p:nvSpPr>
        <p:spPr>
          <a:xfrm>
            <a:off x="76200" y="439867"/>
            <a:ext cx="2590800" cy="769441"/>
          </a:xfrm>
          <a:prstGeom prst="rect">
            <a:avLst/>
          </a:prstGeom>
        </p:spPr>
        <p:txBody>
          <a:bodyPr wrap="square">
            <a:spAutoFit/>
            <a:scene3d>
              <a:camera prst="isometricOffAxis1Right"/>
              <a:lightRig rig="threePt" dir="t"/>
            </a:scene3d>
          </a:bodyPr>
          <a:lstStyle/>
          <a:p>
            <a:pPr algn="ctr" eaLnBrk="0" fontAlgn="base" hangingPunct="0">
              <a:spcBef>
                <a:spcPct val="0"/>
              </a:spcBef>
              <a:spcAft>
                <a:spcPct val="0"/>
              </a:spcAft>
            </a:pPr>
            <a:r>
              <a:rPr lang="vi-VN" sz="4400" b="1" kern="10" dirty="0">
                <a:ln w="6600">
                  <a:solidFill>
                    <a:schemeClr val="accent2"/>
                  </a:solidFill>
                  <a:prstDash val="solid"/>
                </a:ln>
                <a:solidFill>
                  <a:srgbClr val="C00000"/>
                </a:solidFill>
                <a:effectLst>
                  <a:outerShdw dist="38100" dir="2700000" algn="tl" rotWithShape="0">
                    <a:schemeClr val="accent2"/>
                  </a:outerShdw>
                </a:effectLst>
                <a:latin typeface="Times New Roman" panose="02020603050405020304" pitchFamily="18" charset="0"/>
                <a:ea typeface="Tahoma" panose="020B0604030504040204" pitchFamily="34" charset="0"/>
                <a:cs typeface="Times New Roman" panose="02020603050405020304" pitchFamily="18" charset="0"/>
              </a:rPr>
              <a:t>Chương 4</a:t>
            </a:r>
            <a:endParaRPr lang="en-US" sz="4400" b="1" dirty="0">
              <a:ln w="6600">
                <a:solidFill>
                  <a:schemeClr val="accent2"/>
                </a:solidFill>
                <a:prstDash val="solid"/>
              </a:ln>
              <a:solidFill>
                <a:srgbClr val="C00000"/>
              </a:solidFill>
              <a:effectLst>
                <a:outerShdw dist="38100" dir="2700000" algn="tl" rotWithShape="0">
                  <a:schemeClr val="accent2"/>
                </a:outerShdw>
              </a:effectLst>
            </a:endParaRPr>
          </a:p>
        </p:txBody>
      </p:sp>
    </p:spTree>
    <p:custDataLst>
      <p:tags r:id="rId1"/>
    </p:custDataLst>
    <p:extLst>
      <p:ext uri="{BB962C8B-B14F-4D97-AF65-F5344CB8AC3E}">
        <p14:creationId xmlns:p14="http://schemas.microsoft.com/office/powerpoint/2010/main" val="37303670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7" name="Text Box 7"/>
          <p:cNvSpPr txBox="1">
            <a:spLocks noChangeArrowheads="1"/>
          </p:cNvSpPr>
          <p:nvPr/>
        </p:nvSpPr>
        <p:spPr bwMode="auto">
          <a:xfrm>
            <a:off x="2128837" y="958462"/>
            <a:ext cx="6786563"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50000"/>
              </a:spcBef>
              <a:spcAft>
                <a:spcPct val="0"/>
              </a:spcAft>
              <a:defRPr/>
            </a:pPr>
            <a:r>
              <a:rPr lang="en-US" sz="2800" dirty="0" err="1">
                <a:latin typeface="Times New Roman" panose="02020603050405020304" pitchFamily="18" charset="0"/>
                <a:cs typeface="Times New Roman" panose="02020603050405020304" pitchFamily="18" charset="0"/>
              </a:rPr>
              <a:t>Chất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màu,nhẹ</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hơn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không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khí,tan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nhiều</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trong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nước</a:t>
            </a:r>
            <a:r>
              <a:rPr lang="en-US" sz="2800" dirty="0" smtClean="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
        <p:nvSpPr>
          <p:cNvPr id="7171" name="Text Box 8"/>
          <p:cNvSpPr txBox="1">
            <a:spLocks noChangeArrowheads="1"/>
          </p:cNvSpPr>
          <p:nvPr/>
        </p:nvSpPr>
        <p:spPr bwMode="auto">
          <a:xfrm>
            <a:off x="457200" y="216664"/>
            <a:ext cx="8458200" cy="523220"/>
          </a:xfrm>
          <a:prstGeom prst="rect">
            <a:avLst/>
          </a:prstGeom>
          <a:ln/>
          <a:extLst/>
        </p:spPr>
        <p:style>
          <a:lnRef idx="2">
            <a:schemeClr val="dk1"/>
          </a:lnRef>
          <a:fillRef idx="1">
            <a:schemeClr val="lt1"/>
          </a:fillRef>
          <a:effectRef idx="0">
            <a:schemeClr val="dk1"/>
          </a:effectRef>
          <a:fontRef idx="minor">
            <a:schemeClr val="dk1"/>
          </a:fontRef>
        </p:style>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50000"/>
              </a:spcBef>
              <a:spcAft>
                <a:spcPct val="0"/>
              </a:spcAft>
              <a:buFontTx/>
              <a:buNone/>
            </a:pPr>
            <a:r>
              <a:rPr lang="en-US" sz="2800" dirty="0" err="1" smtClean="0">
                <a:latin typeface="Times New Roman" panose="02020603050405020304" pitchFamily="18" charset="0"/>
                <a:cs typeface="Times New Roman" panose="02020603050405020304" pitchFamily="18" charset="0"/>
              </a:rPr>
              <a:t>Tìm</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câu</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nhận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định</a:t>
            </a:r>
            <a:r>
              <a:rPr lang="en-US" sz="2800" dirty="0" smtClean="0">
                <a:latin typeface="Times New Roman" panose="02020603050405020304" pitchFamily="18" charset="0"/>
                <a:cs typeface="Times New Roman" panose="02020603050405020304" pitchFamily="18" charset="0"/>
              </a:rPr>
              <a:t> </a:t>
            </a:r>
            <a:r>
              <a:rPr lang="en-US" sz="2800" b="1" u="sng" dirty="0" err="1" smtClean="0">
                <a:latin typeface="Times New Roman" panose="02020603050405020304" pitchFamily="18" charset="0"/>
                <a:cs typeface="Times New Roman" panose="02020603050405020304" pitchFamily="18" charset="0"/>
              </a:rPr>
              <a:t>Đúng</a:t>
            </a:r>
            <a:r>
              <a:rPr lang="en-US" sz="2800" b="1" u="sng" dirty="0" smtClean="0">
                <a:latin typeface="Times New Roman" panose="02020603050405020304" pitchFamily="18" charset="0"/>
                <a:cs typeface="Times New Roman" panose="02020603050405020304" pitchFamily="18" charset="0"/>
              </a:rPr>
              <a:t> </a:t>
            </a:r>
            <a:r>
              <a:rPr lang="en-US" sz="2800" b="1" u="sng" dirty="0" err="1" smtClean="0">
                <a:latin typeface="Times New Roman" panose="02020603050405020304" pitchFamily="18" charset="0"/>
                <a:cs typeface="Times New Roman" panose="02020603050405020304" pitchFamily="18" charset="0"/>
              </a:rPr>
              <a:t>nhất</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về</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tính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chất</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vật</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lí</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của</a:t>
            </a:r>
            <a:r>
              <a:rPr lang="en-US" sz="2800" dirty="0" smtClean="0">
                <a:latin typeface="Times New Roman" panose="02020603050405020304" pitchFamily="18" charset="0"/>
                <a:cs typeface="Times New Roman" panose="02020603050405020304" pitchFamily="18" charset="0"/>
              </a:rPr>
              <a:t> O</a:t>
            </a:r>
            <a:r>
              <a:rPr lang="en-US" sz="2800" baseline="-25000" dirty="0" smtClean="0">
                <a:latin typeface="Times New Roman" panose="02020603050405020304" pitchFamily="18" charset="0"/>
                <a:cs typeface="Times New Roman" panose="02020603050405020304" pitchFamily="18" charset="0"/>
              </a:rPr>
              <a:t>2</a:t>
            </a:r>
            <a:r>
              <a:rPr lang="en-US" sz="2800" dirty="0" smtClean="0">
                <a:latin typeface="Times New Roman" panose="02020603050405020304" pitchFamily="18" charset="0"/>
                <a:cs typeface="Times New Roman" panose="02020603050405020304" pitchFamily="18" charset="0"/>
              </a:rPr>
              <a:t>:</a:t>
            </a:r>
            <a:endParaRPr lang="en-US" sz="2800" baseline="-25000" dirty="0" smtClean="0">
              <a:latin typeface="Times New Roman" panose="02020603050405020304" pitchFamily="18" charset="0"/>
              <a:cs typeface="Times New Roman" panose="02020603050405020304" pitchFamily="18" charset="0"/>
            </a:endParaRPr>
          </a:p>
        </p:txBody>
      </p:sp>
      <p:sp>
        <p:nvSpPr>
          <p:cNvPr id="7172" name="Text Box 9"/>
          <p:cNvSpPr txBox="1">
            <a:spLocks noChangeArrowheads="1"/>
          </p:cNvSpPr>
          <p:nvPr/>
        </p:nvSpPr>
        <p:spPr bwMode="auto">
          <a:xfrm>
            <a:off x="3740126" y="3084964"/>
            <a:ext cx="4953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50000"/>
              </a:spcBef>
              <a:spcAft>
                <a:spcPct val="0"/>
              </a:spcAft>
              <a:buFontTx/>
              <a:buNone/>
            </a:pPr>
            <a:endParaRPr lang="vi-VN" sz="2800" smtClean="0">
              <a:solidFill>
                <a:srgbClr val="000000"/>
              </a:solidFill>
            </a:endParaRPr>
          </a:p>
        </p:txBody>
      </p:sp>
      <p:sp>
        <p:nvSpPr>
          <p:cNvPr id="40970" name="Text Box 10"/>
          <p:cNvSpPr txBox="1">
            <a:spLocks noChangeArrowheads="1"/>
          </p:cNvSpPr>
          <p:nvPr/>
        </p:nvSpPr>
        <p:spPr bwMode="auto">
          <a:xfrm>
            <a:off x="2128837" y="1961208"/>
            <a:ext cx="6405563"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50000"/>
              </a:spcBef>
              <a:spcAft>
                <a:spcPct val="0"/>
              </a:spcAft>
              <a:defRPr/>
            </a:pPr>
            <a:r>
              <a:rPr lang="en-US" sz="2800" dirty="0" err="1" smtClean="0">
                <a:latin typeface="Times New Roman" panose="02020603050405020304" pitchFamily="18" charset="0"/>
                <a:cs typeface="Times New Roman" panose="02020603050405020304" pitchFamily="18" charset="0"/>
              </a:rPr>
              <a:t>Chất</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khí</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không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màu,không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mùi,nặng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hơn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không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khí,ít</a:t>
            </a:r>
            <a:r>
              <a:rPr lang="en-US" sz="2800" dirty="0" smtClean="0">
                <a:latin typeface="Times New Roman" panose="02020603050405020304" pitchFamily="18" charset="0"/>
                <a:cs typeface="Times New Roman" panose="02020603050405020304" pitchFamily="18" charset="0"/>
              </a:rPr>
              <a:t> tan </a:t>
            </a:r>
            <a:r>
              <a:rPr lang="en-US" sz="2800" dirty="0" err="1" smtClean="0">
                <a:latin typeface="Times New Roman" panose="02020603050405020304" pitchFamily="18" charset="0"/>
                <a:cs typeface="Times New Roman" panose="02020603050405020304" pitchFamily="18" charset="0"/>
              </a:rPr>
              <a:t>trong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nước,oxi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lỏng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màu</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xanh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nhạt,hóa</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lỏng</a:t>
            </a:r>
            <a:r>
              <a:rPr lang="en-US" sz="2800" dirty="0" smtClean="0">
                <a:latin typeface="Times New Roman" panose="02020603050405020304" pitchFamily="18" charset="0"/>
                <a:cs typeface="Times New Roman" panose="02020603050405020304" pitchFamily="18" charset="0"/>
              </a:rPr>
              <a:t> -183℃</a:t>
            </a:r>
            <a:endParaRPr lang="en-US" sz="2800" dirty="0">
              <a:latin typeface="Times New Roman" panose="02020603050405020304" pitchFamily="18" charset="0"/>
              <a:cs typeface="Times New Roman" panose="02020603050405020304" pitchFamily="18" charset="0"/>
            </a:endParaRPr>
          </a:p>
        </p:txBody>
      </p:sp>
      <p:sp>
        <p:nvSpPr>
          <p:cNvPr id="40971" name="Text Box 11"/>
          <p:cNvSpPr txBox="1">
            <a:spLocks noChangeArrowheads="1"/>
          </p:cNvSpPr>
          <p:nvPr/>
        </p:nvSpPr>
        <p:spPr bwMode="auto">
          <a:xfrm>
            <a:off x="2128837" y="3510509"/>
            <a:ext cx="6176963"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50000"/>
              </a:spcBef>
              <a:spcAft>
                <a:spcPct val="0"/>
              </a:spcAft>
              <a:defRPr/>
            </a:pPr>
            <a:r>
              <a:rPr lang="en-US" sz="2800" dirty="0" err="1" smtClean="0">
                <a:latin typeface="Times New Roman" panose="02020603050405020304" pitchFamily="18" charset="0"/>
                <a:cs typeface="Times New Roman" panose="02020603050405020304" pitchFamily="18" charset="0"/>
              </a:rPr>
              <a:t>Chất</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lỏng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không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màu,nhẹ</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hơn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không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khí,ít</a:t>
            </a:r>
            <a:r>
              <a:rPr lang="en-US" sz="2800" dirty="0" smtClean="0">
                <a:latin typeface="Times New Roman" panose="02020603050405020304" pitchFamily="18" charset="0"/>
                <a:cs typeface="Times New Roman" panose="02020603050405020304" pitchFamily="18" charset="0"/>
              </a:rPr>
              <a:t> tan </a:t>
            </a:r>
            <a:r>
              <a:rPr lang="en-US" sz="2800" dirty="0" err="1" smtClean="0">
                <a:latin typeface="Times New Roman" panose="02020603050405020304" pitchFamily="18" charset="0"/>
                <a:cs typeface="Times New Roman" panose="02020603050405020304" pitchFamily="18" charset="0"/>
              </a:rPr>
              <a:t>trong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nước</a:t>
            </a:r>
            <a:endParaRPr lang="en-US" sz="2800" dirty="0">
              <a:latin typeface="Times New Roman" panose="02020603050405020304" pitchFamily="18" charset="0"/>
              <a:cs typeface="Times New Roman" panose="02020603050405020304" pitchFamily="18" charset="0"/>
            </a:endParaRPr>
          </a:p>
        </p:txBody>
      </p:sp>
      <p:sp>
        <p:nvSpPr>
          <p:cNvPr id="7175" name="Text Box 12"/>
          <p:cNvSpPr txBox="1">
            <a:spLocks noChangeArrowheads="1"/>
          </p:cNvSpPr>
          <p:nvPr/>
        </p:nvSpPr>
        <p:spPr bwMode="auto">
          <a:xfrm>
            <a:off x="2157968" y="4846639"/>
            <a:ext cx="6147832"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50000"/>
              </a:spcBef>
              <a:spcAft>
                <a:spcPct val="0"/>
              </a:spcAft>
              <a:buFontTx/>
              <a:buNone/>
            </a:pPr>
            <a:r>
              <a:rPr lang="en-US" sz="2800" dirty="0" err="1" smtClean="0">
                <a:latin typeface="Times New Roman" panose="02020603050405020304" pitchFamily="18" charset="0"/>
                <a:cs typeface="Times New Roman" panose="02020603050405020304" pitchFamily="18" charset="0"/>
              </a:rPr>
              <a:t>Chất</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khí</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không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màu,có</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mùi,ít</a:t>
            </a:r>
            <a:r>
              <a:rPr lang="en-US" sz="2800" dirty="0" smtClean="0">
                <a:latin typeface="Times New Roman" panose="02020603050405020304" pitchFamily="18" charset="0"/>
                <a:cs typeface="Times New Roman" panose="02020603050405020304" pitchFamily="18" charset="0"/>
              </a:rPr>
              <a:t> tan </a:t>
            </a:r>
            <a:r>
              <a:rPr lang="en-US" sz="2800" dirty="0" err="1" smtClean="0">
                <a:latin typeface="Times New Roman" panose="02020603050405020304" pitchFamily="18" charset="0"/>
                <a:cs typeface="Times New Roman" panose="02020603050405020304" pitchFamily="18" charset="0"/>
              </a:rPr>
              <a:t>trong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nước,nặng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hơn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không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khí</a:t>
            </a:r>
            <a:endParaRPr lang="en-US" sz="2800" dirty="0" smtClean="0">
              <a:latin typeface="Times New Roman" panose="02020603050405020304" pitchFamily="18" charset="0"/>
              <a:cs typeface="Times New Roman" panose="02020603050405020304" pitchFamily="18" charset="0"/>
            </a:endParaRPr>
          </a:p>
        </p:txBody>
      </p:sp>
      <p:sp>
        <p:nvSpPr>
          <p:cNvPr id="40973" name="Oval 13"/>
          <p:cNvSpPr>
            <a:spLocks noChangeArrowheads="1"/>
          </p:cNvSpPr>
          <p:nvPr/>
        </p:nvSpPr>
        <p:spPr bwMode="auto">
          <a:xfrm>
            <a:off x="1482204" y="1913423"/>
            <a:ext cx="457200" cy="533400"/>
          </a:xfrm>
          <a:prstGeom prst="ellipse">
            <a:avLst/>
          </a:prstGeom>
          <a:noFill/>
          <a:ln w="571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endParaRPr lang="en-US" sz="2800" smtClean="0">
              <a:solidFill>
                <a:srgbClr val="000000"/>
              </a:solidFill>
            </a:endParaRPr>
          </a:p>
        </p:txBody>
      </p:sp>
      <p:sp>
        <p:nvSpPr>
          <p:cNvPr id="40974" name="Text Box 14"/>
          <p:cNvSpPr txBox="1">
            <a:spLocks noChangeArrowheads="1"/>
          </p:cNvSpPr>
          <p:nvPr/>
        </p:nvSpPr>
        <p:spPr bwMode="auto">
          <a:xfrm>
            <a:off x="1519237" y="4766810"/>
            <a:ext cx="609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50000"/>
              </a:spcBef>
              <a:spcAft>
                <a:spcPct val="0"/>
              </a:spcAft>
              <a:buFontTx/>
              <a:buNone/>
            </a:pPr>
            <a:r>
              <a:rPr lang="en-US" sz="2800" dirty="0" smtClean="0">
                <a:latin typeface="Times New Roman" panose="02020603050405020304" pitchFamily="18" charset="0"/>
                <a:cs typeface="Times New Roman" panose="02020603050405020304" pitchFamily="18" charset="0"/>
              </a:rPr>
              <a:t>D</a:t>
            </a:r>
          </a:p>
        </p:txBody>
      </p:sp>
      <p:sp>
        <p:nvSpPr>
          <p:cNvPr id="40975" name="Text Box 15"/>
          <p:cNvSpPr txBox="1">
            <a:spLocks noChangeArrowheads="1"/>
          </p:cNvSpPr>
          <p:nvPr/>
        </p:nvSpPr>
        <p:spPr bwMode="auto">
          <a:xfrm>
            <a:off x="1519237" y="1871590"/>
            <a:ext cx="609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50000"/>
              </a:spcBef>
              <a:spcAft>
                <a:spcPct val="0"/>
              </a:spcAft>
              <a:buFontTx/>
              <a:buNone/>
            </a:pPr>
            <a:r>
              <a:rPr lang="en-US" sz="2800" dirty="0" smtClean="0">
                <a:latin typeface="Times New Roman" panose="02020603050405020304" pitchFamily="18" charset="0"/>
                <a:cs typeface="Times New Roman" panose="02020603050405020304" pitchFamily="18" charset="0"/>
              </a:rPr>
              <a:t>B</a:t>
            </a:r>
          </a:p>
        </p:txBody>
      </p:sp>
      <p:sp>
        <p:nvSpPr>
          <p:cNvPr id="40976" name="Text Box 16"/>
          <p:cNvSpPr txBox="1">
            <a:spLocks noChangeArrowheads="1"/>
          </p:cNvSpPr>
          <p:nvPr/>
        </p:nvSpPr>
        <p:spPr bwMode="auto">
          <a:xfrm>
            <a:off x="1517745" y="3461806"/>
            <a:ext cx="6096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50000"/>
              </a:spcBef>
              <a:spcAft>
                <a:spcPct val="0"/>
              </a:spcAft>
              <a:buFontTx/>
              <a:buNone/>
            </a:pPr>
            <a:r>
              <a:rPr lang="en-US" sz="2800" dirty="0" smtClean="0">
                <a:latin typeface="Times New Roman" panose="02020603050405020304" pitchFamily="18" charset="0"/>
                <a:cs typeface="Times New Roman" panose="02020603050405020304" pitchFamily="18" charset="0"/>
              </a:rPr>
              <a:t>C</a:t>
            </a:r>
          </a:p>
        </p:txBody>
      </p:sp>
      <p:sp>
        <p:nvSpPr>
          <p:cNvPr id="40977" name="Text Box 17"/>
          <p:cNvSpPr txBox="1">
            <a:spLocks noChangeArrowheads="1"/>
          </p:cNvSpPr>
          <p:nvPr/>
        </p:nvSpPr>
        <p:spPr bwMode="auto">
          <a:xfrm>
            <a:off x="1519237" y="958462"/>
            <a:ext cx="6096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50000"/>
              </a:spcBef>
              <a:spcAft>
                <a:spcPct val="0"/>
              </a:spcAft>
              <a:buFontTx/>
              <a:buNone/>
            </a:pPr>
            <a:r>
              <a:rPr lang="en-US" sz="2800" dirty="0" smtClean="0">
                <a:latin typeface="Times New Roman" panose="02020603050405020304" pitchFamily="18" charset="0"/>
                <a:cs typeface="Times New Roman" panose="02020603050405020304" pitchFamily="18" charset="0"/>
              </a:rPr>
              <a:t>A</a:t>
            </a:r>
          </a:p>
        </p:txBody>
      </p:sp>
      <p:grpSp>
        <p:nvGrpSpPr>
          <p:cNvPr id="40983" name="Group 23"/>
          <p:cNvGrpSpPr>
            <a:grpSpLocks/>
          </p:cNvGrpSpPr>
          <p:nvPr/>
        </p:nvGrpSpPr>
        <p:grpSpPr bwMode="auto">
          <a:xfrm>
            <a:off x="-23985" y="851279"/>
            <a:ext cx="1647825" cy="1934929"/>
            <a:chOff x="-359" y="890"/>
            <a:chExt cx="2948" cy="1186"/>
          </a:xfrm>
        </p:grpSpPr>
        <p:sp>
          <p:nvSpPr>
            <p:cNvPr id="7194" name="Text Box 96"/>
            <p:cNvSpPr txBox="1">
              <a:spLocks noChangeArrowheads="1"/>
            </p:cNvSpPr>
            <p:nvPr/>
          </p:nvSpPr>
          <p:spPr bwMode="auto">
            <a:xfrm>
              <a:off x="-359" y="1788"/>
              <a:ext cx="294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50000"/>
                </a:spcBef>
                <a:spcAft>
                  <a:spcPct val="0"/>
                </a:spcAft>
                <a:buFontTx/>
                <a:buNone/>
              </a:pPr>
              <a:r>
                <a:rPr lang="en-US" sz="2400" b="1" dirty="0" err="1" smtClean="0">
                  <a:solidFill>
                    <a:srgbClr val="FF0000"/>
                  </a:solidFill>
                  <a:latin typeface="Calibri" panose="020F0502020204030204" pitchFamily="34" charset="0"/>
                </a:rPr>
                <a:t>Hoan</a:t>
              </a:r>
              <a:r>
                <a:rPr lang="en-US" sz="2400" b="1" dirty="0" smtClean="0">
                  <a:solidFill>
                    <a:srgbClr val="FF0000"/>
                  </a:solidFill>
                  <a:latin typeface="Calibri" panose="020F0502020204030204" pitchFamily="34" charset="0"/>
                </a:rPr>
                <a:t> </a:t>
              </a:r>
              <a:r>
                <a:rPr lang="en-US" sz="2400" b="1" dirty="0" err="1" smtClean="0">
                  <a:solidFill>
                    <a:srgbClr val="FF0000"/>
                  </a:solidFill>
                  <a:latin typeface="Calibri" panose="020F0502020204030204" pitchFamily="34" charset="0"/>
                </a:rPr>
                <a:t>hô</a:t>
              </a:r>
              <a:r>
                <a:rPr lang="en-US" sz="2400" b="1" dirty="0" smtClean="0">
                  <a:solidFill>
                    <a:srgbClr val="FF0000"/>
                  </a:solidFill>
                  <a:latin typeface="Calibri" panose="020F0502020204030204" pitchFamily="34" charset="0"/>
                </a:rPr>
                <a:t> …! </a:t>
              </a:r>
              <a:r>
                <a:rPr lang="en-US" sz="2400" b="1" dirty="0" err="1" smtClean="0">
                  <a:solidFill>
                    <a:srgbClr val="FF0000"/>
                  </a:solidFill>
                  <a:latin typeface="Calibri" panose="020F0502020204030204" pitchFamily="34" charset="0"/>
                </a:rPr>
                <a:t>Đúng</a:t>
              </a:r>
              <a:r>
                <a:rPr lang="en-US" sz="2400" b="1" dirty="0" smtClean="0">
                  <a:solidFill>
                    <a:srgbClr val="FF0000"/>
                  </a:solidFill>
                  <a:latin typeface="Calibri" panose="020F0502020204030204" pitchFamily="34" charset="0"/>
                </a:rPr>
                <a:t> </a:t>
              </a:r>
              <a:r>
                <a:rPr lang="en-US" sz="2400" b="1" dirty="0" err="1" smtClean="0">
                  <a:solidFill>
                    <a:srgbClr val="FF0000"/>
                  </a:solidFill>
                  <a:latin typeface="Calibri" panose="020F0502020204030204" pitchFamily="34" charset="0"/>
                </a:rPr>
                <a:t>rồi</a:t>
              </a:r>
              <a:r>
                <a:rPr lang="en-US" sz="2400" b="1" dirty="0" smtClean="0">
                  <a:solidFill>
                    <a:srgbClr val="FF0000"/>
                  </a:solidFill>
                  <a:latin typeface="Calibri" panose="020F0502020204030204" pitchFamily="34" charset="0"/>
                </a:rPr>
                <a:t> …!</a:t>
              </a:r>
            </a:p>
          </p:txBody>
        </p:sp>
        <p:pic>
          <p:nvPicPr>
            <p:cNvPr id="7195" name="Picture 95" descr="Hoacuoi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 y="890"/>
              <a:ext cx="918" cy="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0982" name="Group 22"/>
          <p:cNvGrpSpPr>
            <a:grpSpLocks/>
          </p:cNvGrpSpPr>
          <p:nvPr/>
        </p:nvGrpSpPr>
        <p:grpSpPr bwMode="auto">
          <a:xfrm>
            <a:off x="-53677" y="3910013"/>
            <a:ext cx="3071812" cy="2233613"/>
            <a:chOff x="2559" y="2325"/>
            <a:chExt cx="2160" cy="1407"/>
          </a:xfrm>
        </p:grpSpPr>
        <p:pic>
          <p:nvPicPr>
            <p:cNvPr id="7192" name="Picture 98" descr="Hoabuon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1" y="3061"/>
              <a:ext cx="576" cy="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93" name="Text Box 99"/>
            <p:cNvSpPr txBox="1">
              <a:spLocks noChangeArrowheads="1"/>
            </p:cNvSpPr>
            <p:nvPr/>
          </p:nvSpPr>
          <p:spPr bwMode="auto">
            <a:xfrm>
              <a:off x="2559" y="2325"/>
              <a:ext cx="2160" cy="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50000"/>
                </a:spcBef>
                <a:spcAft>
                  <a:spcPct val="0"/>
                </a:spcAft>
                <a:buFontTx/>
                <a:buNone/>
              </a:pPr>
              <a:r>
                <a:rPr lang="en-US" sz="2400" b="1" dirty="0" err="1" smtClean="0">
                  <a:solidFill>
                    <a:srgbClr val="FF0000"/>
                  </a:solidFill>
                  <a:latin typeface="Calibri" panose="020F0502020204030204" pitchFamily="34" charset="0"/>
                </a:rPr>
                <a:t>Tiếc</a:t>
              </a:r>
              <a:r>
                <a:rPr lang="en-US" sz="2400" b="1" dirty="0" smtClean="0">
                  <a:solidFill>
                    <a:srgbClr val="FF0000"/>
                  </a:solidFill>
                  <a:latin typeface="Calibri" panose="020F0502020204030204" pitchFamily="34" charset="0"/>
                </a:rPr>
                <a:t> </a:t>
              </a:r>
              <a:r>
                <a:rPr lang="en-US" sz="2400" b="1" dirty="0" err="1" smtClean="0">
                  <a:solidFill>
                    <a:srgbClr val="FF0000"/>
                  </a:solidFill>
                  <a:latin typeface="Calibri" panose="020F0502020204030204" pitchFamily="34" charset="0"/>
                </a:rPr>
                <a:t>quá</a:t>
              </a:r>
              <a:r>
                <a:rPr lang="en-US" sz="2400" b="1" dirty="0" smtClean="0">
                  <a:solidFill>
                    <a:srgbClr val="FF0000"/>
                  </a:solidFill>
                  <a:latin typeface="Calibri" panose="020F0502020204030204" pitchFamily="34" charset="0"/>
                </a:rPr>
                <a:t> …! </a:t>
              </a:r>
            </a:p>
            <a:p>
              <a:pPr fontAlgn="base">
                <a:spcBef>
                  <a:spcPct val="50000"/>
                </a:spcBef>
                <a:spcAft>
                  <a:spcPct val="0"/>
                </a:spcAft>
                <a:buFontTx/>
                <a:buNone/>
              </a:pPr>
              <a:r>
                <a:rPr lang="en-US" sz="2400" b="1" dirty="0" err="1" smtClean="0">
                  <a:solidFill>
                    <a:srgbClr val="FF0000"/>
                  </a:solidFill>
                  <a:latin typeface="Calibri" panose="020F0502020204030204" pitchFamily="34" charset="0"/>
                </a:rPr>
                <a:t>Bạn</a:t>
              </a:r>
              <a:r>
                <a:rPr lang="en-US" sz="2400" b="1" dirty="0" smtClean="0">
                  <a:solidFill>
                    <a:srgbClr val="FF0000"/>
                  </a:solidFill>
                  <a:latin typeface="Calibri" panose="020F0502020204030204" pitchFamily="34" charset="0"/>
                </a:rPr>
                <a:t> </a:t>
              </a:r>
              <a:r>
                <a:rPr lang="en-US" sz="2400" b="1" dirty="0" err="1" smtClean="0">
                  <a:solidFill>
                    <a:srgbClr val="FF0000"/>
                  </a:solidFill>
                  <a:latin typeface="Calibri" panose="020F0502020204030204" pitchFamily="34" charset="0"/>
                </a:rPr>
                <a:t>chọn</a:t>
              </a:r>
              <a:r>
                <a:rPr lang="en-US" sz="2400" b="1" dirty="0" smtClean="0">
                  <a:solidFill>
                    <a:srgbClr val="FF0000"/>
                  </a:solidFill>
                  <a:latin typeface="Calibri" panose="020F0502020204030204" pitchFamily="34" charset="0"/>
                </a:rPr>
                <a:t> </a:t>
              </a:r>
              <a:r>
                <a:rPr lang="en-US" sz="2400" b="1" dirty="0" err="1" smtClean="0">
                  <a:solidFill>
                    <a:srgbClr val="FF0000"/>
                  </a:solidFill>
                  <a:latin typeface="Calibri" panose="020F0502020204030204" pitchFamily="34" charset="0"/>
                </a:rPr>
                <a:t>sai</a:t>
              </a:r>
              <a:r>
                <a:rPr lang="en-US" sz="2400" b="1" dirty="0" smtClean="0">
                  <a:solidFill>
                    <a:srgbClr val="FF0000"/>
                  </a:solidFill>
                  <a:latin typeface="Calibri" panose="020F0502020204030204" pitchFamily="34" charset="0"/>
                </a:rPr>
                <a:t> </a:t>
              </a:r>
              <a:r>
                <a:rPr lang="en-US" sz="2400" b="1" dirty="0" err="1" smtClean="0">
                  <a:solidFill>
                    <a:srgbClr val="FF0000"/>
                  </a:solidFill>
                  <a:latin typeface="Calibri" panose="020F0502020204030204" pitchFamily="34" charset="0"/>
                </a:rPr>
                <a:t>rồi</a:t>
              </a:r>
              <a:r>
                <a:rPr lang="en-US" sz="2400" b="1" dirty="0" smtClean="0">
                  <a:solidFill>
                    <a:srgbClr val="FF0000"/>
                  </a:solidFill>
                  <a:latin typeface="Calibri" panose="020F0502020204030204" pitchFamily="34" charset="0"/>
                </a:rPr>
                <a:t> …!</a:t>
              </a:r>
            </a:p>
          </p:txBody>
        </p:sp>
      </p:grpSp>
      <p:sp>
        <p:nvSpPr>
          <p:cNvPr id="40991" name="WordArt 31"/>
          <p:cNvSpPr>
            <a:spLocks noChangeArrowheads="1" noChangeShapeType="1" noTextEdit="1"/>
          </p:cNvSpPr>
          <p:nvPr/>
        </p:nvSpPr>
        <p:spPr bwMode="auto">
          <a:xfrm>
            <a:off x="7010400" y="5981700"/>
            <a:ext cx="923925" cy="323850"/>
          </a:xfrm>
          <a:prstGeom prst="rect">
            <a:avLst/>
          </a:prstGeom>
        </p:spPr>
        <p:txBody>
          <a:bodyPr spcFirstLastPara="1" wrap="none" fromWordArt="1">
            <a:prstTxWarp prst="textArchUp">
              <a:avLst>
                <a:gd name="adj" fmla="val 10800000"/>
              </a:avLst>
            </a:prstTxWarp>
          </a:bodyPr>
          <a:lstStyle/>
          <a:p>
            <a:pPr algn="ctr" eaLnBrk="0" fontAlgn="base" hangingPunct="0">
              <a:spcBef>
                <a:spcPct val="0"/>
              </a:spcBef>
              <a:spcAft>
                <a:spcPct val="0"/>
              </a:spcAft>
            </a:pPr>
            <a:endParaRPr lang="en-US" sz="1200" kern="10" dirty="0" smtClean="0">
              <a:ln w="9525">
                <a:solidFill>
                  <a:srgbClr val="000000"/>
                </a:solidFill>
                <a:round/>
                <a:headEnd/>
                <a:tailEnd/>
              </a:ln>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092816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3" presetClass="entr" presetSubtype="16" fill="hold" grpId="0" nodeType="withEffect" nodePh="1">
                                  <p:stCondLst>
                                    <p:cond delay="0"/>
                                  </p:stCondLst>
                                  <p:endCondLst>
                                    <p:cond evt="begin" delay="0">
                                      <p:tn val="5"/>
                                    </p:cond>
                                  </p:endCondLst>
                                  <p:childTnLst>
                                    <p:set>
                                      <p:cBhvr>
                                        <p:cTn id="6" dur="1" fill="hold">
                                          <p:stCondLst>
                                            <p:cond delay="0"/>
                                          </p:stCondLst>
                                        </p:cTn>
                                        <p:tgtEl>
                                          <p:spTgt spid="40991"/>
                                        </p:tgtEl>
                                        <p:attrNameLst>
                                          <p:attrName>style.visibility</p:attrName>
                                        </p:attrNameLst>
                                      </p:cBhvr>
                                      <p:to>
                                        <p:strVal val="visible"/>
                                      </p:to>
                                    </p:set>
                                    <p:anim calcmode="lin" valueType="num">
                                      <p:cBhvr>
                                        <p:cTn id="7" dur="500" fill="hold"/>
                                        <p:tgtEl>
                                          <p:spTgt spid="40991"/>
                                        </p:tgtEl>
                                        <p:attrNameLst>
                                          <p:attrName>ppt_w</p:attrName>
                                        </p:attrNameLst>
                                      </p:cBhvr>
                                      <p:tavLst>
                                        <p:tav tm="0">
                                          <p:val>
                                            <p:fltVal val="0"/>
                                          </p:val>
                                        </p:tav>
                                        <p:tav tm="100000">
                                          <p:val>
                                            <p:strVal val="#ppt_w"/>
                                          </p:val>
                                        </p:tav>
                                      </p:tavLst>
                                    </p:anim>
                                    <p:anim calcmode="lin" valueType="num">
                                      <p:cBhvr>
                                        <p:cTn id="8" dur="500" fill="hold"/>
                                        <p:tgtEl>
                                          <p:spTgt spid="4099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9" restart="whenNotActive" fill="hold" evtFilter="cancelBubble" nodeType="interactiveSeq">
                <p:stCondLst>
                  <p:cond evt="onClick" delay="0">
                    <p:tgtEl>
                      <p:spTgt spid="40977"/>
                    </p:tgtEl>
                  </p:cond>
                </p:stCondLst>
                <p:endSync evt="end" delay="0">
                  <p:rtn val="all"/>
                </p:endSync>
                <p:childTnLst>
                  <p:par>
                    <p:cTn id="10" fill="hold" nodeType="clickPar">
                      <p:stCondLst>
                        <p:cond delay="0"/>
                      </p:stCondLst>
                      <p:childTnLst>
                        <p:par>
                          <p:cTn id="11" fill="hold" nodeType="withGroup">
                            <p:stCondLst>
                              <p:cond delay="0"/>
                            </p:stCondLst>
                            <p:childTnLst>
                              <p:par>
                                <p:cTn id="12" presetID="53" presetClass="entr" presetSubtype="0" fill="hold" nodeType="clickEffect">
                                  <p:stCondLst>
                                    <p:cond delay="0"/>
                                  </p:stCondLst>
                                  <p:childTnLst>
                                    <p:set>
                                      <p:cBhvr>
                                        <p:cTn id="13" dur="1" fill="hold">
                                          <p:stCondLst>
                                            <p:cond delay="0"/>
                                          </p:stCondLst>
                                        </p:cTn>
                                        <p:tgtEl>
                                          <p:spTgt spid="40982"/>
                                        </p:tgtEl>
                                        <p:attrNameLst>
                                          <p:attrName>style.visibility</p:attrName>
                                        </p:attrNameLst>
                                      </p:cBhvr>
                                      <p:to>
                                        <p:strVal val="visible"/>
                                      </p:to>
                                    </p:set>
                                    <p:anim calcmode="lin" valueType="num">
                                      <p:cBhvr>
                                        <p:cTn id="14" dur="500" fill="hold"/>
                                        <p:tgtEl>
                                          <p:spTgt spid="40982"/>
                                        </p:tgtEl>
                                        <p:attrNameLst>
                                          <p:attrName>ppt_w</p:attrName>
                                        </p:attrNameLst>
                                      </p:cBhvr>
                                      <p:tavLst>
                                        <p:tav tm="0">
                                          <p:val>
                                            <p:fltVal val="0"/>
                                          </p:val>
                                        </p:tav>
                                        <p:tav tm="100000">
                                          <p:val>
                                            <p:strVal val="#ppt_w"/>
                                          </p:val>
                                        </p:tav>
                                      </p:tavLst>
                                    </p:anim>
                                    <p:anim calcmode="lin" valueType="num">
                                      <p:cBhvr>
                                        <p:cTn id="15" dur="500" fill="hold"/>
                                        <p:tgtEl>
                                          <p:spTgt spid="40982"/>
                                        </p:tgtEl>
                                        <p:attrNameLst>
                                          <p:attrName>ppt_h</p:attrName>
                                        </p:attrNameLst>
                                      </p:cBhvr>
                                      <p:tavLst>
                                        <p:tav tm="0">
                                          <p:val>
                                            <p:fltVal val="0"/>
                                          </p:val>
                                        </p:tav>
                                        <p:tav tm="100000">
                                          <p:val>
                                            <p:strVal val="#ppt_h"/>
                                          </p:val>
                                        </p:tav>
                                      </p:tavLst>
                                    </p:anim>
                                    <p:animEffect transition="in" filter="fade">
                                      <p:cBhvr>
                                        <p:cTn id="16" dur="500"/>
                                        <p:tgtEl>
                                          <p:spTgt spid="40982"/>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xit" presetSubtype="0" fill="hold" nodeType="clickEffect">
                                  <p:stCondLst>
                                    <p:cond delay="0"/>
                                  </p:stCondLst>
                                  <p:childTnLst>
                                    <p:anim calcmode="lin" valueType="num">
                                      <p:cBhvr>
                                        <p:cTn id="20" dur="500"/>
                                        <p:tgtEl>
                                          <p:spTgt spid="40982"/>
                                        </p:tgtEl>
                                        <p:attrNameLst>
                                          <p:attrName>ppt_w</p:attrName>
                                        </p:attrNameLst>
                                      </p:cBhvr>
                                      <p:tavLst>
                                        <p:tav tm="0">
                                          <p:val>
                                            <p:strVal val="ppt_w"/>
                                          </p:val>
                                        </p:tav>
                                        <p:tav tm="100000">
                                          <p:val>
                                            <p:fltVal val="0"/>
                                          </p:val>
                                        </p:tav>
                                      </p:tavLst>
                                    </p:anim>
                                    <p:anim calcmode="lin" valueType="num">
                                      <p:cBhvr>
                                        <p:cTn id="21" dur="500"/>
                                        <p:tgtEl>
                                          <p:spTgt spid="40982"/>
                                        </p:tgtEl>
                                        <p:attrNameLst>
                                          <p:attrName>ppt_h</p:attrName>
                                        </p:attrNameLst>
                                      </p:cBhvr>
                                      <p:tavLst>
                                        <p:tav tm="0">
                                          <p:val>
                                            <p:strVal val="ppt_h"/>
                                          </p:val>
                                        </p:tav>
                                        <p:tav tm="100000">
                                          <p:val>
                                            <p:fltVal val="0"/>
                                          </p:val>
                                        </p:tav>
                                      </p:tavLst>
                                    </p:anim>
                                    <p:animEffect transition="out" filter="fade">
                                      <p:cBhvr>
                                        <p:cTn id="22" dur="500"/>
                                        <p:tgtEl>
                                          <p:spTgt spid="40982"/>
                                        </p:tgtEl>
                                      </p:cBhvr>
                                    </p:animEffect>
                                    <p:set>
                                      <p:cBhvr>
                                        <p:cTn id="23" dur="1" fill="hold">
                                          <p:stCondLst>
                                            <p:cond delay="499"/>
                                          </p:stCondLst>
                                        </p:cTn>
                                        <p:tgtEl>
                                          <p:spTgt spid="40982"/>
                                        </p:tgtEl>
                                        <p:attrNameLst>
                                          <p:attrName>style.visibility</p:attrName>
                                        </p:attrNameLst>
                                      </p:cBhvr>
                                      <p:to>
                                        <p:strVal val="hidden"/>
                                      </p:to>
                                    </p:set>
                                  </p:childTnLst>
                                </p:cTn>
                              </p:par>
                            </p:childTnLst>
                          </p:cTn>
                        </p:par>
                      </p:childTnLst>
                    </p:cTn>
                  </p:par>
                </p:childTnLst>
              </p:cTn>
              <p:nextCondLst>
                <p:cond evt="onClick" delay="0">
                  <p:tgtEl>
                    <p:spTgt spid="40977"/>
                  </p:tgtEl>
                </p:cond>
              </p:nextCondLst>
            </p:seq>
            <p:seq concurrent="1" nextAc="seek">
              <p:cTn id="24" restart="whenNotActive" fill="hold" evtFilter="cancelBubble" nodeType="interactiveSeq">
                <p:stCondLst>
                  <p:cond evt="onClick" delay="0">
                    <p:tgtEl>
                      <p:spTgt spid="40975"/>
                    </p:tgtEl>
                  </p:cond>
                </p:stCondLst>
                <p:endSync evt="end" delay="0">
                  <p:rtn val="all"/>
                </p:endSync>
                <p:childTnLst>
                  <p:par>
                    <p:cTn id="25" fill="hold" nodeType="clickPar">
                      <p:stCondLst>
                        <p:cond delay="0"/>
                      </p:stCondLst>
                      <p:childTnLst>
                        <p:par>
                          <p:cTn id="26" fill="hold" nodeType="withGroup">
                            <p:stCondLst>
                              <p:cond delay="0"/>
                            </p:stCondLst>
                            <p:childTnLst>
                              <p:par>
                                <p:cTn id="27" presetID="53" presetClass="entr" presetSubtype="0" fill="hold" nodeType="clickEffect">
                                  <p:stCondLst>
                                    <p:cond delay="0"/>
                                  </p:stCondLst>
                                  <p:childTnLst>
                                    <p:set>
                                      <p:cBhvr>
                                        <p:cTn id="28" dur="1" fill="hold">
                                          <p:stCondLst>
                                            <p:cond delay="0"/>
                                          </p:stCondLst>
                                        </p:cTn>
                                        <p:tgtEl>
                                          <p:spTgt spid="40983"/>
                                        </p:tgtEl>
                                        <p:attrNameLst>
                                          <p:attrName>style.visibility</p:attrName>
                                        </p:attrNameLst>
                                      </p:cBhvr>
                                      <p:to>
                                        <p:strVal val="visible"/>
                                      </p:to>
                                    </p:set>
                                    <p:anim calcmode="lin" valueType="num">
                                      <p:cBhvr>
                                        <p:cTn id="29" dur="500" fill="hold"/>
                                        <p:tgtEl>
                                          <p:spTgt spid="40983"/>
                                        </p:tgtEl>
                                        <p:attrNameLst>
                                          <p:attrName>ppt_w</p:attrName>
                                        </p:attrNameLst>
                                      </p:cBhvr>
                                      <p:tavLst>
                                        <p:tav tm="0">
                                          <p:val>
                                            <p:fltVal val="0"/>
                                          </p:val>
                                        </p:tav>
                                        <p:tav tm="100000">
                                          <p:val>
                                            <p:strVal val="#ppt_w"/>
                                          </p:val>
                                        </p:tav>
                                      </p:tavLst>
                                    </p:anim>
                                    <p:anim calcmode="lin" valueType="num">
                                      <p:cBhvr>
                                        <p:cTn id="30" dur="500" fill="hold"/>
                                        <p:tgtEl>
                                          <p:spTgt spid="40983"/>
                                        </p:tgtEl>
                                        <p:attrNameLst>
                                          <p:attrName>ppt_h</p:attrName>
                                        </p:attrNameLst>
                                      </p:cBhvr>
                                      <p:tavLst>
                                        <p:tav tm="0">
                                          <p:val>
                                            <p:fltVal val="0"/>
                                          </p:val>
                                        </p:tav>
                                        <p:tav tm="100000">
                                          <p:val>
                                            <p:strVal val="#ppt_h"/>
                                          </p:val>
                                        </p:tav>
                                      </p:tavLst>
                                    </p:anim>
                                    <p:animEffect transition="in" filter="fade">
                                      <p:cBhvr>
                                        <p:cTn id="31" dur="500"/>
                                        <p:tgtEl>
                                          <p:spTgt spid="40983"/>
                                        </p:tgtEl>
                                      </p:cBhvr>
                                    </p:animEffect>
                                  </p:childTnLst>
                                </p:cTn>
                              </p:par>
                              <p:par>
                                <p:cTn id="32" presetID="53" presetClass="entr" presetSubtype="0" fill="hold" grpId="0" nodeType="withEffect">
                                  <p:stCondLst>
                                    <p:cond delay="0"/>
                                  </p:stCondLst>
                                  <p:childTnLst>
                                    <p:set>
                                      <p:cBhvr>
                                        <p:cTn id="33" dur="1" fill="hold">
                                          <p:stCondLst>
                                            <p:cond delay="0"/>
                                          </p:stCondLst>
                                        </p:cTn>
                                        <p:tgtEl>
                                          <p:spTgt spid="40973"/>
                                        </p:tgtEl>
                                        <p:attrNameLst>
                                          <p:attrName>style.visibility</p:attrName>
                                        </p:attrNameLst>
                                      </p:cBhvr>
                                      <p:to>
                                        <p:strVal val="visible"/>
                                      </p:to>
                                    </p:set>
                                    <p:anim calcmode="lin" valueType="num">
                                      <p:cBhvr>
                                        <p:cTn id="34" dur="500" fill="hold"/>
                                        <p:tgtEl>
                                          <p:spTgt spid="40973"/>
                                        </p:tgtEl>
                                        <p:attrNameLst>
                                          <p:attrName>ppt_w</p:attrName>
                                        </p:attrNameLst>
                                      </p:cBhvr>
                                      <p:tavLst>
                                        <p:tav tm="0">
                                          <p:val>
                                            <p:fltVal val="0"/>
                                          </p:val>
                                        </p:tav>
                                        <p:tav tm="100000">
                                          <p:val>
                                            <p:strVal val="#ppt_w"/>
                                          </p:val>
                                        </p:tav>
                                      </p:tavLst>
                                    </p:anim>
                                    <p:anim calcmode="lin" valueType="num">
                                      <p:cBhvr>
                                        <p:cTn id="35" dur="500" fill="hold"/>
                                        <p:tgtEl>
                                          <p:spTgt spid="40973"/>
                                        </p:tgtEl>
                                        <p:attrNameLst>
                                          <p:attrName>ppt_h</p:attrName>
                                        </p:attrNameLst>
                                      </p:cBhvr>
                                      <p:tavLst>
                                        <p:tav tm="0">
                                          <p:val>
                                            <p:fltVal val="0"/>
                                          </p:val>
                                        </p:tav>
                                        <p:tav tm="100000">
                                          <p:val>
                                            <p:strVal val="#ppt_h"/>
                                          </p:val>
                                        </p:tav>
                                      </p:tavLst>
                                    </p:anim>
                                    <p:animEffect transition="in" filter="fade">
                                      <p:cBhvr>
                                        <p:cTn id="36" dur="500"/>
                                        <p:tgtEl>
                                          <p:spTgt spid="40973"/>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53" presetClass="exit" presetSubtype="0" fill="hold" nodeType="clickEffect">
                                  <p:stCondLst>
                                    <p:cond delay="0"/>
                                  </p:stCondLst>
                                  <p:childTnLst>
                                    <p:anim calcmode="lin" valueType="num">
                                      <p:cBhvr>
                                        <p:cTn id="40" dur="500"/>
                                        <p:tgtEl>
                                          <p:spTgt spid="40983"/>
                                        </p:tgtEl>
                                        <p:attrNameLst>
                                          <p:attrName>ppt_w</p:attrName>
                                        </p:attrNameLst>
                                      </p:cBhvr>
                                      <p:tavLst>
                                        <p:tav tm="0">
                                          <p:val>
                                            <p:strVal val="ppt_w"/>
                                          </p:val>
                                        </p:tav>
                                        <p:tav tm="100000">
                                          <p:val>
                                            <p:fltVal val="0"/>
                                          </p:val>
                                        </p:tav>
                                      </p:tavLst>
                                    </p:anim>
                                    <p:anim calcmode="lin" valueType="num">
                                      <p:cBhvr>
                                        <p:cTn id="41" dur="500"/>
                                        <p:tgtEl>
                                          <p:spTgt spid="40983"/>
                                        </p:tgtEl>
                                        <p:attrNameLst>
                                          <p:attrName>ppt_h</p:attrName>
                                        </p:attrNameLst>
                                      </p:cBhvr>
                                      <p:tavLst>
                                        <p:tav tm="0">
                                          <p:val>
                                            <p:strVal val="ppt_h"/>
                                          </p:val>
                                        </p:tav>
                                        <p:tav tm="100000">
                                          <p:val>
                                            <p:fltVal val="0"/>
                                          </p:val>
                                        </p:tav>
                                      </p:tavLst>
                                    </p:anim>
                                    <p:animEffect transition="out" filter="fade">
                                      <p:cBhvr>
                                        <p:cTn id="42" dur="500"/>
                                        <p:tgtEl>
                                          <p:spTgt spid="40983"/>
                                        </p:tgtEl>
                                      </p:cBhvr>
                                    </p:animEffect>
                                    <p:set>
                                      <p:cBhvr>
                                        <p:cTn id="43" dur="1" fill="hold">
                                          <p:stCondLst>
                                            <p:cond delay="499"/>
                                          </p:stCondLst>
                                        </p:cTn>
                                        <p:tgtEl>
                                          <p:spTgt spid="40983"/>
                                        </p:tgtEl>
                                        <p:attrNameLst>
                                          <p:attrName>style.visibility</p:attrName>
                                        </p:attrNameLst>
                                      </p:cBhvr>
                                      <p:to>
                                        <p:strVal val="hidden"/>
                                      </p:to>
                                    </p:set>
                                  </p:childTnLst>
                                </p:cTn>
                              </p:par>
                            </p:childTnLst>
                          </p:cTn>
                        </p:par>
                      </p:childTnLst>
                    </p:cTn>
                  </p:par>
                </p:childTnLst>
              </p:cTn>
              <p:nextCondLst>
                <p:cond evt="onClick" delay="0">
                  <p:tgtEl>
                    <p:spTgt spid="40975"/>
                  </p:tgtEl>
                </p:cond>
              </p:nextCondLst>
            </p:seq>
            <p:seq concurrent="1" nextAc="seek">
              <p:cTn id="44" restart="whenNotActive" fill="hold" evtFilter="cancelBubble" nodeType="interactiveSeq">
                <p:stCondLst>
                  <p:cond evt="onClick" delay="0">
                    <p:tgtEl>
                      <p:spTgt spid="40976"/>
                    </p:tgtEl>
                  </p:cond>
                </p:stCondLst>
                <p:endSync evt="end" delay="0">
                  <p:rtn val="all"/>
                </p:endSync>
                <p:childTnLst>
                  <p:par>
                    <p:cTn id="45" fill="hold" nodeType="clickPar">
                      <p:stCondLst>
                        <p:cond delay="0"/>
                      </p:stCondLst>
                      <p:childTnLst>
                        <p:par>
                          <p:cTn id="46" fill="hold" nodeType="withGroup">
                            <p:stCondLst>
                              <p:cond delay="0"/>
                            </p:stCondLst>
                            <p:childTnLst>
                              <p:par>
                                <p:cTn id="47" presetID="53" presetClass="entr" presetSubtype="0" fill="hold" nodeType="clickEffect">
                                  <p:stCondLst>
                                    <p:cond delay="0"/>
                                  </p:stCondLst>
                                  <p:childTnLst>
                                    <p:set>
                                      <p:cBhvr>
                                        <p:cTn id="48" dur="1" fill="hold">
                                          <p:stCondLst>
                                            <p:cond delay="0"/>
                                          </p:stCondLst>
                                        </p:cTn>
                                        <p:tgtEl>
                                          <p:spTgt spid="40982"/>
                                        </p:tgtEl>
                                        <p:attrNameLst>
                                          <p:attrName>style.visibility</p:attrName>
                                        </p:attrNameLst>
                                      </p:cBhvr>
                                      <p:to>
                                        <p:strVal val="visible"/>
                                      </p:to>
                                    </p:set>
                                    <p:anim calcmode="lin" valueType="num">
                                      <p:cBhvr>
                                        <p:cTn id="49" dur="500" fill="hold"/>
                                        <p:tgtEl>
                                          <p:spTgt spid="40982"/>
                                        </p:tgtEl>
                                        <p:attrNameLst>
                                          <p:attrName>ppt_w</p:attrName>
                                        </p:attrNameLst>
                                      </p:cBhvr>
                                      <p:tavLst>
                                        <p:tav tm="0">
                                          <p:val>
                                            <p:fltVal val="0"/>
                                          </p:val>
                                        </p:tav>
                                        <p:tav tm="100000">
                                          <p:val>
                                            <p:strVal val="#ppt_w"/>
                                          </p:val>
                                        </p:tav>
                                      </p:tavLst>
                                    </p:anim>
                                    <p:anim calcmode="lin" valueType="num">
                                      <p:cBhvr>
                                        <p:cTn id="50" dur="500" fill="hold"/>
                                        <p:tgtEl>
                                          <p:spTgt spid="40982"/>
                                        </p:tgtEl>
                                        <p:attrNameLst>
                                          <p:attrName>ppt_h</p:attrName>
                                        </p:attrNameLst>
                                      </p:cBhvr>
                                      <p:tavLst>
                                        <p:tav tm="0">
                                          <p:val>
                                            <p:fltVal val="0"/>
                                          </p:val>
                                        </p:tav>
                                        <p:tav tm="100000">
                                          <p:val>
                                            <p:strVal val="#ppt_h"/>
                                          </p:val>
                                        </p:tav>
                                      </p:tavLst>
                                    </p:anim>
                                    <p:animEffect transition="in" filter="fade">
                                      <p:cBhvr>
                                        <p:cTn id="51" dur="500"/>
                                        <p:tgtEl>
                                          <p:spTgt spid="40982"/>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53" presetClass="exit" presetSubtype="0" fill="hold" nodeType="clickEffect">
                                  <p:stCondLst>
                                    <p:cond delay="0"/>
                                  </p:stCondLst>
                                  <p:childTnLst>
                                    <p:anim calcmode="lin" valueType="num">
                                      <p:cBhvr>
                                        <p:cTn id="55" dur="500"/>
                                        <p:tgtEl>
                                          <p:spTgt spid="40982"/>
                                        </p:tgtEl>
                                        <p:attrNameLst>
                                          <p:attrName>ppt_w</p:attrName>
                                        </p:attrNameLst>
                                      </p:cBhvr>
                                      <p:tavLst>
                                        <p:tav tm="0">
                                          <p:val>
                                            <p:strVal val="ppt_w"/>
                                          </p:val>
                                        </p:tav>
                                        <p:tav tm="100000">
                                          <p:val>
                                            <p:fltVal val="0"/>
                                          </p:val>
                                        </p:tav>
                                      </p:tavLst>
                                    </p:anim>
                                    <p:anim calcmode="lin" valueType="num">
                                      <p:cBhvr>
                                        <p:cTn id="56" dur="500"/>
                                        <p:tgtEl>
                                          <p:spTgt spid="40982"/>
                                        </p:tgtEl>
                                        <p:attrNameLst>
                                          <p:attrName>ppt_h</p:attrName>
                                        </p:attrNameLst>
                                      </p:cBhvr>
                                      <p:tavLst>
                                        <p:tav tm="0">
                                          <p:val>
                                            <p:strVal val="ppt_h"/>
                                          </p:val>
                                        </p:tav>
                                        <p:tav tm="100000">
                                          <p:val>
                                            <p:fltVal val="0"/>
                                          </p:val>
                                        </p:tav>
                                      </p:tavLst>
                                    </p:anim>
                                    <p:animEffect transition="out" filter="fade">
                                      <p:cBhvr>
                                        <p:cTn id="57" dur="500"/>
                                        <p:tgtEl>
                                          <p:spTgt spid="40982"/>
                                        </p:tgtEl>
                                      </p:cBhvr>
                                    </p:animEffect>
                                    <p:set>
                                      <p:cBhvr>
                                        <p:cTn id="58" dur="1" fill="hold">
                                          <p:stCondLst>
                                            <p:cond delay="499"/>
                                          </p:stCondLst>
                                        </p:cTn>
                                        <p:tgtEl>
                                          <p:spTgt spid="40982"/>
                                        </p:tgtEl>
                                        <p:attrNameLst>
                                          <p:attrName>style.visibility</p:attrName>
                                        </p:attrNameLst>
                                      </p:cBhvr>
                                      <p:to>
                                        <p:strVal val="hidden"/>
                                      </p:to>
                                    </p:set>
                                  </p:childTnLst>
                                </p:cTn>
                              </p:par>
                            </p:childTnLst>
                          </p:cTn>
                        </p:par>
                      </p:childTnLst>
                    </p:cTn>
                  </p:par>
                </p:childTnLst>
              </p:cTn>
              <p:nextCondLst>
                <p:cond evt="onClick" delay="0">
                  <p:tgtEl>
                    <p:spTgt spid="40976"/>
                  </p:tgtEl>
                </p:cond>
              </p:nextCondLst>
            </p:seq>
            <p:seq concurrent="1" nextAc="seek">
              <p:cTn id="59" restart="whenNotActive" fill="hold" evtFilter="cancelBubble" nodeType="interactiveSeq">
                <p:stCondLst>
                  <p:cond evt="onClick" delay="0">
                    <p:tgtEl>
                      <p:spTgt spid="40974"/>
                    </p:tgtEl>
                  </p:cond>
                </p:stCondLst>
                <p:endSync evt="end" delay="0">
                  <p:rtn val="all"/>
                </p:endSync>
                <p:childTnLst>
                  <p:par>
                    <p:cTn id="60" fill="hold" nodeType="clickPar">
                      <p:stCondLst>
                        <p:cond delay="0"/>
                      </p:stCondLst>
                      <p:childTnLst>
                        <p:par>
                          <p:cTn id="61" fill="hold" nodeType="withGroup">
                            <p:stCondLst>
                              <p:cond delay="0"/>
                            </p:stCondLst>
                            <p:childTnLst>
                              <p:par>
                                <p:cTn id="62" presetID="53" presetClass="entr" presetSubtype="0" fill="hold" nodeType="clickEffect">
                                  <p:stCondLst>
                                    <p:cond delay="0"/>
                                  </p:stCondLst>
                                  <p:childTnLst>
                                    <p:set>
                                      <p:cBhvr>
                                        <p:cTn id="63" dur="1" fill="hold">
                                          <p:stCondLst>
                                            <p:cond delay="0"/>
                                          </p:stCondLst>
                                        </p:cTn>
                                        <p:tgtEl>
                                          <p:spTgt spid="40982"/>
                                        </p:tgtEl>
                                        <p:attrNameLst>
                                          <p:attrName>style.visibility</p:attrName>
                                        </p:attrNameLst>
                                      </p:cBhvr>
                                      <p:to>
                                        <p:strVal val="visible"/>
                                      </p:to>
                                    </p:set>
                                    <p:anim calcmode="lin" valueType="num">
                                      <p:cBhvr>
                                        <p:cTn id="64" dur="500" fill="hold"/>
                                        <p:tgtEl>
                                          <p:spTgt spid="40982"/>
                                        </p:tgtEl>
                                        <p:attrNameLst>
                                          <p:attrName>ppt_w</p:attrName>
                                        </p:attrNameLst>
                                      </p:cBhvr>
                                      <p:tavLst>
                                        <p:tav tm="0">
                                          <p:val>
                                            <p:fltVal val="0"/>
                                          </p:val>
                                        </p:tav>
                                        <p:tav tm="100000">
                                          <p:val>
                                            <p:strVal val="#ppt_w"/>
                                          </p:val>
                                        </p:tav>
                                      </p:tavLst>
                                    </p:anim>
                                    <p:anim calcmode="lin" valueType="num">
                                      <p:cBhvr>
                                        <p:cTn id="65" dur="500" fill="hold"/>
                                        <p:tgtEl>
                                          <p:spTgt spid="40982"/>
                                        </p:tgtEl>
                                        <p:attrNameLst>
                                          <p:attrName>ppt_h</p:attrName>
                                        </p:attrNameLst>
                                      </p:cBhvr>
                                      <p:tavLst>
                                        <p:tav tm="0">
                                          <p:val>
                                            <p:fltVal val="0"/>
                                          </p:val>
                                        </p:tav>
                                        <p:tav tm="100000">
                                          <p:val>
                                            <p:strVal val="#ppt_h"/>
                                          </p:val>
                                        </p:tav>
                                      </p:tavLst>
                                    </p:anim>
                                    <p:animEffect transition="in" filter="fade">
                                      <p:cBhvr>
                                        <p:cTn id="66" dur="500"/>
                                        <p:tgtEl>
                                          <p:spTgt spid="40982"/>
                                        </p:tgtEl>
                                      </p:cBhvr>
                                    </p:animEffect>
                                  </p:childTnLst>
                                </p:cTn>
                              </p:par>
                            </p:childTnLst>
                          </p:cTn>
                        </p:par>
                      </p:childTnLst>
                    </p:cTn>
                  </p:par>
                  <p:par>
                    <p:cTn id="67" fill="hold" nodeType="clickPar">
                      <p:stCondLst>
                        <p:cond delay="indefinite"/>
                      </p:stCondLst>
                      <p:childTnLst>
                        <p:par>
                          <p:cTn id="68" fill="hold" nodeType="withGroup">
                            <p:stCondLst>
                              <p:cond delay="0"/>
                            </p:stCondLst>
                            <p:childTnLst>
                              <p:par>
                                <p:cTn id="69" presetID="53" presetClass="exit" presetSubtype="0" fill="hold" nodeType="clickEffect">
                                  <p:stCondLst>
                                    <p:cond delay="0"/>
                                  </p:stCondLst>
                                  <p:childTnLst>
                                    <p:anim calcmode="lin" valueType="num">
                                      <p:cBhvr>
                                        <p:cTn id="70" dur="500"/>
                                        <p:tgtEl>
                                          <p:spTgt spid="40982"/>
                                        </p:tgtEl>
                                        <p:attrNameLst>
                                          <p:attrName>ppt_w</p:attrName>
                                        </p:attrNameLst>
                                      </p:cBhvr>
                                      <p:tavLst>
                                        <p:tav tm="0">
                                          <p:val>
                                            <p:strVal val="ppt_w"/>
                                          </p:val>
                                        </p:tav>
                                        <p:tav tm="100000">
                                          <p:val>
                                            <p:fltVal val="0"/>
                                          </p:val>
                                        </p:tav>
                                      </p:tavLst>
                                    </p:anim>
                                    <p:anim calcmode="lin" valueType="num">
                                      <p:cBhvr>
                                        <p:cTn id="71" dur="500"/>
                                        <p:tgtEl>
                                          <p:spTgt spid="40982"/>
                                        </p:tgtEl>
                                        <p:attrNameLst>
                                          <p:attrName>ppt_h</p:attrName>
                                        </p:attrNameLst>
                                      </p:cBhvr>
                                      <p:tavLst>
                                        <p:tav tm="0">
                                          <p:val>
                                            <p:strVal val="ppt_h"/>
                                          </p:val>
                                        </p:tav>
                                        <p:tav tm="100000">
                                          <p:val>
                                            <p:fltVal val="0"/>
                                          </p:val>
                                        </p:tav>
                                      </p:tavLst>
                                    </p:anim>
                                    <p:animEffect transition="out" filter="fade">
                                      <p:cBhvr>
                                        <p:cTn id="72" dur="500"/>
                                        <p:tgtEl>
                                          <p:spTgt spid="40982"/>
                                        </p:tgtEl>
                                      </p:cBhvr>
                                    </p:animEffect>
                                    <p:set>
                                      <p:cBhvr>
                                        <p:cTn id="73" dur="1" fill="hold">
                                          <p:stCondLst>
                                            <p:cond delay="499"/>
                                          </p:stCondLst>
                                        </p:cTn>
                                        <p:tgtEl>
                                          <p:spTgt spid="40982"/>
                                        </p:tgtEl>
                                        <p:attrNameLst>
                                          <p:attrName>style.visibility</p:attrName>
                                        </p:attrNameLst>
                                      </p:cBhvr>
                                      <p:to>
                                        <p:strVal val="hidden"/>
                                      </p:to>
                                    </p:set>
                                  </p:childTnLst>
                                </p:cTn>
                              </p:par>
                            </p:childTnLst>
                          </p:cTn>
                        </p:par>
                      </p:childTnLst>
                    </p:cTn>
                  </p:par>
                </p:childTnLst>
              </p:cTn>
              <p:nextCondLst>
                <p:cond evt="onClick" delay="0">
                  <p:tgtEl>
                    <p:spTgt spid="40974"/>
                  </p:tgtEl>
                </p:cond>
              </p:nextCondLst>
            </p:seq>
          </p:childTnLst>
        </p:cTn>
      </p:par>
    </p:tnLst>
    <p:bldLst>
      <p:bldP spid="40973" grpId="0" animBg="1"/>
      <p:bldP spid="4099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dk1"/>
          </a:lnRef>
          <a:fillRef idx="1">
            <a:schemeClr val="lt1"/>
          </a:fillRef>
          <a:effectRef idx="0">
            <a:schemeClr val="dk1"/>
          </a:effectRef>
          <a:fontRef idx="minor">
            <a:schemeClr val="dk1"/>
          </a:fontRef>
        </p:style>
        <p:txBody>
          <a:bodyPr>
            <a:normAutofit/>
          </a:bodyPr>
          <a:lstStyle/>
          <a:p>
            <a:r>
              <a:rPr lang="en-US" sz="5400" b="1" dirty="0" err="1" smtClean="0">
                <a:solidFill>
                  <a:srgbClr val="FF0000"/>
                </a:solidFill>
                <a:latin typeface="Times New Roman" pitchFamily="18" charset="0"/>
                <a:cs typeface="Times New Roman" pitchFamily="18" charset="0"/>
              </a:rPr>
              <a:t>II.</a:t>
            </a:r>
            <a:r>
              <a:rPr lang="en-US" sz="5400" b="1" u="sng" dirty="0" err="1" smtClean="0">
                <a:solidFill>
                  <a:srgbClr val="FF0000"/>
                </a:solidFill>
                <a:latin typeface="Times New Roman" pitchFamily="18" charset="0"/>
                <a:cs typeface="Times New Roman" pitchFamily="18" charset="0"/>
              </a:rPr>
              <a:t>Tính</a:t>
            </a:r>
            <a:r>
              <a:rPr lang="en-US" sz="5400" b="1" u="sng" dirty="0" smtClean="0">
                <a:solidFill>
                  <a:srgbClr val="FF0000"/>
                </a:solidFill>
                <a:latin typeface="Times New Roman" pitchFamily="18" charset="0"/>
                <a:cs typeface="Times New Roman" pitchFamily="18" charset="0"/>
              </a:rPr>
              <a:t> </a:t>
            </a:r>
            <a:r>
              <a:rPr lang="en-US" sz="5400" b="1" u="sng" dirty="0" err="1" smtClean="0">
                <a:solidFill>
                  <a:srgbClr val="FF0000"/>
                </a:solidFill>
                <a:latin typeface="Times New Roman" pitchFamily="18" charset="0"/>
                <a:cs typeface="Times New Roman" pitchFamily="18" charset="0"/>
              </a:rPr>
              <a:t>chất</a:t>
            </a:r>
            <a:r>
              <a:rPr lang="en-US" sz="5400" b="1" u="sng" dirty="0" smtClean="0">
                <a:solidFill>
                  <a:srgbClr val="FF0000"/>
                </a:solidFill>
                <a:latin typeface="Times New Roman" pitchFamily="18" charset="0"/>
                <a:cs typeface="Times New Roman" pitchFamily="18" charset="0"/>
              </a:rPr>
              <a:t> </a:t>
            </a:r>
            <a:r>
              <a:rPr lang="en-US" sz="5400" b="1" u="sng" dirty="0" err="1" smtClean="0">
                <a:solidFill>
                  <a:srgbClr val="FF0000"/>
                </a:solidFill>
                <a:latin typeface="Times New Roman" pitchFamily="18" charset="0"/>
                <a:cs typeface="Times New Roman" pitchFamily="18" charset="0"/>
              </a:rPr>
              <a:t>hóa</a:t>
            </a:r>
            <a:r>
              <a:rPr lang="en-US" sz="5400" b="1" u="sng" dirty="0" smtClean="0">
                <a:solidFill>
                  <a:srgbClr val="FF0000"/>
                </a:solidFill>
                <a:latin typeface="Times New Roman" pitchFamily="18" charset="0"/>
                <a:cs typeface="Times New Roman" pitchFamily="18" charset="0"/>
              </a:rPr>
              <a:t> </a:t>
            </a:r>
            <a:r>
              <a:rPr lang="en-US" sz="5400" b="1" u="sng" dirty="0" err="1" smtClean="0">
                <a:solidFill>
                  <a:srgbClr val="FF0000"/>
                </a:solidFill>
                <a:latin typeface="Times New Roman" pitchFamily="18" charset="0"/>
                <a:cs typeface="Times New Roman" pitchFamily="18" charset="0"/>
              </a:rPr>
              <a:t>học</a:t>
            </a:r>
            <a:r>
              <a:rPr lang="en-US" sz="5400" b="1" dirty="0" smtClean="0">
                <a:solidFill>
                  <a:srgbClr val="FF0000"/>
                </a:solidFill>
                <a:latin typeface="Times New Roman" pitchFamily="18" charset="0"/>
                <a:cs typeface="Times New Roman" pitchFamily="18" charset="0"/>
              </a:rPr>
              <a:t>:</a:t>
            </a:r>
            <a:endParaRPr lang="en-US" sz="5400" b="1" dirty="0">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a:xfrm>
            <a:off x="457200" y="1600200"/>
            <a:ext cx="8229600" cy="4800600"/>
          </a:xfrm>
        </p:spPr>
        <p:style>
          <a:lnRef idx="2">
            <a:schemeClr val="dk1"/>
          </a:lnRef>
          <a:fillRef idx="1">
            <a:schemeClr val="lt1"/>
          </a:fillRef>
          <a:effectRef idx="0">
            <a:schemeClr val="dk1"/>
          </a:effectRef>
          <a:fontRef idx="minor">
            <a:schemeClr val="dk1"/>
          </a:fontRef>
        </p:style>
        <p:txBody>
          <a:bodyPr>
            <a:normAutofit lnSpcReduction="10000"/>
          </a:bodyPr>
          <a:lstStyle/>
          <a:p>
            <a:pPr marL="0" indent="0">
              <a:buNone/>
            </a:pPr>
            <a:r>
              <a:rPr lang="en-US" sz="3600" u="sng" dirty="0" smtClean="0">
                <a:latin typeface="Times New Roman" pitchFamily="18" charset="0"/>
                <a:cs typeface="Times New Roman" pitchFamily="18" charset="0"/>
              </a:rPr>
              <a:t>1.Tác </a:t>
            </a:r>
            <a:r>
              <a:rPr lang="en-US" sz="3600" u="sng" dirty="0" err="1" smtClean="0">
                <a:latin typeface="Times New Roman" pitchFamily="18" charset="0"/>
                <a:cs typeface="Times New Roman" pitchFamily="18" charset="0"/>
              </a:rPr>
              <a:t>dụng</a:t>
            </a:r>
            <a:r>
              <a:rPr lang="en-US" sz="3600" u="sng" dirty="0" smtClean="0">
                <a:latin typeface="Times New Roman" pitchFamily="18" charset="0"/>
                <a:cs typeface="Times New Roman" pitchFamily="18" charset="0"/>
              </a:rPr>
              <a:t> </a:t>
            </a:r>
            <a:r>
              <a:rPr lang="en-US" sz="3600" u="sng" dirty="0" err="1" smtClean="0">
                <a:latin typeface="Times New Roman" pitchFamily="18" charset="0"/>
                <a:cs typeface="Times New Roman" pitchFamily="18" charset="0"/>
              </a:rPr>
              <a:t>với</a:t>
            </a:r>
            <a:r>
              <a:rPr lang="en-US" sz="3600" u="sng" dirty="0" smtClean="0">
                <a:latin typeface="Times New Roman" pitchFamily="18" charset="0"/>
                <a:cs typeface="Times New Roman" pitchFamily="18" charset="0"/>
              </a:rPr>
              <a:t> phi </a:t>
            </a:r>
            <a:r>
              <a:rPr lang="en-US" sz="3600" u="sng" dirty="0" err="1" smtClean="0">
                <a:latin typeface="Times New Roman" pitchFamily="18" charset="0"/>
                <a:cs typeface="Times New Roman" pitchFamily="18" charset="0"/>
              </a:rPr>
              <a:t>kim</a:t>
            </a:r>
            <a:r>
              <a:rPr lang="en-US" sz="3600" dirty="0" smtClean="0">
                <a:latin typeface="Times New Roman" pitchFamily="18" charset="0"/>
                <a:cs typeface="Times New Roman" pitchFamily="18" charset="0"/>
              </a:rPr>
              <a:t>:</a:t>
            </a:r>
          </a:p>
          <a:p>
            <a:pPr marL="514350" indent="-514350">
              <a:buAutoNum type="alphaLcPeriod"/>
            </a:pPr>
            <a:r>
              <a:rPr lang="en-US" sz="3600" i="1" u="sng" dirty="0" err="1" smtClean="0">
                <a:solidFill>
                  <a:srgbClr val="FF0000"/>
                </a:solidFill>
                <a:latin typeface="Times New Roman" pitchFamily="18" charset="0"/>
                <a:cs typeface="Times New Roman" pitchFamily="18" charset="0"/>
              </a:rPr>
              <a:t>Với</a:t>
            </a:r>
            <a:r>
              <a:rPr lang="en-US" sz="3600" i="1" u="sng" dirty="0" smtClean="0">
                <a:solidFill>
                  <a:srgbClr val="FF0000"/>
                </a:solidFill>
                <a:latin typeface="Times New Roman" pitchFamily="18" charset="0"/>
                <a:cs typeface="Times New Roman" pitchFamily="18" charset="0"/>
              </a:rPr>
              <a:t> </a:t>
            </a:r>
            <a:r>
              <a:rPr lang="en-US" sz="3600" i="1" u="sng" dirty="0" err="1" smtClean="0">
                <a:solidFill>
                  <a:srgbClr val="FF0000"/>
                </a:solidFill>
                <a:latin typeface="Times New Roman" pitchFamily="18" charset="0"/>
                <a:cs typeface="Times New Roman" pitchFamily="18" charset="0"/>
              </a:rPr>
              <a:t>lưu</a:t>
            </a:r>
            <a:r>
              <a:rPr lang="en-US" sz="3600" i="1" u="sng" dirty="0" smtClean="0">
                <a:solidFill>
                  <a:srgbClr val="FF0000"/>
                </a:solidFill>
                <a:latin typeface="Times New Roman" pitchFamily="18" charset="0"/>
                <a:cs typeface="Times New Roman" pitchFamily="18" charset="0"/>
              </a:rPr>
              <a:t> </a:t>
            </a:r>
            <a:r>
              <a:rPr lang="en-US" sz="3600" i="1" u="sng" dirty="0" err="1" smtClean="0">
                <a:solidFill>
                  <a:srgbClr val="FF0000"/>
                </a:solidFill>
                <a:latin typeface="Times New Roman" pitchFamily="18" charset="0"/>
                <a:cs typeface="Times New Roman" pitchFamily="18" charset="0"/>
              </a:rPr>
              <a:t>huỳnh</a:t>
            </a:r>
            <a:r>
              <a:rPr lang="en-US" sz="3600" u="sng" dirty="0" smtClean="0">
                <a:solidFill>
                  <a:srgbClr val="FF0000"/>
                </a:solidFill>
                <a:latin typeface="Times New Roman" pitchFamily="18" charset="0"/>
                <a:cs typeface="Times New Roman" pitchFamily="18" charset="0"/>
              </a:rPr>
              <a:t>:</a:t>
            </a:r>
          </a:p>
          <a:p>
            <a:pPr>
              <a:buFont typeface="Wingdings" pitchFamily="2" charset="2"/>
              <a:buChar char="v"/>
            </a:pPr>
            <a:r>
              <a:rPr lang="en-US" sz="3600" dirty="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Thí</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nghiệm</a:t>
            </a:r>
            <a:endParaRPr lang="en-US" sz="3600" b="1" dirty="0" smtClean="0">
              <a:latin typeface="Times New Roman" pitchFamily="18" charset="0"/>
              <a:cs typeface="Times New Roman" pitchFamily="18" charset="0"/>
            </a:endParaRPr>
          </a:p>
          <a:p>
            <a:pPr>
              <a:buFont typeface="Wingdings" pitchFamily="2" charset="2"/>
              <a:buChar char="§"/>
            </a:pPr>
            <a:r>
              <a:rPr lang="en-US" sz="3600" dirty="0" err="1" smtClean="0">
                <a:latin typeface="Times New Roman" pitchFamily="18" charset="0"/>
                <a:cs typeface="Times New Roman" pitchFamily="18" charset="0"/>
              </a:rPr>
              <a:t>Đưa</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muỗng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sắt</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có</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chứa</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bột</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lưu</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huỳnh</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vào</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ngọn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lửa</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đèn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cồn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cho</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đến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khi</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lưu</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huỳnh</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nóng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chảy</a:t>
            </a:r>
            <a:r>
              <a:rPr lang="en-US" sz="3600" dirty="0" smtClean="0">
                <a:latin typeface="Times New Roman" pitchFamily="18" charset="0"/>
                <a:cs typeface="Times New Roman" pitchFamily="18" charset="0"/>
              </a:rPr>
              <a:t>.</a:t>
            </a:r>
          </a:p>
          <a:p>
            <a:pPr>
              <a:buFont typeface="Wingdings" pitchFamily="2" charset="2"/>
              <a:buChar char="§"/>
            </a:pPr>
            <a:r>
              <a:rPr lang="en-US" sz="3600" dirty="0" err="1" smtClean="0">
                <a:latin typeface="Times New Roman" pitchFamily="18" charset="0"/>
                <a:cs typeface="Times New Roman" pitchFamily="18" charset="0"/>
              </a:rPr>
              <a:t>Sau</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đó</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đưa</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lưu</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huỳnh</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đang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cháy</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vào</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lọ</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có</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chứa</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khí</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oxi</a:t>
            </a:r>
            <a:r>
              <a:rPr lang="en-US" sz="3600" dirty="0" smtClean="0">
                <a:latin typeface="Times New Roman" pitchFamily="18" charset="0"/>
                <a:cs typeface="Times New Roman" pitchFamily="18" charset="0"/>
              </a:rPr>
              <a:t>.</a:t>
            </a:r>
          </a:p>
          <a:p>
            <a:pPr marL="0" indent="0">
              <a:buNone/>
            </a:pP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109593427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fade">
                                      <p:cBhvr>
                                        <p:cTn id="12" dur="1000"/>
                                        <p:tgtEl>
                                          <p:spTgt spid="3">
                                            <p:bg/>
                                          </p:spTgt>
                                        </p:tgtEl>
                                      </p:cBhvr>
                                    </p:animEffect>
                                    <p:anim calcmode="lin" valueType="num">
                                      <p:cBhvr>
                                        <p:cTn id="13" dur="1000" fill="hold"/>
                                        <p:tgtEl>
                                          <p:spTgt spid="3">
                                            <p:bg/>
                                          </p:spTgt>
                                        </p:tgtEl>
                                        <p:attrNameLst>
                                          <p:attrName>ppt_x</p:attrName>
                                        </p:attrNameLst>
                                      </p:cBhvr>
                                      <p:tavLst>
                                        <p:tav tm="0">
                                          <p:val>
                                            <p:strVal val="#ppt_x"/>
                                          </p:val>
                                        </p:tav>
                                        <p:tav tm="100000">
                                          <p:val>
                                            <p:strVal val="#ppt_x"/>
                                          </p:val>
                                        </p:tav>
                                      </p:tavLst>
                                    </p:anim>
                                    <p:anim calcmode="lin" valueType="num">
                                      <p:cBhvr>
                                        <p:cTn id="14" dur="10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anim calcmode="lin" valueType="num">
                                      <p:cBhvr>
                                        <p:cTn id="2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Effect transition="in" filter="fade">
                                      <p:cBhvr>
                                        <p:cTn id="26" dur="1000"/>
                                        <p:tgtEl>
                                          <p:spTgt spid="3">
                                            <p:txEl>
                                              <p:pRg st="1" end="1"/>
                                            </p:txEl>
                                          </p:spTgt>
                                        </p:tgtEl>
                                      </p:cBhvr>
                                    </p:animEffect>
                                    <p:anim calcmode="lin" valueType="num">
                                      <p:cBhvr>
                                        <p:cTn id="27"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animEffect transition="in" filter="barn(inVertical)">
                                      <p:cBhvr>
                                        <p:cTn id="33" dur="500"/>
                                        <p:tgtEl>
                                          <p:spTgt spid="3">
                                            <p:txEl>
                                              <p:pRg st="2" end="2"/>
                                            </p:txEl>
                                          </p:spTgt>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3">
                                            <p:txEl>
                                              <p:pRg st="3" end="3"/>
                                            </p:txEl>
                                          </p:spTgt>
                                        </p:tgtEl>
                                        <p:attrNameLst>
                                          <p:attrName>style.visibility</p:attrName>
                                        </p:attrNameLst>
                                      </p:cBhvr>
                                      <p:to>
                                        <p:strVal val="visible"/>
                                      </p:to>
                                    </p:set>
                                    <p:animEffect transition="in" filter="barn(inVertical)">
                                      <p:cBhvr>
                                        <p:cTn id="36" dur="500"/>
                                        <p:tgtEl>
                                          <p:spTgt spid="3">
                                            <p:txEl>
                                              <p:pRg st="3" end="3"/>
                                            </p:txEl>
                                          </p:spTgt>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Effect transition="in" filter="barn(inVertical)">
                                      <p:cBhvr>
                                        <p:cTn id="3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Luu huynh chay trong oxi.mp4">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533400" y="381000"/>
            <a:ext cx="8229600" cy="5745163"/>
          </a:xfrm>
        </p:spPr>
      </p:pic>
    </p:spTree>
    <p:extLst>
      <p:ext uri="{BB962C8B-B14F-4D97-AF65-F5344CB8AC3E}">
        <p14:creationId xmlns:p14="http://schemas.microsoft.com/office/powerpoint/2010/main" val="24854136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3901" fill="hold"/>
                                        <p:tgtEl>
                                          <p:spTgt spid="4"/>
                                        </p:tgtEl>
                                      </p:cBhvr>
                                    </p:cmd>
                                  </p:childTnLst>
                                </p:cTn>
                              </p:par>
                            </p:childTnLst>
                          </p:cTn>
                        </p:par>
                      </p:childTnLst>
                    </p:cTn>
                  </p:par>
                </p:childTnLst>
              </p:cTn>
              <p:nextCondLst>
                <p:cond evt="onClick" delay="0">
                  <p:tgtEl>
                    <p:spTgt spid="4"/>
                  </p:tgtEl>
                </p:cond>
              </p:nextCondLst>
            </p:seq>
            <p:video>
              <p:cMediaNode vol="0">
                <p:cTn id="7" fill="hold" display="0">
                  <p:stCondLst>
                    <p:cond delay="indefinite"/>
                  </p:stCondLst>
                </p:cTn>
                <p:tgtEl>
                  <p:spTgt spid="4"/>
                </p:tgtEl>
              </p:cMediaNode>
            </p:vide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422" name="Group 62"/>
          <p:cNvGraphicFramePr>
            <a:graphicFrameLocks noGrp="1"/>
          </p:cNvGraphicFramePr>
          <p:nvPr>
            <p:ph/>
            <p:extLst>
              <p:ext uri="{D42A27DB-BD31-4B8C-83A1-F6EECF244321}">
                <p14:modId xmlns:p14="http://schemas.microsoft.com/office/powerpoint/2010/main" val="550236472"/>
              </p:ext>
            </p:extLst>
          </p:nvPr>
        </p:nvGraphicFramePr>
        <p:xfrm>
          <a:off x="152400" y="914400"/>
          <a:ext cx="8991600" cy="5300675"/>
        </p:xfrm>
        <a:graphic>
          <a:graphicData uri="http://schemas.openxmlformats.org/drawingml/2006/table">
            <a:tbl>
              <a:tblPr/>
              <a:tblGrid>
                <a:gridCol w="1665288"/>
                <a:gridCol w="2830512"/>
                <a:gridCol w="2247900"/>
                <a:gridCol w="2247900"/>
              </a:tblGrid>
              <a:tr h="822936">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Thí</a:t>
                      </a:r>
                      <a:r>
                        <a:rPr kumimoji="0" 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nghiệm</a:t>
                      </a:r>
                      <a:endParaRPr kumimoji="0" 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err="1" smtClean="0">
                          <a:ln>
                            <a:noFill/>
                          </a:ln>
                          <a:solidFill>
                            <a:srgbClr val="003300"/>
                          </a:solidFill>
                          <a:effectLst/>
                          <a:latin typeface="Times New Roman" panose="02020603050405020304" pitchFamily="18" charset="0"/>
                          <a:cs typeface="Times New Roman" panose="02020603050405020304" pitchFamily="18" charset="0"/>
                        </a:rPr>
                        <a:t>C</a:t>
                      </a:r>
                      <a:r>
                        <a:rPr kumimoji="0" 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ách</a:t>
                      </a:r>
                      <a:r>
                        <a:rPr kumimoji="0" 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tiến</a:t>
                      </a:r>
                      <a:r>
                        <a:rPr kumimoji="0" 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hành</a:t>
                      </a:r>
                      <a:endParaRPr kumimoji="0" 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err="1" smtClean="0">
                          <a:ln>
                            <a:noFill/>
                          </a:ln>
                          <a:solidFill>
                            <a:srgbClr val="003300"/>
                          </a:solidFill>
                          <a:effectLst/>
                          <a:latin typeface="Times New Roman" panose="02020603050405020304" pitchFamily="18" charset="0"/>
                          <a:cs typeface="Times New Roman" panose="02020603050405020304" pitchFamily="18" charset="0"/>
                        </a:rPr>
                        <a:t>Hi</a:t>
                      </a:r>
                      <a:r>
                        <a:rPr kumimoji="0" 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ện</a:t>
                      </a:r>
                      <a:r>
                        <a:rPr kumimoji="0" 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tượng</a:t>
                      </a:r>
                      <a:endParaRPr kumimoji="0" 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err="1" smtClean="0">
                          <a:ln>
                            <a:noFill/>
                          </a:ln>
                          <a:solidFill>
                            <a:srgbClr val="003300"/>
                          </a:solidFill>
                          <a:effectLst/>
                          <a:latin typeface="Times New Roman" panose="02020603050405020304" pitchFamily="18" charset="0"/>
                          <a:cs typeface="Times New Roman" panose="02020603050405020304" pitchFamily="18" charset="0"/>
                        </a:rPr>
                        <a:t>K</a:t>
                      </a:r>
                      <a:r>
                        <a:rPr kumimoji="0" 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ết</a:t>
                      </a:r>
                      <a:r>
                        <a:rPr kumimoji="0" 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luận</a:t>
                      </a:r>
                      <a:r>
                        <a:rPr kumimoji="0" 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 PTHH</a:t>
                      </a: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070377">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1. </a:t>
                      </a:r>
                      <a:r>
                        <a:rPr kumimoji="0" 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Đốt</a:t>
                      </a:r>
                      <a:r>
                        <a:rPr kumimoji="0" 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lưu</a:t>
                      </a:r>
                      <a:r>
                        <a:rPr kumimoji="0" 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huỳnh</a:t>
                      </a:r>
                      <a:r>
                        <a:rPr kumimoji="0" 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ngoài</a:t>
                      </a:r>
                      <a:r>
                        <a:rPr kumimoji="0" 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không</a:t>
                      </a:r>
                      <a:r>
                        <a:rPr kumimoji="0" 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khí</a:t>
                      </a:r>
                      <a:endParaRPr kumimoji="0" 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dirty="0" smtClean="0">
                        <a:ln>
                          <a:noFill/>
                        </a:ln>
                        <a:solidFill>
                          <a:schemeClr val="tx1"/>
                        </a:solidFill>
                        <a:effectLst/>
                        <a:latin typeface="Arial" panose="020B0604020202020204" pitchFamily="34" charset="0"/>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dirty="0" smtClean="0">
                        <a:ln>
                          <a:noFill/>
                        </a:ln>
                        <a:solidFill>
                          <a:schemeClr val="tx1"/>
                        </a:solidFill>
                        <a:effectLst/>
                        <a:latin typeface="Arial" panose="020B0604020202020204" pitchFamily="34" charset="0"/>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dirty="0" smtClean="0">
                        <a:ln>
                          <a:noFill/>
                        </a:ln>
                        <a:solidFill>
                          <a:schemeClr val="tx1"/>
                        </a:solidFill>
                        <a:effectLst/>
                        <a:latin typeface="Arial" panose="020B0604020202020204" pitchFamily="34" charset="0"/>
                      </a:endParaRP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073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2.Đốt </a:t>
                      </a:r>
                      <a:r>
                        <a:rPr kumimoji="0" 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lưu</a:t>
                      </a:r>
                      <a:r>
                        <a:rPr kumimoji="0" 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huỳnh</a:t>
                      </a:r>
                      <a:r>
                        <a:rPr kumimoji="0" 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trong</a:t>
                      </a:r>
                      <a:r>
                        <a:rPr kumimoji="0" 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khí</a:t>
                      </a:r>
                      <a:r>
                        <a:rPr kumimoji="0" 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oxi</a:t>
                      </a:r>
                      <a:endParaRPr kumimoji="0" 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dirty="0" smtClean="0">
                        <a:ln>
                          <a:noFill/>
                        </a:ln>
                        <a:solidFill>
                          <a:schemeClr val="tx1"/>
                        </a:solidFill>
                        <a:effectLst/>
                        <a:latin typeface="Arial" panose="020B0604020202020204" pitchFamily="34" charset="0"/>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dirty="0" smtClean="0">
                        <a:ln>
                          <a:noFill/>
                        </a:ln>
                        <a:solidFill>
                          <a:schemeClr val="tx1"/>
                        </a:solidFill>
                        <a:effectLst/>
                        <a:latin typeface="Arial" panose="020B0604020202020204" pitchFamily="34" charset="0"/>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dirty="0" smtClean="0">
                        <a:ln>
                          <a:noFill/>
                        </a:ln>
                        <a:solidFill>
                          <a:schemeClr val="tx1"/>
                        </a:solidFill>
                        <a:effectLst/>
                        <a:latin typeface="Arial" panose="020B0604020202020204" pitchFamily="34" charset="0"/>
                      </a:endParaRP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0267" name="Text Box 4"/>
          <p:cNvSpPr txBox="1">
            <a:spLocks noChangeArrowheads="1"/>
          </p:cNvSpPr>
          <p:nvPr/>
        </p:nvSpPr>
        <p:spPr bwMode="auto">
          <a:xfrm>
            <a:off x="3048000" y="228600"/>
            <a:ext cx="42672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50000"/>
              </a:spcBef>
              <a:spcAft>
                <a:spcPct val="0"/>
              </a:spcAft>
              <a:buFontTx/>
              <a:buNone/>
            </a:pPr>
            <a:r>
              <a:rPr lang="en-US" b="1" dirty="0" err="1" smtClean="0">
                <a:solidFill>
                  <a:srgbClr val="FF0000"/>
                </a:solidFill>
                <a:latin typeface="Times New Roman" panose="02020603050405020304" pitchFamily="18" charset="0"/>
                <a:cs typeface="Times New Roman" panose="02020603050405020304" pitchFamily="18" charset="0"/>
              </a:rPr>
              <a:t>Phiếu</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học</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tập</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số</a:t>
            </a:r>
            <a:r>
              <a:rPr lang="en-US" b="1" dirty="0" smtClean="0">
                <a:solidFill>
                  <a:srgbClr val="FF0000"/>
                </a:solidFill>
                <a:latin typeface="Times New Roman" panose="02020603050405020304" pitchFamily="18" charset="0"/>
                <a:cs typeface="Times New Roman" panose="02020603050405020304" pitchFamily="18" charset="0"/>
              </a:rPr>
              <a:t> 1</a:t>
            </a:r>
          </a:p>
        </p:txBody>
      </p:sp>
      <p:sp>
        <p:nvSpPr>
          <p:cNvPr id="10269" name="Text Box 55"/>
          <p:cNvSpPr txBox="1">
            <a:spLocks noChangeArrowheads="1"/>
          </p:cNvSpPr>
          <p:nvPr/>
        </p:nvSpPr>
        <p:spPr bwMode="auto">
          <a:xfrm>
            <a:off x="1871663" y="1890813"/>
            <a:ext cx="28194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50000"/>
              </a:spcBef>
              <a:spcAft>
                <a:spcPct val="0"/>
              </a:spcAft>
              <a:buFontTx/>
              <a:buNone/>
            </a:pPr>
            <a:r>
              <a:rPr lang="en-US" sz="2400" dirty="0" smtClean="0">
                <a:solidFill>
                  <a:srgbClr val="000000"/>
                </a:solidFill>
                <a:latin typeface="Times New Roman" panose="02020603050405020304" pitchFamily="18" charset="0"/>
                <a:cs typeface="Times New Roman" panose="02020603050405020304" pitchFamily="18" charset="0"/>
              </a:rPr>
              <a:t>-B1: </a:t>
            </a:r>
            <a:r>
              <a:rPr lang="en-US" sz="2400" dirty="0" err="1" smtClean="0">
                <a:solidFill>
                  <a:srgbClr val="000000"/>
                </a:solidFill>
                <a:latin typeface="Times New Roman" panose="02020603050405020304" pitchFamily="18" charset="0"/>
                <a:cs typeface="Times New Roman" panose="02020603050405020304" pitchFamily="18" charset="0"/>
              </a:rPr>
              <a:t>Đốt</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muỗng</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sắt</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chứa</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lưu</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huỳnh</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ngoài</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không</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khí</a:t>
            </a:r>
            <a:r>
              <a:rPr lang="en-US" sz="2400" dirty="0" smtClean="0">
                <a:solidFill>
                  <a:srgbClr val="000000"/>
                </a:solidFill>
              </a:rPr>
              <a:t>.</a:t>
            </a:r>
          </a:p>
        </p:txBody>
      </p:sp>
      <p:sp>
        <p:nvSpPr>
          <p:cNvPr id="10270" name="Text Box 63"/>
          <p:cNvSpPr txBox="1">
            <a:spLocks noChangeArrowheads="1"/>
          </p:cNvSpPr>
          <p:nvPr/>
        </p:nvSpPr>
        <p:spPr bwMode="auto">
          <a:xfrm>
            <a:off x="1871663" y="4343400"/>
            <a:ext cx="28194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50000"/>
              </a:spcBef>
              <a:spcAft>
                <a:spcPct val="0"/>
              </a:spcAft>
              <a:buFontTx/>
              <a:buNone/>
            </a:pPr>
            <a:r>
              <a:rPr lang="en-US" sz="2400" dirty="0" smtClean="0">
                <a:solidFill>
                  <a:srgbClr val="000000"/>
                </a:solidFill>
                <a:latin typeface="Times New Roman" panose="02020603050405020304" pitchFamily="18" charset="0"/>
                <a:cs typeface="Times New Roman" panose="02020603050405020304" pitchFamily="18" charset="0"/>
              </a:rPr>
              <a:t>- B2:Đưa </a:t>
            </a:r>
            <a:r>
              <a:rPr lang="en-US" sz="2400" dirty="0" err="1" smtClean="0">
                <a:solidFill>
                  <a:srgbClr val="000000"/>
                </a:solidFill>
                <a:latin typeface="Times New Roman" panose="02020603050405020304" pitchFamily="18" charset="0"/>
                <a:cs typeface="Times New Roman" panose="02020603050405020304" pitchFamily="18" charset="0"/>
              </a:rPr>
              <a:t>muỗng</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sắt</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chứa</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lưu</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huỳnh</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đang</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cháy</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vào</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lọ</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chứa</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oxi</a:t>
            </a:r>
            <a:r>
              <a:rPr lang="en-US" sz="2400" dirty="0" smtClean="0">
                <a:solidFill>
                  <a:srgbClr val="00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2958175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458" name="Group 2"/>
          <p:cNvGraphicFramePr>
            <a:graphicFrameLocks noGrp="1"/>
          </p:cNvGraphicFramePr>
          <p:nvPr>
            <p:ph/>
            <p:extLst>
              <p:ext uri="{D42A27DB-BD31-4B8C-83A1-F6EECF244321}">
                <p14:modId xmlns:p14="http://schemas.microsoft.com/office/powerpoint/2010/main" val="355216805"/>
              </p:ext>
            </p:extLst>
          </p:nvPr>
        </p:nvGraphicFramePr>
        <p:xfrm>
          <a:off x="161925" y="977324"/>
          <a:ext cx="8991600" cy="5245419"/>
        </p:xfrm>
        <a:graphic>
          <a:graphicData uri="http://schemas.openxmlformats.org/drawingml/2006/table">
            <a:tbl>
              <a:tblPr/>
              <a:tblGrid>
                <a:gridCol w="1665288"/>
                <a:gridCol w="2830512"/>
                <a:gridCol w="2247900"/>
                <a:gridCol w="2247900"/>
              </a:tblGrid>
              <a:tr h="822936">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Thí</a:t>
                      </a:r>
                      <a:r>
                        <a:rPr kumimoji="0" 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nghiệm</a:t>
                      </a:r>
                      <a:endParaRPr kumimoji="0" 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err="1" smtClean="0">
                          <a:ln>
                            <a:noFill/>
                          </a:ln>
                          <a:solidFill>
                            <a:srgbClr val="003300"/>
                          </a:solidFill>
                          <a:effectLst/>
                          <a:latin typeface="Times New Roman" panose="02020603050405020304" pitchFamily="18" charset="0"/>
                          <a:cs typeface="Times New Roman" panose="02020603050405020304" pitchFamily="18" charset="0"/>
                        </a:rPr>
                        <a:t>C</a:t>
                      </a:r>
                      <a:r>
                        <a:rPr kumimoji="0" 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ách</a:t>
                      </a:r>
                      <a:r>
                        <a:rPr kumimoji="0" 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tiến</a:t>
                      </a:r>
                      <a:r>
                        <a:rPr kumimoji="0" 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hành</a:t>
                      </a:r>
                      <a:endParaRPr kumimoji="0" 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err="1" smtClean="0">
                          <a:ln>
                            <a:noFill/>
                          </a:ln>
                          <a:solidFill>
                            <a:srgbClr val="003300"/>
                          </a:solidFill>
                          <a:effectLst/>
                          <a:latin typeface="Times New Roman" panose="02020603050405020304" pitchFamily="18" charset="0"/>
                          <a:cs typeface="Times New Roman" panose="02020603050405020304" pitchFamily="18" charset="0"/>
                        </a:rPr>
                        <a:t>Hi</a:t>
                      </a:r>
                      <a:r>
                        <a:rPr kumimoji="0" 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ện</a:t>
                      </a:r>
                      <a:r>
                        <a:rPr kumimoji="0" 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tượng</a:t>
                      </a:r>
                      <a:endParaRPr kumimoji="0" 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err="1" smtClean="0">
                          <a:ln>
                            <a:noFill/>
                          </a:ln>
                          <a:solidFill>
                            <a:srgbClr val="003300"/>
                          </a:solidFill>
                          <a:effectLst/>
                          <a:latin typeface="Times New Roman" panose="02020603050405020304" pitchFamily="18" charset="0"/>
                          <a:cs typeface="Times New Roman" panose="02020603050405020304" pitchFamily="18" charset="0"/>
                        </a:rPr>
                        <a:t>K</a:t>
                      </a:r>
                      <a:r>
                        <a:rPr kumimoji="0" 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ết</a:t>
                      </a:r>
                      <a:r>
                        <a:rPr kumimoji="0" 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luận</a:t>
                      </a:r>
                      <a:r>
                        <a:rPr kumimoji="0" 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 PTHH</a:t>
                      </a: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089340">
                <a:tc rowSpan="2">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1. </a:t>
                      </a:r>
                      <a:r>
                        <a:rPr kumimoji="0" 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Đốt</a:t>
                      </a:r>
                      <a:r>
                        <a:rPr kumimoji="0" 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lưu</a:t>
                      </a:r>
                      <a:r>
                        <a:rPr kumimoji="0" 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huỳnh</a:t>
                      </a:r>
                      <a:r>
                        <a:rPr kumimoji="0" 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ngoài</a:t>
                      </a:r>
                      <a:r>
                        <a:rPr kumimoji="0" 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không</a:t>
                      </a:r>
                      <a:r>
                        <a:rPr kumimoji="0" 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khí</a:t>
                      </a:r>
                      <a:endParaRPr kumimoji="0" 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2.Đốt </a:t>
                      </a:r>
                      <a:r>
                        <a:rPr kumimoji="0" 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lưu</a:t>
                      </a:r>
                      <a:r>
                        <a:rPr kumimoji="0" 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huỳnh</a:t>
                      </a:r>
                      <a:r>
                        <a:rPr kumimoji="0" 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trong</a:t>
                      </a:r>
                      <a:r>
                        <a:rPr kumimoji="0" 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khí</a:t>
                      </a:r>
                      <a:r>
                        <a:rPr kumimoji="0" 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oxi</a:t>
                      </a:r>
                      <a:endParaRPr kumimoji="0" 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dirty="0" smtClean="0">
                        <a:ln>
                          <a:noFill/>
                        </a:ln>
                        <a:solidFill>
                          <a:schemeClr val="tx1"/>
                        </a:solidFill>
                        <a:effectLst/>
                        <a:latin typeface="Arial" panose="020B0604020202020204" pitchFamily="34" charset="0"/>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dirty="0" smtClean="0">
                        <a:ln>
                          <a:noFill/>
                        </a:ln>
                        <a:solidFill>
                          <a:schemeClr val="tx1"/>
                        </a:solidFill>
                        <a:effectLst/>
                        <a:latin typeface="Arial" panose="020B0604020202020204" pitchFamily="34" charset="0"/>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dirty="0" smtClean="0">
                        <a:ln>
                          <a:noFill/>
                        </a:ln>
                        <a:solidFill>
                          <a:schemeClr val="tx1"/>
                        </a:solidFill>
                        <a:effectLst/>
                        <a:latin typeface="Arial" panose="020B0604020202020204" pitchFamily="34" charset="0"/>
                      </a:endParaRP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333131">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dirty="0" smtClean="0">
                        <a:ln>
                          <a:noFill/>
                        </a:ln>
                        <a:solidFill>
                          <a:schemeClr val="tx1"/>
                        </a:solidFill>
                        <a:effectLst/>
                        <a:latin typeface="Arial" panose="020B0604020202020204" pitchFamily="34" charset="0"/>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dirty="0" smtClean="0">
                        <a:ln>
                          <a:noFill/>
                        </a:ln>
                        <a:solidFill>
                          <a:schemeClr val="tx1"/>
                        </a:solidFill>
                        <a:effectLst/>
                        <a:latin typeface="Arial" panose="020B0604020202020204" pitchFamily="34" charset="0"/>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dirty="0" smtClean="0">
                        <a:ln>
                          <a:noFill/>
                        </a:ln>
                        <a:solidFill>
                          <a:schemeClr val="tx1"/>
                        </a:solidFill>
                        <a:effectLst/>
                        <a:latin typeface="Arial" panose="020B0604020202020204" pitchFamily="34" charset="0"/>
                      </a:endParaRP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1291" name="Text Box 27"/>
          <p:cNvSpPr txBox="1">
            <a:spLocks noChangeArrowheads="1"/>
          </p:cNvSpPr>
          <p:nvPr/>
        </p:nvSpPr>
        <p:spPr bwMode="auto">
          <a:xfrm>
            <a:off x="3048000" y="228600"/>
            <a:ext cx="36576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50000"/>
              </a:spcBef>
              <a:spcAft>
                <a:spcPct val="0"/>
              </a:spcAft>
              <a:buFontTx/>
              <a:buNone/>
            </a:pPr>
            <a:r>
              <a:rPr lang="en-US" b="1" dirty="0" err="1" smtClean="0">
                <a:solidFill>
                  <a:srgbClr val="FF0000"/>
                </a:solidFill>
                <a:latin typeface="Times New Roman" panose="02020603050405020304" pitchFamily="18" charset="0"/>
                <a:cs typeface="Times New Roman" panose="02020603050405020304" pitchFamily="18" charset="0"/>
              </a:rPr>
              <a:t>Phiếu</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học</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tập</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số</a:t>
            </a:r>
            <a:r>
              <a:rPr lang="en-US" b="1" dirty="0" smtClean="0">
                <a:solidFill>
                  <a:srgbClr val="FF0000"/>
                </a:solidFill>
                <a:latin typeface="Times New Roman" panose="02020603050405020304" pitchFamily="18" charset="0"/>
                <a:cs typeface="Times New Roman" panose="02020603050405020304" pitchFamily="18" charset="0"/>
              </a:rPr>
              <a:t> 1</a:t>
            </a:r>
          </a:p>
        </p:txBody>
      </p:sp>
      <p:sp>
        <p:nvSpPr>
          <p:cNvPr id="11293" name="Text Box 29"/>
          <p:cNvSpPr txBox="1">
            <a:spLocks noChangeArrowheads="1"/>
          </p:cNvSpPr>
          <p:nvPr/>
        </p:nvSpPr>
        <p:spPr bwMode="auto">
          <a:xfrm>
            <a:off x="1838325" y="1795621"/>
            <a:ext cx="28194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50000"/>
              </a:spcBef>
              <a:spcAft>
                <a:spcPct val="0"/>
              </a:spcAft>
              <a:buFontTx/>
              <a:buNone/>
            </a:pPr>
            <a:r>
              <a:rPr lang="en-US" sz="2400" dirty="0" smtClean="0">
                <a:solidFill>
                  <a:srgbClr val="000000"/>
                </a:solidFill>
                <a:latin typeface="Times New Roman" panose="02020603050405020304" pitchFamily="18" charset="0"/>
                <a:cs typeface="Times New Roman" panose="02020603050405020304" pitchFamily="18" charset="0"/>
              </a:rPr>
              <a:t>- B1:Đốt </a:t>
            </a:r>
            <a:r>
              <a:rPr lang="en-US" sz="2400" dirty="0" err="1" smtClean="0">
                <a:solidFill>
                  <a:srgbClr val="000000"/>
                </a:solidFill>
                <a:latin typeface="Times New Roman" panose="02020603050405020304" pitchFamily="18" charset="0"/>
                <a:cs typeface="Times New Roman" panose="02020603050405020304" pitchFamily="18" charset="0"/>
              </a:rPr>
              <a:t>muỗng</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sắt</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chứa</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lưu</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huỳnh</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ngoài</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không</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khí</a:t>
            </a:r>
            <a:r>
              <a:rPr lang="en-US" sz="2400" dirty="0" smtClean="0">
                <a:solidFill>
                  <a:srgbClr val="000000"/>
                </a:solidFill>
                <a:latin typeface="Times New Roman" panose="02020603050405020304" pitchFamily="18" charset="0"/>
                <a:cs typeface="Times New Roman" panose="02020603050405020304" pitchFamily="18" charset="0"/>
              </a:rPr>
              <a:t>.</a:t>
            </a:r>
          </a:p>
        </p:txBody>
      </p:sp>
      <p:sp>
        <p:nvSpPr>
          <p:cNvPr id="11295" name="Text Box 31"/>
          <p:cNvSpPr txBox="1">
            <a:spLocks noChangeArrowheads="1"/>
          </p:cNvSpPr>
          <p:nvPr/>
        </p:nvSpPr>
        <p:spPr bwMode="auto">
          <a:xfrm>
            <a:off x="4682888" y="1785759"/>
            <a:ext cx="22860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50000"/>
              </a:spcBef>
              <a:spcAft>
                <a:spcPct val="0"/>
              </a:spcAft>
              <a:buFontTx/>
              <a:buNone/>
            </a:pPr>
            <a:r>
              <a:rPr lang="en-US" sz="2400" dirty="0" smtClean="0">
                <a:solidFill>
                  <a:srgbClr val="FF0000"/>
                </a:solidFill>
                <a:latin typeface="Times New Roman" panose="02020603050405020304" pitchFamily="18" charset="0"/>
                <a:cs typeface="Times New Roman" panose="02020603050405020304" pitchFamily="18" charset="0"/>
              </a:rPr>
              <a:t>- S </a:t>
            </a:r>
            <a:r>
              <a:rPr lang="en-US" sz="2400" dirty="0" err="1" smtClean="0">
                <a:solidFill>
                  <a:srgbClr val="FF0000"/>
                </a:solidFill>
                <a:latin typeface="Times New Roman" panose="02020603050405020304" pitchFamily="18" charset="0"/>
                <a:cs typeface="Times New Roman" panose="02020603050405020304" pitchFamily="18" charset="0"/>
              </a:rPr>
              <a:t>cháy</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với</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ngọn</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lửa</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nhỏ</a:t>
            </a:r>
            <a:r>
              <a:rPr lang="en-US" sz="18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màu</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xanh</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nhạt</a:t>
            </a:r>
            <a:endParaRPr lang="en-US" sz="2400" dirty="0" smtClean="0">
              <a:solidFill>
                <a:srgbClr val="FF0000"/>
              </a:solidFill>
              <a:latin typeface="Times New Roman" panose="02020603050405020304" pitchFamily="18" charset="0"/>
              <a:cs typeface="Times New Roman" panose="02020603050405020304" pitchFamily="18" charset="0"/>
            </a:endParaRPr>
          </a:p>
        </p:txBody>
      </p:sp>
      <p:sp>
        <p:nvSpPr>
          <p:cNvPr id="11296" name="Text Box 32"/>
          <p:cNvSpPr txBox="1">
            <a:spLocks noChangeArrowheads="1"/>
          </p:cNvSpPr>
          <p:nvPr/>
        </p:nvSpPr>
        <p:spPr bwMode="auto">
          <a:xfrm>
            <a:off x="1838325" y="4815243"/>
            <a:ext cx="28194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50000"/>
              </a:spcBef>
              <a:spcAft>
                <a:spcPct val="0"/>
              </a:spcAft>
              <a:buFontTx/>
              <a:buNone/>
            </a:pPr>
            <a:r>
              <a:rPr lang="en-US" sz="2400" dirty="0" smtClean="0">
                <a:solidFill>
                  <a:srgbClr val="000000"/>
                </a:solidFill>
                <a:latin typeface="Times New Roman" panose="02020603050405020304" pitchFamily="18" charset="0"/>
                <a:cs typeface="Times New Roman" panose="02020603050405020304" pitchFamily="18" charset="0"/>
              </a:rPr>
              <a:t>- B2:Đưa </a:t>
            </a:r>
            <a:r>
              <a:rPr lang="en-US" sz="2400" dirty="0" err="1" smtClean="0">
                <a:solidFill>
                  <a:srgbClr val="000000"/>
                </a:solidFill>
                <a:latin typeface="Times New Roman" panose="02020603050405020304" pitchFamily="18" charset="0"/>
                <a:cs typeface="Times New Roman" panose="02020603050405020304" pitchFamily="18" charset="0"/>
              </a:rPr>
              <a:t>muỗng</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sắt</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chứa</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lưu</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huỳnh</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đang</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cháy</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vào</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lọ</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chứa</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oxi</a:t>
            </a:r>
            <a:r>
              <a:rPr lang="en-US" sz="2400" dirty="0" smtClean="0">
                <a:solidFill>
                  <a:srgbClr val="000000"/>
                </a:solidFill>
                <a:latin typeface="Times New Roman" panose="02020603050405020304" pitchFamily="18" charset="0"/>
                <a:cs typeface="Times New Roman" panose="02020603050405020304" pitchFamily="18" charset="0"/>
              </a:rPr>
              <a:t>.</a:t>
            </a:r>
          </a:p>
        </p:txBody>
      </p:sp>
      <p:sp>
        <p:nvSpPr>
          <p:cNvPr id="11297" name="Text Box 33"/>
          <p:cNvSpPr txBox="1">
            <a:spLocks noChangeArrowheads="1"/>
          </p:cNvSpPr>
          <p:nvPr/>
        </p:nvSpPr>
        <p:spPr bwMode="auto">
          <a:xfrm>
            <a:off x="4648200" y="4348163"/>
            <a:ext cx="2286000" cy="1785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50000"/>
              </a:spcBef>
              <a:spcAft>
                <a:spcPct val="0"/>
              </a:spcAft>
              <a:buFontTx/>
              <a:buNone/>
            </a:pPr>
            <a:r>
              <a:rPr lang="en-US" sz="2200" dirty="0" smtClean="0">
                <a:solidFill>
                  <a:srgbClr val="FF0000"/>
                </a:solidFill>
                <a:latin typeface="Times New Roman" panose="02020603050405020304" pitchFamily="18" charset="0"/>
                <a:cs typeface="Times New Roman" panose="02020603050405020304" pitchFamily="18" charset="0"/>
              </a:rPr>
              <a:t>- S </a:t>
            </a:r>
            <a:r>
              <a:rPr lang="en-US" sz="2200" dirty="0" err="1" smtClean="0">
                <a:solidFill>
                  <a:srgbClr val="FF0000"/>
                </a:solidFill>
                <a:latin typeface="Times New Roman" panose="02020603050405020304" pitchFamily="18" charset="0"/>
                <a:cs typeface="Times New Roman" panose="02020603050405020304" pitchFamily="18" charset="0"/>
              </a:rPr>
              <a:t>cháy</a:t>
            </a:r>
            <a:r>
              <a:rPr lang="en-US" sz="2200" dirty="0" smtClean="0">
                <a:solidFill>
                  <a:srgbClr val="FF0000"/>
                </a:solidFill>
                <a:latin typeface="Times New Roman" panose="02020603050405020304" pitchFamily="18" charset="0"/>
                <a:cs typeface="Times New Roman" panose="02020603050405020304" pitchFamily="18" charset="0"/>
              </a:rPr>
              <a:t> </a:t>
            </a:r>
            <a:r>
              <a:rPr lang="en-US" sz="2200" dirty="0" err="1" smtClean="0">
                <a:solidFill>
                  <a:srgbClr val="FF0000"/>
                </a:solidFill>
                <a:latin typeface="Times New Roman" panose="02020603050405020304" pitchFamily="18" charset="0"/>
                <a:cs typeface="Times New Roman" panose="02020603050405020304" pitchFamily="18" charset="0"/>
              </a:rPr>
              <a:t>trong</a:t>
            </a:r>
            <a:r>
              <a:rPr lang="en-US" sz="2200" dirty="0" smtClean="0">
                <a:solidFill>
                  <a:srgbClr val="FF0000"/>
                </a:solidFill>
                <a:latin typeface="Times New Roman" panose="02020603050405020304" pitchFamily="18" charset="0"/>
                <a:cs typeface="Times New Roman" panose="02020603050405020304" pitchFamily="18" charset="0"/>
              </a:rPr>
              <a:t> O</a:t>
            </a:r>
            <a:r>
              <a:rPr lang="en-US" sz="2200" baseline="-25000" dirty="0" smtClean="0">
                <a:solidFill>
                  <a:srgbClr val="FF0000"/>
                </a:solidFill>
                <a:latin typeface="Times New Roman" panose="02020603050405020304" pitchFamily="18" charset="0"/>
                <a:cs typeface="Times New Roman" panose="02020603050405020304" pitchFamily="18" charset="0"/>
              </a:rPr>
              <a:t>2</a:t>
            </a:r>
            <a:r>
              <a:rPr lang="en-US" sz="2200" dirty="0" smtClean="0">
                <a:solidFill>
                  <a:srgbClr val="FF0000"/>
                </a:solidFill>
                <a:latin typeface="Times New Roman" panose="02020603050405020304" pitchFamily="18" charset="0"/>
                <a:cs typeface="Times New Roman" panose="02020603050405020304" pitchFamily="18" charset="0"/>
              </a:rPr>
              <a:t> </a:t>
            </a:r>
            <a:r>
              <a:rPr lang="en-US" sz="2200" dirty="0" err="1" smtClean="0">
                <a:solidFill>
                  <a:srgbClr val="FF0000"/>
                </a:solidFill>
                <a:latin typeface="Times New Roman" panose="02020603050405020304" pitchFamily="18" charset="0"/>
                <a:cs typeface="Times New Roman" panose="02020603050405020304" pitchFamily="18" charset="0"/>
              </a:rPr>
              <a:t>mãnh</a:t>
            </a:r>
            <a:r>
              <a:rPr lang="en-US" sz="2200" dirty="0" smtClean="0">
                <a:solidFill>
                  <a:srgbClr val="FF0000"/>
                </a:solidFill>
                <a:latin typeface="Times New Roman" panose="02020603050405020304" pitchFamily="18" charset="0"/>
                <a:cs typeface="Times New Roman" panose="02020603050405020304" pitchFamily="18" charset="0"/>
              </a:rPr>
              <a:t> </a:t>
            </a:r>
            <a:r>
              <a:rPr lang="en-US" sz="2200" dirty="0" err="1" smtClean="0">
                <a:solidFill>
                  <a:srgbClr val="FF0000"/>
                </a:solidFill>
                <a:latin typeface="Times New Roman" panose="02020603050405020304" pitchFamily="18" charset="0"/>
                <a:cs typeface="Times New Roman" panose="02020603050405020304" pitchFamily="18" charset="0"/>
              </a:rPr>
              <a:t>liệt</a:t>
            </a:r>
            <a:r>
              <a:rPr lang="en-US" sz="2200" dirty="0" smtClean="0">
                <a:solidFill>
                  <a:srgbClr val="FF0000"/>
                </a:solidFill>
                <a:latin typeface="Times New Roman" panose="02020603050405020304" pitchFamily="18" charset="0"/>
                <a:cs typeface="Times New Roman" panose="02020603050405020304" pitchFamily="18" charset="0"/>
              </a:rPr>
              <a:t> </a:t>
            </a:r>
            <a:r>
              <a:rPr lang="en-US" sz="2200" dirty="0" err="1" smtClean="0">
                <a:solidFill>
                  <a:srgbClr val="FF0000"/>
                </a:solidFill>
                <a:latin typeface="Times New Roman" panose="02020603050405020304" pitchFamily="18" charset="0"/>
                <a:cs typeface="Times New Roman" panose="02020603050405020304" pitchFamily="18" charset="0"/>
              </a:rPr>
              <a:t>hơn</a:t>
            </a:r>
            <a:r>
              <a:rPr lang="en-US" sz="2200" dirty="0" smtClean="0">
                <a:solidFill>
                  <a:srgbClr val="FF0000"/>
                </a:solidFill>
                <a:latin typeface="Times New Roman" panose="02020603050405020304" pitchFamily="18" charset="0"/>
                <a:cs typeface="Times New Roman" panose="02020603050405020304" pitchFamily="18" charset="0"/>
              </a:rPr>
              <a:t>, </a:t>
            </a:r>
            <a:r>
              <a:rPr lang="en-US" sz="2200" dirty="0" err="1" smtClean="0">
                <a:solidFill>
                  <a:srgbClr val="FF0000"/>
                </a:solidFill>
                <a:latin typeface="Times New Roman" panose="02020603050405020304" pitchFamily="18" charset="0"/>
                <a:cs typeface="Times New Roman" panose="02020603050405020304" pitchFamily="18" charset="0"/>
              </a:rPr>
              <a:t>sinh</a:t>
            </a:r>
            <a:r>
              <a:rPr lang="en-US" sz="2200" dirty="0" smtClean="0">
                <a:solidFill>
                  <a:srgbClr val="FF0000"/>
                </a:solidFill>
                <a:latin typeface="Times New Roman" panose="02020603050405020304" pitchFamily="18" charset="0"/>
                <a:cs typeface="Times New Roman" panose="02020603050405020304" pitchFamily="18" charset="0"/>
              </a:rPr>
              <a:t> </a:t>
            </a:r>
            <a:r>
              <a:rPr lang="en-US" sz="2200" dirty="0" err="1" smtClean="0">
                <a:solidFill>
                  <a:srgbClr val="FF0000"/>
                </a:solidFill>
                <a:latin typeface="Times New Roman" panose="02020603050405020304" pitchFamily="18" charset="0"/>
                <a:cs typeface="Times New Roman" panose="02020603050405020304" pitchFamily="18" charset="0"/>
              </a:rPr>
              <a:t>ra</a:t>
            </a:r>
            <a:r>
              <a:rPr lang="en-US" sz="2200" dirty="0" smtClean="0">
                <a:solidFill>
                  <a:srgbClr val="FF0000"/>
                </a:solidFill>
                <a:latin typeface="Times New Roman" panose="02020603050405020304" pitchFamily="18" charset="0"/>
                <a:cs typeface="Times New Roman" panose="02020603050405020304" pitchFamily="18" charset="0"/>
              </a:rPr>
              <a:t> </a:t>
            </a:r>
            <a:r>
              <a:rPr lang="en-US" sz="2200" dirty="0" err="1" smtClean="0">
                <a:solidFill>
                  <a:srgbClr val="FF0000"/>
                </a:solidFill>
                <a:latin typeface="Times New Roman" panose="02020603050405020304" pitchFamily="18" charset="0"/>
                <a:cs typeface="Times New Roman" panose="02020603050405020304" pitchFamily="18" charset="0"/>
              </a:rPr>
              <a:t>khí</a:t>
            </a:r>
            <a:r>
              <a:rPr lang="en-US" sz="2200" dirty="0" smtClean="0">
                <a:solidFill>
                  <a:srgbClr val="FF0000"/>
                </a:solidFill>
                <a:latin typeface="Times New Roman" panose="02020603050405020304" pitchFamily="18" charset="0"/>
                <a:cs typeface="Times New Roman" panose="02020603050405020304" pitchFamily="18" charset="0"/>
              </a:rPr>
              <a:t> </a:t>
            </a:r>
            <a:r>
              <a:rPr lang="en-US" sz="2200" dirty="0" err="1" smtClean="0">
                <a:solidFill>
                  <a:srgbClr val="FF0000"/>
                </a:solidFill>
                <a:latin typeface="Times New Roman" panose="02020603050405020304" pitchFamily="18" charset="0"/>
                <a:cs typeface="Times New Roman" panose="02020603050405020304" pitchFamily="18" charset="0"/>
              </a:rPr>
              <a:t>mùi</a:t>
            </a:r>
            <a:r>
              <a:rPr lang="en-US" sz="2200" dirty="0" smtClean="0">
                <a:solidFill>
                  <a:srgbClr val="FF0000"/>
                </a:solidFill>
                <a:latin typeface="Times New Roman" panose="02020603050405020304" pitchFamily="18" charset="0"/>
                <a:cs typeface="Times New Roman" panose="02020603050405020304" pitchFamily="18" charset="0"/>
              </a:rPr>
              <a:t> </a:t>
            </a:r>
            <a:r>
              <a:rPr lang="en-US" sz="2200" dirty="0" err="1" smtClean="0">
                <a:solidFill>
                  <a:srgbClr val="FF0000"/>
                </a:solidFill>
                <a:latin typeface="Times New Roman" panose="02020603050405020304" pitchFamily="18" charset="0"/>
                <a:cs typeface="Times New Roman" panose="02020603050405020304" pitchFamily="18" charset="0"/>
              </a:rPr>
              <a:t>hắc</a:t>
            </a:r>
            <a:r>
              <a:rPr lang="en-US" sz="2200" dirty="0" smtClean="0">
                <a:solidFill>
                  <a:srgbClr val="FF0000"/>
                </a:solidFill>
                <a:latin typeface="Times New Roman" panose="02020603050405020304" pitchFamily="18" charset="0"/>
                <a:cs typeface="Times New Roman" panose="02020603050405020304" pitchFamily="18" charset="0"/>
              </a:rPr>
              <a:t>(SO</a:t>
            </a:r>
            <a:r>
              <a:rPr lang="en-US" sz="2200" baseline="-25000" dirty="0" smtClean="0">
                <a:solidFill>
                  <a:srgbClr val="FF0000"/>
                </a:solidFill>
                <a:latin typeface="Times New Roman" panose="02020603050405020304" pitchFamily="18" charset="0"/>
                <a:cs typeface="Times New Roman" panose="02020603050405020304" pitchFamily="18" charset="0"/>
              </a:rPr>
              <a:t>2</a:t>
            </a:r>
            <a:r>
              <a:rPr lang="en-US" sz="2200" dirty="0" smtClean="0">
                <a:solidFill>
                  <a:srgbClr val="FF0000"/>
                </a:solidFill>
                <a:latin typeface="Times New Roman" panose="02020603050405020304" pitchFamily="18" charset="0"/>
                <a:cs typeface="Times New Roman" panose="02020603050405020304" pitchFamily="18" charset="0"/>
              </a:rPr>
              <a:t>) </a:t>
            </a:r>
            <a:r>
              <a:rPr lang="en-US" sz="2200" dirty="0" err="1" smtClean="0">
                <a:solidFill>
                  <a:srgbClr val="FF0000"/>
                </a:solidFill>
                <a:latin typeface="Times New Roman" panose="02020603050405020304" pitchFamily="18" charset="0"/>
                <a:cs typeface="Times New Roman" panose="02020603050405020304" pitchFamily="18" charset="0"/>
              </a:rPr>
              <a:t>và</a:t>
            </a:r>
            <a:r>
              <a:rPr lang="en-US" sz="2200" dirty="0" smtClean="0">
                <a:solidFill>
                  <a:srgbClr val="FF0000"/>
                </a:solidFill>
                <a:latin typeface="Times New Roman" panose="02020603050405020304" pitchFamily="18" charset="0"/>
                <a:cs typeface="Times New Roman" panose="02020603050405020304" pitchFamily="18" charset="0"/>
              </a:rPr>
              <a:t> </a:t>
            </a:r>
            <a:r>
              <a:rPr lang="en-US" sz="2200" dirty="0" err="1" smtClean="0">
                <a:solidFill>
                  <a:srgbClr val="FF0000"/>
                </a:solidFill>
                <a:latin typeface="Times New Roman" panose="02020603050405020304" pitchFamily="18" charset="0"/>
                <a:cs typeface="Times New Roman" panose="02020603050405020304" pitchFamily="18" charset="0"/>
              </a:rPr>
              <a:t>rất</a:t>
            </a:r>
            <a:r>
              <a:rPr lang="en-US" sz="2200" dirty="0" smtClean="0">
                <a:solidFill>
                  <a:srgbClr val="FF0000"/>
                </a:solidFill>
                <a:latin typeface="Times New Roman" panose="02020603050405020304" pitchFamily="18" charset="0"/>
                <a:cs typeface="Times New Roman" panose="02020603050405020304" pitchFamily="18" charset="0"/>
              </a:rPr>
              <a:t> </a:t>
            </a:r>
            <a:r>
              <a:rPr lang="en-US" sz="2200" dirty="0" err="1" smtClean="0">
                <a:solidFill>
                  <a:srgbClr val="FF0000"/>
                </a:solidFill>
                <a:latin typeface="Times New Roman" panose="02020603050405020304" pitchFamily="18" charset="0"/>
                <a:cs typeface="Times New Roman" panose="02020603050405020304" pitchFamily="18" charset="0"/>
              </a:rPr>
              <a:t>ít</a:t>
            </a:r>
            <a:r>
              <a:rPr lang="en-US" sz="2200" dirty="0" smtClean="0">
                <a:solidFill>
                  <a:srgbClr val="FF0000"/>
                </a:solidFill>
                <a:latin typeface="Times New Roman" panose="02020603050405020304" pitchFamily="18" charset="0"/>
                <a:cs typeface="Times New Roman" panose="02020603050405020304" pitchFamily="18" charset="0"/>
              </a:rPr>
              <a:t> (SO</a:t>
            </a:r>
            <a:r>
              <a:rPr lang="en-US" sz="2200" baseline="-25000" dirty="0" smtClean="0">
                <a:solidFill>
                  <a:srgbClr val="FF0000"/>
                </a:solidFill>
                <a:latin typeface="Times New Roman" panose="02020603050405020304" pitchFamily="18" charset="0"/>
                <a:cs typeface="Times New Roman" panose="02020603050405020304" pitchFamily="18" charset="0"/>
              </a:rPr>
              <a:t>3</a:t>
            </a:r>
            <a:r>
              <a:rPr lang="en-US" sz="2200" dirty="0" smtClean="0">
                <a:solidFill>
                  <a:srgbClr val="FF0000"/>
                </a:solidFill>
                <a:latin typeface="Times New Roman" panose="02020603050405020304" pitchFamily="18" charset="0"/>
                <a:cs typeface="Times New Roman" panose="02020603050405020304" pitchFamily="18" charset="0"/>
              </a:rPr>
              <a:t>).</a:t>
            </a:r>
          </a:p>
        </p:txBody>
      </p:sp>
      <p:sp>
        <p:nvSpPr>
          <p:cNvPr id="11298" name="Text Box 34"/>
          <p:cNvSpPr txBox="1">
            <a:spLocks noChangeArrowheads="1"/>
          </p:cNvSpPr>
          <p:nvPr/>
        </p:nvSpPr>
        <p:spPr bwMode="auto">
          <a:xfrm>
            <a:off x="6915150" y="1724025"/>
            <a:ext cx="222885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50000"/>
              </a:spcBef>
              <a:spcAft>
                <a:spcPct val="0"/>
              </a:spcAft>
              <a:buFontTx/>
              <a:buNone/>
            </a:pPr>
            <a:r>
              <a:rPr lang="en-US" sz="2400" dirty="0" err="1" smtClean="0">
                <a:solidFill>
                  <a:srgbClr val="FF0000"/>
                </a:solidFill>
                <a:latin typeface="Times New Roman" panose="02020603050405020304" pitchFamily="18" charset="0"/>
                <a:cs typeface="Times New Roman" panose="02020603050405020304" pitchFamily="18" charset="0"/>
              </a:rPr>
              <a:t>Không</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có</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hiện</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tượng</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xảy</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ra</a:t>
            </a:r>
            <a:endParaRPr lang="en-US" sz="2400" dirty="0" smtClean="0">
              <a:solidFill>
                <a:srgbClr val="FF0000"/>
              </a:solidFill>
              <a:latin typeface="Times New Roman" panose="02020603050405020304" pitchFamily="18" charset="0"/>
              <a:cs typeface="Times New Roman" panose="02020603050405020304" pitchFamily="18" charset="0"/>
            </a:endParaRPr>
          </a:p>
        </p:txBody>
      </p:sp>
      <p:sp>
        <p:nvSpPr>
          <p:cNvPr id="11299" name="Text Box 35"/>
          <p:cNvSpPr txBox="1">
            <a:spLocks noChangeArrowheads="1"/>
          </p:cNvSpPr>
          <p:nvPr/>
        </p:nvSpPr>
        <p:spPr bwMode="auto">
          <a:xfrm>
            <a:off x="6946106" y="4097251"/>
            <a:ext cx="21336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50000"/>
              </a:spcBef>
              <a:spcAft>
                <a:spcPct val="0"/>
              </a:spcAft>
              <a:buFontTx/>
              <a:buNone/>
            </a:pPr>
            <a:r>
              <a:rPr lang="en-US" sz="2400" dirty="0" smtClean="0">
                <a:solidFill>
                  <a:srgbClr val="FF0000"/>
                </a:solidFill>
                <a:latin typeface="Times New Roman" panose="02020603050405020304" pitchFamily="18" charset="0"/>
                <a:cs typeface="Times New Roman" panose="02020603050405020304" pitchFamily="18" charset="0"/>
              </a:rPr>
              <a:t>- S t/d </a:t>
            </a:r>
            <a:r>
              <a:rPr lang="en-US" sz="2400" dirty="0" err="1" smtClean="0">
                <a:solidFill>
                  <a:srgbClr val="FF0000"/>
                </a:solidFill>
                <a:latin typeface="Times New Roman" panose="02020603050405020304" pitchFamily="18" charset="0"/>
                <a:cs typeface="Times New Roman" panose="02020603050405020304" pitchFamily="18" charset="0"/>
              </a:rPr>
              <a:t>với</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khí</a:t>
            </a:r>
            <a:r>
              <a:rPr lang="en-US" sz="2400" dirty="0" smtClean="0">
                <a:solidFill>
                  <a:srgbClr val="FF0000"/>
                </a:solidFill>
                <a:latin typeface="Times New Roman" panose="02020603050405020304" pitchFamily="18" charset="0"/>
                <a:cs typeface="Times New Roman" panose="02020603050405020304" pitchFamily="18" charset="0"/>
              </a:rPr>
              <a:t> O</a:t>
            </a:r>
            <a:r>
              <a:rPr lang="en-US" sz="2400" baseline="-25000" dirty="0" smtClean="0">
                <a:solidFill>
                  <a:srgbClr val="FF0000"/>
                </a:solidFill>
                <a:latin typeface="Times New Roman" panose="02020603050405020304" pitchFamily="18" charset="0"/>
                <a:cs typeface="Times New Roman" panose="02020603050405020304" pitchFamily="18" charset="0"/>
              </a:rPr>
              <a:t>2</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sinh</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ra</a:t>
            </a:r>
            <a:r>
              <a:rPr lang="en-US" sz="2400" dirty="0" smtClean="0">
                <a:solidFill>
                  <a:srgbClr val="FF0000"/>
                </a:solidFill>
                <a:latin typeface="Times New Roman" panose="02020603050405020304" pitchFamily="18" charset="0"/>
                <a:cs typeface="Times New Roman" panose="02020603050405020304" pitchFamily="18" charset="0"/>
              </a:rPr>
              <a:t> SO</a:t>
            </a:r>
            <a:r>
              <a:rPr lang="en-US" sz="2400" baseline="-25000" dirty="0" smtClean="0">
                <a:solidFill>
                  <a:srgbClr val="FF0000"/>
                </a:solidFill>
                <a:latin typeface="Times New Roman" panose="02020603050405020304" pitchFamily="18" charset="0"/>
                <a:cs typeface="Times New Roman" panose="02020603050405020304" pitchFamily="18" charset="0"/>
              </a:rPr>
              <a:t>2</a:t>
            </a:r>
            <a:r>
              <a:rPr lang="en-US" sz="2400" dirty="0" smtClean="0">
                <a:solidFill>
                  <a:srgbClr val="FF0000"/>
                </a:solidFill>
                <a:latin typeface="Times New Roman" panose="02020603050405020304" pitchFamily="18" charset="0"/>
                <a:cs typeface="Times New Roman" panose="02020603050405020304" pitchFamily="18" charset="0"/>
              </a:rPr>
              <a:t>(</a:t>
            </a:r>
            <a:r>
              <a:rPr lang="en-US" sz="2400" dirty="0" err="1" smtClean="0">
                <a:solidFill>
                  <a:srgbClr val="FF0000"/>
                </a:solidFill>
                <a:latin typeface="Times New Roman" panose="02020603050405020304" pitchFamily="18" charset="0"/>
                <a:cs typeface="Times New Roman" panose="02020603050405020304" pitchFamily="18" charset="0"/>
              </a:rPr>
              <a:t>Sunfurơ</a:t>
            </a:r>
            <a:r>
              <a:rPr lang="en-US" sz="2400" dirty="0" smtClean="0">
                <a:solidFill>
                  <a:srgbClr val="FF0000"/>
                </a:solidFill>
              </a:rPr>
              <a:t>)</a:t>
            </a:r>
          </a:p>
        </p:txBody>
      </p:sp>
      <p:sp>
        <p:nvSpPr>
          <p:cNvPr id="11300" name="Text Box 36"/>
          <p:cNvSpPr txBox="1">
            <a:spLocks noChangeArrowheads="1"/>
          </p:cNvSpPr>
          <p:nvPr/>
        </p:nvSpPr>
        <p:spPr bwMode="auto">
          <a:xfrm>
            <a:off x="6891337" y="5263461"/>
            <a:ext cx="2276475" cy="779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50000"/>
              </a:spcBef>
              <a:spcAft>
                <a:spcPct val="0"/>
              </a:spcAft>
              <a:buFontTx/>
              <a:buNone/>
            </a:pPr>
            <a:r>
              <a:rPr lang="en-US" sz="1800" dirty="0" smtClean="0">
                <a:solidFill>
                  <a:srgbClr val="FF0000"/>
                </a:solidFill>
                <a:latin typeface="Times New Roman" panose="02020603050405020304" pitchFamily="18" charset="0"/>
                <a:cs typeface="Times New Roman" panose="02020603050405020304" pitchFamily="18" charset="0"/>
              </a:rPr>
              <a:t>S</a:t>
            </a:r>
            <a:r>
              <a:rPr lang="en-US" sz="1800" baseline="-25000" dirty="0" smtClean="0">
                <a:solidFill>
                  <a:srgbClr val="FF0000"/>
                </a:solidFill>
                <a:latin typeface="Times New Roman" panose="02020603050405020304" pitchFamily="18" charset="0"/>
                <a:cs typeface="Times New Roman" panose="02020603050405020304" pitchFamily="18" charset="0"/>
              </a:rPr>
              <a:t>(r)+</a:t>
            </a:r>
            <a:r>
              <a:rPr lang="en-US" sz="1800" dirty="0" smtClean="0">
                <a:solidFill>
                  <a:srgbClr val="FF0000"/>
                </a:solidFill>
                <a:latin typeface="Times New Roman" panose="02020603050405020304" pitchFamily="18" charset="0"/>
                <a:cs typeface="Times New Roman" panose="02020603050405020304" pitchFamily="18" charset="0"/>
              </a:rPr>
              <a:t>O</a:t>
            </a:r>
            <a:r>
              <a:rPr lang="en-US" sz="1800" baseline="-25000" dirty="0" smtClean="0">
                <a:solidFill>
                  <a:srgbClr val="FF0000"/>
                </a:solidFill>
                <a:latin typeface="Times New Roman" panose="02020603050405020304" pitchFamily="18" charset="0"/>
                <a:cs typeface="Times New Roman" panose="02020603050405020304" pitchFamily="18" charset="0"/>
              </a:rPr>
              <a:t>2(k)</a:t>
            </a:r>
            <a:r>
              <a:rPr lang="en-US" sz="1800" dirty="0" smtClean="0">
                <a:solidFill>
                  <a:srgbClr val="FF0000"/>
                </a:solidFill>
                <a:latin typeface="Times New Roman" panose="02020603050405020304" pitchFamily="18" charset="0"/>
                <a:cs typeface="Times New Roman" panose="02020603050405020304" pitchFamily="18" charset="0"/>
              </a:rPr>
              <a:t>         SO</a:t>
            </a:r>
            <a:r>
              <a:rPr lang="en-US" sz="1800" baseline="-25000" dirty="0" smtClean="0">
                <a:solidFill>
                  <a:srgbClr val="FF0000"/>
                </a:solidFill>
                <a:latin typeface="Times New Roman" panose="02020603050405020304" pitchFamily="18" charset="0"/>
                <a:cs typeface="Times New Roman" panose="02020603050405020304" pitchFamily="18" charset="0"/>
              </a:rPr>
              <a:t>2(r)</a:t>
            </a:r>
          </a:p>
          <a:p>
            <a:pPr fontAlgn="base">
              <a:spcBef>
                <a:spcPct val="50000"/>
              </a:spcBef>
              <a:spcAft>
                <a:spcPct val="0"/>
              </a:spcAft>
              <a:buFontTx/>
              <a:buNone/>
            </a:pPr>
            <a:r>
              <a:rPr lang="en-US" sz="1800" dirty="0" smtClean="0">
                <a:solidFill>
                  <a:srgbClr val="FF0000"/>
                </a:solidFill>
                <a:latin typeface="Times New Roman" panose="02020603050405020304" pitchFamily="18" charset="0"/>
                <a:cs typeface="Times New Roman" panose="02020603050405020304" pitchFamily="18" charset="0"/>
              </a:rPr>
              <a:t>(</a:t>
            </a:r>
            <a:r>
              <a:rPr lang="en-US" sz="1800" dirty="0" err="1" smtClean="0">
                <a:solidFill>
                  <a:srgbClr val="FF0000"/>
                </a:solidFill>
                <a:latin typeface="Times New Roman" panose="02020603050405020304" pitchFamily="18" charset="0"/>
                <a:cs typeface="Times New Roman" panose="02020603050405020304" pitchFamily="18" charset="0"/>
              </a:rPr>
              <a:t>Vàng</a:t>
            </a:r>
            <a:r>
              <a:rPr lang="en-US" sz="1800" dirty="0" smtClean="0">
                <a:solidFill>
                  <a:srgbClr val="FF0000"/>
                </a:solidFill>
                <a:latin typeface="Times New Roman" panose="02020603050405020304" pitchFamily="18" charset="0"/>
                <a:cs typeface="Times New Roman" panose="02020603050405020304" pitchFamily="18" charset="0"/>
              </a:rPr>
              <a:t>)          (</a:t>
            </a:r>
            <a:r>
              <a:rPr lang="en-US" sz="1800" dirty="0" err="1" smtClean="0">
                <a:solidFill>
                  <a:srgbClr val="FF0000"/>
                </a:solidFill>
                <a:latin typeface="Times New Roman" panose="02020603050405020304" pitchFamily="18" charset="0"/>
                <a:cs typeface="Times New Roman" panose="02020603050405020304" pitchFamily="18" charset="0"/>
              </a:rPr>
              <a:t>Trắng</a:t>
            </a:r>
            <a:r>
              <a:rPr lang="en-US" sz="1800" dirty="0" smtClean="0">
                <a:solidFill>
                  <a:srgbClr val="FF0000"/>
                </a:solidFill>
                <a:latin typeface="Times New Roman" panose="02020603050405020304" pitchFamily="18" charset="0"/>
                <a:cs typeface="Times New Roman" panose="02020603050405020304" pitchFamily="18" charset="0"/>
              </a:rPr>
              <a:t>)</a:t>
            </a:r>
          </a:p>
        </p:txBody>
      </p:sp>
      <p:grpSp>
        <p:nvGrpSpPr>
          <p:cNvPr id="11301" name="Group 37"/>
          <p:cNvGrpSpPr>
            <a:grpSpLocks/>
          </p:cNvGrpSpPr>
          <p:nvPr/>
        </p:nvGrpSpPr>
        <p:grpSpPr bwMode="auto">
          <a:xfrm>
            <a:off x="7822406" y="5240715"/>
            <a:ext cx="457200" cy="366712"/>
            <a:chOff x="4752" y="3168"/>
            <a:chExt cx="288" cy="231"/>
          </a:xfrm>
        </p:grpSpPr>
        <p:sp>
          <p:nvSpPr>
            <p:cNvPr id="11302" name="Text Box 38"/>
            <p:cNvSpPr txBox="1">
              <a:spLocks noChangeArrowheads="1"/>
            </p:cNvSpPr>
            <p:nvPr/>
          </p:nvSpPr>
          <p:spPr bwMode="auto">
            <a:xfrm>
              <a:off x="4800" y="3168"/>
              <a:ext cx="24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50000"/>
                </a:spcBef>
                <a:spcAft>
                  <a:spcPct val="0"/>
                </a:spcAft>
                <a:buFontTx/>
                <a:buNone/>
              </a:pPr>
              <a:r>
                <a:rPr lang="en-US" sz="1800" dirty="0" smtClean="0">
                  <a:solidFill>
                    <a:srgbClr val="FF0000"/>
                  </a:solidFill>
                </a:rPr>
                <a:t>t</a:t>
              </a:r>
              <a:r>
                <a:rPr lang="en-US" sz="1800" baseline="30000" dirty="0" smtClean="0">
                  <a:solidFill>
                    <a:srgbClr val="FF0000"/>
                  </a:solidFill>
                </a:rPr>
                <a:t>o</a:t>
              </a:r>
              <a:endParaRPr lang="en-US" sz="1800" dirty="0" smtClean="0">
                <a:solidFill>
                  <a:srgbClr val="FF0000"/>
                </a:solidFill>
              </a:endParaRPr>
            </a:p>
          </p:txBody>
        </p:sp>
        <p:sp>
          <p:nvSpPr>
            <p:cNvPr id="11303" name="Line 39"/>
            <p:cNvSpPr>
              <a:spLocks noChangeShapeType="1"/>
            </p:cNvSpPr>
            <p:nvPr/>
          </p:nvSpPr>
          <p:spPr bwMode="auto">
            <a:xfrm>
              <a:off x="4752" y="3360"/>
              <a:ext cx="240" cy="0"/>
            </a:xfrm>
            <a:prstGeom prst="line">
              <a:avLst/>
            </a:prstGeom>
            <a:noFill/>
            <a:ln w="9525">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800" smtClean="0">
                <a:solidFill>
                  <a:srgbClr val="000000"/>
                </a:solidFill>
              </a:endParaRPr>
            </a:p>
          </p:txBody>
        </p:sp>
      </p:grpSp>
    </p:spTree>
    <p:extLst>
      <p:ext uri="{BB962C8B-B14F-4D97-AF65-F5344CB8AC3E}">
        <p14:creationId xmlns:p14="http://schemas.microsoft.com/office/powerpoint/2010/main" val="170041563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dk1"/>
          </a:lnRef>
          <a:fillRef idx="1">
            <a:schemeClr val="lt1"/>
          </a:fillRef>
          <a:effectRef idx="0">
            <a:schemeClr val="dk1"/>
          </a:effectRef>
          <a:fontRef idx="minor">
            <a:schemeClr val="dk1"/>
          </a:fontRef>
        </p:style>
        <p:txBody>
          <a:bodyPr>
            <a:normAutofit/>
          </a:bodyPr>
          <a:lstStyle/>
          <a:p>
            <a:r>
              <a:rPr lang="en-US" sz="5400" i="1" u="sng" dirty="0" err="1" smtClean="0">
                <a:solidFill>
                  <a:srgbClr val="FF0000"/>
                </a:solidFill>
                <a:latin typeface="Times New Roman" pitchFamily="18" charset="0"/>
                <a:cs typeface="Times New Roman" pitchFamily="18" charset="0"/>
              </a:rPr>
              <a:t>b</a:t>
            </a:r>
            <a:r>
              <a:rPr lang="en-US" sz="5400" u="sng" dirty="0" err="1" smtClean="0">
                <a:solidFill>
                  <a:srgbClr val="FF0000"/>
                </a:solidFill>
                <a:latin typeface="Times New Roman" pitchFamily="18" charset="0"/>
                <a:cs typeface="Times New Roman" pitchFamily="18" charset="0"/>
              </a:rPr>
              <a:t>.</a:t>
            </a:r>
            <a:r>
              <a:rPr lang="en-US" sz="5400" i="1" u="sng" dirty="0" err="1" smtClean="0">
                <a:solidFill>
                  <a:srgbClr val="FF0000"/>
                </a:solidFill>
                <a:latin typeface="Times New Roman" pitchFamily="18" charset="0"/>
                <a:cs typeface="Times New Roman" pitchFamily="18" charset="0"/>
              </a:rPr>
              <a:t>Với</a:t>
            </a:r>
            <a:r>
              <a:rPr lang="en-US" sz="5400" i="1" u="sng" dirty="0" smtClean="0">
                <a:solidFill>
                  <a:srgbClr val="FF0000"/>
                </a:solidFill>
                <a:latin typeface="Times New Roman" pitchFamily="18" charset="0"/>
                <a:cs typeface="Times New Roman" pitchFamily="18" charset="0"/>
              </a:rPr>
              <a:t> </a:t>
            </a:r>
            <a:r>
              <a:rPr lang="en-US" sz="5400" i="1" u="sng" dirty="0" err="1" smtClean="0">
                <a:solidFill>
                  <a:srgbClr val="FF0000"/>
                </a:solidFill>
                <a:latin typeface="Times New Roman" pitchFamily="18" charset="0"/>
                <a:cs typeface="Times New Roman" pitchFamily="18" charset="0"/>
              </a:rPr>
              <a:t>photpho</a:t>
            </a:r>
            <a:r>
              <a:rPr lang="en-US" sz="5400" u="sng" dirty="0">
                <a:solidFill>
                  <a:srgbClr val="FF0000"/>
                </a:solidFill>
                <a:latin typeface="Times New Roman" pitchFamily="18" charset="0"/>
                <a:cs typeface="Times New Roman" pitchFamily="18" charset="0"/>
              </a:rPr>
              <a:t>:</a:t>
            </a:r>
          </a:p>
        </p:txBody>
      </p:sp>
      <p:sp>
        <p:nvSpPr>
          <p:cNvPr id="3" name="Content Placeholder 2"/>
          <p:cNvSpPr>
            <a:spLocks noGrp="1"/>
          </p:cNvSpPr>
          <p:nvPr>
            <p:ph idx="1"/>
          </p:nvPr>
        </p:nvSpPr>
        <p:spPr>
          <a:xfrm>
            <a:off x="457200" y="1600200"/>
            <a:ext cx="8229600" cy="5029200"/>
          </a:xfrm>
        </p:spPr>
        <p:style>
          <a:lnRef idx="2">
            <a:schemeClr val="dk1"/>
          </a:lnRef>
          <a:fillRef idx="1">
            <a:schemeClr val="lt1"/>
          </a:fillRef>
          <a:effectRef idx="0">
            <a:schemeClr val="dk1"/>
          </a:effectRef>
          <a:fontRef idx="minor">
            <a:schemeClr val="dk1"/>
          </a:fontRef>
        </p:style>
        <p:txBody>
          <a:bodyPr>
            <a:normAutofit/>
          </a:bodyPr>
          <a:lstStyle/>
          <a:p>
            <a:pPr>
              <a:buFont typeface="Wingdings" pitchFamily="2" charset="2"/>
              <a:buChar char="v"/>
            </a:pPr>
            <a:r>
              <a:rPr lang="en-US" sz="4000" b="1" dirty="0" err="1" smtClean="0">
                <a:latin typeface="Times New Roman" pitchFamily="18" charset="0"/>
                <a:cs typeface="Times New Roman" pitchFamily="18" charset="0"/>
              </a:rPr>
              <a:t>Thí</a:t>
            </a:r>
            <a:r>
              <a:rPr lang="en-US" sz="4000" b="1"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nghiệm</a:t>
            </a:r>
            <a:endParaRPr lang="en-US" sz="4000" b="1" dirty="0" smtClean="0">
              <a:latin typeface="Times New Roman" pitchFamily="18" charset="0"/>
              <a:cs typeface="Times New Roman" pitchFamily="18" charset="0"/>
            </a:endParaRPr>
          </a:p>
          <a:p>
            <a:pPr>
              <a:buFont typeface="Wingdings" pitchFamily="2" charset="2"/>
              <a:buChar char="§"/>
            </a:pPr>
            <a:r>
              <a:rPr lang="vi-VN" sz="4000" dirty="0">
                <a:latin typeface="Times New Roman" pitchFamily="18" charset="0"/>
                <a:cs typeface="Times New Roman" pitchFamily="18" charset="0"/>
              </a:rPr>
              <a:t>Đưa muỗng sắt có chứa bột </a:t>
            </a:r>
            <a:r>
              <a:rPr lang="en-US" sz="4000" dirty="0" err="1" smtClean="0">
                <a:latin typeface="Times New Roman" pitchFamily="18" charset="0"/>
                <a:cs typeface="Times New Roman" pitchFamily="18" charset="0"/>
              </a:rPr>
              <a:t>photpho</a:t>
            </a:r>
            <a:r>
              <a:rPr lang="en-US" sz="4000" dirty="0">
                <a:latin typeface="Times New Roman" pitchFamily="18" charset="0"/>
                <a:cs typeface="Times New Roman" pitchFamily="18" charset="0"/>
              </a:rPr>
              <a:t> </a:t>
            </a:r>
            <a:r>
              <a:rPr lang="en-US" sz="4000" dirty="0" err="1" smtClean="0">
                <a:latin typeface="Times New Roman" pitchFamily="18" charset="0"/>
                <a:cs typeface="Times New Roman" pitchFamily="18" charset="0"/>
              </a:rPr>
              <a:t>đỏ</a:t>
            </a:r>
            <a:r>
              <a:rPr lang="en-US" sz="4000" dirty="0" smtClean="0">
                <a:latin typeface="Times New Roman" pitchFamily="18" charset="0"/>
                <a:cs typeface="Times New Roman" pitchFamily="18" charset="0"/>
              </a:rPr>
              <a:t> </a:t>
            </a:r>
            <a:r>
              <a:rPr lang="vi-VN" sz="4000" dirty="0" smtClean="0">
                <a:latin typeface="Times New Roman" pitchFamily="18" charset="0"/>
                <a:cs typeface="Times New Roman" pitchFamily="18" charset="0"/>
              </a:rPr>
              <a:t>vào </a:t>
            </a:r>
            <a:r>
              <a:rPr lang="vi-VN" sz="4000" dirty="0">
                <a:latin typeface="Times New Roman" pitchFamily="18" charset="0"/>
                <a:cs typeface="Times New Roman" pitchFamily="18" charset="0"/>
              </a:rPr>
              <a:t>ngọn lửa đèn cồn cho đến khi </a:t>
            </a:r>
            <a:r>
              <a:rPr lang="en-US" sz="4000" dirty="0" err="1" smtClean="0">
                <a:latin typeface="Times New Roman" pitchFamily="18" charset="0"/>
                <a:cs typeface="Times New Roman" pitchFamily="18" charset="0"/>
              </a:rPr>
              <a:t>photpho</a:t>
            </a:r>
            <a:r>
              <a:rPr lang="en-US" sz="4000" dirty="0" smtClean="0">
                <a:latin typeface="Times New Roman" pitchFamily="18" charset="0"/>
                <a:cs typeface="Times New Roman" pitchFamily="18" charset="0"/>
              </a:rPr>
              <a:t> </a:t>
            </a:r>
            <a:r>
              <a:rPr lang="vi-VN" sz="4000" dirty="0" smtClean="0">
                <a:latin typeface="Times New Roman" pitchFamily="18" charset="0"/>
                <a:cs typeface="Times New Roman" pitchFamily="18" charset="0"/>
              </a:rPr>
              <a:t>nóng </a:t>
            </a:r>
            <a:r>
              <a:rPr lang="vi-VN" sz="4000" dirty="0">
                <a:latin typeface="Times New Roman" pitchFamily="18" charset="0"/>
                <a:cs typeface="Times New Roman" pitchFamily="18" charset="0"/>
              </a:rPr>
              <a:t>chảy.</a:t>
            </a:r>
          </a:p>
          <a:p>
            <a:pPr>
              <a:buFont typeface="Wingdings" pitchFamily="2" charset="2"/>
              <a:buChar char="§"/>
            </a:pPr>
            <a:r>
              <a:rPr lang="vi-VN" sz="4000" dirty="0">
                <a:latin typeface="Times New Roman" pitchFamily="18" charset="0"/>
                <a:cs typeface="Times New Roman" pitchFamily="18" charset="0"/>
              </a:rPr>
              <a:t>Sau đó đưa </a:t>
            </a:r>
            <a:r>
              <a:rPr lang="en-US" sz="4000" dirty="0" err="1" smtClean="0">
                <a:latin typeface="Times New Roman" pitchFamily="18" charset="0"/>
                <a:cs typeface="Times New Roman" pitchFamily="18" charset="0"/>
              </a:rPr>
              <a:t>photpho</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đỏ</a:t>
            </a:r>
            <a:r>
              <a:rPr lang="en-US" sz="4000" dirty="0" smtClean="0">
                <a:latin typeface="Times New Roman" pitchFamily="18" charset="0"/>
                <a:cs typeface="Times New Roman" pitchFamily="18" charset="0"/>
              </a:rPr>
              <a:t> </a:t>
            </a:r>
            <a:r>
              <a:rPr lang="vi-VN" sz="4000" dirty="0" smtClean="0">
                <a:latin typeface="Times New Roman" pitchFamily="18" charset="0"/>
                <a:cs typeface="Times New Roman" pitchFamily="18" charset="0"/>
              </a:rPr>
              <a:t>đang </a:t>
            </a:r>
            <a:r>
              <a:rPr lang="vi-VN" sz="4000" dirty="0">
                <a:latin typeface="Times New Roman" pitchFamily="18" charset="0"/>
                <a:cs typeface="Times New Roman" pitchFamily="18" charset="0"/>
              </a:rPr>
              <a:t>cháy vào lọ có chứa khí oxi.</a:t>
            </a:r>
          </a:p>
          <a:p>
            <a:pPr marL="0" indent="0">
              <a:buNone/>
            </a:pPr>
            <a:endParaRPr lang="en-US" sz="4000" dirty="0">
              <a:latin typeface="Times New Roman" pitchFamily="18" charset="0"/>
              <a:cs typeface="Times New Roman" pitchFamily="18" charset="0"/>
            </a:endParaRPr>
          </a:p>
        </p:txBody>
      </p:sp>
    </p:spTree>
    <p:extLst>
      <p:ext uri="{BB962C8B-B14F-4D97-AF65-F5344CB8AC3E}">
        <p14:creationId xmlns:p14="http://schemas.microsoft.com/office/powerpoint/2010/main" val="24828400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hotpho tác dụng với Oxi.mp4">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381000" y="457200"/>
            <a:ext cx="8458200" cy="5668963"/>
          </a:xfrm>
        </p:spPr>
      </p:pic>
    </p:spTree>
    <p:extLst>
      <p:ext uri="{BB962C8B-B14F-4D97-AF65-F5344CB8AC3E}">
        <p14:creationId xmlns:p14="http://schemas.microsoft.com/office/powerpoint/2010/main" val="6426325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32" name="Group 52"/>
          <p:cNvGraphicFramePr>
            <a:graphicFrameLocks noGrp="1"/>
          </p:cNvGraphicFramePr>
          <p:nvPr>
            <p:ph/>
            <p:extLst>
              <p:ext uri="{D42A27DB-BD31-4B8C-83A1-F6EECF244321}">
                <p14:modId xmlns:p14="http://schemas.microsoft.com/office/powerpoint/2010/main" val="863646696"/>
              </p:ext>
            </p:extLst>
          </p:nvPr>
        </p:nvGraphicFramePr>
        <p:xfrm>
          <a:off x="152400" y="914400"/>
          <a:ext cx="8686800" cy="5575310"/>
        </p:xfrm>
        <a:graphic>
          <a:graphicData uri="http://schemas.openxmlformats.org/drawingml/2006/table">
            <a:tbl>
              <a:tblPr/>
              <a:tblGrid>
                <a:gridCol w="1398588"/>
                <a:gridCol w="2428875"/>
                <a:gridCol w="2573337"/>
                <a:gridCol w="2286000"/>
              </a:tblGrid>
              <a:tr h="82293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Thí</a:t>
                      </a:r>
                      <a:r>
                        <a:rPr kumimoji="0" 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nghiệm</a:t>
                      </a:r>
                      <a:endParaRPr kumimoji="0" 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err="1" smtClean="0">
                          <a:ln>
                            <a:noFill/>
                          </a:ln>
                          <a:solidFill>
                            <a:srgbClr val="003300"/>
                          </a:solidFill>
                          <a:effectLst/>
                          <a:latin typeface="Times New Roman" panose="02020603050405020304" pitchFamily="18" charset="0"/>
                          <a:cs typeface="Times New Roman" panose="02020603050405020304" pitchFamily="18" charset="0"/>
                        </a:rPr>
                        <a:t>C</a:t>
                      </a:r>
                      <a:r>
                        <a:rPr kumimoji="0" 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ách</a:t>
                      </a:r>
                      <a:r>
                        <a:rPr kumimoji="0" 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tiến</a:t>
                      </a:r>
                      <a:r>
                        <a:rPr kumimoji="0" 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hành</a:t>
                      </a:r>
                      <a:endParaRPr kumimoji="0" 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err="1" smtClean="0">
                          <a:ln>
                            <a:noFill/>
                          </a:ln>
                          <a:solidFill>
                            <a:srgbClr val="003300"/>
                          </a:solidFill>
                          <a:effectLst/>
                          <a:latin typeface="Times New Roman" panose="02020603050405020304" pitchFamily="18" charset="0"/>
                          <a:cs typeface="Times New Roman" panose="02020603050405020304" pitchFamily="18" charset="0"/>
                        </a:rPr>
                        <a:t>Hi</a:t>
                      </a:r>
                      <a:r>
                        <a:rPr kumimoji="0" 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ện</a:t>
                      </a:r>
                      <a:r>
                        <a:rPr kumimoji="0" 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tượng</a:t>
                      </a:r>
                      <a:endParaRPr kumimoji="0" 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err="1" smtClean="0">
                          <a:ln>
                            <a:noFill/>
                          </a:ln>
                          <a:solidFill>
                            <a:srgbClr val="003300"/>
                          </a:solidFill>
                          <a:effectLst/>
                          <a:latin typeface="Times New Roman" panose="02020603050405020304" pitchFamily="18" charset="0"/>
                          <a:cs typeface="Times New Roman" panose="02020603050405020304" pitchFamily="18" charset="0"/>
                        </a:rPr>
                        <a:t>K</a:t>
                      </a:r>
                      <a:r>
                        <a:rPr kumimoji="0" 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ết</a:t>
                      </a:r>
                      <a:r>
                        <a:rPr kumimoji="0" 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luận</a:t>
                      </a:r>
                      <a:r>
                        <a:rPr kumimoji="0" 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-PTHH</a:t>
                      </a: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376181">
                <a:tc rowSpan="2">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1. </a:t>
                      </a:r>
                      <a:r>
                        <a:rPr kumimoji="0" 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Đốt</a:t>
                      </a:r>
                      <a:r>
                        <a:rPr kumimoji="0" 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phốt</a:t>
                      </a:r>
                      <a:r>
                        <a:rPr kumimoji="0" 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pho </a:t>
                      </a:r>
                      <a:r>
                        <a:rPr kumimoji="0" 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ngoài</a:t>
                      </a:r>
                      <a:r>
                        <a:rPr kumimoji="0" 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không</a:t>
                      </a:r>
                      <a:r>
                        <a:rPr kumimoji="0" 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khí</a:t>
                      </a:r>
                      <a:endParaRPr kumimoji="0" 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2.Đốt </a:t>
                      </a:r>
                      <a:r>
                        <a:rPr kumimoji="0" 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phốt</a:t>
                      </a:r>
                      <a:r>
                        <a:rPr kumimoji="0" 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pho </a:t>
                      </a:r>
                      <a:r>
                        <a:rPr kumimoji="0" 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trong</a:t>
                      </a:r>
                      <a:r>
                        <a:rPr kumimoji="0" 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khí</a:t>
                      </a:r>
                      <a:r>
                        <a:rPr kumimoji="0" 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oxi</a:t>
                      </a:r>
                      <a:endParaRPr kumimoji="0" 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dirty="0" smtClean="0">
                        <a:ln>
                          <a:noFill/>
                        </a:ln>
                        <a:solidFill>
                          <a:schemeClr val="tx1"/>
                        </a:solidFill>
                        <a:effectLst/>
                        <a:latin typeface="Arial" panose="020B0604020202020204" pitchFamily="34" charset="0"/>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dirty="0" smtClean="0">
                        <a:ln>
                          <a:noFill/>
                        </a:ln>
                        <a:solidFill>
                          <a:schemeClr val="tx1"/>
                        </a:solidFill>
                        <a:effectLst/>
                        <a:latin typeface="Arial" panose="020B0604020202020204" pitchFamily="34" charset="0"/>
                      </a:endParaRP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376181">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dirty="0" smtClean="0">
                        <a:ln>
                          <a:noFill/>
                        </a:ln>
                        <a:solidFill>
                          <a:schemeClr val="tx1"/>
                        </a:solidFill>
                        <a:effectLst/>
                        <a:latin typeface="Arial" panose="020B0604020202020204" pitchFamily="34" charset="0"/>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dirty="0" smtClean="0">
                        <a:ln>
                          <a:noFill/>
                        </a:ln>
                        <a:solidFill>
                          <a:schemeClr val="tx1"/>
                        </a:solidFill>
                        <a:effectLst/>
                        <a:latin typeface="Arial" panose="020B0604020202020204" pitchFamily="34" charset="0"/>
                      </a:endParaRP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315" name="Text Box 27"/>
          <p:cNvSpPr txBox="1">
            <a:spLocks noChangeArrowheads="1"/>
          </p:cNvSpPr>
          <p:nvPr/>
        </p:nvSpPr>
        <p:spPr bwMode="auto">
          <a:xfrm>
            <a:off x="3048000" y="228600"/>
            <a:ext cx="36576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50000"/>
              </a:spcBef>
              <a:spcAft>
                <a:spcPct val="0"/>
              </a:spcAft>
              <a:buFontTx/>
              <a:buNone/>
            </a:pPr>
            <a:r>
              <a:rPr lang="en-US" b="1" dirty="0" err="1" smtClean="0">
                <a:solidFill>
                  <a:srgbClr val="FF0000"/>
                </a:solidFill>
                <a:latin typeface="Times New Roman" panose="02020603050405020304" pitchFamily="18" charset="0"/>
                <a:cs typeface="Times New Roman" panose="02020603050405020304" pitchFamily="18" charset="0"/>
              </a:rPr>
              <a:t>Phiếu</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học</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tập</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số</a:t>
            </a:r>
            <a:r>
              <a:rPr lang="en-US" b="1" dirty="0" smtClean="0">
                <a:solidFill>
                  <a:srgbClr val="FF0000"/>
                </a:solidFill>
                <a:latin typeface="Times New Roman" panose="02020603050405020304" pitchFamily="18" charset="0"/>
                <a:cs typeface="Times New Roman" panose="02020603050405020304" pitchFamily="18" charset="0"/>
              </a:rPr>
              <a:t> 2</a:t>
            </a:r>
          </a:p>
        </p:txBody>
      </p:sp>
      <p:sp>
        <p:nvSpPr>
          <p:cNvPr id="12317" name="Text Box 29"/>
          <p:cNvSpPr txBox="1">
            <a:spLocks noChangeArrowheads="1"/>
          </p:cNvSpPr>
          <p:nvPr/>
        </p:nvSpPr>
        <p:spPr bwMode="auto">
          <a:xfrm>
            <a:off x="1590675" y="1758997"/>
            <a:ext cx="2414587"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50000"/>
              </a:spcBef>
              <a:spcAft>
                <a:spcPct val="0"/>
              </a:spcAft>
              <a:buFontTx/>
              <a:buNone/>
            </a:pPr>
            <a:r>
              <a:rPr lang="en-US" sz="2400" dirty="0" smtClean="0">
                <a:solidFill>
                  <a:srgbClr val="000000"/>
                </a:solidFill>
                <a:latin typeface="Times New Roman" panose="02020603050405020304" pitchFamily="18" charset="0"/>
                <a:cs typeface="Times New Roman" panose="02020603050405020304" pitchFamily="18" charset="0"/>
              </a:rPr>
              <a:t>- B2:Đốt </a:t>
            </a:r>
            <a:r>
              <a:rPr lang="en-US" sz="2400" dirty="0" err="1" smtClean="0">
                <a:solidFill>
                  <a:srgbClr val="000000"/>
                </a:solidFill>
                <a:latin typeface="Times New Roman" panose="02020603050405020304" pitchFamily="18" charset="0"/>
                <a:cs typeface="Times New Roman" panose="02020603050405020304" pitchFamily="18" charset="0"/>
              </a:rPr>
              <a:t>muỗng</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sắt</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chứa</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phốt</a:t>
            </a:r>
            <a:r>
              <a:rPr lang="en-US" sz="2400" dirty="0" smtClean="0">
                <a:solidFill>
                  <a:srgbClr val="000000"/>
                </a:solidFill>
                <a:latin typeface="Times New Roman" panose="02020603050405020304" pitchFamily="18" charset="0"/>
                <a:cs typeface="Times New Roman" panose="02020603050405020304" pitchFamily="18" charset="0"/>
              </a:rPr>
              <a:t> pho </a:t>
            </a:r>
            <a:r>
              <a:rPr lang="en-US" sz="2400" dirty="0" err="1" smtClean="0">
                <a:solidFill>
                  <a:srgbClr val="000000"/>
                </a:solidFill>
                <a:latin typeface="Times New Roman" panose="02020603050405020304" pitchFamily="18" charset="0"/>
                <a:cs typeface="Times New Roman" panose="02020603050405020304" pitchFamily="18" charset="0"/>
              </a:rPr>
              <a:t>ngoài</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không</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khí</a:t>
            </a:r>
            <a:r>
              <a:rPr lang="en-US" sz="2400" dirty="0" smtClean="0">
                <a:solidFill>
                  <a:srgbClr val="000000"/>
                </a:solidFill>
                <a:latin typeface="Times New Roman" panose="02020603050405020304" pitchFamily="18" charset="0"/>
                <a:cs typeface="Times New Roman" panose="02020603050405020304" pitchFamily="18" charset="0"/>
              </a:rPr>
              <a:t>.</a:t>
            </a:r>
          </a:p>
        </p:txBody>
      </p:sp>
      <p:sp>
        <p:nvSpPr>
          <p:cNvPr id="12318" name="Text Box 32"/>
          <p:cNvSpPr txBox="1">
            <a:spLocks noChangeArrowheads="1"/>
          </p:cNvSpPr>
          <p:nvPr/>
        </p:nvSpPr>
        <p:spPr bwMode="auto">
          <a:xfrm>
            <a:off x="1476375" y="4157663"/>
            <a:ext cx="2643188" cy="2123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50000"/>
              </a:spcBef>
              <a:spcAft>
                <a:spcPct val="0"/>
              </a:spcAft>
              <a:buFontTx/>
              <a:buNone/>
            </a:pPr>
            <a:endParaRPr lang="en-US" sz="2400" dirty="0" smtClean="0">
              <a:solidFill>
                <a:srgbClr val="000000"/>
              </a:solidFill>
              <a:latin typeface="Times New Roman" panose="02020603050405020304" pitchFamily="18" charset="0"/>
              <a:cs typeface="Times New Roman" panose="02020603050405020304" pitchFamily="18" charset="0"/>
            </a:endParaRPr>
          </a:p>
          <a:p>
            <a:pPr fontAlgn="base">
              <a:spcBef>
                <a:spcPct val="50000"/>
              </a:spcBef>
              <a:spcAft>
                <a:spcPct val="0"/>
              </a:spcAft>
              <a:buFontTx/>
              <a:buNone/>
            </a:pPr>
            <a:r>
              <a:rPr lang="en-US" sz="2400" dirty="0" smtClean="0">
                <a:solidFill>
                  <a:srgbClr val="000000"/>
                </a:solidFill>
                <a:latin typeface="Times New Roman" panose="02020603050405020304" pitchFamily="18" charset="0"/>
                <a:cs typeface="Times New Roman" panose="02020603050405020304" pitchFamily="18" charset="0"/>
              </a:rPr>
              <a:t>- B3:Đưa </a:t>
            </a:r>
            <a:r>
              <a:rPr lang="en-US" sz="2400" dirty="0" err="1" smtClean="0">
                <a:solidFill>
                  <a:srgbClr val="000000"/>
                </a:solidFill>
                <a:latin typeface="Times New Roman" panose="02020603050405020304" pitchFamily="18" charset="0"/>
                <a:cs typeface="Times New Roman" panose="02020603050405020304" pitchFamily="18" charset="0"/>
              </a:rPr>
              <a:t>muỗng</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sắt</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chứa</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phốt</a:t>
            </a:r>
            <a:r>
              <a:rPr lang="en-US" sz="2400" dirty="0" smtClean="0">
                <a:solidFill>
                  <a:srgbClr val="000000"/>
                </a:solidFill>
                <a:latin typeface="Times New Roman" panose="02020603050405020304" pitchFamily="18" charset="0"/>
                <a:cs typeface="Times New Roman" panose="02020603050405020304" pitchFamily="18" charset="0"/>
              </a:rPr>
              <a:t> pho </a:t>
            </a:r>
            <a:r>
              <a:rPr lang="en-US" sz="2400" dirty="0" err="1" smtClean="0">
                <a:solidFill>
                  <a:srgbClr val="000000"/>
                </a:solidFill>
                <a:latin typeface="Times New Roman" panose="02020603050405020304" pitchFamily="18" charset="0"/>
                <a:cs typeface="Times New Roman" panose="02020603050405020304" pitchFamily="18" charset="0"/>
              </a:rPr>
              <a:t>đang</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cháy</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vào</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lọ</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chứa</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oxi</a:t>
            </a:r>
            <a:r>
              <a:rPr lang="en-US" sz="2400" dirty="0" smtClean="0">
                <a:solidFill>
                  <a:srgbClr val="00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8854171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506" name="Group 2"/>
          <p:cNvGraphicFramePr>
            <a:graphicFrameLocks noGrp="1"/>
          </p:cNvGraphicFramePr>
          <p:nvPr>
            <p:ph/>
            <p:extLst>
              <p:ext uri="{D42A27DB-BD31-4B8C-83A1-F6EECF244321}">
                <p14:modId xmlns:p14="http://schemas.microsoft.com/office/powerpoint/2010/main" val="4067722474"/>
              </p:ext>
            </p:extLst>
          </p:nvPr>
        </p:nvGraphicFramePr>
        <p:xfrm>
          <a:off x="152400" y="914400"/>
          <a:ext cx="8686800" cy="5575310"/>
        </p:xfrm>
        <a:graphic>
          <a:graphicData uri="http://schemas.openxmlformats.org/drawingml/2006/table">
            <a:tbl>
              <a:tblPr/>
              <a:tblGrid>
                <a:gridCol w="1398588"/>
                <a:gridCol w="2428875"/>
                <a:gridCol w="2573337"/>
                <a:gridCol w="2286000"/>
              </a:tblGrid>
              <a:tr h="82293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Thí</a:t>
                      </a:r>
                      <a:r>
                        <a:rPr kumimoji="0" 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nghiệm</a:t>
                      </a:r>
                      <a:endParaRPr kumimoji="0" 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rgbClr val="003300"/>
                          </a:solidFill>
                          <a:effectLst/>
                          <a:latin typeface="Times New Roman" panose="02020603050405020304" pitchFamily="18" charset="0"/>
                          <a:cs typeface="Times New Roman" panose="02020603050405020304" pitchFamily="18" charset="0"/>
                        </a:rPr>
                        <a:t>C</a:t>
                      </a:r>
                      <a:r>
                        <a:rPr kumimoji="0" lang="en-US" sz="2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ách tiến hành</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rgbClr val="003300"/>
                          </a:solidFill>
                          <a:effectLst/>
                          <a:latin typeface="Times New Roman" panose="02020603050405020304" pitchFamily="18" charset="0"/>
                          <a:cs typeface="Times New Roman" panose="02020603050405020304" pitchFamily="18" charset="0"/>
                        </a:rPr>
                        <a:t>Hi</a:t>
                      </a:r>
                      <a:r>
                        <a:rPr kumimoji="0" lang="en-US" sz="2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ện tượng</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rgbClr val="003300"/>
                          </a:solidFill>
                          <a:effectLst/>
                          <a:latin typeface="Times New Roman" panose="02020603050405020304" pitchFamily="18" charset="0"/>
                          <a:cs typeface="Times New Roman" panose="02020603050405020304" pitchFamily="18" charset="0"/>
                        </a:rPr>
                        <a:t>K</a:t>
                      </a:r>
                      <a:r>
                        <a:rPr kumimoji="0" lang="en-US" sz="2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ết luận-PTHH</a:t>
                      </a: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314277">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1. </a:t>
                      </a:r>
                      <a:r>
                        <a:rPr kumimoji="0" 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Đốt</a:t>
                      </a:r>
                      <a:r>
                        <a:rPr kumimoji="0" 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phốtpho</a:t>
                      </a:r>
                      <a:r>
                        <a:rPr kumimoji="0" 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đỏ</a:t>
                      </a:r>
                      <a:r>
                        <a:rPr kumimoji="0" 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ngoài</a:t>
                      </a:r>
                      <a:r>
                        <a:rPr kumimoji="0" 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không</a:t>
                      </a:r>
                      <a:r>
                        <a:rPr kumimoji="0" 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khí</a:t>
                      </a:r>
                      <a:endParaRPr kumimoji="0" 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085">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2.Đốt </a:t>
                      </a:r>
                      <a:r>
                        <a:rPr kumimoji="0" 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phốtpho</a:t>
                      </a:r>
                      <a:r>
                        <a:rPr kumimoji="0" 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đỏ</a:t>
                      </a:r>
                      <a:r>
                        <a:rPr kumimoji="0" 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trong</a:t>
                      </a:r>
                      <a:r>
                        <a:rPr kumimoji="0" 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khí</a:t>
                      </a:r>
                      <a:r>
                        <a:rPr kumimoji="0" 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oxi</a:t>
                      </a:r>
                      <a:endParaRPr kumimoji="0" 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3339" name="Text Box 27"/>
          <p:cNvSpPr txBox="1">
            <a:spLocks noChangeArrowheads="1"/>
          </p:cNvSpPr>
          <p:nvPr/>
        </p:nvSpPr>
        <p:spPr bwMode="auto">
          <a:xfrm>
            <a:off x="3048000" y="228600"/>
            <a:ext cx="36576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50000"/>
              </a:spcBef>
              <a:spcAft>
                <a:spcPct val="0"/>
              </a:spcAft>
              <a:buFontTx/>
              <a:buNone/>
            </a:pPr>
            <a:r>
              <a:rPr lang="en-US" b="1" dirty="0" err="1" smtClean="0">
                <a:solidFill>
                  <a:srgbClr val="FF0000"/>
                </a:solidFill>
                <a:latin typeface="Times New Roman" panose="02020603050405020304" pitchFamily="18" charset="0"/>
                <a:cs typeface="Times New Roman" panose="02020603050405020304" pitchFamily="18" charset="0"/>
              </a:rPr>
              <a:t>Phiếu</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học</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tập</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số</a:t>
            </a:r>
            <a:r>
              <a:rPr lang="en-US" b="1" dirty="0" smtClean="0">
                <a:solidFill>
                  <a:srgbClr val="FF0000"/>
                </a:solidFill>
                <a:latin typeface="Times New Roman" panose="02020603050405020304" pitchFamily="18" charset="0"/>
                <a:cs typeface="Times New Roman" panose="02020603050405020304" pitchFamily="18" charset="0"/>
              </a:rPr>
              <a:t> 2</a:t>
            </a:r>
          </a:p>
        </p:txBody>
      </p:sp>
      <p:sp>
        <p:nvSpPr>
          <p:cNvPr id="13341" name="Text Box 29"/>
          <p:cNvSpPr txBox="1">
            <a:spLocks noChangeArrowheads="1"/>
          </p:cNvSpPr>
          <p:nvPr/>
        </p:nvSpPr>
        <p:spPr bwMode="auto">
          <a:xfrm>
            <a:off x="1555313" y="1770668"/>
            <a:ext cx="2586037"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50000"/>
              </a:spcBef>
              <a:spcAft>
                <a:spcPct val="0"/>
              </a:spcAft>
              <a:buFontTx/>
              <a:buNone/>
            </a:pP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Đốt</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muỗng</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sắt</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chứa</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phốtpho</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đỏ</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ngoài</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không</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khí</a:t>
            </a:r>
            <a:r>
              <a:rPr lang="en-US" sz="2400" dirty="0" smtClean="0">
                <a:solidFill>
                  <a:srgbClr val="000000"/>
                </a:solidFill>
                <a:latin typeface="Times New Roman" panose="02020603050405020304" pitchFamily="18" charset="0"/>
                <a:cs typeface="Times New Roman" panose="02020603050405020304" pitchFamily="18" charset="0"/>
              </a:rPr>
              <a:t>.</a:t>
            </a:r>
          </a:p>
        </p:txBody>
      </p:sp>
      <p:sp>
        <p:nvSpPr>
          <p:cNvPr id="13343" name="Text Box 31"/>
          <p:cNvSpPr txBox="1">
            <a:spLocks noChangeArrowheads="1"/>
          </p:cNvSpPr>
          <p:nvPr/>
        </p:nvSpPr>
        <p:spPr bwMode="auto">
          <a:xfrm>
            <a:off x="4071938" y="1855847"/>
            <a:ext cx="2447925"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50000"/>
              </a:spcBef>
              <a:spcAft>
                <a:spcPct val="0"/>
              </a:spcAft>
              <a:buFontTx/>
              <a:buNone/>
            </a:pPr>
            <a:r>
              <a:rPr lang="en-US" sz="2400" dirty="0" smtClean="0">
                <a:solidFill>
                  <a:srgbClr val="FF0000"/>
                </a:solidFill>
                <a:latin typeface="Times New Roman" panose="02020603050405020304" pitchFamily="18" charset="0"/>
                <a:cs typeface="Times New Roman" panose="02020603050405020304" pitchFamily="18" charset="0"/>
              </a:rPr>
              <a:t>- P </a:t>
            </a:r>
            <a:r>
              <a:rPr lang="en-US" sz="2400" dirty="0" err="1" smtClean="0">
                <a:solidFill>
                  <a:srgbClr val="FF0000"/>
                </a:solidFill>
                <a:latin typeface="Times New Roman" panose="02020603050405020304" pitchFamily="18" charset="0"/>
                <a:cs typeface="Times New Roman" panose="02020603050405020304" pitchFamily="18" charset="0"/>
              </a:rPr>
              <a:t>cháy</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với</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ngọn</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lửa</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sáng</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yếu</a:t>
            </a:r>
            <a:endParaRPr lang="en-US" sz="2400" dirty="0" smtClean="0">
              <a:solidFill>
                <a:srgbClr val="FF0000"/>
              </a:solidFill>
              <a:latin typeface="Times New Roman" panose="02020603050405020304" pitchFamily="18" charset="0"/>
              <a:cs typeface="Times New Roman" panose="02020603050405020304" pitchFamily="18" charset="0"/>
            </a:endParaRPr>
          </a:p>
        </p:txBody>
      </p:sp>
      <p:sp>
        <p:nvSpPr>
          <p:cNvPr id="13344" name="Text Box 32"/>
          <p:cNvSpPr txBox="1">
            <a:spLocks noChangeArrowheads="1"/>
          </p:cNvSpPr>
          <p:nvPr/>
        </p:nvSpPr>
        <p:spPr bwMode="auto">
          <a:xfrm>
            <a:off x="1535907" y="4200146"/>
            <a:ext cx="2421731"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50000"/>
              </a:spcBef>
              <a:spcAft>
                <a:spcPct val="0"/>
              </a:spcAft>
              <a:buFontTx/>
              <a:buNone/>
            </a:pP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Đưa</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muỗng</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sắt</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chứa</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phốtpho</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đỏ</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đang</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cháy</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vào</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lọ</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chứa</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oxi</a:t>
            </a:r>
            <a:r>
              <a:rPr lang="en-US" sz="2400" dirty="0" smtClean="0">
                <a:solidFill>
                  <a:srgbClr val="000000"/>
                </a:solidFill>
                <a:latin typeface="Times New Roman" panose="02020603050405020304" pitchFamily="18" charset="0"/>
                <a:cs typeface="Times New Roman" panose="02020603050405020304" pitchFamily="18" charset="0"/>
              </a:rPr>
              <a:t>.</a:t>
            </a:r>
          </a:p>
        </p:txBody>
      </p:sp>
      <p:sp>
        <p:nvSpPr>
          <p:cNvPr id="13345" name="Text Box 33"/>
          <p:cNvSpPr txBox="1">
            <a:spLocks noChangeArrowheads="1"/>
          </p:cNvSpPr>
          <p:nvPr/>
        </p:nvSpPr>
        <p:spPr bwMode="auto">
          <a:xfrm>
            <a:off x="4033838" y="4013200"/>
            <a:ext cx="2495550" cy="2123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50000"/>
              </a:spcBef>
              <a:spcAft>
                <a:spcPct val="0"/>
              </a:spcAft>
              <a:buFontTx/>
              <a:buNone/>
            </a:pPr>
            <a:r>
              <a:rPr lang="en-US" sz="2200" dirty="0" smtClean="0">
                <a:solidFill>
                  <a:srgbClr val="FF0000"/>
                </a:solidFill>
                <a:latin typeface="Times New Roman" panose="02020603050405020304" pitchFamily="18" charset="0"/>
                <a:cs typeface="Times New Roman" panose="02020603050405020304" pitchFamily="18" charset="0"/>
              </a:rPr>
              <a:t>- P </a:t>
            </a:r>
            <a:r>
              <a:rPr lang="en-US" sz="2200" dirty="0" err="1" smtClean="0">
                <a:solidFill>
                  <a:srgbClr val="FF0000"/>
                </a:solidFill>
                <a:latin typeface="Times New Roman" panose="02020603050405020304" pitchFamily="18" charset="0"/>
                <a:cs typeface="Times New Roman" panose="02020603050405020304" pitchFamily="18" charset="0"/>
              </a:rPr>
              <a:t>cháy</a:t>
            </a:r>
            <a:r>
              <a:rPr lang="en-US" sz="2200" dirty="0" smtClean="0">
                <a:solidFill>
                  <a:srgbClr val="FF0000"/>
                </a:solidFill>
                <a:latin typeface="Times New Roman" panose="02020603050405020304" pitchFamily="18" charset="0"/>
                <a:cs typeface="Times New Roman" panose="02020603050405020304" pitchFamily="18" charset="0"/>
              </a:rPr>
              <a:t> </a:t>
            </a:r>
            <a:r>
              <a:rPr lang="en-US" sz="2200" dirty="0" err="1" smtClean="0">
                <a:solidFill>
                  <a:srgbClr val="FF0000"/>
                </a:solidFill>
                <a:latin typeface="Times New Roman" panose="02020603050405020304" pitchFamily="18" charset="0"/>
                <a:cs typeface="Times New Roman" panose="02020603050405020304" pitchFamily="18" charset="0"/>
              </a:rPr>
              <a:t>trong</a:t>
            </a:r>
            <a:r>
              <a:rPr lang="en-US" sz="2200" dirty="0" smtClean="0">
                <a:solidFill>
                  <a:srgbClr val="FF0000"/>
                </a:solidFill>
                <a:latin typeface="Times New Roman" panose="02020603050405020304" pitchFamily="18" charset="0"/>
                <a:cs typeface="Times New Roman" panose="02020603050405020304" pitchFamily="18" charset="0"/>
              </a:rPr>
              <a:t> O</a:t>
            </a:r>
            <a:r>
              <a:rPr lang="en-US" sz="2200" baseline="-25000" dirty="0" smtClean="0">
                <a:solidFill>
                  <a:srgbClr val="FF0000"/>
                </a:solidFill>
                <a:latin typeface="Times New Roman" panose="02020603050405020304" pitchFamily="18" charset="0"/>
                <a:cs typeface="Times New Roman" panose="02020603050405020304" pitchFamily="18" charset="0"/>
              </a:rPr>
              <a:t>2</a:t>
            </a:r>
            <a:r>
              <a:rPr lang="en-US" sz="2200" dirty="0" smtClean="0">
                <a:solidFill>
                  <a:srgbClr val="FF0000"/>
                </a:solidFill>
                <a:latin typeface="Times New Roman" panose="02020603050405020304" pitchFamily="18" charset="0"/>
                <a:cs typeface="Times New Roman" panose="02020603050405020304" pitchFamily="18" charset="0"/>
              </a:rPr>
              <a:t> </a:t>
            </a:r>
            <a:r>
              <a:rPr lang="en-US" sz="2200" dirty="0" err="1" smtClean="0">
                <a:solidFill>
                  <a:srgbClr val="FF0000"/>
                </a:solidFill>
                <a:latin typeface="Times New Roman" panose="02020603050405020304" pitchFamily="18" charset="0"/>
                <a:cs typeface="Times New Roman" panose="02020603050405020304" pitchFamily="18" charset="0"/>
              </a:rPr>
              <a:t>mãnh</a:t>
            </a:r>
            <a:r>
              <a:rPr lang="en-US" sz="2200" dirty="0" smtClean="0">
                <a:solidFill>
                  <a:srgbClr val="FF0000"/>
                </a:solidFill>
                <a:latin typeface="Times New Roman" panose="02020603050405020304" pitchFamily="18" charset="0"/>
                <a:cs typeface="Times New Roman" panose="02020603050405020304" pitchFamily="18" charset="0"/>
              </a:rPr>
              <a:t> </a:t>
            </a:r>
            <a:r>
              <a:rPr lang="en-US" sz="2200" dirty="0" err="1" smtClean="0">
                <a:solidFill>
                  <a:srgbClr val="FF0000"/>
                </a:solidFill>
                <a:latin typeface="Times New Roman" panose="02020603050405020304" pitchFamily="18" charset="0"/>
                <a:cs typeface="Times New Roman" panose="02020603050405020304" pitchFamily="18" charset="0"/>
              </a:rPr>
              <a:t>liệt</a:t>
            </a:r>
            <a:r>
              <a:rPr lang="en-US" sz="2200" dirty="0" smtClean="0">
                <a:solidFill>
                  <a:srgbClr val="FF0000"/>
                </a:solidFill>
                <a:latin typeface="Times New Roman" panose="02020603050405020304" pitchFamily="18" charset="0"/>
                <a:cs typeface="Times New Roman" panose="02020603050405020304" pitchFamily="18" charset="0"/>
              </a:rPr>
              <a:t> </a:t>
            </a:r>
            <a:r>
              <a:rPr lang="en-US" sz="2200" dirty="0" err="1" smtClean="0">
                <a:solidFill>
                  <a:srgbClr val="FF0000"/>
                </a:solidFill>
                <a:latin typeface="Times New Roman" panose="02020603050405020304" pitchFamily="18" charset="0"/>
                <a:cs typeface="Times New Roman" panose="02020603050405020304" pitchFamily="18" charset="0"/>
              </a:rPr>
              <a:t>với</a:t>
            </a:r>
            <a:r>
              <a:rPr lang="en-US" sz="2200" dirty="0" smtClean="0">
                <a:solidFill>
                  <a:srgbClr val="FF0000"/>
                </a:solidFill>
                <a:latin typeface="Times New Roman" panose="02020603050405020304" pitchFamily="18" charset="0"/>
                <a:cs typeface="Times New Roman" panose="02020603050405020304" pitchFamily="18" charset="0"/>
              </a:rPr>
              <a:t> </a:t>
            </a:r>
            <a:r>
              <a:rPr lang="en-US" sz="2200" dirty="0" err="1" smtClean="0">
                <a:solidFill>
                  <a:srgbClr val="FF0000"/>
                </a:solidFill>
                <a:latin typeface="Times New Roman" panose="02020603050405020304" pitchFamily="18" charset="0"/>
                <a:cs typeface="Times New Roman" panose="02020603050405020304" pitchFamily="18" charset="0"/>
              </a:rPr>
              <a:t>ngọn</a:t>
            </a:r>
            <a:r>
              <a:rPr lang="en-US" sz="2200" dirty="0" smtClean="0">
                <a:solidFill>
                  <a:srgbClr val="FF0000"/>
                </a:solidFill>
                <a:latin typeface="Times New Roman" panose="02020603050405020304" pitchFamily="18" charset="0"/>
                <a:cs typeface="Times New Roman" panose="02020603050405020304" pitchFamily="18" charset="0"/>
              </a:rPr>
              <a:t> </a:t>
            </a:r>
            <a:r>
              <a:rPr lang="en-US" sz="2200" dirty="0" err="1" smtClean="0">
                <a:solidFill>
                  <a:srgbClr val="FF0000"/>
                </a:solidFill>
                <a:latin typeface="Times New Roman" panose="02020603050405020304" pitchFamily="18" charset="0"/>
                <a:cs typeface="Times New Roman" panose="02020603050405020304" pitchFamily="18" charset="0"/>
              </a:rPr>
              <a:t>lửa</a:t>
            </a:r>
            <a:r>
              <a:rPr lang="en-US" sz="2200" dirty="0" smtClean="0">
                <a:solidFill>
                  <a:srgbClr val="FF0000"/>
                </a:solidFill>
                <a:latin typeface="Times New Roman" panose="02020603050405020304" pitchFamily="18" charset="0"/>
                <a:cs typeface="Times New Roman" panose="02020603050405020304" pitchFamily="18" charset="0"/>
              </a:rPr>
              <a:t> </a:t>
            </a:r>
            <a:r>
              <a:rPr lang="en-US" sz="2200" dirty="0" err="1" smtClean="0">
                <a:solidFill>
                  <a:srgbClr val="FF0000"/>
                </a:solidFill>
                <a:latin typeface="Times New Roman" panose="02020603050405020304" pitchFamily="18" charset="0"/>
                <a:cs typeface="Times New Roman" panose="02020603050405020304" pitchFamily="18" charset="0"/>
              </a:rPr>
              <a:t>sáng</a:t>
            </a:r>
            <a:r>
              <a:rPr lang="en-US" sz="2200" dirty="0" smtClean="0">
                <a:solidFill>
                  <a:srgbClr val="FF0000"/>
                </a:solidFill>
                <a:latin typeface="Times New Roman" panose="02020603050405020304" pitchFamily="18" charset="0"/>
                <a:cs typeface="Times New Roman" panose="02020603050405020304" pitchFamily="18" charset="0"/>
              </a:rPr>
              <a:t> </a:t>
            </a:r>
            <a:r>
              <a:rPr lang="en-US" sz="2200" dirty="0" err="1" smtClean="0">
                <a:solidFill>
                  <a:srgbClr val="FF0000"/>
                </a:solidFill>
                <a:latin typeface="Times New Roman" panose="02020603050405020304" pitchFamily="18" charset="0"/>
                <a:cs typeface="Times New Roman" panose="02020603050405020304" pitchFamily="18" charset="0"/>
              </a:rPr>
              <a:t>chói</a:t>
            </a:r>
            <a:r>
              <a:rPr lang="en-US" sz="2200" dirty="0" smtClean="0">
                <a:solidFill>
                  <a:srgbClr val="FF0000"/>
                </a:solidFill>
                <a:latin typeface="Times New Roman" panose="02020603050405020304" pitchFamily="18" charset="0"/>
                <a:cs typeface="Times New Roman" panose="02020603050405020304" pitchFamily="18" charset="0"/>
              </a:rPr>
              <a:t>, </a:t>
            </a:r>
            <a:r>
              <a:rPr lang="en-US" sz="2200" dirty="0" err="1" smtClean="0">
                <a:solidFill>
                  <a:srgbClr val="FF0000"/>
                </a:solidFill>
                <a:latin typeface="Times New Roman" panose="02020603050405020304" pitchFamily="18" charset="0"/>
                <a:cs typeface="Times New Roman" panose="02020603050405020304" pitchFamily="18" charset="0"/>
              </a:rPr>
              <a:t>tạo</a:t>
            </a:r>
            <a:r>
              <a:rPr lang="en-US" sz="2200" dirty="0" smtClean="0">
                <a:solidFill>
                  <a:srgbClr val="FF0000"/>
                </a:solidFill>
                <a:latin typeface="Times New Roman" panose="02020603050405020304" pitchFamily="18" charset="0"/>
                <a:cs typeface="Times New Roman" panose="02020603050405020304" pitchFamily="18" charset="0"/>
              </a:rPr>
              <a:t> </a:t>
            </a:r>
            <a:r>
              <a:rPr lang="en-US" sz="2200" dirty="0" err="1" smtClean="0">
                <a:solidFill>
                  <a:srgbClr val="FF0000"/>
                </a:solidFill>
                <a:latin typeface="Times New Roman" panose="02020603050405020304" pitchFamily="18" charset="0"/>
                <a:cs typeface="Times New Roman" panose="02020603050405020304" pitchFamily="18" charset="0"/>
              </a:rPr>
              <a:t>ra</a:t>
            </a:r>
            <a:r>
              <a:rPr lang="en-US" sz="2200" dirty="0" smtClean="0">
                <a:solidFill>
                  <a:srgbClr val="FF0000"/>
                </a:solidFill>
                <a:latin typeface="Times New Roman" panose="02020603050405020304" pitchFamily="18" charset="0"/>
                <a:cs typeface="Times New Roman" panose="02020603050405020304" pitchFamily="18" charset="0"/>
              </a:rPr>
              <a:t> </a:t>
            </a:r>
            <a:r>
              <a:rPr lang="en-US" sz="2200" dirty="0" err="1" smtClean="0">
                <a:solidFill>
                  <a:srgbClr val="FF0000"/>
                </a:solidFill>
                <a:latin typeface="Times New Roman" panose="02020603050405020304" pitchFamily="18" charset="0"/>
                <a:cs typeface="Times New Roman" panose="02020603050405020304" pitchFamily="18" charset="0"/>
              </a:rPr>
              <a:t>khói</a:t>
            </a:r>
            <a:r>
              <a:rPr lang="en-US" sz="2200" dirty="0" smtClean="0">
                <a:solidFill>
                  <a:srgbClr val="FF0000"/>
                </a:solidFill>
                <a:latin typeface="Times New Roman" panose="02020603050405020304" pitchFamily="18" charset="0"/>
                <a:cs typeface="Times New Roman" panose="02020603050405020304" pitchFamily="18" charset="0"/>
              </a:rPr>
              <a:t> </a:t>
            </a:r>
            <a:r>
              <a:rPr lang="en-US" sz="2200" dirty="0" err="1" smtClean="0">
                <a:solidFill>
                  <a:srgbClr val="FF0000"/>
                </a:solidFill>
                <a:latin typeface="Times New Roman" panose="02020603050405020304" pitchFamily="18" charset="0"/>
                <a:cs typeface="Times New Roman" panose="02020603050405020304" pitchFamily="18" charset="0"/>
              </a:rPr>
              <a:t>trắng</a:t>
            </a:r>
            <a:r>
              <a:rPr lang="en-US" sz="2200" dirty="0" smtClean="0">
                <a:solidFill>
                  <a:srgbClr val="FF0000"/>
                </a:solidFill>
                <a:latin typeface="Times New Roman" panose="02020603050405020304" pitchFamily="18" charset="0"/>
                <a:cs typeface="Times New Roman" panose="02020603050405020304" pitchFamily="18" charset="0"/>
              </a:rPr>
              <a:t> </a:t>
            </a:r>
            <a:r>
              <a:rPr lang="en-US" sz="2200" dirty="0" err="1" smtClean="0">
                <a:solidFill>
                  <a:srgbClr val="FF0000"/>
                </a:solidFill>
                <a:latin typeface="Times New Roman" panose="02020603050405020304" pitchFamily="18" charset="0"/>
                <a:cs typeface="Times New Roman" panose="02020603050405020304" pitchFamily="18" charset="0"/>
              </a:rPr>
              <a:t>dày</a:t>
            </a:r>
            <a:r>
              <a:rPr lang="en-US" sz="2200" dirty="0" smtClean="0">
                <a:solidFill>
                  <a:srgbClr val="FF0000"/>
                </a:solidFill>
                <a:latin typeface="Times New Roman" panose="02020603050405020304" pitchFamily="18" charset="0"/>
                <a:cs typeface="Times New Roman" panose="02020603050405020304" pitchFamily="18" charset="0"/>
              </a:rPr>
              <a:t> </a:t>
            </a:r>
            <a:r>
              <a:rPr lang="en-US" sz="2200" dirty="0" err="1" smtClean="0">
                <a:solidFill>
                  <a:srgbClr val="FF0000"/>
                </a:solidFill>
                <a:latin typeface="Times New Roman" panose="02020603050405020304" pitchFamily="18" charset="0"/>
                <a:cs typeface="Times New Roman" panose="02020603050405020304" pitchFamily="18" charset="0"/>
              </a:rPr>
              <a:t>đặc</a:t>
            </a:r>
            <a:r>
              <a:rPr lang="en-US" sz="2200" dirty="0" smtClean="0">
                <a:solidFill>
                  <a:srgbClr val="FF0000"/>
                </a:solidFill>
                <a:latin typeface="Times New Roman" panose="02020603050405020304" pitchFamily="18" charset="0"/>
                <a:cs typeface="Times New Roman" panose="02020603050405020304" pitchFamily="18" charset="0"/>
              </a:rPr>
              <a:t> </a:t>
            </a:r>
            <a:r>
              <a:rPr lang="en-US" sz="2200" dirty="0" err="1" smtClean="0">
                <a:solidFill>
                  <a:srgbClr val="FF0000"/>
                </a:solidFill>
                <a:latin typeface="Times New Roman" panose="02020603050405020304" pitchFamily="18" charset="0"/>
                <a:cs typeface="Times New Roman" panose="02020603050405020304" pitchFamily="18" charset="0"/>
              </a:rPr>
              <a:t>bám</a:t>
            </a:r>
            <a:r>
              <a:rPr lang="en-US" sz="2200" dirty="0" smtClean="0">
                <a:solidFill>
                  <a:srgbClr val="FF0000"/>
                </a:solidFill>
                <a:latin typeface="Times New Roman" panose="02020603050405020304" pitchFamily="18" charset="0"/>
                <a:cs typeface="Times New Roman" panose="02020603050405020304" pitchFamily="18" charset="0"/>
              </a:rPr>
              <a:t> </a:t>
            </a:r>
            <a:r>
              <a:rPr lang="en-US" sz="2200" dirty="0" err="1" smtClean="0">
                <a:solidFill>
                  <a:srgbClr val="FF0000"/>
                </a:solidFill>
                <a:latin typeface="Times New Roman" panose="02020603050405020304" pitchFamily="18" charset="0"/>
                <a:cs typeface="Times New Roman" panose="02020603050405020304" pitchFamily="18" charset="0"/>
              </a:rPr>
              <a:t>vào</a:t>
            </a:r>
            <a:r>
              <a:rPr lang="en-US" sz="2200" dirty="0" smtClean="0">
                <a:solidFill>
                  <a:srgbClr val="FF0000"/>
                </a:solidFill>
                <a:latin typeface="Times New Roman" panose="02020603050405020304" pitchFamily="18" charset="0"/>
                <a:cs typeface="Times New Roman" panose="02020603050405020304" pitchFamily="18" charset="0"/>
              </a:rPr>
              <a:t> </a:t>
            </a:r>
            <a:r>
              <a:rPr lang="en-US" sz="2200" dirty="0" err="1" smtClean="0">
                <a:solidFill>
                  <a:srgbClr val="FF0000"/>
                </a:solidFill>
                <a:latin typeface="Times New Roman" panose="02020603050405020304" pitchFamily="18" charset="0"/>
                <a:cs typeface="Times New Roman" panose="02020603050405020304" pitchFamily="18" charset="0"/>
              </a:rPr>
              <a:t>thành</a:t>
            </a:r>
            <a:r>
              <a:rPr lang="en-US" sz="2200" dirty="0" smtClean="0">
                <a:solidFill>
                  <a:srgbClr val="FF0000"/>
                </a:solidFill>
                <a:latin typeface="Times New Roman" panose="02020603050405020304" pitchFamily="18" charset="0"/>
                <a:cs typeface="Times New Roman" panose="02020603050405020304" pitchFamily="18" charset="0"/>
              </a:rPr>
              <a:t> </a:t>
            </a:r>
            <a:r>
              <a:rPr lang="en-US" sz="2200" dirty="0" err="1" smtClean="0">
                <a:solidFill>
                  <a:srgbClr val="FF0000"/>
                </a:solidFill>
                <a:latin typeface="Times New Roman" panose="02020603050405020304" pitchFamily="18" charset="0"/>
                <a:cs typeface="Times New Roman" panose="02020603050405020304" pitchFamily="18" charset="0"/>
              </a:rPr>
              <a:t>lọ</a:t>
            </a:r>
            <a:r>
              <a:rPr lang="en-US" sz="2200" dirty="0" smtClean="0">
                <a:solidFill>
                  <a:srgbClr val="FF0000"/>
                </a:solidFill>
                <a:latin typeface="Times New Roman" panose="02020603050405020304" pitchFamily="18" charset="0"/>
                <a:cs typeface="Times New Roman" panose="02020603050405020304" pitchFamily="18" charset="0"/>
              </a:rPr>
              <a:t> </a:t>
            </a:r>
            <a:r>
              <a:rPr lang="en-US" sz="2200" dirty="0" err="1" smtClean="0">
                <a:solidFill>
                  <a:srgbClr val="FF0000"/>
                </a:solidFill>
                <a:latin typeface="Times New Roman" panose="02020603050405020304" pitchFamily="18" charset="0"/>
                <a:cs typeface="Times New Roman" panose="02020603050405020304" pitchFamily="18" charset="0"/>
              </a:rPr>
              <a:t>dưới</a:t>
            </a:r>
            <a:r>
              <a:rPr lang="en-US" sz="2200" dirty="0" smtClean="0">
                <a:solidFill>
                  <a:srgbClr val="FF0000"/>
                </a:solidFill>
                <a:latin typeface="Times New Roman" panose="02020603050405020304" pitchFamily="18" charset="0"/>
                <a:cs typeface="Times New Roman" panose="02020603050405020304" pitchFamily="18" charset="0"/>
              </a:rPr>
              <a:t> </a:t>
            </a:r>
            <a:r>
              <a:rPr lang="en-US" sz="2200" dirty="0" err="1" smtClean="0">
                <a:solidFill>
                  <a:srgbClr val="FF0000"/>
                </a:solidFill>
                <a:latin typeface="Times New Roman" panose="02020603050405020304" pitchFamily="18" charset="0"/>
                <a:cs typeface="Times New Roman" panose="02020603050405020304" pitchFamily="18" charset="0"/>
              </a:rPr>
              <a:t>dạng</a:t>
            </a:r>
            <a:r>
              <a:rPr lang="en-US" sz="2200" dirty="0" smtClean="0">
                <a:solidFill>
                  <a:srgbClr val="FF0000"/>
                </a:solidFill>
                <a:latin typeface="Times New Roman" panose="02020603050405020304" pitchFamily="18" charset="0"/>
                <a:cs typeface="Times New Roman" panose="02020603050405020304" pitchFamily="18" charset="0"/>
              </a:rPr>
              <a:t> </a:t>
            </a:r>
            <a:r>
              <a:rPr lang="en-US" sz="2200" dirty="0" err="1" smtClean="0">
                <a:solidFill>
                  <a:srgbClr val="FF0000"/>
                </a:solidFill>
                <a:latin typeface="Times New Roman" panose="02020603050405020304" pitchFamily="18" charset="0"/>
                <a:cs typeface="Times New Roman" panose="02020603050405020304" pitchFamily="18" charset="0"/>
              </a:rPr>
              <a:t>bột</a:t>
            </a:r>
            <a:r>
              <a:rPr lang="en-US" sz="2200" dirty="0" smtClean="0">
                <a:solidFill>
                  <a:srgbClr val="FF0000"/>
                </a:solidFill>
                <a:latin typeface="Times New Roman" panose="02020603050405020304" pitchFamily="18" charset="0"/>
                <a:cs typeface="Times New Roman" panose="02020603050405020304" pitchFamily="18" charset="0"/>
              </a:rPr>
              <a:t> </a:t>
            </a:r>
            <a:r>
              <a:rPr lang="en-US" sz="2200" dirty="0" err="1" smtClean="0">
                <a:solidFill>
                  <a:srgbClr val="FF0000"/>
                </a:solidFill>
                <a:latin typeface="Times New Roman" panose="02020603050405020304" pitchFamily="18" charset="0"/>
                <a:cs typeface="Times New Roman" panose="02020603050405020304" pitchFamily="18" charset="0"/>
              </a:rPr>
              <a:t>trắng</a:t>
            </a:r>
            <a:r>
              <a:rPr lang="en-US" sz="2200" dirty="0" smtClean="0">
                <a:solidFill>
                  <a:srgbClr val="FF0000"/>
                </a:solidFill>
                <a:latin typeface="Times New Roman" panose="02020603050405020304" pitchFamily="18" charset="0"/>
                <a:cs typeface="Times New Roman" panose="02020603050405020304" pitchFamily="18" charset="0"/>
              </a:rPr>
              <a:t>.</a:t>
            </a:r>
          </a:p>
        </p:txBody>
      </p:sp>
      <p:sp>
        <p:nvSpPr>
          <p:cNvPr id="13346" name="Text Box 34"/>
          <p:cNvSpPr txBox="1">
            <a:spLocks noChangeArrowheads="1"/>
          </p:cNvSpPr>
          <p:nvPr/>
        </p:nvSpPr>
        <p:spPr bwMode="auto">
          <a:xfrm>
            <a:off x="6543675" y="1724025"/>
            <a:ext cx="222885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50000"/>
              </a:spcBef>
              <a:spcAft>
                <a:spcPct val="0"/>
              </a:spcAft>
              <a:buFontTx/>
              <a:buNone/>
            </a:pP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Không</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có</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phản</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ứng</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hóa</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học</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xảy</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ra.</a:t>
            </a:r>
            <a:endParaRPr lang="en-US" sz="2400" dirty="0" smtClean="0">
              <a:solidFill>
                <a:srgbClr val="FF0000"/>
              </a:solidFill>
              <a:latin typeface="Times New Roman" panose="02020603050405020304" pitchFamily="18" charset="0"/>
              <a:cs typeface="Times New Roman" panose="02020603050405020304" pitchFamily="18" charset="0"/>
            </a:endParaRPr>
          </a:p>
        </p:txBody>
      </p:sp>
      <p:sp>
        <p:nvSpPr>
          <p:cNvPr id="13347" name="Text Box 35"/>
          <p:cNvSpPr txBox="1">
            <a:spLocks noChangeArrowheads="1"/>
          </p:cNvSpPr>
          <p:nvPr/>
        </p:nvSpPr>
        <p:spPr bwMode="auto">
          <a:xfrm>
            <a:off x="6580994" y="4147461"/>
            <a:ext cx="2252662"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50000"/>
              </a:spcBef>
              <a:spcAft>
                <a:spcPct val="0"/>
              </a:spcAft>
              <a:buFontTx/>
              <a:buChar char="-"/>
            </a:pPr>
            <a:r>
              <a:rPr lang="en-US" sz="2000" dirty="0" smtClean="0">
                <a:solidFill>
                  <a:srgbClr val="FF0000"/>
                </a:solidFill>
                <a:latin typeface="Times New Roman" panose="02020603050405020304" pitchFamily="18" charset="0"/>
                <a:cs typeface="Times New Roman" panose="02020603050405020304" pitchFamily="18" charset="0"/>
              </a:rPr>
              <a:t> P t/d </a:t>
            </a:r>
            <a:r>
              <a:rPr lang="en-US" sz="2000" dirty="0" err="1" smtClean="0">
                <a:solidFill>
                  <a:srgbClr val="FF0000"/>
                </a:solidFill>
                <a:latin typeface="Times New Roman" panose="02020603050405020304" pitchFamily="18" charset="0"/>
                <a:cs typeface="Times New Roman" panose="02020603050405020304" pitchFamily="18" charset="0"/>
              </a:rPr>
              <a:t>với</a:t>
            </a:r>
            <a:r>
              <a:rPr lang="en-US" sz="2000" dirty="0" smtClean="0">
                <a:solidFill>
                  <a:srgbClr val="FF0000"/>
                </a:solidFill>
                <a:latin typeface="Times New Roman" panose="02020603050405020304" pitchFamily="18" charset="0"/>
                <a:cs typeface="Times New Roman" panose="02020603050405020304" pitchFamily="18" charset="0"/>
              </a:rPr>
              <a:t> </a:t>
            </a:r>
            <a:r>
              <a:rPr lang="en-US" sz="2000" dirty="0" err="1" smtClean="0">
                <a:solidFill>
                  <a:srgbClr val="FF0000"/>
                </a:solidFill>
                <a:latin typeface="Times New Roman" panose="02020603050405020304" pitchFamily="18" charset="0"/>
                <a:cs typeface="Times New Roman" panose="02020603050405020304" pitchFamily="18" charset="0"/>
              </a:rPr>
              <a:t>khí</a:t>
            </a:r>
            <a:r>
              <a:rPr lang="en-US" sz="2000" dirty="0" smtClean="0">
                <a:solidFill>
                  <a:srgbClr val="FF0000"/>
                </a:solidFill>
                <a:latin typeface="Times New Roman" panose="02020603050405020304" pitchFamily="18" charset="0"/>
                <a:cs typeface="Times New Roman" panose="02020603050405020304" pitchFamily="18" charset="0"/>
              </a:rPr>
              <a:t> O</a:t>
            </a:r>
            <a:r>
              <a:rPr lang="en-US" sz="2000" baseline="-25000" dirty="0" smtClean="0">
                <a:solidFill>
                  <a:srgbClr val="FF0000"/>
                </a:solidFill>
                <a:latin typeface="Times New Roman" panose="02020603050405020304" pitchFamily="18" charset="0"/>
                <a:cs typeface="Times New Roman" panose="02020603050405020304" pitchFamily="18" charset="0"/>
              </a:rPr>
              <a:t>2</a:t>
            </a:r>
            <a:r>
              <a:rPr lang="en-US" sz="2000" dirty="0" smtClean="0">
                <a:solidFill>
                  <a:srgbClr val="FF0000"/>
                </a:solidFill>
                <a:latin typeface="Times New Roman" panose="02020603050405020304" pitchFamily="18" charset="0"/>
                <a:cs typeface="Times New Roman" panose="02020603050405020304" pitchFamily="18" charset="0"/>
              </a:rPr>
              <a:t> </a:t>
            </a:r>
            <a:r>
              <a:rPr lang="en-US" sz="2000" dirty="0" err="1" smtClean="0">
                <a:solidFill>
                  <a:srgbClr val="FF0000"/>
                </a:solidFill>
                <a:latin typeface="Times New Roman" panose="02020603050405020304" pitchFamily="18" charset="0"/>
                <a:cs typeface="Times New Roman" panose="02020603050405020304" pitchFamily="18" charset="0"/>
              </a:rPr>
              <a:t>sinh</a:t>
            </a:r>
            <a:r>
              <a:rPr lang="en-US" sz="2000" dirty="0" smtClean="0">
                <a:solidFill>
                  <a:srgbClr val="FF0000"/>
                </a:solidFill>
                <a:latin typeface="Times New Roman" panose="02020603050405020304" pitchFamily="18" charset="0"/>
                <a:cs typeface="Times New Roman" panose="02020603050405020304" pitchFamily="18" charset="0"/>
              </a:rPr>
              <a:t> </a:t>
            </a:r>
            <a:r>
              <a:rPr lang="en-US" sz="2000" dirty="0" err="1" smtClean="0">
                <a:solidFill>
                  <a:srgbClr val="FF0000"/>
                </a:solidFill>
                <a:latin typeface="Times New Roman" panose="02020603050405020304" pitchFamily="18" charset="0"/>
                <a:cs typeface="Times New Roman" panose="02020603050405020304" pitchFamily="18" charset="0"/>
              </a:rPr>
              <a:t>ra</a:t>
            </a:r>
            <a:r>
              <a:rPr lang="en-US" sz="2000" dirty="0" smtClean="0">
                <a:solidFill>
                  <a:srgbClr val="FF0000"/>
                </a:solidFill>
                <a:latin typeface="Times New Roman" panose="02020603050405020304" pitchFamily="18" charset="0"/>
                <a:cs typeface="Times New Roman" panose="02020603050405020304" pitchFamily="18" charset="0"/>
              </a:rPr>
              <a:t> P</a:t>
            </a:r>
            <a:r>
              <a:rPr lang="en-US" sz="2000" baseline="-25000" dirty="0" smtClean="0">
                <a:solidFill>
                  <a:srgbClr val="FF0000"/>
                </a:solidFill>
                <a:latin typeface="Times New Roman" panose="02020603050405020304" pitchFamily="18" charset="0"/>
                <a:cs typeface="Times New Roman" panose="02020603050405020304" pitchFamily="18" charset="0"/>
              </a:rPr>
              <a:t>2</a:t>
            </a:r>
            <a:r>
              <a:rPr lang="en-US" sz="2000" dirty="0" smtClean="0">
                <a:solidFill>
                  <a:srgbClr val="FF0000"/>
                </a:solidFill>
                <a:latin typeface="Times New Roman" panose="02020603050405020304" pitchFamily="18" charset="0"/>
                <a:cs typeface="Times New Roman" panose="02020603050405020304" pitchFamily="18" charset="0"/>
              </a:rPr>
              <a:t>O</a:t>
            </a:r>
            <a:r>
              <a:rPr lang="en-US" sz="2000" baseline="-25000" dirty="0" smtClean="0">
                <a:solidFill>
                  <a:srgbClr val="FF0000"/>
                </a:solidFill>
                <a:latin typeface="Times New Roman" panose="02020603050405020304" pitchFamily="18" charset="0"/>
                <a:cs typeface="Times New Roman" panose="02020603050405020304" pitchFamily="18" charset="0"/>
              </a:rPr>
              <a:t>5</a:t>
            </a:r>
            <a:r>
              <a:rPr lang="en-US" sz="2000" i="1" dirty="0" smtClean="0">
                <a:solidFill>
                  <a:srgbClr val="FF0000"/>
                </a:solidFill>
                <a:latin typeface="Times New Roman" panose="02020603050405020304" pitchFamily="18" charset="0"/>
                <a:cs typeface="Times New Roman" panose="02020603050405020304" pitchFamily="18" charset="0"/>
              </a:rPr>
              <a:t>(</a:t>
            </a:r>
            <a:r>
              <a:rPr lang="en-US" sz="2000" i="1" dirty="0" err="1" smtClean="0">
                <a:solidFill>
                  <a:srgbClr val="FF0000"/>
                </a:solidFill>
                <a:latin typeface="Times New Roman" panose="02020603050405020304" pitchFamily="18" charset="0"/>
                <a:cs typeface="Times New Roman" panose="02020603050405020304" pitchFamily="18" charset="0"/>
              </a:rPr>
              <a:t>đi</a:t>
            </a:r>
            <a:r>
              <a:rPr lang="en-US" sz="2000" i="1" dirty="0" smtClean="0">
                <a:solidFill>
                  <a:srgbClr val="FF0000"/>
                </a:solidFill>
                <a:latin typeface="Times New Roman" panose="02020603050405020304" pitchFamily="18" charset="0"/>
                <a:cs typeface="Times New Roman" panose="02020603050405020304" pitchFamily="18" charset="0"/>
              </a:rPr>
              <a:t> </a:t>
            </a:r>
            <a:r>
              <a:rPr lang="en-US" sz="2000" i="1" dirty="0" err="1" smtClean="0">
                <a:solidFill>
                  <a:srgbClr val="FF0000"/>
                </a:solidFill>
                <a:latin typeface="Times New Roman" panose="02020603050405020304" pitchFamily="18" charset="0"/>
                <a:cs typeface="Times New Roman" panose="02020603050405020304" pitchFamily="18" charset="0"/>
              </a:rPr>
              <a:t>phot</a:t>
            </a:r>
            <a:r>
              <a:rPr lang="en-US" sz="2000" i="1" dirty="0" smtClean="0">
                <a:solidFill>
                  <a:srgbClr val="FF0000"/>
                </a:solidFill>
                <a:latin typeface="Times New Roman" panose="02020603050405020304" pitchFamily="18" charset="0"/>
                <a:cs typeface="Times New Roman" panose="02020603050405020304" pitchFamily="18" charset="0"/>
              </a:rPr>
              <a:t> pho </a:t>
            </a:r>
            <a:r>
              <a:rPr lang="en-US" sz="2000" i="1" dirty="0" err="1" smtClean="0">
                <a:solidFill>
                  <a:srgbClr val="FF0000"/>
                </a:solidFill>
                <a:latin typeface="Times New Roman" panose="02020603050405020304" pitchFamily="18" charset="0"/>
                <a:cs typeface="Times New Roman" panose="02020603050405020304" pitchFamily="18" charset="0"/>
              </a:rPr>
              <a:t>penta</a:t>
            </a:r>
            <a:r>
              <a:rPr lang="en-US" sz="2000" i="1" dirty="0" smtClean="0">
                <a:solidFill>
                  <a:srgbClr val="FF0000"/>
                </a:solidFill>
                <a:latin typeface="Times New Roman" panose="02020603050405020304" pitchFamily="18" charset="0"/>
                <a:cs typeface="Times New Roman" panose="02020603050405020304" pitchFamily="18" charset="0"/>
              </a:rPr>
              <a:t> </a:t>
            </a:r>
            <a:r>
              <a:rPr lang="en-US" sz="2000" i="1" dirty="0" err="1" smtClean="0">
                <a:solidFill>
                  <a:srgbClr val="FF0000"/>
                </a:solidFill>
                <a:latin typeface="Times New Roman" panose="02020603050405020304" pitchFamily="18" charset="0"/>
                <a:cs typeface="Times New Roman" panose="02020603050405020304" pitchFamily="18" charset="0"/>
              </a:rPr>
              <a:t>oxit</a:t>
            </a:r>
            <a:r>
              <a:rPr lang="en-US" sz="2000" i="1" dirty="0" smtClean="0">
                <a:solidFill>
                  <a:srgbClr val="FF0000"/>
                </a:solidFill>
                <a:latin typeface="Times New Roman" panose="02020603050405020304" pitchFamily="18" charset="0"/>
                <a:cs typeface="Times New Roman" panose="02020603050405020304" pitchFamily="18" charset="0"/>
              </a:rPr>
              <a:t>)</a:t>
            </a:r>
          </a:p>
        </p:txBody>
      </p:sp>
      <p:sp>
        <p:nvSpPr>
          <p:cNvPr id="13348" name="Text Box 36"/>
          <p:cNvSpPr txBox="1">
            <a:spLocks noChangeArrowheads="1"/>
          </p:cNvSpPr>
          <p:nvPr/>
        </p:nvSpPr>
        <p:spPr bwMode="auto">
          <a:xfrm>
            <a:off x="6530525" y="5411634"/>
            <a:ext cx="2571750" cy="779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50000"/>
              </a:spcBef>
              <a:spcAft>
                <a:spcPct val="0"/>
              </a:spcAft>
              <a:buFontTx/>
              <a:buNone/>
            </a:pPr>
            <a:r>
              <a:rPr lang="en-US" sz="1800" dirty="0" smtClean="0">
                <a:solidFill>
                  <a:srgbClr val="FF0000"/>
                </a:solidFill>
                <a:latin typeface="Times New Roman" panose="02020603050405020304" pitchFamily="18" charset="0"/>
                <a:cs typeface="Times New Roman" panose="02020603050405020304" pitchFamily="18" charset="0"/>
              </a:rPr>
              <a:t>4P</a:t>
            </a:r>
            <a:r>
              <a:rPr lang="en-US" sz="1800" baseline="-25000" dirty="0" smtClean="0">
                <a:solidFill>
                  <a:srgbClr val="FF0000"/>
                </a:solidFill>
                <a:latin typeface="Times New Roman" panose="02020603050405020304" pitchFamily="18" charset="0"/>
                <a:cs typeface="Times New Roman" panose="02020603050405020304" pitchFamily="18" charset="0"/>
              </a:rPr>
              <a:t>(r)</a:t>
            </a:r>
            <a:r>
              <a:rPr lang="en-US" sz="1800" dirty="0" smtClean="0">
                <a:solidFill>
                  <a:srgbClr val="FF0000"/>
                </a:solidFill>
                <a:latin typeface="Times New Roman" panose="02020603050405020304" pitchFamily="18" charset="0"/>
                <a:cs typeface="Times New Roman" panose="02020603050405020304" pitchFamily="18" charset="0"/>
              </a:rPr>
              <a:t>+5O</a:t>
            </a:r>
            <a:r>
              <a:rPr lang="en-US" sz="1800" baseline="-25000" dirty="0" smtClean="0">
                <a:solidFill>
                  <a:srgbClr val="FF0000"/>
                </a:solidFill>
                <a:latin typeface="Times New Roman" panose="02020603050405020304" pitchFamily="18" charset="0"/>
                <a:cs typeface="Times New Roman" panose="02020603050405020304" pitchFamily="18" charset="0"/>
              </a:rPr>
              <a:t>2(k)</a:t>
            </a:r>
            <a:r>
              <a:rPr lang="en-US" sz="1800" dirty="0" smtClean="0">
                <a:solidFill>
                  <a:srgbClr val="FF0000"/>
                </a:solidFill>
                <a:latin typeface="Times New Roman" panose="02020603050405020304" pitchFamily="18" charset="0"/>
                <a:cs typeface="Times New Roman" panose="02020603050405020304" pitchFamily="18" charset="0"/>
              </a:rPr>
              <a:t>      2P</a:t>
            </a:r>
            <a:r>
              <a:rPr lang="en-US" sz="1800" baseline="-25000" dirty="0" smtClean="0">
                <a:solidFill>
                  <a:srgbClr val="FF0000"/>
                </a:solidFill>
                <a:latin typeface="Times New Roman" panose="02020603050405020304" pitchFamily="18" charset="0"/>
                <a:cs typeface="Times New Roman" panose="02020603050405020304" pitchFamily="18" charset="0"/>
              </a:rPr>
              <a:t>2</a:t>
            </a:r>
            <a:r>
              <a:rPr lang="en-US" sz="1800" dirty="0" smtClean="0">
                <a:solidFill>
                  <a:srgbClr val="FF0000"/>
                </a:solidFill>
                <a:latin typeface="Times New Roman" panose="02020603050405020304" pitchFamily="18" charset="0"/>
                <a:cs typeface="Times New Roman" panose="02020603050405020304" pitchFamily="18" charset="0"/>
              </a:rPr>
              <a:t>O</a:t>
            </a:r>
            <a:r>
              <a:rPr lang="en-US" sz="1800" baseline="-25000" dirty="0" smtClean="0">
                <a:solidFill>
                  <a:srgbClr val="FF0000"/>
                </a:solidFill>
                <a:latin typeface="Times New Roman" panose="02020603050405020304" pitchFamily="18" charset="0"/>
                <a:cs typeface="Times New Roman" panose="02020603050405020304" pitchFamily="18" charset="0"/>
              </a:rPr>
              <a:t>5(r)</a:t>
            </a:r>
          </a:p>
          <a:p>
            <a:pPr fontAlgn="base">
              <a:spcBef>
                <a:spcPct val="50000"/>
              </a:spcBef>
              <a:spcAft>
                <a:spcPct val="0"/>
              </a:spcAft>
              <a:buFontTx/>
              <a:buNone/>
            </a:pPr>
            <a:r>
              <a:rPr lang="en-US" sz="1800" dirty="0" smtClean="0">
                <a:solidFill>
                  <a:srgbClr val="FF0000"/>
                </a:solidFill>
                <a:latin typeface="Times New Roman" panose="02020603050405020304" pitchFamily="18" charset="0"/>
                <a:cs typeface="Times New Roman" panose="02020603050405020304" pitchFamily="18" charset="0"/>
              </a:rPr>
              <a:t>(</a:t>
            </a:r>
            <a:r>
              <a:rPr lang="en-US" sz="1800" dirty="0" err="1" smtClean="0">
                <a:solidFill>
                  <a:srgbClr val="FF0000"/>
                </a:solidFill>
                <a:latin typeface="Times New Roman" panose="02020603050405020304" pitchFamily="18" charset="0"/>
                <a:cs typeface="Times New Roman" panose="02020603050405020304" pitchFamily="18" charset="0"/>
              </a:rPr>
              <a:t>Đỏ</a:t>
            </a:r>
            <a:r>
              <a:rPr lang="en-US" sz="1800" dirty="0" smtClean="0">
                <a:solidFill>
                  <a:srgbClr val="FF0000"/>
                </a:solidFill>
                <a:latin typeface="Times New Roman" panose="02020603050405020304" pitchFamily="18" charset="0"/>
                <a:cs typeface="Times New Roman" panose="02020603050405020304" pitchFamily="18" charset="0"/>
              </a:rPr>
              <a:t>)              (</a:t>
            </a:r>
            <a:r>
              <a:rPr lang="en-US" sz="1800" dirty="0" err="1" smtClean="0">
                <a:solidFill>
                  <a:srgbClr val="FF0000"/>
                </a:solidFill>
                <a:latin typeface="Times New Roman" panose="02020603050405020304" pitchFamily="18" charset="0"/>
                <a:cs typeface="Times New Roman" panose="02020603050405020304" pitchFamily="18" charset="0"/>
              </a:rPr>
              <a:t>Trắng</a:t>
            </a:r>
            <a:r>
              <a:rPr lang="en-US" sz="1800" dirty="0" smtClean="0">
                <a:solidFill>
                  <a:srgbClr val="FF0000"/>
                </a:solidFill>
                <a:latin typeface="Times New Roman" panose="02020603050405020304" pitchFamily="18" charset="0"/>
                <a:cs typeface="Times New Roman" panose="02020603050405020304" pitchFamily="18" charset="0"/>
              </a:rPr>
              <a:t>)</a:t>
            </a:r>
          </a:p>
        </p:txBody>
      </p:sp>
      <p:grpSp>
        <p:nvGrpSpPr>
          <p:cNvPr id="13349" name="Group 37"/>
          <p:cNvGrpSpPr>
            <a:grpSpLocks/>
          </p:cNvGrpSpPr>
          <p:nvPr/>
        </p:nvGrpSpPr>
        <p:grpSpPr bwMode="auto">
          <a:xfrm>
            <a:off x="7658100" y="5354509"/>
            <a:ext cx="457200" cy="366713"/>
            <a:chOff x="4752" y="3168"/>
            <a:chExt cx="288" cy="231"/>
          </a:xfrm>
        </p:grpSpPr>
        <p:sp>
          <p:nvSpPr>
            <p:cNvPr id="13350" name="Text Box 38"/>
            <p:cNvSpPr txBox="1">
              <a:spLocks noChangeArrowheads="1"/>
            </p:cNvSpPr>
            <p:nvPr/>
          </p:nvSpPr>
          <p:spPr bwMode="auto">
            <a:xfrm>
              <a:off x="4800" y="3168"/>
              <a:ext cx="24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50000"/>
                </a:spcBef>
                <a:spcAft>
                  <a:spcPct val="0"/>
                </a:spcAft>
                <a:buFontTx/>
                <a:buNone/>
              </a:pPr>
              <a:r>
                <a:rPr lang="en-US" sz="1800" dirty="0" smtClean="0">
                  <a:solidFill>
                    <a:srgbClr val="FF0000"/>
                  </a:solidFill>
                </a:rPr>
                <a:t>t</a:t>
              </a:r>
              <a:r>
                <a:rPr lang="en-US" sz="1800" baseline="30000" dirty="0" smtClean="0">
                  <a:solidFill>
                    <a:srgbClr val="FF0000"/>
                  </a:solidFill>
                </a:rPr>
                <a:t>o</a:t>
              </a:r>
              <a:endParaRPr lang="en-US" sz="1800" dirty="0" smtClean="0">
                <a:solidFill>
                  <a:srgbClr val="FF0000"/>
                </a:solidFill>
              </a:endParaRPr>
            </a:p>
          </p:txBody>
        </p:sp>
        <p:sp>
          <p:nvSpPr>
            <p:cNvPr id="13351" name="Line 39"/>
            <p:cNvSpPr>
              <a:spLocks noChangeShapeType="1"/>
            </p:cNvSpPr>
            <p:nvPr/>
          </p:nvSpPr>
          <p:spPr bwMode="auto">
            <a:xfrm>
              <a:off x="4752" y="3360"/>
              <a:ext cx="240" cy="0"/>
            </a:xfrm>
            <a:prstGeom prst="line">
              <a:avLst/>
            </a:prstGeom>
            <a:noFill/>
            <a:ln w="9525">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800" smtClean="0">
                <a:solidFill>
                  <a:srgbClr val="000000"/>
                </a:solidFill>
              </a:endParaRPr>
            </a:p>
          </p:txBody>
        </p:sp>
      </p:grpSp>
    </p:spTree>
    <p:extLst>
      <p:ext uri="{BB962C8B-B14F-4D97-AF65-F5344CB8AC3E}">
        <p14:creationId xmlns:p14="http://schemas.microsoft.com/office/powerpoint/2010/main" val="7264066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AutoShape 2"/>
          <p:cNvSpPr>
            <a:spLocks noChangeArrowheads="1"/>
          </p:cNvSpPr>
          <p:nvPr/>
        </p:nvSpPr>
        <p:spPr bwMode="auto">
          <a:xfrm>
            <a:off x="4114800" y="2286000"/>
            <a:ext cx="1219200" cy="838200"/>
          </a:xfrm>
          <a:prstGeom prst="flowChartProcess">
            <a:avLst/>
          </a:prstGeom>
          <a:ln>
            <a:headEnd/>
            <a:tailEnd/>
          </a:ln>
        </p:spPr>
        <p:style>
          <a:lnRef idx="2">
            <a:schemeClr val="dk1"/>
          </a:lnRef>
          <a:fillRef idx="1">
            <a:schemeClr val="lt1"/>
          </a:fillRef>
          <a:effectRef idx="0">
            <a:schemeClr val="dk1"/>
          </a:effectRef>
          <a:fontRef idx="minor">
            <a:schemeClr val="dk1"/>
          </a:fontRef>
        </p:style>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0" fontAlgn="base" hangingPunct="0">
              <a:spcBef>
                <a:spcPct val="0"/>
              </a:spcBef>
              <a:spcAft>
                <a:spcPct val="0"/>
              </a:spcAft>
              <a:buFontTx/>
              <a:buNone/>
            </a:pPr>
            <a:r>
              <a:rPr lang="en-US" sz="3600" b="1" dirty="0" err="1" smtClean="0">
                <a:solidFill>
                  <a:srgbClr val="FF3300"/>
                </a:solidFill>
                <a:latin typeface="Times New Roman" panose="02020603050405020304" pitchFamily="18" charset="0"/>
                <a:cs typeface="Times New Roman" panose="02020603050405020304" pitchFamily="18" charset="0"/>
              </a:rPr>
              <a:t>Oxi</a:t>
            </a:r>
            <a:endParaRPr lang="en-US" sz="3600" b="1" dirty="0" smtClean="0">
              <a:solidFill>
                <a:srgbClr val="FF3300"/>
              </a:solidFill>
              <a:latin typeface="Times New Roman" panose="02020603050405020304" pitchFamily="18" charset="0"/>
              <a:cs typeface="Times New Roman" panose="02020603050405020304" pitchFamily="18" charset="0"/>
            </a:endParaRPr>
          </a:p>
        </p:txBody>
      </p:sp>
      <p:sp>
        <p:nvSpPr>
          <p:cNvPr id="36870" name="Rectangle 6"/>
          <p:cNvSpPr>
            <a:spLocks noChangeArrowheads="1"/>
          </p:cNvSpPr>
          <p:nvPr/>
        </p:nvSpPr>
        <p:spPr bwMode="auto">
          <a:xfrm>
            <a:off x="1524000" y="685800"/>
            <a:ext cx="6477000" cy="990600"/>
          </a:xfrm>
          <a:prstGeom prst="rect">
            <a:avLst/>
          </a:prstGeom>
          <a:ln>
            <a:headEnd/>
            <a:tailEnd/>
          </a:ln>
        </p:spPr>
        <p:style>
          <a:lnRef idx="2">
            <a:schemeClr val="dk1"/>
          </a:lnRef>
          <a:fillRef idx="1">
            <a:schemeClr val="lt1"/>
          </a:fillRef>
          <a:effectRef idx="0">
            <a:schemeClr val="dk1"/>
          </a:effectRef>
          <a:fontRef idx="minor">
            <a:schemeClr val="dk1"/>
          </a:fontRef>
        </p:style>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0"/>
              </a:spcBef>
              <a:spcAft>
                <a:spcPct val="0"/>
              </a:spcAft>
              <a:buFontTx/>
              <a:buNone/>
            </a:pPr>
            <a:r>
              <a:rPr lang="en-US" sz="2800" b="1" dirty="0" smtClean="0">
                <a:solidFill>
                  <a:srgbClr val="000000"/>
                </a:solidFill>
                <a:latin typeface=".VnTime" pitchFamily="34" charset="0"/>
              </a:rPr>
              <a:t> </a:t>
            </a:r>
            <a:r>
              <a:rPr lang="en-US" sz="2800" dirty="0" err="1" smtClean="0">
                <a:latin typeface="Times New Roman" panose="02020603050405020304" pitchFamily="18" charset="0"/>
                <a:cs typeface="Times New Roman" panose="02020603050405020304" pitchFamily="18" charset="0"/>
              </a:rPr>
              <a:t>Là</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chất</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khí</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không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màu</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không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mùi</a:t>
            </a:r>
            <a:r>
              <a:rPr lang="en-US" sz="2800" dirty="0" smtClean="0">
                <a:latin typeface="Times New Roman" panose="02020603050405020304" pitchFamily="18" charset="0"/>
                <a:cs typeface="Times New Roman" panose="02020603050405020304" pitchFamily="18" charset="0"/>
              </a:rPr>
              <a:t> , </a:t>
            </a:r>
          </a:p>
          <a:p>
            <a:pPr eaLnBrk="0" fontAlgn="base" hangingPunct="0">
              <a:spcBef>
                <a:spcPct val="0"/>
              </a:spcBef>
              <a:spcAft>
                <a:spcPct val="0"/>
              </a:spcAft>
              <a:buFontTx/>
              <a:buNone/>
            </a:pPr>
            <a:r>
              <a:rPr lang="en-US" sz="2800" dirty="0" err="1" smtClean="0">
                <a:latin typeface="Times New Roman" panose="02020603050405020304" pitchFamily="18" charset="0"/>
                <a:cs typeface="Times New Roman" panose="02020603050405020304" pitchFamily="18" charset="0"/>
              </a:rPr>
              <a:t>ít</a:t>
            </a:r>
            <a:r>
              <a:rPr lang="en-US" sz="2800" dirty="0" smtClean="0">
                <a:latin typeface="Times New Roman" panose="02020603050405020304" pitchFamily="18" charset="0"/>
                <a:cs typeface="Times New Roman" panose="02020603050405020304" pitchFamily="18" charset="0"/>
              </a:rPr>
              <a:t> tan </a:t>
            </a:r>
            <a:r>
              <a:rPr lang="en-US" sz="2800" dirty="0" err="1" smtClean="0">
                <a:latin typeface="Times New Roman" panose="02020603050405020304" pitchFamily="18" charset="0"/>
                <a:cs typeface="Times New Roman" panose="02020603050405020304" pitchFamily="18" charset="0"/>
              </a:rPr>
              <a:t>trong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nước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nặng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hơn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không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khí</a:t>
            </a:r>
            <a:endParaRPr lang="en-US" sz="2800" dirty="0" smtClean="0">
              <a:latin typeface="Times New Roman" panose="02020603050405020304" pitchFamily="18" charset="0"/>
              <a:cs typeface="Times New Roman" panose="02020603050405020304" pitchFamily="18" charset="0"/>
            </a:endParaRPr>
          </a:p>
        </p:txBody>
      </p:sp>
      <p:sp>
        <p:nvSpPr>
          <p:cNvPr id="36871" name="Line 7"/>
          <p:cNvSpPr>
            <a:spLocks noChangeShapeType="1"/>
          </p:cNvSpPr>
          <p:nvPr/>
        </p:nvSpPr>
        <p:spPr bwMode="auto">
          <a:xfrm>
            <a:off x="4728879" y="1676400"/>
            <a:ext cx="0" cy="609600"/>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pPr eaLnBrk="0" fontAlgn="base" hangingPunct="0">
              <a:spcBef>
                <a:spcPct val="0"/>
              </a:spcBef>
              <a:spcAft>
                <a:spcPct val="0"/>
              </a:spcAft>
            </a:pPr>
            <a:endParaRPr lang="en-US" sz="2800" smtClean="0">
              <a:solidFill>
                <a:srgbClr val="000000"/>
              </a:solidFill>
            </a:endParaRPr>
          </a:p>
        </p:txBody>
      </p:sp>
      <p:sp>
        <p:nvSpPr>
          <p:cNvPr id="36868" name="Rectangle 4"/>
          <p:cNvSpPr>
            <a:spLocks noChangeArrowheads="1"/>
          </p:cNvSpPr>
          <p:nvPr/>
        </p:nvSpPr>
        <p:spPr bwMode="auto">
          <a:xfrm>
            <a:off x="1524000" y="4371975"/>
            <a:ext cx="2895600" cy="914400"/>
          </a:xfrm>
          <a:prstGeom prst="rect">
            <a:avLst/>
          </a:prstGeom>
          <a:ln>
            <a:headEnd/>
            <a:tailEnd/>
          </a:ln>
        </p:spPr>
        <p:style>
          <a:lnRef idx="2">
            <a:schemeClr val="dk1"/>
          </a:lnRef>
          <a:fillRef idx="1">
            <a:schemeClr val="lt1"/>
          </a:fillRef>
          <a:effectRef idx="0">
            <a:schemeClr val="dk1"/>
          </a:effectRef>
          <a:fontRef idx="minor">
            <a:schemeClr val="dk1"/>
          </a:fontRef>
        </p:style>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0" fontAlgn="base" hangingPunct="0">
              <a:spcBef>
                <a:spcPct val="0"/>
              </a:spcBef>
              <a:spcAft>
                <a:spcPct val="0"/>
              </a:spcAft>
              <a:buFontTx/>
              <a:buNone/>
            </a:pPr>
            <a:r>
              <a:rPr lang="en-US" sz="2800" b="1" dirty="0" smtClean="0">
                <a:latin typeface="Times New Roman" panose="02020603050405020304" pitchFamily="18" charset="0"/>
                <a:cs typeface="Times New Roman" panose="02020603050405020304" pitchFamily="18" charset="0"/>
              </a:rPr>
              <a:t>SO</a:t>
            </a:r>
            <a:r>
              <a:rPr lang="en-US" sz="2800" b="1" baseline="-25000" dirty="0" smtClean="0">
                <a:latin typeface="Times New Roman" panose="02020603050405020304" pitchFamily="18" charset="0"/>
                <a:cs typeface="Times New Roman" panose="02020603050405020304" pitchFamily="18" charset="0"/>
              </a:rPr>
              <a:t>2</a:t>
            </a:r>
          </a:p>
          <a:p>
            <a:pPr algn="ctr" eaLnBrk="0" fontAlgn="base" hangingPunct="0">
              <a:spcBef>
                <a:spcPct val="0"/>
              </a:spcBef>
              <a:spcAft>
                <a:spcPct val="0"/>
              </a:spcAft>
              <a:buFontTx/>
              <a:buNone/>
            </a:pPr>
            <a:endParaRPr lang="en-US" sz="2800" b="1" dirty="0" smtClean="0">
              <a:latin typeface="Times New Roman" panose="02020603050405020304" pitchFamily="18" charset="0"/>
              <a:cs typeface="Times New Roman" panose="02020603050405020304" pitchFamily="18" charset="0"/>
            </a:endParaRPr>
          </a:p>
        </p:txBody>
      </p:sp>
      <p:sp>
        <p:nvSpPr>
          <p:cNvPr id="36874" name="Line 10"/>
          <p:cNvSpPr>
            <a:spLocks noChangeShapeType="1"/>
          </p:cNvSpPr>
          <p:nvPr/>
        </p:nvSpPr>
        <p:spPr bwMode="auto">
          <a:xfrm flipH="1">
            <a:off x="3733800" y="3733800"/>
            <a:ext cx="990600" cy="638175"/>
          </a:xfrm>
          <a:prstGeom prst="line">
            <a:avLst/>
          </a:prstGeom>
          <a:ln>
            <a:headEnd/>
            <a:tailEnd type="triangle" w="med" len="med"/>
          </a:ln>
        </p:spPr>
        <p:style>
          <a:lnRef idx="1">
            <a:schemeClr val="dk1"/>
          </a:lnRef>
          <a:fillRef idx="0">
            <a:schemeClr val="dk1"/>
          </a:fillRef>
          <a:effectRef idx="0">
            <a:schemeClr val="dk1"/>
          </a:effectRef>
          <a:fontRef idx="minor">
            <a:schemeClr val="tx1"/>
          </a:fontRef>
        </p:style>
        <p:txBody>
          <a:bodyPr/>
          <a:lstStyle/>
          <a:p>
            <a:pPr eaLnBrk="0" fontAlgn="base" hangingPunct="0">
              <a:spcBef>
                <a:spcPct val="0"/>
              </a:spcBef>
              <a:spcAft>
                <a:spcPct val="0"/>
              </a:spcAft>
            </a:pPr>
            <a:endParaRPr lang="en-US" sz="2800" smtClean="0">
              <a:solidFill>
                <a:srgbClr val="000000"/>
              </a:solidFill>
            </a:endParaRPr>
          </a:p>
        </p:txBody>
      </p:sp>
      <p:sp>
        <p:nvSpPr>
          <p:cNvPr id="36878" name="Rectangle 14"/>
          <p:cNvSpPr>
            <a:spLocks noChangeArrowheads="1"/>
          </p:cNvSpPr>
          <p:nvPr/>
        </p:nvSpPr>
        <p:spPr bwMode="auto">
          <a:xfrm rot="-1706799">
            <a:off x="3753720" y="3704581"/>
            <a:ext cx="60785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0"/>
              </a:spcBef>
              <a:spcAft>
                <a:spcPct val="0"/>
              </a:spcAft>
              <a:buFontTx/>
              <a:buNone/>
            </a:pPr>
            <a:r>
              <a:rPr lang="en-US" sz="2400" b="1" dirty="0" smtClean="0">
                <a:latin typeface="Times New Roman" panose="02020603050405020304" pitchFamily="18" charset="0"/>
                <a:cs typeface="Times New Roman" panose="02020603050405020304" pitchFamily="18" charset="0"/>
              </a:rPr>
              <a:t>+ S</a:t>
            </a:r>
          </a:p>
        </p:txBody>
      </p:sp>
      <p:sp>
        <p:nvSpPr>
          <p:cNvPr id="36877" name="Rectangle 13"/>
          <p:cNvSpPr>
            <a:spLocks noChangeArrowheads="1"/>
          </p:cNvSpPr>
          <p:nvPr/>
        </p:nvSpPr>
        <p:spPr bwMode="auto">
          <a:xfrm>
            <a:off x="4595813" y="3200400"/>
            <a:ext cx="154080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0"/>
              </a:spcBef>
              <a:spcAft>
                <a:spcPct val="0"/>
              </a:spcAft>
              <a:buFontTx/>
              <a:buNone/>
            </a:pPr>
            <a:r>
              <a:rPr lang="en-US" sz="2000" b="1" dirty="0" smtClean="0">
                <a:solidFill>
                  <a:srgbClr val="000000"/>
                </a:solidFill>
                <a:latin typeface=".VnTime" pitchFamily="34" charset="0"/>
              </a:rPr>
              <a:t> </a:t>
            </a:r>
            <a:r>
              <a:rPr lang="en-US" sz="2400" b="1" dirty="0" smtClean="0">
                <a:latin typeface="Times New Roman" panose="02020603050405020304" pitchFamily="18" charset="0"/>
                <a:cs typeface="Times New Roman" panose="02020603050405020304" pitchFamily="18" charset="0"/>
              </a:rPr>
              <a:t>+ Phi </a:t>
            </a:r>
            <a:r>
              <a:rPr lang="en-US" sz="2400" b="1" dirty="0" err="1" smtClean="0">
                <a:latin typeface="Times New Roman" panose="02020603050405020304" pitchFamily="18" charset="0"/>
                <a:cs typeface="Times New Roman" panose="02020603050405020304" pitchFamily="18" charset="0"/>
              </a:rPr>
              <a:t>kim</a:t>
            </a:r>
            <a:endParaRPr lang="en-US" sz="2400" b="1" dirty="0" smtClean="0">
              <a:latin typeface="Times New Roman" panose="02020603050405020304" pitchFamily="18" charset="0"/>
              <a:cs typeface="Times New Roman" panose="02020603050405020304" pitchFamily="18" charset="0"/>
            </a:endParaRPr>
          </a:p>
        </p:txBody>
      </p:sp>
      <p:sp>
        <p:nvSpPr>
          <p:cNvPr id="36882" name="Line 18"/>
          <p:cNvSpPr>
            <a:spLocks noChangeShapeType="1"/>
          </p:cNvSpPr>
          <p:nvPr/>
        </p:nvSpPr>
        <p:spPr bwMode="auto">
          <a:xfrm>
            <a:off x="4724400" y="3109913"/>
            <a:ext cx="0" cy="657225"/>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pPr eaLnBrk="0" fontAlgn="base" hangingPunct="0">
              <a:spcBef>
                <a:spcPct val="0"/>
              </a:spcBef>
              <a:spcAft>
                <a:spcPct val="0"/>
              </a:spcAft>
            </a:pPr>
            <a:endParaRPr lang="en-US" sz="2800" smtClean="0">
              <a:solidFill>
                <a:srgbClr val="000000"/>
              </a:solidFill>
            </a:endParaRPr>
          </a:p>
        </p:txBody>
      </p:sp>
      <p:sp>
        <p:nvSpPr>
          <p:cNvPr id="36869" name="Rectangle 5"/>
          <p:cNvSpPr>
            <a:spLocks noChangeArrowheads="1"/>
          </p:cNvSpPr>
          <p:nvPr/>
        </p:nvSpPr>
        <p:spPr bwMode="auto">
          <a:xfrm>
            <a:off x="5029200" y="4400550"/>
            <a:ext cx="2971800" cy="914400"/>
          </a:xfrm>
          <a:prstGeom prst="rect">
            <a:avLst/>
          </a:prstGeom>
          <a:ln>
            <a:headEnd/>
            <a:tailEnd/>
          </a:ln>
        </p:spPr>
        <p:style>
          <a:lnRef idx="2">
            <a:schemeClr val="dk1"/>
          </a:lnRef>
          <a:fillRef idx="1">
            <a:schemeClr val="lt1"/>
          </a:fillRef>
          <a:effectRef idx="0">
            <a:schemeClr val="dk1"/>
          </a:effectRef>
          <a:fontRef idx="minor">
            <a:schemeClr val="dk1"/>
          </a:fontRef>
        </p:style>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0" fontAlgn="base" hangingPunct="0">
              <a:spcBef>
                <a:spcPct val="0"/>
              </a:spcBef>
              <a:spcAft>
                <a:spcPct val="0"/>
              </a:spcAft>
              <a:buFontTx/>
              <a:buNone/>
            </a:pPr>
            <a:r>
              <a:rPr lang="en-US" sz="2800" b="1" dirty="0" smtClean="0">
                <a:latin typeface="Times New Roman" panose="02020603050405020304" pitchFamily="18" charset="0"/>
                <a:cs typeface="Times New Roman" panose="02020603050405020304" pitchFamily="18" charset="0"/>
              </a:rPr>
              <a:t>P</a:t>
            </a:r>
            <a:r>
              <a:rPr lang="en-US" sz="2800" b="1" baseline="-25000" dirty="0" smtClean="0">
                <a:latin typeface="Times New Roman" panose="02020603050405020304" pitchFamily="18" charset="0"/>
                <a:cs typeface="Times New Roman" panose="02020603050405020304" pitchFamily="18" charset="0"/>
              </a:rPr>
              <a:t>2</a:t>
            </a:r>
            <a:r>
              <a:rPr lang="en-US" sz="2800" b="1" dirty="0" smtClean="0">
                <a:latin typeface="Times New Roman" panose="02020603050405020304" pitchFamily="18" charset="0"/>
                <a:cs typeface="Times New Roman" panose="02020603050405020304" pitchFamily="18" charset="0"/>
              </a:rPr>
              <a:t>O</a:t>
            </a:r>
            <a:r>
              <a:rPr lang="en-US" sz="2800" b="1" baseline="-25000" dirty="0" smtClean="0">
                <a:latin typeface="Times New Roman" panose="02020603050405020304" pitchFamily="18" charset="0"/>
                <a:cs typeface="Times New Roman" panose="02020603050405020304" pitchFamily="18" charset="0"/>
              </a:rPr>
              <a:t>5</a:t>
            </a:r>
          </a:p>
          <a:p>
            <a:pPr algn="ctr" eaLnBrk="0" fontAlgn="base" hangingPunct="0">
              <a:spcBef>
                <a:spcPct val="0"/>
              </a:spcBef>
              <a:spcAft>
                <a:spcPct val="0"/>
              </a:spcAft>
              <a:buFontTx/>
              <a:buNone/>
            </a:pPr>
            <a:endParaRPr lang="en-US" sz="2800" b="1" baseline="-25000" dirty="0" smtClean="0">
              <a:solidFill>
                <a:srgbClr val="FFFF00"/>
              </a:solidFill>
              <a:latin typeface=".VnTime" pitchFamily="34" charset="0"/>
            </a:endParaRPr>
          </a:p>
        </p:txBody>
      </p:sp>
      <p:sp>
        <p:nvSpPr>
          <p:cNvPr id="36883" name="Line 19"/>
          <p:cNvSpPr>
            <a:spLocks noChangeShapeType="1"/>
          </p:cNvSpPr>
          <p:nvPr/>
        </p:nvSpPr>
        <p:spPr bwMode="auto">
          <a:xfrm>
            <a:off x="4724400" y="3733800"/>
            <a:ext cx="990600" cy="685800"/>
          </a:xfrm>
          <a:prstGeom prst="line">
            <a:avLst/>
          </a:prstGeom>
          <a:ln>
            <a:headEnd/>
            <a:tailEnd type="triangle" w="med" len="med"/>
          </a:ln>
        </p:spPr>
        <p:style>
          <a:lnRef idx="1">
            <a:schemeClr val="dk1"/>
          </a:lnRef>
          <a:fillRef idx="0">
            <a:schemeClr val="dk1"/>
          </a:fillRef>
          <a:effectRef idx="0">
            <a:schemeClr val="dk1"/>
          </a:effectRef>
          <a:fontRef idx="minor">
            <a:schemeClr val="tx1"/>
          </a:fontRef>
        </p:style>
        <p:txBody>
          <a:bodyPr/>
          <a:lstStyle/>
          <a:p>
            <a:pPr eaLnBrk="0" fontAlgn="base" hangingPunct="0">
              <a:spcBef>
                <a:spcPct val="0"/>
              </a:spcBef>
              <a:spcAft>
                <a:spcPct val="0"/>
              </a:spcAft>
            </a:pPr>
            <a:endParaRPr lang="en-US" sz="2800" smtClean="0">
              <a:solidFill>
                <a:srgbClr val="000000"/>
              </a:solidFill>
            </a:endParaRPr>
          </a:p>
        </p:txBody>
      </p:sp>
      <p:sp>
        <p:nvSpPr>
          <p:cNvPr id="36884" name="Rectangle 20"/>
          <p:cNvSpPr>
            <a:spLocks noChangeArrowheads="1"/>
          </p:cNvSpPr>
          <p:nvPr/>
        </p:nvSpPr>
        <p:spPr bwMode="auto">
          <a:xfrm rot="1516289">
            <a:off x="5063331" y="3725218"/>
            <a:ext cx="62388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0"/>
              </a:spcBef>
              <a:spcAft>
                <a:spcPct val="0"/>
              </a:spcAft>
              <a:buFontTx/>
              <a:buNone/>
            </a:pPr>
            <a:r>
              <a:rPr lang="en-US" sz="2400" b="1" dirty="0" smtClean="0">
                <a:latin typeface="Times New Roman" panose="02020603050405020304" pitchFamily="18" charset="0"/>
                <a:cs typeface="Times New Roman" panose="02020603050405020304" pitchFamily="18" charset="0"/>
              </a:rPr>
              <a:t>+ P</a:t>
            </a:r>
          </a:p>
        </p:txBody>
      </p:sp>
      <p:sp>
        <p:nvSpPr>
          <p:cNvPr id="36889" name="Text Box 25"/>
          <p:cNvSpPr txBox="1">
            <a:spLocks noChangeArrowheads="1"/>
          </p:cNvSpPr>
          <p:nvPr/>
        </p:nvSpPr>
        <p:spPr bwMode="auto">
          <a:xfrm>
            <a:off x="4672013" y="4810125"/>
            <a:ext cx="3733800"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50000"/>
              </a:spcBef>
              <a:spcAft>
                <a:spcPct val="0"/>
              </a:spcAft>
              <a:buFontTx/>
              <a:buNone/>
            </a:pPr>
            <a:r>
              <a:rPr lang="en-US" sz="2200" dirty="0" smtClean="0">
                <a:latin typeface="Times New Roman" panose="02020603050405020304" pitchFamily="18" charset="0"/>
                <a:cs typeface="Times New Roman" panose="02020603050405020304" pitchFamily="18" charset="0"/>
              </a:rPr>
              <a:t>(</a:t>
            </a:r>
            <a:r>
              <a:rPr lang="en-US" sz="2200" dirty="0" err="1" smtClean="0">
                <a:latin typeface="Times New Roman" panose="02020603050405020304" pitchFamily="18" charset="0"/>
                <a:cs typeface="Times New Roman" panose="02020603050405020304" pitchFamily="18" charset="0"/>
              </a:rPr>
              <a:t>Đi</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phôt</a:t>
            </a:r>
            <a:r>
              <a:rPr lang="en-US" sz="2200" dirty="0" smtClean="0">
                <a:latin typeface="Times New Roman" panose="02020603050405020304" pitchFamily="18" charset="0"/>
                <a:cs typeface="Times New Roman" panose="02020603050405020304" pitchFamily="18" charset="0"/>
              </a:rPr>
              <a:t> pho </a:t>
            </a:r>
            <a:r>
              <a:rPr lang="en-US" sz="2200" dirty="0" err="1" smtClean="0">
                <a:latin typeface="Times New Roman" panose="02020603050405020304" pitchFamily="18" charset="0"/>
                <a:cs typeface="Times New Roman" panose="02020603050405020304" pitchFamily="18" charset="0"/>
              </a:rPr>
              <a:t>penta</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oxit</a:t>
            </a:r>
            <a:r>
              <a:rPr lang="en-US" sz="2200" dirty="0" smtClean="0">
                <a:latin typeface="Times New Roman" panose="02020603050405020304" pitchFamily="18" charset="0"/>
                <a:cs typeface="Times New Roman" panose="02020603050405020304" pitchFamily="18" charset="0"/>
              </a:rPr>
              <a:t>)</a:t>
            </a:r>
          </a:p>
        </p:txBody>
      </p:sp>
      <p:sp>
        <p:nvSpPr>
          <p:cNvPr id="36890" name="Text Box 26"/>
          <p:cNvSpPr txBox="1">
            <a:spLocks noChangeArrowheads="1"/>
          </p:cNvSpPr>
          <p:nvPr/>
        </p:nvSpPr>
        <p:spPr bwMode="auto">
          <a:xfrm>
            <a:off x="1290638" y="4819650"/>
            <a:ext cx="3505200"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50000"/>
              </a:spcBef>
              <a:spcAft>
                <a:spcPct val="0"/>
              </a:spcAft>
              <a:buFontTx/>
              <a:buNone/>
            </a:pPr>
            <a:r>
              <a:rPr lang="en-US" sz="2200" dirty="0" smtClean="0">
                <a:latin typeface="Times New Roman" panose="02020603050405020304" pitchFamily="18" charset="0"/>
                <a:cs typeface="Times New Roman" panose="02020603050405020304" pitchFamily="18" charset="0"/>
              </a:rPr>
              <a:t>(</a:t>
            </a:r>
            <a:r>
              <a:rPr lang="en-US" sz="2200" dirty="0" err="1" smtClean="0">
                <a:latin typeface="Times New Roman" panose="02020603050405020304" pitchFamily="18" charset="0"/>
                <a:cs typeface="Times New Roman" panose="02020603050405020304" pitchFamily="18" charset="0"/>
              </a:rPr>
              <a:t>Lưu</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huỳnh</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đi</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oxit</a:t>
            </a:r>
            <a:r>
              <a:rPr lang="en-US" sz="2200" dirty="0" smtClean="0">
                <a:latin typeface="Times New Roman" panose="02020603050405020304" pitchFamily="18" charset="0"/>
                <a:cs typeface="Times New Roman" panose="02020603050405020304" pitchFamily="18" charset="0"/>
              </a:rPr>
              <a:t>)</a:t>
            </a:r>
          </a:p>
        </p:txBody>
      </p:sp>
      <p:sp>
        <p:nvSpPr>
          <p:cNvPr id="3" name="Right Arrow 2"/>
          <p:cNvSpPr/>
          <p:nvPr/>
        </p:nvSpPr>
        <p:spPr>
          <a:xfrm>
            <a:off x="152401" y="1981200"/>
            <a:ext cx="2493364" cy="2133600"/>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4000" b="1" dirty="0" err="1" smtClean="0">
                <a:solidFill>
                  <a:srgbClr val="FF0000"/>
                </a:solidFill>
                <a:latin typeface="Times New Roman" panose="02020603050405020304" pitchFamily="18" charset="0"/>
                <a:cs typeface="Times New Roman" panose="02020603050405020304" pitchFamily="18" charset="0"/>
              </a:rPr>
              <a:t>Củng</a:t>
            </a:r>
            <a:r>
              <a:rPr lang="en-US" sz="4000" b="1" dirty="0" smtClean="0">
                <a:solidFill>
                  <a:srgbClr val="FF0000"/>
                </a:solidFill>
                <a:latin typeface="Times New Roman" panose="02020603050405020304" pitchFamily="18" charset="0"/>
                <a:cs typeface="Times New Roman" panose="02020603050405020304" pitchFamily="18" charset="0"/>
              </a:rPr>
              <a:t> </a:t>
            </a:r>
            <a:r>
              <a:rPr lang="en-US" sz="4000" b="1" dirty="0" err="1" smtClean="0">
                <a:solidFill>
                  <a:srgbClr val="FF0000"/>
                </a:solidFill>
                <a:latin typeface="Times New Roman" panose="02020603050405020304" pitchFamily="18" charset="0"/>
                <a:cs typeface="Times New Roman" panose="02020603050405020304" pitchFamily="18" charset="0"/>
              </a:rPr>
              <a:t>cố</a:t>
            </a:r>
            <a:r>
              <a:rPr lang="en-US" sz="4000" b="1" dirty="0" smtClean="0">
                <a:solidFill>
                  <a:srgbClr val="FF0000"/>
                </a:solidFill>
                <a:latin typeface="Times New Roman" panose="02020603050405020304" pitchFamily="18" charset="0"/>
                <a:cs typeface="Times New Roman" panose="02020603050405020304" pitchFamily="18" charset="0"/>
              </a:rPr>
              <a:t>:</a:t>
            </a:r>
            <a:endParaRPr lang="en-US" sz="40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311688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grpId="0" nodeType="clickEffect">
                                  <p:stCondLst>
                                    <p:cond delay="0"/>
                                  </p:stCondLst>
                                  <p:childTnLst>
                                    <p:set>
                                      <p:cBhvr>
                                        <p:cTn id="11" dur="1" fill="hold">
                                          <p:stCondLst>
                                            <p:cond delay="0"/>
                                          </p:stCondLst>
                                        </p:cTn>
                                        <p:tgtEl>
                                          <p:spTgt spid="36866"/>
                                        </p:tgtEl>
                                        <p:attrNameLst>
                                          <p:attrName>style.visibility</p:attrName>
                                        </p:attrNameLst>
                                      </p:cBhvr>
                                      <p:to>
                                        <p:strVal val="visible"/>
                                      </p:to>
                                    </p:set>
                                    <p:animEffect transition="in" filter="barn(inHorizontal)">
                                      <p:cBhvr>
                                        <p:cTn id="12" dur="500"/>
                                        <p:tgtEl>
                                          <p:spTgt spid="3686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36871"/>
                                        </p:tgtEl>
                                        <p:attrNameLst>
                                          <p:attrName>style.visibility</p:attrName>
                                        </p:attrNameLst>
                                      </p:cBhvr>
                                      <p:to>
                                        <p:strVal val="visible"/>
                                      </p:to>
                                    </p:set>
                                    <p:animEffect transition="in" filter="diamond(in)">
                                      <p:cBhvr>
                                        <p:cTn id="17" dur="2000"/>
                                        <p:tgtEl>
                                          <p:spTgt spid="36871"/>
                                        </p:tgtEl>
                                      </p:cBhvr>
                                    </p:animEffect>
                                  </p:childTnLst>
                                </p:cTn>
                              </p:par>
                              <p:par>
                                <p:cTn id="18" presetID="8" presetClass="entr" presetSubtype="16" fill="hold" grpId="0" nodeType="withEffect">
                                  <p:stCondLst>
                                    <p:cond delay="0"/>
                                  </p:stCondLst>
                                  <p:childTnLst>
                                    <p:set>
                                      <p:cBhvr>
                                        <p:cTn id="19" dur="1" fill="hold">
                                          <p:stCondLst>
                                            <p:cond delay="0"/>
                                          </p:stCondLst>
                                        </p:cTn>
                                        <p:tgtEl>
                                          <p:spTgt spid="36870"/>
                                        </p:tgtEl>
                                        <p:attrNameLst>
                                          <p:attrName>style.visibility</p:attrName>
                                        </p:attrNameLst>
                                      </p:cBhvr>
                                      <p:to>
                                        <p:strVal val="visible"/>
                                      </p:to>
                                    </p:set>
                                    <p:animEffect transition="in" filter="diamond(in)">
                                      <p:cBhvr>
                                        <p:cTn id="20" dur="2000"/>
                                        <p:tgtEl>
                                          <p:spTgt spid="36870"/>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8" presetClass="entr" presetSubtype="16" fill="hold" grpId="0" nodeType="clickEffect">
                                  <p:stCondLst>
                                    <p:cond delay="0"/>
                                  </p:stCondLst>
                                  <p:childTnLst>
                                    <p:set>
                                      <p:cBhvr>
                                        <p:cTn id="24" dur="1" fill="hold">
                                          <p:stCondLst>
                                            <p:cond delay="0"/>
                                          </p:stCondLst>
                                        </p:cTn>
                                        <p:tgtEl>
                                          <p:spTgt spid="36882"/>
                                        </p:tgtEl>
                                        <p:attrNameLst>
                                          <p:attrName>style.visibility</p:attrName>
                                        </p:attrNameLst>
                                      </p:cBhvr>
                                      <p:to>
                                        <p:strVal val="visible"/>
                                      </p:to>
                                    </p:set>
                                    <p:animEffect transition="in" filter="diamond(in)">
                                      <p:cBhvr>
                                        <p:cTn id="25" dur="2000"/>
                                        <p:tgtEl>
                                          <p:spTgt spid="36882"/>
                                        </p:tgtEl>
                                      </p:cBhvr>
                                    </p:animEffect>
                                  </p:childTnLst>
                                </p:cTn>
                              </p:par>
                              <p:par>
                                <p:cTn id="26" presetID="8" presetClass="entr" presetSubtype="16" fill="hold" grpId="0" nodeType="withEffect">
                                  <p:stCondLst>
                                    <p:cond delay="0"/>
                                  </p:stCondLst>
                                  <p:childTnLst>
                                    <p:set>
                                      <p:cBhvr>
                                        <p:cTn id="27" dur="1" fill="hold">
                                          <p:stCondLst>
                                            <p:cond delay="0"/>
                                          </p:stCondLst>
                                        </p:cTn>
                                        <p:tgtEl>
                                          <p:spTgt spid="36877"/>
                                        </p:tgtEl>
                                        <p:attrNameLst>
                                          <p:attrName>style.visibility</p:attrName>
                                        </p:attrNameLst>
                                      </p:cBhvr>
                                      <p:to>
                                        <p:strVal val="visible"/>
                                      </p:to>
                                    </p:set>
                                    <p:animEffect transition="in" filter="diamond(in)">
                                      <p:cBhvr>
                                        <p:cTn id="28" dur="2000"/>
                                        <p:tgtEl>
                                          <p:spTgt spid="36877"/>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53" presetClass="entr" presetSubtype="0" fill="hold" grpId="0" nodeType="clickEffect">
                                  <p:stCondLst>
                                    <p:cond delay="0"/>
                                  </p:stCondLst>
                                  <p:childTnLst>
                                    <p:set>
                                      <p:cBhvr>
                                        <p:cTn id="32" dur="1" fill="hold">
                                          <p:stCondLst>
                                            <p:cond delay="0"/>
                                          </p:stCondLst>
                                        </p:cTn>
                                        <p:tgtEl>
                                          <p:spTgt spid="36874"/>
                                        </p:tgtEl>
                                        <p:attrNameLst>
                                          <p:attrName>style.visibility</p:attrName>
                                        </p:attrNameLst>
                                      </p:cBhvr>
                                      <p:to>
                                        <p:strVal val="visible"/>
                                      </p:to>
                                    </p:set>
                                    <p:anim calcmode="lin" valueType="num">
                                      <p:cBhvr>
                                        <p:cTn id="33" dur="500" fill="hold"/>
                                        <p:tgtEl>
                                          <p:spTgt spid="36874"/>
                                        </p:tgtEl>
                                        <p:attrNameLst>
                                          <p:attrName>ppt_w</p:attrName>
                                        </p:attrNameLst>
                                      </p:cBhvr>
                                      <p:tavLst>
                                        <p:tav tm="0">
                                          <p:val>
                                            <p:fltVal val="0"/>
                                          </p:val>
                                        </p:tav>
                                        <p:tav tm="100000">
                                          <p:val>
                                            <p:strVal val="#ppt_w"/>
                                          </p:val>
                                        </p:tav>
                                      </p:tavLst>
                                    </p:anim>
                                    <p:anim calcmode="lin" valueType="num">
                                      <p:cBhvr>
                                        <p:cTn id="34" dur="500" fill="hold"/>
                                        <p:tgtEl>
                                          <p:spTgt spid="36874"/>
                                        </p:tgtEl>
                                        <p:attrNameLst>
                                          <p:attrName>ppt_h</p:attrName>
                                        </p:attrNameLst>
                                      </p:cBhvr>
                                      <p:tavLst>
                                        <p:tav tm="0">
                                          <p:val>
                                            <p:fltVal val="0"/>
                                          </p:val>
                                        </p:tav>
                                        <p:tav tm="100000">
                                          <p:val>
                                            <p:strVal val="#ppt_h"/>
                                          </p:val>
                                        </p:tav>
                                      </p:tavLst>
                                    </p:anim>
                                    <p:animEffect transition="in" filter="fade">
                                      <p:cBhvr>
                                        <p:cTn id="35" dur="500"/>
                                        <p:tgtEl>
                                          <p:spTgt spid="36874"/>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36878"/>
                                        </p:tgtEl>
                                        <p:attrNameLst>
                                          <p:attrName>style.visibility</p:attrName>
                                        </p:attrNameLst>
                                      </p:cBhvr>
                                      <p:to>
                                        <p:strVal val="visible"/>
                                      </p:to>
                                    </p:set>
                                    <p:anim calcmode="lin" valueType="num">
                                      <p:cBhvr>
                                        <p:cTn id="38" dur="500" fill="hold"/>
                                        <p:tgtEl>
                                          <p:spTgt spid="36878"/>
                                        </p:tgtEl>
                                        <p:attrNameLst>
                                          <p:attrName>ppt_w</p:attrName>
                                        </p:attrNameLst>
                                      </p:cBhvr>
                                      <p:tavLst>
                                        <p:tav tm="0">
                                          <p:val>
                                            <p:fltVal val="0"/>
                                          </p:val>
                                        </p:tav>
                                        <p:tav tm="100000">
                                          <p:val>
                                            <p:strVal val="#ppt_w"/>
                                          </p:val>
                                        </p:tav>
                                      </p:tavLst>
                                    </p:anim>
                                    <p:anim calcmode="lin" valueType="num">
                                      <p:cBhvr>
                                        <p:cTn id="39" dur="500" fill="hold"/>
                                        <p:tgtEl>
                                          <p:spTgt spid="36878"/>
                                        </p:tgtEl>
                                        <p:attrNameLst>
                                          <p:attrName>ppt_h</p:attrName>
                                        </p:attrNameLst>
                                      </p:cBhvr>
                                      <p:tavLst>
                                        <p:tav tm="0">
                                          <p:val>
                                            <p:fltVal val="0"/>
                                          </p:val>
                                        </p:tav>
                                        <p:tav tm="100000">
                                          <p:val>
                                            <p:strVal val="#ppt_h"/>
                                          </p:val>
                                        </p:tav>
                                      </p:tavLst>
                                    </p:anim>
                                    <p:animEffect transition="in" filter="fade">
                                      <p:cBhvr>
                                        <p:cTn id="40" dur="500"/>
                                        <p:tgtEl>
                                          <p:spTgt spid="36878"/>
                                        </p:tgtEl>
                                      </p:cBhvr>
                                    </p:animEffect>
                                  </p:childTnLst>
                                </p:cTn>
                              </p:par>
                              <p:par>
                                <p:cTn id="41" presetID="53" presetClass="entr" presetSubtype="0" fill="hold" grpId="0" nodeType="withEffect">
                                  <p:stCondLst>
                                    <p:cond delay="0"/>
                                  </p:stCondLst>
                                  <p:childTnLst>
                                    <p:set>
                                      <p:cBhvr>
                                        <p:cTn id="42" dur="1" fill="hold">
                                          <p:stCondLst>
                                            <p:cond delay="0"/>
                                          </p:stCondLst>
                                        </p:cTn>
                                        <p:tgtEl>
                                          <p:spTgt spid="36868"/>
                                        </p:tgtEl>
                                        <p:attrNameLst>
                                          <p:attrName>style.visibility</p:attrName>
                                        </p:attrNameLst>
                                      </p:cBhvr>
                                      <p:to>
                                        <p:strVal val="visible"/>
                                      </p:to>
                                    </p:set>
                                    <p:anim calcmode="lin" valueType="num">
                                      <p:cBhvr>
                                        <p:cTn id="43" dur="500" fill="hold"/>
                                        <p:tgtEl>
                                          <p:spTgt spid="36868"/>
                                        </p:tgtEl>
                                        <p:attrNameLst>
                                          <p:attrName>ppt_w</p:attrName>
                                        </p:attrNameLst>
                                      </p:cBhvr>
                                      <p:tavLst>
                                        <p:tav tm="0">
                                          <p:val>
                                            <p:fltVal val="0"/>
                                          </p:val>
                                        </p:tav>
                                        <p:tav tm="100000">
                                          <p:val>
                                            <p:strVal val="#ppt_w"/>
                                          </p:val>
                                        </p:tav>
                                      </p:tavLst>
                                    </p:anim>
                                    <p:anim calcmode="lin" valueType="num">
                                      <p:cBhvr>
                                        <p:cTn id="44" dur="500" fill="hold"/>
                                        <p:tgtEl>
                                          <p:spTgt spid="36868"/>
                                        </p:tgtEl>
                                        <p:attrNameLst>
                                          <p:attrName>ppt_h</p:attrName>
                                        </p:attrNameLst>
                                      </p:cBhvr>
                                      <p:tavLst>
                                        <p:tav tm="0">
                                          <p:val>
                                            <p:fltVal val="0"/>
                                          </p:val>
                                        </p:tav>
                                        <p:tav tm="100000">
                                          <p:val>
                                            <p:strVal val="#ppt_h"/>
                                          </p:val>
                                        </p:tav>
                                      </p:tavLst>
                                    </p:anim>
                                    <p:animEffect transition="in" filter="fade">
                                      <p:cBhvr>
                                        <p:cTn id="45" dur="500"/>
                                        <p:tgtEl>
                                          <p:spTgt spid="36868"/>
                                        </p:tgtEl>
                                      </p:cBhvr>
                                    </p:animEffect>
                                  </p:childTnLst>
                                </p:cTn>
                              </p:par>
                              <p:par>
                                <p:cTn id="46" presetID="53" presetClass="entr" presetSubtype="0" fill="hold" grpId="0" nodeType="withEffect">
                                  <p:stCondLst>
                                    <p:cond delay="0"/>
                                  </p:stCondLst>
                                  <p:childTnLst>
                                    <p:set>
                                      <p:cBhvr>
                                        <p:cTn id="47" dur="1" fill="hold">
                                          <p:stCondLst>
                                            <p:cond delay="0"/>
                                          </p:stCondLst>
                                        </p:cTn>
                                        <p:tgtEl>
                                          <p:spTgt spid="36890"/>
                                        </p:tgtEl>
                                        <p:attrNameLst>
                                          <p:attrName>style.visibility</p:attrName>
                                        </p:attrNameLst>
                                      </p:cBhvr>
                                      <p:to>
                                        <p:strVal val="visible"/>
                                      </p:to>
                                    </p:set>
                                    <p:anim calcmode="lin" valueType="num">
                                      <p:cBhvr>
                                        <p:cTn id="48" dur="500" fill="hold"/>
                                        <p:tgtEl>
                                          <p:spTgt spid="36890"/>
                                        </p:tgtEl>
                                        <p:attrNameLst>
                                          <p:attrName>ppt_w</p:attrName>
                                        </p:attrNameLst>
                                      </p:cBhvr>
                                      <p:tavLst>
                                        <p:tav tm="0">
                                          <p:val>
                                            <p:fltVal val="0"/>
                                          </p:val>
                                        </p:tav>
                                        <p:tav tm="100000">
                                          <p:val>
                                            <p:strVal val="#ppt_w"/>
                                          </p:val>
                                        </p:tav>
                                      </p:tavLst>
                                    </p:anim>
                                    <p:anim calcmode="lin" valueType="num">
                                      <p:cBhvr>
                                        <p:cTn id="49" dur="500" fill="hold"/>
                                        <p:tgtEl>
                                          <p:spTgt spid="36890"/>
                                        </p:tgtEl>
                                        <p:attrNameLst>
                                          <p:attrName>ppt_h</p:attrName>
                                        </p:attrNameLst>
                                      </p:cBhvr>
                                      <p:tavLst>
                                        <p:tav tm="0">
                                          <p:val>
                                            <p:fltVal val="0"/>
                                          </p:val>
                                        </p:tav>
                                        <p:tav tm="100000">
                                          <p:val>
                                            <p:strVal val="#ppt_h"/>
                                          </p:val>
                                        </p:tav>
                                      </p:tavLst>
                                    </p:anim>
                                    <p:animEffect transition="in" filter="fade">
                                      <p:cBhvr>
                                        <p:cTn id="50" dur="500"/>
                                        <p:tgtEl>
                                          <p:spTgt spid="36890"/>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53" presetClass="entr" presetSubtype="0" fill="hold" grpId="0" nodeType="clickEffect">
                                  <p:stCondLst>
                                    <p:cond delay="0"/>
                                  </p:stCondLst>
                                  <p:childTnLst>
                                    <p:set>
                                      <p:cBhvr>
                                        <p:cTn id="54" dur="1" fill="hold">
                                          <p:stCondLst>
                                            <p:cond delay="0"/>
                                          </p:stCondLst>
                                        </p:cTn>
                                        <p:tgtEl>
                                          <p:spTgt spid="36883"/>
                                        </p:tgtEl>
                                        <p:attrNameLst>
                                          <p:attrName>style.visibility</p:attrName>
                                        </p:attrNameLst>
                                      </p:cBhvr>
                                      <p:to>
                                        <p:strVal val="visible"/>
                                      </p:to>
                                    </p:set>
                                    <p:anim calcmode="lin" valueType="num">
                                      <p:cBhvr>
                                        <p:cTn id="55" dur="500" fill="hold"/>
                                        <p:tgtEl>
                                          <p:spTgt spid="36883"/>
                                        </p:tgtEl>
                                        <p:attrNameLst>
                                          <p:attrName>ppt_w</p:attrName>
                                        </p:attrNameLst>
                                      </p:cBhvr>
                                      <p:tavLst>
                                        <p:tav tm="0">
                                          <p:val>
                                            <p:fltVal val="0"/>
                                          </p:val>
                                        </p:tav>
                                        <p:tav tm="100000">
                                          <p:val>
                                            <p:strVal val="#ppt_w"/>
                                          </p:val>
                                        </p:tav>
                                      </p:tavLst>
                                    </p:anim>
                                    <p:anim calcmode="lin" valueType="num">
                                      <p:cBhvr>
                                        <p:cTn id="56" dur="500" fill="hold"/>
                                        <p:tgtEl>
                                          <p:spTgt spid="36883"/>
                                        </p:tgtEl>
                                        <p:attrNameLst>
                                          <p:attrName>ppt_h</p:attrName>
                                        </p:attrNameLst>
                                      </p:cBhvr>
                                      <p:tavLst>
                                        <p:tav tm="0">
                                          <p:val>
                                            <p:fltVal val="0"/>
                                          </p:val>
                                        </p:tav>
                                        <p:tav tm="100000">
                                          <p:val>
                                            <p:strVal val="#ppt_h"/>
                                          </p:val>
                                        </p:tav>
                                      </p:tavLst>
                                    </p:anim>
                                    <p:animEffect transition="in" filter="fade">
                                      <p:cBhvr>
                                        <p:cTn id="57" dur="500"/>
                                        <p:tgtEl>
                                          <p:spTgt spid="36883"/>
                                        </p:tgtEl>
                                      </p:cBhvr>
                                    </p:animEffect>
                                  </p:childTnLst>
                                </p:cTn>
                              </p:par>
                              <p:par>
                                <p:cTn id="58" presetID="53" presetClass="entr" presetSubtype="0" fill="hold" grpId="0" nodeType="withEffect">
                                  <p:stCondLst>
                                    <p:cond delay="0"/>
                                  </p:stCondLst>
                                  <p:childTnLst>
                                    <p:set>
                                      <p:cBhvr>
                                        <p:cTn id="59" dur="1" fill="hold">
                                          <p:stCondLst>
                                            <p:cond delay="0"/>
                                          </p:stCondLst>
                                        </p:cTn>
                                        <p:tgtEl>
                                          <p:spTgt spid="36884"/>
                                        </p:tgtEl>
                                        <p:attrNameLst>
                                          <p:attrName>style.visibility</p:attrName>
                                        </p:attrNameLst>
                                      </p:cBhvr>
                                      <p:to>
                                        <p:strVal val="visible"/>
                                      </p:to>
                                    </p:set>
                                    <p:anim calcmode="lin" valueType="num">
                                      <p:cBhvr>
                                        <p:cTn id="60" dur="500" fill="hold"/>
                                        <p:tgtEl>
                                          <p:spTgt spid="36884"/>
                                        </p:tgtEl>
                                        <p:attrNameLst>
                                          <p:attrName>ppt_w</p:attrName>
                                        </p:attrNameLst>
                                      </p:cBhvr>
                                      <p:tavLst>
                                        <p:tav tm="0">
                                          <p:val>
                                            <p:fltVal val="0"/>
                                          </p:val>
                                        </p:tav>
                                        <p:tav tm="100000">
                                          <p:val>
                                            <p:strVal val="#ppt_w"/>
                                          </p:val>
                                        </p:tav>
                                      </p:tavLst>
                                    </p:anim>
                                    <p:anim calcmode="lin" valueType="num">
                                      <p:cBhvr>
                                        <p:cTn id="61" dur="500" fill="hold"/>
                                        <p:tgtEl>
                                          <p:spTgt spid="36884"/>
                                        </p:tgtEl>
                                        <p:attrNameLst>
                                          <p:attrName>ppt_h</p:attrName>
                                        </p:attrNameLst>
                                      </p:cBhvr>
                                      <p:tavLst>
                                        <p:tav tm="0">
                                          <p:val>
                                            <p:fltVal val="0"/>
                                          </p:val>
                                        </p:tav>
                                        <p:tav tm="100000">
                                          <p:val>
                                            <p:strVal val="#ppt_h"/>
                                          </p:val>
                                        </p:tav>
                                      </p:tavLst>
                                    </p:anim>
                                    <p:animEffect transition="in" filter="fade">
                                      <p:cBhvr>
                                        <p:cTn id="62" dur="500"/>
                                        <p:tgtEl>
                                          <p:spTgt spid="36884"/>
                                        </p:tgtEl>
                                      </p:cBhvr>
                                    </p:animEffect>
                                  </p:childTnLst>
                                </p:cTn>
                              </p:par>
                              <p:par>
                                <p:cTn id="63" presetID="53" presetClass="entr" presetSubtype="0" fill="hold" grpId="0" nodeType="withEffect">
                                  <p:stCondLst>
                                    <p:cond delay="0"/>
                                  </p:stCondLst>
                                  <p:childTnLst>
                                    <p:set>
                                      <p:cBhvr>
                                        <p:cTn id="64" dur="1" fill="hold">
                                          <p:stCondLst>
                                            <p:cond delay="0"/>
                                          </p:stCondLst>
                                        </p:cTn>
                                        <p:tgtEl>
                                          <p:spTgt spid="36869"/>
                                        </p:tgtEl>
                                        <p:attrNameLst>
                                          <p:attrName>style.visibility</p:attrName>
                                        </p:attrNameLst>
                                      </p:cBhvr>
                                      <p:to>
                                        <p:strVal val="visible"/>
                                      </p:to>
                                    </p:set>
                                    <p:anim calcmode="lin" valueType="num">
                                      <p:cBhvr>
                                        <p:cTn id="65" dur="500" fill="hold"/>
                                        <p:tgtEl>
                                          <p:spTgt spid="36869"/>
                                        </p:tgtEl>
                                        <p:attrNameLst>
                                          <p:attrName>ppt_w</p:attrName>
                                        </p:attrNameLst>
                                      </p:cBhvr>
                                      <p:tavLst>
                                        <p:tav tm="0">
                                          <p:val>
                                            <p:fltVal val="0"/>
                                          </p:val>
                                        </p:tav>
                                        <p:tav tm="100000">
                                          <p:val>
                                            <p:strVal val="#ppt_w"/>
                                          </p:val>
                                        </p:tav>
                                      </p:tavLst>
                                    </p:anim>
                                    <p:anim calcmode="lin" valueType="num">
                                      <p:cBhvr>
                                        <p:cTn id="66" dur="500" fill="hold"/>
                                        <p:tgtEl>
                                          <p:spTgt spid="36869"/>
                                        </p:tgtEl>
                                        <p:attrNameLst>
                                          <p:attrName>ppt_h</p:attrName>
                                        </p:attrNameLst>
                                      </p:cBhvr>
                                      <p:tavLst>
                                        <p:tav tm="0">
                                          <p:val>
                                            <p:fltVal val="0"/>
                                          </p:val>
                                        </p:tav>
                                        <p:tav tm="100000">
                                          <p:val>
                                            <p:strVal val="#ppt_h"/>
                                          </p:val>
                                        </p:tav>
                                      </p:tavLst>
                                    </p:anim>
                                    <p:animEffect transition="in" filter="fade">
                                      <p:cBhvr>
                                        <p:cTn id="67" dur="500"/>
                                        <p:tgtEl>
                                          <p:spTgt spid="36869"/>
                                        </p:tgtEl>
                                      </p:cBhvr>
                                    </p:animEffect>
                                  </p:childTnLst>
                                </p:cTn>
                              </p:par>
                              <p:par>
                                <p:cTn id="68" presetID="53" presetClass="entr" presetSubtype="0" fill="hold" grpId="0" nodeType="withEffect">
                                  <p:stCondLst>
                                    <p:cond delay="0"/>
                                  </p:stCondLst>
                                  <p:childTnLst>
                                    <p:set>
                                      <p:cBhvr>
                                        <p:cTn id="69" dur="1" fill="hold">
                                          <p:stCondLst>
                                            <p:cond delay="0"/>
                                          </p:stCondLst>
                                        </p:cTn>
                                        <p:tgtEl>
                                          <p:spTgt spid="36889"/>
                                        </p:tgtEl>
                                        <p:attrNameLst>
                                          <p:attrName>style.visibility</p:attrName>
                                        </p:attrNameLst>
                                      </p:cBhvr>
                                      <p:to>
                                        <p:strVal val="visible"/>
                                      </p:to>
                                    </p:set>
                                    <p:anim calcmode="lin" valueType="num">
                                      <p:cBhvr>
                                        <p:cTn id="70" dur="500" fill="hold"/>
                                        <p:tgtEl>
                                          <p:spTgt spid="36889"/>
                                        </p:tgtEl>
                                        <p:attrNameLst>
                                          <p:attrName>ppt_w</p:attrName>
                                        </p:attrNameLst>
                                      </p:cBhvr>
                                      <p:tavLst>
                                        <p:tav tm="0">
                                          <p:val>
                                            <p:fltVal val="0"/>
                                          </p:val>
                                        </p:tav>
                                        <p:tav tm="100000">
                                          <p:val>
                                            <p:strVal val="#ppt_w"/>
                                          </p:val>
                                        </p:tav>
                                      </p:tavLst>
                                    </p:anim>
                                    <p:anim calcmode="lin" valueType="num">
                                      <p:cBhvr>
                                        <p:cTn id="71" dur="500" fill="hold"/>
                                        <p:tgtEl>
                                          <p:spTgt spid="36889"/>
                                        </p:tgtEl>
                                        <p:attrNameLst>
                                          <p:attrName>ppt_h</p:attrName>
                                        </p:attrNameLst>
                                      </p:cBhvr>
                                      <p:tavLst>
                                        <p:tav tm="0">
                                          <p:val>
                                            <p:fltVal val="0"/>
                                          </p:val>
                                        </p:tav>
                                        <p:tav tm="100000">
                                          <p:val>
                                            <p:strVal val="#ppt_h"/>
                                          </p:val>
                                        </p:tav>
                                      </p:tavLst>
                                    </p:anim>
                                    <p:animEffect transition="in" filter="fade">
                                      <p:cBhvr>
                                        <p:cTn id="72" dur="500"/>
                                        <p:tgtEl>
                                          <p:spTgt spid="368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6" grpId="0" animBg="1"/>
      <p:bldP spid="36870" grpId="0" animBg="1"/>
      <p:bldP spid="36871" grpId="0" animBg="1"/>
      <p:bldP spid="36868" grpId="0" animBg="1"/>
      <p:bldP spid="36874" grpId="0" animBg="1"/>
      <p:bldP spid="36878" grpId="0"/>
      <p:bldP spid="36877" grpId="0"/>
      <p:bldP spid="36882" grpId="0" animBg="1"/>
      <p:bldP spid="36869" grpId="0" animBg="1"/>
      <p:bldP spid="36883" grpId="0" animBg="1"/>
      <p:bldP spid="36884" grpId="0"/>
      <p:bldP spid="36889" grpId="0"/>
      <p:bldP spid="36890" grpId="0"/>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4294967295"/>
          </p:nvPr>
        </p:nvSpPr>
        <p:spPr>
          <a:xfrm>
            <a:off x="381000" y="533400"/>
            <a:ext cx="8610600" cy="5592763"/>
          </a:xfrm>
        </p:spPr>
        <p:style>
          <a:lnRef idx="2">
            <a:schemeClr val="accent1"/>
          </a:lnRef>
          <a:fillRef idx="1">
            <a:schemeClr val="lt1"/>
          </a:fillRef>
          <a:effectRef idx="0">
            <a:schemeClr val="accent1"/>
          </a:effectRef>
          <a:fontRef idx="minor">
            <a:schemeClr val="dk1"/>
          </a:fontRef>
        </p:style>
        <p:txBody>
          <a:bodyPr>
            <a:normAutofit/>
          </a:bodyPr>
          <a:lstStyle/>
          <a:p>
            <a:pPr marL="0" indent="0" algn="ctr">
              <a:buNone/>
            </a:pPr>
            <a:r>
              <a:rPr lang="en-US" sz="4400" b="1" u="sng" dirty="0" smtClean="0">
                <a:solidFill>
                  <a:srgbClr val="FF0000"/>
                </a:solidFill>
                <a:latin typeface="Times New Roman" pitchFamily="18" charset="0"/>
                <a:cs typeface="Times New Roman" pitchFamily="18" charset="0"/>
              </a:rPr>
              <a:t>CHƯƠNG 4</a:t>
            </a:r>
            <a:r>
              <a:rPr lang="en-US" sz="4400" b="1" dirty="0" smtClean="0">
                <a:solidFill>
                  <a:srgbClr val="FF0000"/>
                </a:solidFill>
                <a:latin typeface="Times New Roman" pitchFamily="18" charset="0"/>
                <a:cs typeface="Times New Roman" pitchFamily="18" charset="0"/>
              </a:rPr>
              <a:t>: OXI – KHÔNG KHÍ</a:t>
            </a:r>
            <a:endParaRPr lang="en-US" sz="4400" b="1" dirty="0">
              <a:solidFill>
                <a:srgbClr val="FF0000"/>
              </a:solidFill>
              <a:latin typeface="Times New Roman" pitchFamily="18" charset="0"/>
              <a:cs typeface="Times New Roman" pitchFamily="18" charset="0"/>
            </a:endParaRPr>
          </a:p>
          <a:p>
            <a:pPr marL="0" indent="0" algn="ctr">
              <a:buNone/>
            </a:pPr>
            <a:endParaRPr lang="en-US" sz="4000" b="1" dirty="0" smtClean="0">
              <a:solidFill>
                <a:schemeClr val="tx1"/>
              </a:solidFill>
              <a:latin typeface="Times New Roman" pitchFamily="18" charset="0"/>
              <a:cs typeface="Times New Roman" pitchFamily="18" charset="0"/>
            </a:endParaRPr>
          </a:p>
          <a:p>
            <a:pPr marL="0" indent="0" algn="ctr">
              <a:buNone/>
            </a:pPr>
            <a:r>
              <a:rPr lang="en-US" sz="4800" b="1" u="sng" dirty="0" smtClean="0">
                <a:solidFill>
                  <a:schemeClr val="tx1"/>
                </a:solidFill>
                <a:latin typeface="Times New Roman" pitchFamily="18" charset="0"/>
                <a:cs typeface="Times New Roman" pitchFamily="18" charset="0"/>
              </a:rPr>
              <a:t>BÀI 24</a:t>
            </a:r>
            <a:r>
              <a:rPr lang="en-US" sz="4800" b="1" dirty="0" smtClean="0">
                <a:solidFill>
                  <a:schemeClr val="tx1"/>
                </a:solidFill>
                <a:latin typeface="Times New Roman" pitchFamily="18" charset="0"/>
                <a:cs typeface="Times New Roman" pitchFamily="18" charset="0"/>
              </a:rPr>
              <a:t>: TÍNH CHẤT CỦA OXI </a:t>
            </a:r>
            <a:r>
              <a:rPr lang="en-US" sz="4000" b="1" dirty="0" smtClean="0">
                <a:solidFill>
                  <a:schemeClr val="tx1"/>
                </a:solidFill>
                <a:latin typeface="Times New Roman" pitchFamily="18" charset="0"/>
                <a:cs typeface="Times New Roman" pitchFamily="18" charset="0"/>
              </a:rPr>
              <a:t>(TIẾT 1)</a:t>
            </a:r>
            <a:endParaRPr lang="en-US" sz="4000" b="1"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19620106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4"/>
          <p:cNvSpPr txBox="1">
            <a:spLocks noChangeArrowheads="1"/>
          </p:cNvSpPr>
          <p:nvPr/>
        </p:nvSpPr>
        <p:spPr bwMode="auto">
          <a:xfrm>
            <a:off x="914400" y="609600"/>
            <a:ext cx="4343400" cy="579438"/>
          </a:xfrm>
          <a:prstGeom prst="rect">
            <a:avLst/>
          </a:prstGeom>
          <a:ln/>
          <a:extLst/>
        </p:spPr>
        <p:style>
          <a:lnRef idx="2">
            <a:schemeClr val="dk1"/>
          </a:lnRef>
          <a:fillRef idx="1">
            <a:schemeClr val="lt1"/>
          </a:fillRef>
          <a:effectRef idx="0">
            <a:schemeClr val="dk1"/>
          </a:effectRef>
          <a:fontRef idx="minor">
            <a:schemeClr val="dk1"/>
          </a:fontRef>
        </p:style>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50000"/>
              </a:spcBef>
              <a:spcAft>
                <a:spcPct val="0"/>
              </a:spcAft>
              <a:buFontTx/>
              <a:buNone/>
            </a:pPr>
            <a:r>
              <a:rPr lang="en-US" dirty="0" smtClean="0">
                <a:latin typeface="Times New Roman" panose="02020603050405020304" pitchFamily="18" charset="0"/>
                <a:cs typeface="Times New Roman" panose="02020603050405020304" pitchFamily="18" charset="0"/>
              </a:rPr>
              <a:t>2. </a:t>
            </a:r>
            <a:r>
              <a:rPr lang="en-US" dirty="0" err="1" smtClean="0">
                <a:latin typeface="Times New Roman" panose="02020603050405020304" pitchFamily="18" charset="0"/>
                <a:cs typeface="Times New Roman" panose="02020603050405020304" pitchFamily="18" charset="0"/>
              </a:rPr>
              <a:t>Chọn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phương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án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đúng</a:t>
            </a:r>
            <a:r>
              <a:rPr lang="en-US" dirty="0" smtClean="0">
                <a:latin typeface="Times New Roman" panose="02020603050405020304" pitchFamily="18" charset="0"/>
                <a:cs typeface="Times New Roman" panose="02020603050405020304" pitchFamily="18" charset="0"/>
              </a:rPr>
              <a:t>:</a:t>
            </a:r>
          </a:p>
        </p:txBody>
      </p:sp>
      <p:sp>
        <p:nvSpPr>
          <p:cNvPr id="17411" name="Text Box 5"/>
          <p:cNvSpPr txBox="1">
            <a:spLocks noChangeArrowheads="1"/>
          </p:cNvSpPr>
          <p:nvPr/>
        </p:nvSpPr>
        <p:spPr bwMode="auto">
          <a:xfrm>
            <a:off x="990600" y="1371600"/>
            <a:ext cx="71628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50000"/>
              </a:spcBef>
              <a:spcAft>
                <a:spcPct val="0"/>
              </a:spcAft>
              <a:buFontTx/>
              <a:buNone/>
            </a:pPr>
            <a:r>
              <a:rPr lang="en-US" sz="2800" dirty="0" err="1" smtClean="0">
                <a:solidFill>
                  <a:srgbClr val="FF0000"/>
                </a:solidFill>
                <a:latin typeface="Times New Roman" panose="02020603050405020304" pitchFamily="18" charset="0"/>
                <a:cs typeface="Times New Roman" panose="02020603050405020304" pitchFamily="18" charset="0"/>
              </a:rPr>
              <a:t>Thể</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tích</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khí</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oxi</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cần</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dùng</a:t>
            </a:r>
            <a:r>
              <a:rPr lang="en-US" sz="2800" dirty="0" smtClean="0">
                <a:solidFill>
                  <a:srgbClr val="FF0000"/>
                </a:solidFill>
                <a:latin typeface="Times New Roman" panose="02020603050405020304" pitchFamily="18" charset="0"/>
                <a:cs typeface="Times New Roman" panose="02020603050405020304" pitchFamily="18" charset="0"/>
              </a:rPr>
              <a:t> ở ĐKTC </a:t>
            </a:r>
            <a:r>
              <a:rPr lang="en-US" sz="2800" dirty="0" err="1" smtClean="0">
                <a:solidFill>
                  <a:srgbClr val="FF0000"/>
                </a:solidFill>
                <a:latin typeface="Times New Roman" panose="02020603050405020304" pitchFamily="18" charset="0"/>
                <a:cs typeface="Times New Roman" panose="02020603050405020304" pitchFamily="18" charset="0"/>
              </a:rPr>
              <a:t>để</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đốt</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cháy</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hết</a:t>
            </a:r>
            <a:r>
              <a:rPr lang="en-US" sz="2800" dirty="0" smtClean="0">
                <a:solidFill>
                  <a:srgbClr val="FF0000"/>
                </a:solidFill>
                <a:latin typeface="Times New Roman" panose="02020603050405020304" pitchFamily="18" charset="0"/>
                <a:cs typeface="Times New Roman" panose="02020603050405020304" pitchFamily="18" charset="0"/>
              </a:rPr>
              <a:t> 3,2 gam </a:t>
            </a:r>
            <a:r>
              <a:rPr lang="en-US" sz="2800" dirty="0" err="1" smtClean="0">
                <a:solidFill>
                  <a:srgbClr val="FF0000"/>
                </a:solidFill>
                <a:latin typeface="Times New Roman" panose="02020603050405020304" pitchFamily="18" charset="0"/>
                <a:cs typeface="Times New Roman" panose="02020603050405020304" pitchFamily="18" charset="0"/>
              </a:rPr>
              <a:t>bột</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lưu</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huỳnh</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là</a:t>
            </a:r>
            <a:r>
              <a:rPr lang="en-US" sz="2800" dirty="0" smtClean="0">
                <a:solidFill>
                  <a:srgbClr val="FF0000"/>
                </a:solidFill>
                <a:latin typeface="Times New Roman" panose="02020603050405020304" pitchFamily="18" charset="0"/>
                <a:cs typeface="Times New Roman" panose="02020603050405020304" pitchFamily="18" charset="0"/>
              </a:rPr>
              <a:t>:</a:t>
            </a:r>
          </a:p>
        </p:txBody>
      </p:sp>
      <p:sp>
        <p:nvSpPr>
          <p:cNvPr id="41990" name="Text Box 6"/>
          <p:cNvSpPr txBox="1">
            <a:spLocks noChangeArrowheads="1"/>
          </p:cNvSpPr>
          <p:nvPr/>
        </p:nvSpPr>
        <p:spPr bwMode="auto">
          <a:xfrm>
            <a:off x="1143000" y="2590800"/>
            <a:ext cx="1981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50000"/>
              </a:spcBef>
              <a:spcAft>
                <a:spcPct val="0"/>
              </a:spcAft>
              <a:buFontTx/>
              <a:buNone/>
            </a:pPr>
            <a:r>
              <a:rPr lang="en-US" sz="2800" dirty="0" smtClean="0">
                <a:latin typeface="Times New Roman" panose="02020603050405020304" pitchFamily="18" charset="0"/>
                <a:cs typeface="Times New Roman" panose="02020603050405020304" pitchFamily="18" charset="0"/>
              </a:rPr>
              <a:t>A. 11,2 </a:t>
            </a:r>
            <a:r>
              <a:rPr lang="en-US" sz="2800" dirty="0" err="1" smtClean="0">
                <a:latin typeface="Times New Roman" panose="02020603050405020304" pitchFamily="18" charset="0"/>
                <a:cs typeface="Times New Roman" panose="02020603050405020304" pitchFamily="18" charset="0"/>
              </a:rPr>
              <a:t>lít</a:t>
            </a:r>
            <a:endParaRPr lang="en-US" sz="2800" dirty="0" smtClean="0">
              <a:latin typeface="Times New Roman" panose="02020603050405020304" pitchFamily="18" charset="0"/>
              <a:cs typeface="Times New Roman" panose="02020603050405020304" pitchFamily="18" charset="0"/>
            </a:endParaRPr>
          </a:p>
        </p:txBody>
      </p:sp>
      <p:sp>
        <p:nvSpPr>
          <p:cNvPr id="41991" name="Text Box 7"/>
          <p:cNvSpPr txBox="1">
            <a:spLocks noChangeArrowheads="1"/>
          </p:cNvSpPr>
          <p:nvPr/>
        </p:nvSpPr>
        <p:spPr bwMode="auto">
          <a:xfrm>
            <a:off x="4729163" y="3433763"/>
            <a:ext cx="19812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50000"/>
              </a:spcBef>
              <a:spcAft>
                <a:spcPct val="0"/>
              </a:spcAft>
              <a:buFontTx/>
              <a:buNone/>
            </a:pPr>
            <a:r>
              <a:rPr lang="en-US" sz="2800" dirty="0" smtClean="0">
                <a:latin typeface="Times New Roman" panose="02020603050405020304" pitchFamily="18" charset="0"/>
                <a:cs typeface="Times New Roman" panose="02020603050405020304" pitchFamily="18" charset="0"/>
              </a:rPr>
              <a:t>D. 4,48 </a:t>
            </a:r>
            <a:r>
              <a:rPr lang="en-US" sz="2800" dirty="0" err="1" smtClean="0">
                <a:latin typeface="Times New Roman" panose="02020603050405020304" pitchFamily="18" charset="0"/>
                <a:cs typeface="Times New Roman" panose="02020603050405020304" pitchFamily="18" charset="0"/>
              </a:rPr>
              <a:t>lít</a:t>
            </a:r>
            <a:endParaRPr lang="en-US" sz="2800" dirty="0" smtClean="0">
              <a:latin typeface="Times New Roman" panose="02020603050405020304" pitchFamily="18" charset="0"/>
              <a:cs typeface="Times New Roman" panose="02020603050405020304" pitchFamily="18" charset="0"/>
            </a:endParaRPr>
          </a:p>
        </p:txBody>
      </p:sp>
      <p:sp>
        <p:nvSpPr>
          <p:cNvPr id="41992" name="Text Box 8"/>
          <p:cNvSpPr txBox="1">
            <a:spLocks noChangeArrowheads="1"/>
          </p:cNvSpPr>
          <p:nvPr/>
        </p:nvSpPr>
        <p:spPr bwMode="auto">
          <a:xfrm>
            <a:off x="1114425" y="3429000"/>
            <a:ext cx="1981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50000"/>
              </a:spcBef>
              <a:spcAft>
                <a:spcPct val="0"/>
              </a:spcAft>
              <a:buFontTx/>
              <a:buNone/>
            </a:pPr>
            <a:r>
              <a:rPr lang="en-US" sz="2800" dirty="0" smtClean="0">
                <a:latin typeface="Times New Roman" panose="02020603050405020304" pitchFamily="18" charset="0"/>
                <a:cs typeface="Times New Roman" panose="02020603050405020304" pitchFamily="18" charset="0"/>
              </a:rPr>
              <a:t>B. 2,2</a:t>
            </a:r>
            <a:r>
              <a:rPr lang="en-US" sz="2800" dirty="0">
                <a:latin typeface="Times New Roman" panose="02020603050405020304" pitchFamily="18" charset="0"/>
                <a:cs typeface="Times New Roman" panose="02020603050405020304" pitchFamily="18" charset="0"/>
              </a:rPr>
              <a:t>4</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lít</a:t>
            </a:r>
            <a:endParaRPr lang="en-US" sz="2800" dirty="0" smtClean="0">
              <a:latin typeface="Times New Roman" panose="02020603050405020304" pitchFamily="18" charset="0"/>
              <a:cs typeface="Times New Roman" panose="02020603050405020304" pitchFamily="18" charset="0"/>
            </a:endParaRPr>
          </a:p>
        </p:txBody>
      </p:sp>
      <p:sp>
        <p:nvSpPr>
          <p:cNvPr id="41993" name="Text Box 9"/>
          <p:cNvSpPr txBox="1">
            <a:spLocks noChangeArrowheads="1"/>
          </p:cNvSpPr>
          <p:nvPr/>
        </p:nvSpPr>
        <p:spPr bwMode="auto">
          <a:xfrm>
            <a:off x="4724400" y="2662238"/>
            <a:ext cx="19812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50000"/>
              </a:spcBef>
              <a:spcAft>
                <a:spcPct val="0"/>
              </a:spcAft>
              <a:buFontTx/>
              <a:buNone/>
            </a:pPr>
            <a:r>
              <a:rPr lang="en-US" sz="2800" dirty="0">
                <a:latin typeface="Times New Roman" panose="02020603050405020304" pitchFamily="18" charset="0"/>
                <a:cs typeface="Times New Roman" panose="02020603050405020304" pitchFamily="18" charset="0"/>
              </a:rPr>
              <a:t>C</a:t>
            </a:r>
            <a:r>
              <a:rPr lang="en-US" sz="2800" dirty="0" smtClean="0">
                <a:latin typeface="Times New Roman" panose="02020603050405020304" pitchFamily="18" charset="0"/>
                <a:cs typeface="Times New Roman" panose="02020603050405020304" pitchFamily="18" charset="0"/>
              </a:rPr>
              <a:t>. 33,6 </a:t>
            </a:r>
            <a:r>
              <a:rPr lang="en-US" sz="2800" dirty="0" err="1" smtClean="0">
                <a:latin typeface="Times New Roman" panose="02020603050405020304" pitchFamily="18" charset="0"/>
                <a:cs typeface="Times New Roman" panose="02020603050405020304" pitchFamily="18" charset="0"/>
              </a:rPr>
              <a:t>lít</a:t>
            </a:r>
            <a:endParaRPr lang="en-US" sz="2800" dirty="0" smtClean="0">
              <a:latin typeface="Times New Roman" panose="02020603050405020304" pitchFamily="18" charset="0"/>
              <a:cs typeface="Times New Roman" panose="02020603050405020304" pitchFamily="18" charset="0"/>
            </a:endParaRPr>
          </a:p>
        </p:txBody>
      </p:sp>
      <p:grpSp>
        <p:nvGrpSpPr>
          <p:cNvPr id="41994" name="Group 10"/>
          <p:cNvGrpSpPr>
            <a:grpSpLocks/>
          </p:cNvGrpSpPr>
          <p:nvPr/>
        </p:nvGrpSpPr>
        <p:grpSpPr bwMode="auto">
          <a:xfrm>
            <a:off x="1652588" y="4281490"/>
            <a:ext cx="3429000" cy="1439863"/>
            <a:chOff x="3072" y="2757"/>
            <a:chExt cx="2160" cy="907"/>
          </a:xfrm>
        </p:grpSpPr>
        <p:pic>
          <p:nvPicPr>
            <p:cNvPr id="17430" name="Picture 98" descr="Hoabuon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60" y="2757"/>
              <a:ext cx="576" cy="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31" name="Text Box 99"/>
            <p:cNvSpPr txBox="1">
              <a:spLocks noChangeArrowheads="1"/>
            </p:cNvSpPr>
            <p:nvPr/>
          </p:nvSpPr>
          <p:spPr bwMode="auto">
            <a:xfrm>
              <a:off x="3072" y="3024"/>
              <a:ext cx="2160" cy="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50000"/>
                </a:spcBef>
                <a:spcAft>
                  <a:spcPct val="0"/>
                </a:spcAft>
                <a:buFontTx/>
                <a:buNone/>
              </a:pPr>
              <a:r>
                <a:rPr lang="en-US" sz="2400" b="1" dirty="0" err="1" smtClean="0">
                  <a:solidFill>
                    <a:srgbClr val="FF0000"/>
                  </a:solidFill>
                  <a:latin typeface="Times New Roman" panose="02020603050405020304" pitchFamily="18" charset="0"/>
                  <a:cs typeface="Times New Roman" panose="02020603050405020304" pitchFamily="18" charset="0"/>
                </a:rPr>
                <a:t>Tiếc</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quá</a:t>
              </a:r>
              <a:r>
                <a:rPr lang="en-US" sz="2400" b="1" dirty="0" smtClean="0">
                  <a:solidFill>
                    <a:srgbClr val="FF0000"/>
                  </a:solidFill>
                  <a:latin typeface="Times New Roman" panose="02020603050405020304" pitchFamily="18" charset="0"/>
                  <a:cs typeface="Times New Roman" panose="02020603050405020304" pitchFamily="18" charset="0"/>
                </a:rPr>
                <a:t> …! </a:t>
              </a:r>
            </a:p>
            <a:p>
              <a:pPr fontAlgn="base">
                <a:spcBef>
                  <a:spcPct val="50000"/>
                </a:spcBef>
                <a:spcAft>
                  <a:spcPct val="0"/>
                </a:spcAft>
                <a:buFontTx/>
                <a:buNone/>
              </a:pPr>
              <a:r>
                <a:rPr lang="en-US" sz="2400" b="1" dirty="0" err="1" smtClean="0">
                  <a:solidFill>
                    <a:srgbClr val="FF0000"/>
                  </a:solidFill>
                  <a:latin typeface="Times New Roman" panose="02020603050405020304" pitchFamily="18" charset="0"/>
                  <a:cs typeface="Times New Roman" panose="02020603050405020304" pitchFamily="18" charset="0"/>
                </a:rPr>
                <a:t>Bạn</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chọn</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sai</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rồi</a:t>
              </a:r>
              <a:r>
                <a:rPr lang="en-US" sz="2400" b="1" dirty="0" smtClean="0">
                  <a:solidFill>
                    <a:srgbClr val="FF0000"/>
                  </a:solidFill>
                  <a:latin typeface="Times New Roman" panose="02020603050405020304" pitchFamily="18" charset="0"/>
                  <a:cs typeface="Times New Roman" panose="02020603050405020304" pitchFamily="18" charset="0"/>
                </a:rPr>
                <a:t> …!</a:t>
              </a:r>
            </a:p>
          </p:txBody>
        </p:sp>
      </p:grpSp>
      <p:grpSp>
        <p:nvGrpSpPr>
          <p:cNvPr id="41997" name="Group 13"/>
          <p:cNvGrpSpPr>
            <a:grpSpLocks/>
          </p:cNvGrpSpPr>
          <p:nvPr/>
        </p:nvGrpSpPr>
        <p:grpSpPr bwMode="auto">
          <a:xfrm>
            <a:off x="2143125" y="3795713"/>
            <a:ext cx="4679950" cy="1719262"/>
            <a:chOff x="144" y="2181"/>
            <a:chExt cx="2948" cy="1083"/>
          </a:xfrm>
        </p:grpSpPr>
        <p:sp>
          <p:nvSpPr>
            <p:cNvPr id="17428" name="Text Box 96"/>
            <p:cNvSpPr txBox="1">
              <a:spLocks noChangeArrowheads="1"/>
            </p:cNvSpPr>
            <p:nvPr/>
          </p:nvSpPr>
          <p:spPr bwMode="auto">
            <a:xfrm>
              <a:off x="144" y="2976"/>
              <a:ext cx="294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50000"/>
                </a:spcBef>
                <a:spcAft>
                  <a:spcPct val="0"/>
                </a:spcAft>
                <a:buFontTx/>
                <a:buNone/>
              </a:pPr>
              <a:r>
                <a:rPr lang="en-US" sz="2400" b="1" dirty="0" err="1" smtClean="0">
                  <a:solidFill>
                    <a:srgbClr val="FF0000"/>
                  </a:solidFill>
                  <a:latin typeface="Times New Roman" panose="02020603050405020304" pitchFamily="18" charset="0"/>
                  <a:cs typeface="Times New Roman" panose="02020603050405020304" pitchFamily="18" charset="0"/>
                </a:rPr>
                <a:t>Hoan</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hô</a:t>
              </a:r>
              <a:r>
                <a:rPr lang="en-US" sz="2400" b="1" dirty="0" smtClean="0">
                  <a:solidFill>
                    <a:srgbClr val="FF0000"/>
                  </a:solidFill>
                  <a:latin typeface="Times New Roman" panose="02020603050405020304" pitchFamily="18" charset="0"/>
                  <a:cs typeface="Times New Roman" panose="02020603050405020304" pitchFamily="18" charset="0"/>
                </a:rPr>
                <a:t> …! </a:t>
              </a:r>
              <a:r>
                <a:rPr lang="en-US" sz="2400" b="1" dirty="0" err="1" smtClean="0">
                  <a:solidFill>
                    <a:srgbClr val="FF0000"/>
                  </a:solidFill>
                  <a:latin typeface="Times New Roman" panose="02020603050405020304" pitchFamily="18" charset="0"/>
                  <a:cs typeface="Times New Roman" panose="02020603050405020304" pitchFamily="18" charset="0"/>
                </a:rPr>
                <a:t>Đúng</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rồi</a:t>
              </a:r>
              <a:r>
                <a:rPr lang="en-US" sz="2400" b="1" dirty="0" smtClean="0">
                  <a:solidFill>
                    <a:srgbClr val="FF0000"/>
                  </a:solidFill>
                  <a:latin typeface="Times New Roman" panose="02020603050405020304" pitchFamily="18" charset="0"/>
                  <a:cs typeface="Times New Roman" panose="02020603050405020304" pitchFamily="18" charset="0"/>
                </a:rPr>
                <a:t> …!</a:t>
              </a:r>
            </a:p>
          </p:txBody>
        </p:sp>
        <p:pic>
          <p:nvPicPr>
            <p:cNvPr id="17429" name="Picture 95" descr="Hoacuoi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2" y="2181"/>
              <a:ext cx="918" cy="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2007" name="WordArt 23"/>
          <p:cNvSpPr>
            <a:spLocks noChangeArrowheads="1" noChangeShapeType="1" noTextEdit="1"/>
          </p:cNvSpPr>
          <p:nvPr/>
        </p:nvSpPr>
        <p:spPr bwMode="auto">
          <a:xfrm>
            <a:off x="6905625" y="5954712"/>
            <a:ext cx="923925" cy="323850"/>
          </a:xfrm>
          <a:prstGeom prst="rect">
            <a:avLst/>
          </a:prstGeom>
        </p:spPr>
        <p:txBody>
          <a:bodyPr spcFirstLastPara="1" wrap="none" fromWordArt="1">
            <a:prstTxWarp prst="textArchUp">
              <a:avLst>
                <a:gd name="adj" fmla="val 10800000"/>
              </a:avLst>
            </a:prstTxWarp>
          </a:bodyPr>
          <a:lstStyle/>
          <a:p>
            <a:pPr algn="ctr" eaLnBrk="0" fontAlgn="base" hangingPunct="0">
              <a:spcBef>
                <a:spcPct val="0"/>
              </a:spcBef>
              <a:spcAft>
                <a:spcPct val="0"/>
              </a:spcAft>
            </a:pPr>
            <a:endParaRPr lang="en-US" kern="10" dirty="0" smtClean="0">
              <a:ln w="9525">
                <a:solidFill>
                  <a:srgbClr val="000000"/>
                </a:solidFill>
                <a:round/>
                <a:headEnd/>
                <a:tailEnd/>
              </a:ln>
              <a:solidFill>
                <a:srgbClr val="000000"/>
              </a:solidFill>
              <a:latin typeface=".VnTime"/>
            </a:endParaRPr>
          </a:p>
        </p:txBody>
      </p:sp>
      <p:sp>
        <p:nvSpPr>
          <p:cNvPr id="42010" name="Oval 26"/>
          <p:cNvSpPr>
            <a:spLocks noChangeArrowheads="1"/>
          </p:cNvSpPr>
          <p:nvPr/>
        </p:nvSpPr>
        <p:spPr bwMode="auto">
          <a:xfrm>
            <a:off x="1114425" y="3414713"/>
            <a:ext cx="457200" cy="533400"/>
          </a:xfrm>
          <a:prstGeom prst="ellipse">
            <a:avLst/>
          </a:prstGeom>
          <a:noFill/>
          <a:ln w="571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endParaRPr lang="en-US" sz="2800" smtClean="0">
              <a:solidFill>
                <a:srgbClr val="000000"/>
              </a:solidFill>
            </a:endParaRPr>
          </a:p>
        </p:txBody>
      </p:sp>
    </p:spTree>
    <p:extLst>
      <p:ext uri="{BB962C8B-B14F-4D97-AF65-F5344CB8AC3E}">
        <p14:creationId xmlns:p14="http://schemas.microsoft.com/office/powerpoint/2010/main" val="9456070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3" presetClass="entr" presetSubtype="16" fill="hold" grpId="0" nodeType="withEffect" nodePh="1">
                                  <p:stCondLst>
                                    <p:cond delay="0"/>
                                  </p:stCondLst>
                                  <p:endCondLst>
                                    <p:cond evt="begin" delay="0">
                                      <p:tn val="5"/>
                                    </p:cond>
                                  </p:endCondLst>
                                  <p:childTnLst>
                                    <p:set>
                                      <p:cBhvr>
                                        <p:cTn id="6" dur="1" fill="hold">
                                          <p:stCondLst>
                                            <p:cond delay="0"/>
                                          </p:stCondLst>
                                        </p:cTn>
                                        <p:tgtEl>
                                          <p:spTgt spid="42007"/>
                                        </p:tgtEl>
                                        <p:attrNameLst>
                                          <p:attrName>style.visibility</p:attrName>
                                        </p:attrNameLst>
                                      </p:cBhvr>
                                      <p:to>
                                        <p:strVal val="visible"/>
                                      </p:to>
                                    </p:set>
                                    <p:anim calcmode="lin" valueType="num">
                                      <p:cBhvr>
                                        <p:cTn id="7" dur="500" fill="hold"/>
                                        <p:tgtEl>
                                          <p:spTgt spid="42007"/>
                                        </p:tgtEl>
                                        <p:attrNameLst>
                                          <p:attrName>ppt_w</p:attrName>
                                        </p:attrNameLst>
                                      </p:cBhvr>
                                      <p:tavLst>
                                        <p:tav tm="0">
                                          <p:val>
                                            <p:fltVal val="0"/>
                                          </p:val>
                                        </p:tav>
                                        <p:tav tm="100000">
                                          <p:val>
                                            <p:strVal val="#ppt_w"/>
                                          </p:val>
                                        </p:tav>
                                      </p:tavLst>
                                    </p:anim>
                                    <p:anim calcmode="lin" valueType="num">
                                      <p:cBhvr>
                                        <p:cTn id="8" dur="500" fill="hold"/>
                                        <p:tgtEl>
                                          <p:spTgt spid="4200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9" restart="whenNotActive" fill="hold" evtFilter="cancelBubble" nodeType="interactiveSeq">
                <p:stCondLst>
                  <p:cond evt="onClick" delay="0">
                    <p:tgtEl>
                      <p:spTgt spid="41990"/>
                    </p:tgtEl>
                  </p:cond>
                </p:stCondLst>
                <p:endSync evt="end" delay="0">
                  <p:rtn val="all"/>
                </p:endSync>
                <p:childTnLst>
                  <p:par>
                    <p:cTn id="10" fill="hold" nodeType="clickPar">
                      <p:stCondLst>
                        <p:cond delay="0"/>
                      </p:stCondLst>
                      <p:childTnLst>
                        <p:par>
                          <p:cTn id="11" fill="hold" nodeType="withGroup">
                            <p:stCondLst>
                              <p:cond delay="0"/>
                            </p:stCondLst>
                            <p:childTnLst>
                              <p:par>
                                <p:cTn id="12" presetID="53" presetClass="entr" presetSubtype="0" fill="hold" nodeType="clickEffect">
                                  <p:stCondLst>
                                    <p:cond delay="0"/>
                                  </p:stCondLst>
                                  <p:childTnLst>
                                    <p:set>
                                      <p:cBhvr>
                                        <p:cTn id="13" dur="1" fill="hold">
                                          <p:stCondLst>
                                            <p:cond delay="0"/>
                                          </p:stCondLst>
                                        </p:cTn>
                                        <p:tgtEl>
                                          <p:spTgt spid="41994"/>
                                        </p:tgtEl>
                                        <p:attrNameLst>
                                          <p:attrName>style.visibility</p:attrName>
                                        </p:attrNameLst>
                                      </p:cBhvr>
                                      <p:to>
                                        <p:strVal val="visible"/>
                                      </p:to>
                                    </p:set>
                                    <p:anim calcmode="lin" valueType="num">
                                      <p:cBhvr>
                                        <p:cTn id="14" dur="500" fill="hold"/>
                                        <p:tgtEl>
                                          <p:spTgt spid="41994"/>
                                        </p:tgtEl>
                                        <p:attrNameLst>
                                          <p:attrName>ppt_w</p:attrName>
                                        </p:attrNameLst>
                                      </p:cBhvr>
                                      <p:tavLst>
                                        <p:tav tm="0">
                                          <p:val>
                                            <p:fltVal val="0"/>
                                          </p:val>
                                        </p:tav>
                                        <p:tav tm="100000">
                                          <p:val>
                                            <p:strVal val="#ppt_w"/>
                                          </p:val>
                                        </p:tav>
                                      </p:tavLst>
                                    </p:anim>
                                    <p:anim calcmode="lin" valueType="num">
                                      <p:cBhvr>
                                        <p:cTn id="15" dur="500" fill="hold"/>
                                        <p:tgtEl>
                                          <p:spTgt spid="41994"/>
                                        </p:tgtEl>
                                        <p:attrNameLst>
                                          <p:attrName>ppt_h</p:attrName>
                                        </p:attrNameLst>
                                      </p:cBhvr>
                                      <p:tavLst>
                                        <p:tav tm="0">
                                          <p:val>
                                            <p:fltVal val="0"/>
                                          </p:val>
                                        </p:tav>
                                        <p:tav tm="100000">
                                          <p:val>
                                            <p:strVal val="#ppt_h"/>
                                          </p:val>
                                        </p:tav>
                                      </p:tavLst>
                                    </p:anim>
                                    <p:animEffect transition="in" filter="fade">
                                      <p:cBhvr>
                                        <p:cTn id="16" dur="500"/>
                                        <p:tgtEl>
                                          <p:spTgt spid="41994"/>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xit" presetSubtype="0" fill="hold" nodeType="clickEffect">
                                  <p:stCondLst>
                                    <p:cond delay="0"/>
                                  </p:stCondLst>
                                  <p:childTnLst>
                                    <p:anim calcmode="lin" valueType="num">
                                      <p:cBhvr>
                                        <p:cTn id="20" dur="500"/>
                                        <p:tgtEl>
                                          <p:spTgt spid="41994"/>
                                        </p:tgtEl>
                                        <p:attrNameLst>
                                          <p:attrName>ppt_w</p:attrName>
                                        </p:attrNameLst>
                                      </p:cBhvr>
                                      <p:tavLst>
                                        <p:tav tm="0">
                                          <p:val>
                                            <p:strVal val="ppt_w"/>
                                          </p:val>
                                        </p:tav>
                                        <p:tav tm="100000">
                                          <p:val>
                                            <p:fltVal val="0"/>
                                          </p:val>
                                        </p:tav>
                                      </p:tavLst>
                                    </p:anim>
                                    <p:anim calcmode="lin" valueType="num">
                                      <p:cBhvr>
                                        <p:cTn id="21" dur="500"/>
                                        <p:tgtEl>
                                          <p:spTgt spid="41994"/>
                                        </p:tgtEl>
                                        <p:attrNameLst>
                                          <p:attrName>ppt_h</p:attrName>
                                        </p:attrNameLst>
                                      </p:cBhvr>
                                      <p:tavLst>
                                        <p:tav tm="0">
                                          <p:val>
                                            <p:strVal val="ppt_h"/>
                                          </p:val>
                                        </p:tav>
                                        <p:tav tm="100000">
                                          <p:val>
                                            <p:fltVal val="0"/>
                                          </p:val>
                                        </p:tav>
                                      </p:tavLst>
                                    </p:anim>
                                    <p:animEffect transition="out" filter="fade">
                                      <p:cBhvr>
                                        <p:cTn id="22" dur="500"/>
                                        <p:tgtEl>
                                          <p:spTgt spid="41994"/>
                                        </p:tgtEl>
                                      </p:cBhvr>
                                    </p:animEffect>
                                    <p:set>
                                      <p:cBhvr>
                                        <p:cTn id="23" dur="1" fill="hold">
                                          <p:stCondLst>
                                            <p:cond delay="499"/>
                                          </p:stCondLst>
                                        </p:cTn>
                                        <p:tgtEl>
                                          <p:spTgt spid="41994"/>
                                        </p:tgtEl>
                                        <p:attrNameLst>
                                          <p:attrName>style.visibility</p:attrName>
                                        </p:attrNameLst>
                                      </p:cBhvr>
                                      <p:to>
                                        <p:strVal val="hidden"/>
                                      </p:to>
                                    </p:set>
                                  </p:childTnLst>
                                </p:cTn>
                              </p:par>
                            </p:childTnLst>
                          </p:cTn>
                        </p:par>
                      </p:childTnLst>
                    </p:cTn>
                  </p:par>
                </p:childTnLst>
              </p:cTn>
              <p:nextCondLst>
                <p:cond evt="onClick" delay="0">
                  <p:tgtEl>
                    <p:spTgt spid="41990"/>
                  </p:tgtEl>
                </p:cond>
              </p:nextCondLst>
            </p:seq>
            <p:seq concurrent="1" nextAc="seek">
              <p:cTn id="24" restart="whenNotActive" fill="hold" evtFilter="cancelBubble" nodeType="interactiveSeq">
                <p:stCondLst>
                  <p:cond evt="onClick" delay="0">
                    <p:tgtEl>
                      <p:spTgt spid="41993"/>
                    </p:tgtEl>
                  </p:cond>
                </p:stCondLst>
                <p:endSync evt="end" delay="0">
                  <p:rtn val="all"/>
                </p:endSync>
                <p:childTnLst>
                  <p:par>
                    <p:cTn id="25" fill="hold" nodeType="clickPar">
                      <p:stCondLst>
                        <p:cond delay="0"/>
                      </p:stCondLst>
                      <p:childTnLst>
                        <p:par>
                          <p:cTn id="26" fill="hold" nodeType="withGroup">
                            <p:stCondLst>
                              <p:cond delay="0"/>
                            </p:stCondLst>
                            <p:childTnLst>
                              <p:par>
                                <p:cTn id="27" presetID="53" presetClass="entr" presetSubtype="0" fill="hold" nodeType="clickEffect">
                                  <p:stCondLst>
                                    <p:cond delay="0"/>
                                  </p:stCondLst>
                                  <p:childTnLst>
                                    <p:set>
                                      <p:cBhvr>
                                        <p:cTn id="28" dur="1" fill="hold">
                                          <p:stCondLst>
                                            <p:cond delay="0"/>
                                          </p:stCondLst>
                                        </p:cTn>
                                        <p:tgtEl>
                                          <p:spTgt spid="41994"/>
                                        </p:tgtEl>
                                        <p:attrNameLst>
                                          <p:attrName>style.visibility</p:attrName>
                                        </p:attrNameLst>
                                      </p:cBhvr>
                                      <p:to>
                                        <p:strVal val="visible"/>
                                      </p:to>
                                    </p:set>
                                    <p:anim calcmode="lin" valueType="num">
                                      <p:cBhvr>
                                        <p:cTn id="29" dur="500" fill="hold"/>
                                        <p:tgtEl>
                                          <p:spTgt spid="41994"/>
                                        </p:tgtEl>
                                        <p:attrNameLst>
                                          <p:attrName>ppt_w</p:attrName>
                                        </p:attrNameLst>
                                      </p:cBhvr>
                                      <p:tavLst>
                                        <p:tav tm="0">
                                          <p:val>
                                            <p:fltVal val="0"/>
                                          </p:val>
                                        </p:tav>
                                        <p:tav tm="100000">
                                          <p:val>
                                            <p:strVal val="#ppt_w"/>
                                          </p:val>
                                        </p:tav>
                                      </p:tavLst>
                                    </p:anim>
                                    <p:anim calcmode="lin" valueType="num">
                                      <p:cBhvr>
                                        <p:cTn id="30" dur="500" fill="hold"/>
                                        <p:tgtEl>
                                          <p:spTgt spid="41994"/>
                                        </p:tgtEl>
                                        <p:attrNameLst>
                                          <p:attrName>ppt_h</p:attrName>
                                        </p:attrNameLst>
                                      </p:cBhvr>
                                      <p:tavLst>
                                        <p:tav tm="0">
                                          <p:val>
                                            <p:fltVal val="0"/>
                                          </p:val>
                                        </p:tav>
                                        <p:tav tm="100000">
                                          <p:val>
                                            <p:strVal val="#ppt_h"/>
                                          </p:val>
                                        </p:tav>
                                      </p:tavLst>
                                    </p:anim>
                                    <p:animEffect transition="in" filter="fade">
                                      <p:cBhvr>
                                        <p:cTn id="31" dur="500"/>
                                        <p:tgtEl>
                                          <p:spTgt spid="41994"/>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53" presetClass="exit" presetSubtype="0" fill="hold" nodeType="clickEffect">
                                  <p:stCondLst>
                                    <p:cond delay="0"/>
                                  </p:stCondLst>
                                  <p:childTnLst>
                                    <p:anim calcmode="lin" valueType="num">
                                      <p:cBhvr>
                                        <p:cTn id="35" dur="500"/>
                                        <p:tgtEl>
                                          <p:spTgt spid="41994"/>
                                        </p:tgtEl>
                                        <p:attrNameLst>
                                          <p:attrName>ppt_w</p:attrName>
                                        </p:attrNameLst>
                                      </p:cBhvr>
                                      <p:tavLst>
                                        <p:tav tm="0">
                                          <p:val>
                                            <p:strVal val="ppt_w"/>
                                          </p:val>
                                        </p:tav>
                                        <p:tav tm="100000">
                                          <p:val>
                                            <p:fltVal val="0"/>
                                          </p:val>
                                        </p:tav>
                                      </p:tavLst>
                                    </p:anim>
                                    <p:anim calcmode="lin" valueType="num">
                                      <p:cBhvr>
                                        <p:cTn id="36" dur="500"/>
                                        <p:tgtEl>
                                          <p:spTgt spid="41994"/>
                                        </p:tgtEl>
                                        <p:attrNameLst>
                                          <p:attrName>ppt_h</p:attrName>
                                        </p:attrNameLst>
                                      </p:cBhvr>
                                      <p:tavLst>
                                        <p:tav tm="0">
                                          <p:val>
                                            <p:strVal val="ppt_h"/>
                                          </p:val>
                                        </p:tav>
                                        <p:tav tm="100000">
                                          <p:val>
                                            <p:fltVal val="0"/>
                                          </p:val>
                                        </p:tav>
                                      </p:tavLst>
                                    </p:anim>
                                    <p:animEffect transition="out" filter="fade">
                                      <p:cBhvr>
                                        <p:cTn id="37" dur="500"/>
                                        <p:tgtEl>
                                          <p:spTgt spid="41994"/>
                                        </p:tgtEl>
                                      </p:cBhvr>
                                    </p:animEffect>
                                    <p:set>
                                      <p:cBhvr>
                                        <p:cTn id="38" dur="1" fill="hold">
                                          <p:stCondLst>
                                            <p:cond delay="499"/>
                                          </p:stCondLst>
                                        </p:cTn>
                                        <p:tgtEl>
                                          <p:spTgt spid="41994"/>
                                        </p:tgtEl>
                                        <p:attrNameLst>
                                          <p:attrName>style.visibility</p:attrName>
                                        </p:attrNameLst>
                                      </p:cBhvr>
                                      <p:to>
                                        <p:strVal val="hidden"/>
                                      </p:to>
                                    </p:set>
                                  </p:childTnLst>
                                </p:cTn>
                              </p:par>
                            </p:childTnLst>
                          </p:cTn>
                        </p:par>
                      </p:childTnLst>
                    </p:cTn>
                  </p:par>
                </p:childTnLst>
              </p:cTn>
              <p:nextCondLst>
                <p:cond evt="onClick" delay="0">
                  <p:tgtEl>
                    <p:spTgt spid="41993"/>
                  </p:tgtEl>
                </p:cond>
              </p:nextCondLst>
            </p:seq>
            <p:seq concurrent="1" nextAc="seek">
              <p:cTn id="39" restart="whenNotActive" fill="hold" evtFilter="cancelBubble" nodeType="interactiveSeq">
                <p:stCondLst>
                  <p:cond evt="onClick" delay="0">
                    <p:tgtEl>
                      <p:spTgt spid="41992"/>
                    </p:tgtEl>
                  </p:cond>
                </p:stCondLst>
                <p:endSync evt="end" delay="0">
                  <p:rtn val="all"/>
                </p:endSync>
                <p:childTnLst>
                  <p:par>
                    <p:cTn id="40" fill="hold" nodeType="clickPar">
                      <p:stCondLst>
                        <p:cond delay="0"/>
                      </p:stCondLst>
                      <p:childTnLst>
                        <p:par>
                          <p:cTn id="41" fill="hold" nodeType="withGroup">
                            <p:stCondLst>
                              <p:cond delay="0"/>
                            </p:stCondLst>
                            <p:childTnLst>
                              <p:par>
                                <p:cTn id="42" presetID="53" presetClass="entr" presetSubtype="0" fill="hold" grpId="0" nodeType="clickEffect">
                                  <p:stCondLst>
                                    <p:cond delay="0"/>
                                  </p:stCondLst>
                                  <p:childTnLst>
                                    <p:set>
                                      <p:cBhvr>
                                        <p:cTn id="43" dur="1" fill="hold">
                                          <p:stCondLst>
                                            <p:cond delay="0"/>
                                          </p:stCondLst>
                                        </p:cTn>
                                        <p:tgtEl>
                                          <p:spTgt spid="42010"/>
                                        </p:tgtEl>
                                        <p:attrNameLst>
                                          <p:attrName>style.visibility</p:attrName>
                                        </p:attrNameLst>
                                      </p:cBhvr>
                                      <p:to>
                                        <p:strVal val="visible"/>
                                      </p:to>
                                    </p:set>
                                    <p:anim calcmode="lin" valueType="num">
                                      <p:cBhvr>
                                        <p:cTn id="44" dur="500" fill="hold"/>
                                        <p:tgtEl>
                                          <p:spTgt spid="42010"/>
                                        </p:tgtEl>
                                        <p:attrNameLst>
                                          <p:attrName>ppt_w</p:attrName>
                                        </p:attrNameLst>
                                      </p:cBhvr>
                                      <p:tavLst>
                                        <p:tav tm="0">
                                          <p:val>
                                            <p:fltVal val="0"/>
                                          </p:val>
                                        </p:tav>
                                        <p:tav tm="100000">
                                          <p:val>
                                            <p:strVal val="#ppt_w"/>
                                          </p:val>
                                        </p:tav>
                                      </p:tavLst>
                                    </p:anim>
                                    <p:anim calcmode="lin" valueType="num">
                                      <p:cBhvr>
                                        <p:cTn id="45" dur="500" fill="hold"/>
                                        <p:tgtEl>
                                          <p:spTgt spid="42010"/>
                                        </p:tgtEl>
                                        <p:attrNameLst>
                                          <p:attrName>ppt_h</p:attrName>
                                        </p:attrNameLst>
                                      </p:cBhvr>
                                      <p:tavLst>
                                        <p:tav tm="0">
                                          <p:val>
                                            <p:fltVal val="0"/>
                                          </p:val>
                                        </p:tav>
                                        <p:tav tm="100000">
                                          <p:val>
                                            <p:strVal val="#ppt_h"/>
                                          </p:val>
                                        </p:tav>
                                      </p:tavLst>
                                    </p:anim>
                                    <p:animEffect transition="in" filter="fade">
                                      <p:cBhvr>
                                        <p:cTn id="46" dur="500"/>
                                        <p:tgtEl>
                                          <p:spTgt spid="42010"/>
                                        </p:tgtEl>
                                      </p:cBhvr>
                                    </p:animEffect>
                                  </p:childTnLst>
                                </p:cTn>
                              </p:par>
                              <p:par>
                                <p:cTn id="47" presetID="53" presetClass="entr" presetSubtype="0" fill="hold" nodeType="withEffect">
                                  <p:stCondLst>
                                    <p:cond delay="0"/>
                                  </p:stCondLst>
                                  <p:childTnLst>
                                    <p:set>
                                      <p:cBhvr>
                                        <p:cTn id="48" dur="1" fill="hold">
                                          <p:stCondLst>
                                            <p:cond delay="0"/>
                                          </p:stCondLst>
                                        </p:cTn>
                                        <p:tgtEl>
                                          <p:spTgt spid="41997"/>
                                        </p:tgtEl>
                                        <p:attrNameLst>
                                          <p:attrName>style.visibility</p:attrName>
                                        </p:attrNameLst>
                                      </p:cBhvr>
                                      <p:to>
                                        <p:strVal val="visible"/>
                                      </p:to>
                                    </p:set>
                                    <p:anim calcmode="lin" valueType="num">
                                      <p:cBhvr>
                                        <p:cTn id="49" dur="500" fill="hold"/>
                                        <p:tgtEl>
                                          <p:spTgt spid="41997"/>
                                        </p:tgtEl>
                                        <p:attrNameLst>
                                          <p:attrName>ppt_w</p:attrName>
                                        </p:attrNameLst>
                                      </p:cBhvr>
                                      <p:tavLst>
                                        <p:tav tm="0">
                                          <p:val>
                                            <p:fltVal val="0"/>
                                          </p:val>
                                        </p:tav>
                                        <p:tav tm="100000">
                                          <p:val>
                                            <p:strVal val="#ppt_w"/>
                                          </p:val>
                                        </p:tav>
                                      </p:tavLst>
                                    </p:anim>
                                    <p:anim calcmode="lin" valueType="num">
                                      <p:cBhvr>
                                        <p:cTn id="50" dur="500" fill="hold"/>
                                        <p:tgtEl>
                                          <p:spTgt spid="41997"/>
                                        </p:tgtEl>
                                        <p:attrNameLst>
                                          <p:attrName>ppt_h</p:attrName>
                                        </p:attrNameLst>
                                      </p:cBhvr>
                                      <p:tavLst>
                                        <p:tav tm="0">
                                          <p:val>
                                            <p:fltVal val="0"/>
                                          </p:val>
                                        </p:tav>
                                        <p:tav tm="100000">
                                          <p:val>
                                            <p:strVal val="#ppt_h"/>
                                          </p:val>
                                        </p:tav>
                                      </p:tavLst>
                                    </p:anim>
                                    <p:animEffect transition="in" filter="fade">
                                      <p:cBhvr>
                                        <p:cTn id="51" dur="500"/>
                                        <p:tgtEl>
                                          <p:spTgt spid="41997"/>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53" presetClass="exit" presetSubtype="0" fill="hold" nodeType="clickEffect">
                                  <p:stCondLst>
                                    <p:cond delay="0"/>
                                  </p:stCondLst>
                                  <p:childTnLst>
                                    <p:anim calcmode="lin" valueType="num">
                                      <p:cBhvr>
                                        <p:cTn id="55" dur="500"/>
                                        <p:tgtEl>
                                          <p:spTgt spid="41997"/>
                                        </p:tgtEl>
                                        <p:attrNameLst>
                                          <p:attrName>ppt_w</p:attrName>
                                        </p:attrNameLst>
                                      </p:cBhvr>
                                      <p:tavLst>
                                        <p:tav tm="0">
                                          <p:val>
                                            <p:strVal val="ppt_w"/>
                                          </p:val>
                                        </p:tav>
                                        <p:tav tm="100000">
                                          <p:val>
                                            <p:fltVal val="0"/>
                                          </p:val>
                                        </p:tav>
                                      </p:tavLst>
                                    </p:anim>
                                    <p:anim calcmode="lin" valueType="num">
                                      <p:cBhvr>
                                        <p:cTn id="56" dur="500"/>
                                        <p:tgtEl>
                                          <p:spTgt spid="41997"/>
                                        </p:tgtEl>
                                        <p:attrNameLst>
                                          <p:attrName>ppt_h</p:attrName>
                                        </p:attrNameLst>
                                      </p:cBhvr>
                                      <p:tavLst>
                                        <p:tav tm="0">
                                          <p:val>
                                            <p:strVal val="ppt_h"/>
                                          </p:val>
                                        </p:tav>
                                        <p:tav tm="100000">
                                          <p:val>
                                            <p:fltVal val="0"/>
                                          </p:val>
                                        </p:tav>
                                      </p:tavLst>
                                    </p:anim>
                                    <p:animEffect transition="out" filter="fade">
                                      <p:cBhvr>
                                        <p:cTn id="57" dur="500"/>
                                        <p:tgtEl>
                                          <p:spTgt spid="41997"/>
                                        </p:tgtEl>
                                      </p:cBhvr>
                                    </p:animEffect>
                                    <p:set>
                                      <p:cBhvr>
                                        <p:cTn id="58" dur="1" fill="hold">
                                          <p:stCondLst>
                                            <p:cond delay="499"/>
                                          </p:stCondLst>
                                        </p:cTn>
                                        <p:tgtEl>
                                          <p:spTgt spid="41997"/>
                                        </p:tgtEl>
                                        <p:attrNameLst>
                                          <p:attrName>style.visibility</p:attrName>
                                        </p:attrNameLst>
                                      </p:cBhvr>
                                      <p:to>
                                        <p:strVal val="hidden"/>
                                      </p:to>
                                    </p:set>
                                  </p:childTnLst>
                                </p:cTn>
                              </p:par>
                            </p:childTnLst>
                          </p:cTn>
                        </p:par>
                      </p:childTnLst>
                    </p:cTn>
                  </p:par>
                </p:childTnLst>
              </p:cTn>
              <p:nextCondLst>
                <p:cond evt="onClick" delay="0">
                  <p:tgtEl>
                    <p:spTgt spid="41992"/>
                  </p:tgtEl>
                </p:cond>
              </p:nextCondLst>
            </p:seq>
            <p:seq concurrent="1" nextAc="seek">
              <p:cTn id="59" restart="whenNotActive" fill="hold" evtFilter="cancelBubble" nodeType="interactiveSeq">
                <p:stCondLst>
                  <p:cond evt="onClick" delay="0">
                    <p:tgtEl>
                      <p:spTgt spid="41991"/>
                    </p:tgtEl>
                  </p:cond>
                </p:stCondLst>
                <p:endSync evt="end" delay="0">
                  <p:rtn val="all"/>
                </p:endSync>
                <p:childTnLst>
                  <p:par>
                    <p:cTn id="60" fill="hold" nodeType="clickPar">
                      <p:stCondLst>
                        <p:cond delay="0"/>
                      </p:stCondLst>
                      <p:childTnLst>
                        <p:par>
                          <p:cTn id="61" fill="hold" nodeType="withGroup">
                            <p:stCondLst>
                              <p:cond delay="0"/>
                            </p:stCondLst>
                            <p:childTnLst>
                              <p:par>
                                <p:cTn id="62" presetID="53" presetClass="entr" presetSubtype="0" fill="hold" nodeType="clickEffect">
                                  <p:stCondLst>
                                    <p:cond delay="0"/>
                                  </p:stCondLst>
                                  <p:childTnLst>
                                    <p:set>
                                      <p:cBhvr>
                                        <p:cTn id="63" dur="1" fill="hold">
                                          <p:stCondLst>
                                            <p:cond delay="0"/>
                                          </p:stCondLst>
                                        </p:cTn>
                                        <p:tgtEl>
                                          <p:spTgt spid="41994"/>
                                        </p:tgtEl>
                                        <p:attrNameLst>
                                          <p:attrName>style.visibility</p:attrName>
                                        </p:attrNameLst>
                                      </p:cBhvr>
                                      <p:to>
                                        <p:strVal val="visible"/>
                                      </p:to>
                                    </p:set>
                                    <p:anim calcmode="lin" valueType="num">
                                      <p:cBhvr>
                                        <p:cTn id="64" dur="500" fill="hold"/>
                                        <p:tgtEl>
                                          <p:spTgt spid="41994"/>
                                        </p:tgtEl>
                                        <p:attrNameLst>
                                          <p:attrName>ppt_w</p:attrName>
                                        </p:attrNameLst>
                                      </p:cBhvr>
                                      <p:tavLst>
                                        <p:tav tm="0">
                                          <p:val>
                                            <p:fltVal val="0"/>
                                          </p:val>
                                        </p:tav>
                                        <p:tav tm="100000">
                                          <p:val>
                                            <p:strVal val="#ppt_w"/>
                                          </p:val>
                                        </p:tav>
                                      </p:tavLst>
                                    </p:anim>
                                    <p:anim calcmode="lin" valueType="num">
                                      <p:cBhvr>
                                        <p:cTn id="65" dur="500" fill="hold"/>
                                        <p:tgtEl>
                                          <p:spTgt spid="41994"/>
                                        </p:tgtEl>
                                        <p:attrNameLst>
                                          <p:attrName>ppt_h</p:attrName>
                                        </p:attrNameLst>
                                      </p:cBhvr>
                                      <p:tavLst>
                                        <p:tav tm="0">
                                          <p:val>
                                            <p:fltVal val="0"/>
                                          </p:val>
                                        </p:tav>
                                        <p:tav tm="100000">
                                          <p:val>
                                            <p:strVal val="#ppt_h"/>
                                          </p:val>
                                        </p:tav>
                                      </p:tavLst>
                                    </p:anim>
                                    <p:animEffect transition="in" filter="fade">
                                      <p:cBhvr>
                                        <p:cTn id="66" dur="500"/>
                                        <p:tgtEl>
                                          <p:spTgt spid="41994"/>
                                        </p:tgtEl>
                                      </p:cBhvr>
                                    </p:animEffect>
                                  </p:childTnLst>
                                </p:cTn>
                              </p:par>
                            </p:childTnLst>
                          </p:cTn>
                        </p:par>
                      </p:childTnLst>
                    </p:cTn>
                  </p:par>
                  <p:par>
                    <p:cTn id="67" fill="hold" nodeType="clickPar">
                      <p:stCondLst>
                        <p:cond delay="indefinite"/>
                      </p:stCondLst>
                      <p:childTnLst>
                        <p:par>
                          <p:cTn id="68" fill="hold" nodeType="withGroup">
                            <p:stCondLst>
                              <p:cond delay="0"/>
                            </p:stCondLst>
                            <p:childTnLst>
                              <p:par>
                                <p:cTn id="69" presetID="53" presetClass="exit" presetSubtype="0" fill="hold" nodeType="clickEffect">
                                  <p:stCondLst>
                                    <p:cond delay="0"/>
                                  </p:stCondLst>
                                  <p:childTnLst>
                                    <p:anim calcmode="lin" valueType="num">
                                      <p:cBhvr>
                                        <p:cTn id="70" dur="500"/>
                                        <p:tgtEl>
                                          <p:spTgt spid="41994"/>
                                        </p:tgtEl>
                                        <p:attrNameLst>
                                          <p:attrName>ppt_w</p:attrName>
                                        </p:attrNameLst>
                                      </p:cBhvr>
                                      <p:tavLst>
                                        <p:tav tm="0">
                                          <p:val>
                                            <p:strVal val="ppt_w"/>
                                          </p:val>
                                        </p:tav>
                                        <p:tav tm="100000">
                                          <p:val>
                                            <p:fltVal val="0"/>
                                          </p:val>
                                        </p:tav>
                                      </p:tavLst>
                                    </p:anim>
                                    <p:anim calcmode="lin" valueType="num">
                                      <p:cBhvr>
                                        <p:cTn id="71" dur="500"/>
                                        <p:tgtEl>
                                          <p:spTgt spid="41994"/>
                                        </p:tgtEl>
                                        <p:attrNameLst>
                                          <p:attrName>ppt_h</p:attrName>
                                        </p:attrNameLst>
                                      </p:cBhvr>
                                      <p:tavLst>
                                        <p:tav tm="0">
                                          <p:val>
                                            <p:strVal val="ppt_h"/>
                                          </p:val>
                                        </p:tav>
                                        <p:tav tm="100000">
                                          <p:val>
                                            <p:fltVal val="0"/>
                                          </p:val>
                                        </p:tav>
                                      </p:tavLst>
                                    </p:anim>
                                    <p:animEffect transition="out" filter="fade">
                                      <p:cBhvr>
                                        <p:cTn id="72" dur="500"/>
                                        <p:tgtEl>
                                          <p:spTgt spid="41994"/>
                                        </p:tgtEl>
                                      </p:cBhvr>
                                    </p:animEffect>
                                    <p:set>
                                      <p:cBhvr>
                                        <p:cTn id="73" dur="1" fill="hold">
                                          <p:stCondLst>
                                            <p:cond delay="499"/>
                                          </p:stCondLst>
                                        </p:cTn>
                                        <p:tgtEl>
                                          <p:spTgt spid="41994"/>
                                        </p:tgtEl>
                                        <p:attrNameLst>
                                          <p:attrName>style.visibility</p:attrName>
                                        </p:attrNameLst>
                                      </p:cBhvr>
                                      <p:to>
                                        <p:strVal val="hidden"/>
                                      </p:to>
                                    </p:set>
                                  </p:childTnLst>
                                </p:cTn>
                              </p:par>
                            </p:childTnLst>
                          </p:cTn>
                        </p:par>
                      </p:childTnLst>
                    </p:cTn>
                  </p:par>
                </p:childTnLst>
              </p:cTn>
              <p:nextCondLst>
                <p:cond evt="onClick" delay="0">
                  <p:tgtEl>
                    <p:spTgt spid="41991"/>
                  </p:tgtEl>
                </p:cond>
              </p:nextCondLst>
            </p:seq>
          </p:childTnLst>
        </p:cTn>
      </p:par>
    </p:tnLst>
    <p:bldLst>
      <p:bldP spid="42007" grpId="0" animBg="1"/>
      <p:bldP spid="4201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4"/>
          <p:cNvSpPr txBox="1">
            <a:spLocks noChangeArrowheads="1"/>
          </p:cNvSpPr>
          <p:nvPr/>
        </p:nvSpPr>
        <p:spPr bwMode="auto">
          <a:xfrm>
            <a:off x="914400" y="609600"/>
            <a:ext cx="4343400" cy="579438"/>
          </a:xfrm>
          <a:prstGeom prst="rect">
            <a:avLst/>
          </a:prstGeom>
          <a:ln/>
          <a:extLst/>
        </p:spPr>
        <p:style>
          <a:lnRef idx="2">
            <a:schemeClr val="dk1"/>
          </a:lnRef>
          <a:fillRef idx="1">
            <a:schemeClr val="lt1"/>
          </a:fillRef>
          <a:effectRef idx="0">
            <a:schemeClr val="dk1"/>
          </a:effectRef>
          <a:fontRef idx="minor">
            <a:schemeClr val="dk1"/>
          </a:fontRef>
        </p:style>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50000"/>
              </a:spcBef>
              <a:spcAft>
                <a:spcPct val="0"/>
              </a:spcAft>
              <a:buFontTx/>
              <a:buNone/>
            </a:pPr>
            <a:r>
              <a:rPr lang="en-US" dirty="0" smtClean="0">
                <a:solidFill>
                  <a:srgbClr val="000000"/>
                </a:solidFill>
                <a:latin typeface="Times New Roman" panose="02020603050405020304" pitchFamily="18" charset="0"/>
                <a:cs typeface="Times New Roman" panose="02020603050405020304" pitchFamily="18" charset="0"/>
              </a:rPr>
              <a:t>2. </a:t>
            </a:r>
            <a:r>
              <a:rPr lang="en-US" dirty="0" err="1" smtClean="0">
                <a:solidFill>
                  <a:srgbClr val="000000"/>
                </a:solidFill>
                <a:latin typeface="Times New Roman" panose="02020603050405020304" pitchFamily="18" charset="0"/>
                <a:cs typeface="Times New Roman" panose="02020603050405020304" pitchFamily="18" charset="0"/>
              </a:rPr>
              <a:t>Chọn</a:t>
            </a:r>
            <a:r>
              <a:rPr lang="en-US" dirty="0" smtClean="0">
                <a:solidFill>
                  <a:srgbClr val="000000"/>
                </a:solidFill>
                <a:latin typeface="Times New Roman" panose="02020603050405020304" pitchFamily="18" charset="0"/>
                <a:cs typeface="Times New Roman" panose="02020603050405020304" pitchFamily="18" charset="0"/>
              </a:rPr>
              <a:t> </a:t>
            </a:r>
            <a:r>
              <a:rPr lang="en-US" dirty="0" err="1" smtClean="0">
                <a:solidFill>
                  <a:srgbClr val="000000"/>
                </a:solidFill>
                <a:latin typeface="Times New Roman" panose="02020603050405020304" pitchFamily="18" charset="0"/>
                <a:cs typeface="Times New Roman" panose="02020603050405020304" pitchFamily="18" charset="0"/>
              </a:rPr>
              <a:t>phương</a:t>
            </a:r>
            <a:r>
              <a:rPr lang="en-US" dirty="0" smtClean="0">
                <a:solidFill>
                  <a:srgbClr val="000000"/>
                </a:solidFill>
                <a:latin typeface="Times New Roman" panose="02020603050405020304" pitchFamily="18" charset="0"/>
                <a:cs typeface="Times New Roman" panose="02020603050405020304" pitchFamily="18" charset="0"/>
              </a:rPr>
              <a:t> </a:t>
            </a:r>
            <a:r>
              <a:rPr lang="en-US" dirty="0" err="1" smtClean="0">
                <a:solidFill>
                  <a:srgbClr val="000000"/>
                </a:solidFill>
                <a:latin typeface="Times New Roman" panose="02020603050405020304" pitchFamily="18" charset="0"/>
                <a:cs typeface="Times New Roman" panose="02020603050405020304" pitchFamily="18" charset="0"/>
              </a:rPr>
              <a:t>án</a:t>
            </a:r>
            <a:r>
              <a:rPr lang="en-US" dirty="0" smtClean="0">
                <a:solidFill>
                  <a:srgbClr val="000000"/>
                </a:solidFill>
                <a:latin typeface="Times New Roman" panose="02020603050405020304" pitchFamily="18" charset="0"/>
                <a:cs typeface="Times New Roman" panose="02020603050405020304" pitchFamily="18" charset="0"/>
              </a:rPr>
              <a:t> </a:t>
            </a:r>
            <a:r>
              <a:rPr lang="en-US" dirty="0" err="1" smtClean="0">
                <a:solidFill>
                  <a:srgbClr val="000000"/>
                </a:solidFill>
                <a:latin typeface="Times New Roman" panose="02020603050405020304" pitchFamily="18" charset="0"/>
                <a:cs typeface="Times New Roman" panose="02020603050405020304" pitchFamily="18" charset="0"/>
              </a:rPr>
              <a:t>đúng</a:t>
            </a:r>
            <a:r>
              <a:rPr lang="en-US" dirty="0" smtClean="0">
                <a:solidFill>
                  <a:srgbClr val="000000"/>
                </a:solidFill>
                <a:latin typeface="Times New Roman" panose="02020603050405020304" pitchFamily="18" charset="0"/>
                <a:cs typeface="Times New Roman" panose="02020603050405020304" pitchFamily="18" charset="0"/>
              </a:rPr>
              <a:t>:</a:t>
            </a:r>
          </a:p>
        </p:txBody>
      </p:sp>
      <p:sp>
        <p:nvSpPr>
          <p:cNvPr id="17411" name="Text Box 5"/>
          <p:cNvSpPr txBox="1">
            <a:spLocks noChangeArrowheads="1"/>
          </p:cNvSpPr>
          <p:nvPr/>
        </p:nvSpPr>
        <p:spPr bwMode="auto">
          <a:xfrm>
            <a:off x="990600" y="1371600"/>
            <a:ext cx="71628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50000"/>
              </a:spcBef>
              <a:spcAft>
                <a:spcPct val="0"/>
              </a:spcAft>
              <a:buFontTx/>
              <a:buNone/>
            </a:pPr>
            <a:r>
              <a:rPr lang="en-US" sz="2800" dirty="0" err="1" smtClean="0">
                <a:solidFill>
                  <a:srgbClr val="FF0000"/>
                </a:solidFill>
                <a:latin typeface="Times New Roman" panose="02020603050405020304" pitchFamily="18" charset="0"/>
                <a:cs typeface="Times New Roman" panose="02020603050405020304" pitchFamily="18" charset="0"/>
              </a:rPr>
              <a:t>Đốt</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cháy</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hoàn</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toàn</a:t>
            </a:r>
            <a:r>
              <a:rPr lang="en-US" sz="2800" dirty="0" smtClean="0">
                <a:solidFill>
                  <a:srgbClr val="FF0000"/>
                </a:solidFill>
                <a:latin typeface="Times New Roman" panose="02020603050405020304" pitchFamily="18" charset="0"/>
                <a:cs typeface="Times New Roman" panose="02020603050405020304" pitchFamily="18" charset="0"/>
              </a:rPr>
              <a:t> 6,4g </a:t>
            </a:r>
            <a:r>
              <a:rPr lang="en-US" sz="2800" dirty="0" err="1" smtClean="0">
                <a:solidFill>
                  <a:srgbClr val="FF0000"/>
                </a:solidFill>
                <a:latin typeface="Times New Roman" panose="02020603050405020304" pitchFamily="18" charset="0"/>
                <a:cs typeface="Times New Roman" panose="02020603050405020304" pitchFamily="18" charset="0"/>
              </a:rPr>
              <a:t>lưu</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huỳnh</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trong</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bình</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đựng</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oxi.Tính</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khối</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lượng</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chất</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tạo</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thành</a:t>
            </a:r>
            <a:r>
              <a:rPr lang="en-US" sz="2800" dirty="0" smtClean="0">
                <a:solidFill>
                  <a:srgbClr val="FF0000"/>
                </a:solidFill>
                <a:latin typeface="Times New Roman" panose="02020603050405020304" pitchFamily="18" charset="0"/>
                <a:cs typeface="Times New Roman" panose="02020603050405020304" pitchFamily="18" charset="0"/>
              </a:rPr>
              <a:t>?</a:t>
            </a:r>
          </a:p>
        </p:txBody>
      </p:sp>
      <p:sp>
        <p:nvSpPr>
          <p:cNvPr id="41990" name="Text Box 6"/>
          <p:cNvSpPr txBox="1">
            <a:spLocks noChangeArrowheads="1"/>
          </p:cNvSpPr>
          <p:nvPr/>
        </p:nvSpPr>
        <p:spPr bwMode="auto">
          <a:xfrm>
            <a:off x="1171576" y="2644850"/>
            <a:ext cx="1981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50000"/>
              </a:spcBef>
              <a:spcAft>
                <a:spcPct val="0"/>
              </a:spcAft>
              <a:buFontTx/>
              <a:buNone/>
            </a:pPr>
            <a:r>
              <a:rPr lang="en-US" sz="2800" dirty="0" smtClean="0">
                <a:solidFill>
                  <a:srgbClr val="000000"/>
                </a:solidFill>
                <a:latin typeface="Times New Roman" panose="02020603050405020304" pitchFamily="18" charset="0"/>
                <a:cs typeface="Times New Roman" panose="02020603050405020304" pitchFamily="18" charset="0"/>
              </a:rPr>
              <a:t>A. 3,2g</a:t>
            </a:r>
          </a:p>
        </p:txBody>
      </p:sp>
      <p:sp>
        <p:nvSpPr>
          <p:cNvPr id="41991" name="Text Box 7"/>
          <p:cNvSpPr txBox="1">
            <a:spLocks noChangeArrowheads="1"/>
          </p:cNvSpPr>
          <p:nvPr/>
        </p:nvSpPr>
        <p:spPr bwMode="auto">
          <a:xfrm>
            <a:off x="5386387" y="3435030"/>
            <a:ext cx="19812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50000"/>
              </a:spcBef>
              <a:spcAft>
                <a:spcPct val="0"/>
              </a:spcAft>
              <a:buFontTx/>
              <a:buNone/>
            </a:pPr>
            <a:r>
              <a:rPr lang="en-US" sz="2800" dirty="0" smtClean="0">
                <a:solidFill>
                  <a:srgbClr val="000000"/>
                </a:solidFill>
                <a:latin typeface="Times New Roman" panose="02020603050405020304" pitchFamily="18" charset="0"/>
                <a:cs typeface="Times New Roman" panose="02020603050405020304" pitchFamily="18" charset="0"/>
              </a:rPr>
              <a:t>D. 5,6g</a:t>
            </a:r>
          </a:p>
        </p:txBody>
      </p:sp>
      <p:sp>
        <p:nvSpPr>
          <p:cNvPr id="41992" name="Text Box 8"/>
          <p:cNvSpPr txBox="1">
            <a:spLocks noChangeArrowheads="1"/>
          </p:cNvSpPr>
          <p:nvPr/>
        </p:nvSpPr>
        <p:spPr bwMode="auto">
          <a:xfrm>
            <a:off x="5377288" y="2720053"/>
            <a:ext cx="195262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50000"/>
              </a:spcBef>
              <a:spcAft>
                <a:spcPct val="0"/>
              </a:spcAft>
              <a:buFontTx/>
              <a:buNone/>
            </a:pPr>
            <a:r>
              <a:rPr lang="en-US" sz="2800" dirty="0" smtClean="0">
                <a:solidFill>
                  <a:srgbClr val="000000"/>
                </a:solidFill>
                <a:latin typeface="Times New Roman" panose="02020603050405020304" pitchFamily="18" charset="0"/>
                <a:cs typeface="Times New Roman" panose="02020603050405020304" pitchFamily="18" charset="0"/>
              </a:rPr>
              <a:t>C. 12,8g</a:t>
            </a:r>
          </a:p>
        </p:txBody>
      </p:sp>
      <p:sp>
        <p:nvSpPr>
          <p:cNvPr id="41993" name="Text Box 9"/>
          <p:cNvSpPr txBox="1">
            <a:spLocks noChangeArrowheads="1"/>
          </p:cNvSpPr>
          <p:nvPr/>
        </p:nvSpPr>
        <p:spPr bwMode="auto">
          <a:xfrm>
            <a:off x="1171576" y="3436614"/>
            <a:ext cx="19812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50000"/>
              </a:spcBef>
              <a:spcAft>
                <a:spcPct val="0"/>
              </a:spcAft>
              <a:buFontTx/>
              <a:buNone/>
            </a:pPr>
            <a:r>
              <a:rPr lang="en-US" sz="2800" dirty="0" smtClean="0">
                <a:solidFill>
                  <a:srgbClr val="000000"/>
                </a:solidFill>
                <a:latin typeface="Times New Roman" panose="02020603050405020304" pitchFamily="18" charset="0"/>
                <a:cs typeface="Times New Roman" panose="02020603050405020304" pitchFamily="18" charset="0"/>
              </a:rPr>
              <a:t>B. 6,4g</a:t>
            </a:r>
          </a:p>
        </p:txBody>
      </p:sp>
      <p:grpSp>
        <p:nvGrpSpPr>
          <p:cNvPr id="41994" name="Group 10"/>
          <p:cNvGrpSpPr>
            <a:grpSpLocks/>
          </p:cNvGrpSpPr>
          <p:nvPr/>
        </p:nvGrpSpPr>
        <p:grpSpPr bwMode="auto">
          <a:xfrm>
            <a:off x="1652588" y="4281490"/>
            <a:ext cx="3429000" cy="1439863"/>
            <a:chOff x="3072" y="2757"/>
            <a:chExt cx="2160" cy="907"/>
          </a:xfrm>
        </p:grpSpPr>
        <p:pic>
          <p:nvPicPr>
            <p:cNvPr id="17430" name="Picture 98" descr="Hoabuon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60" y="2757"/>
              <a:ext cx="576" cy="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31" name="Text Box 99"/>
            <p:cNvSpPr txBox="1">
              <a:spLocks noChangeArrowheads="1"/>
            </p:cNvSpPr>
            <p:nvPr/>
          </p:nvSpPr>
          <p:spPr bwMode="auto">
            <a:xfrm>
              <a:off x="3072" y="3024"/>
              <a:ext cx="2160" cy="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50000"/>
                </a:spcBef>
                <a:spcAft>
                  <a:spcPct val="0"/>
                </a:spcAft>
                <a:buFontTx/>
                <a:buNone/>
              </a:pPr>
              <a:r>
                <a:rPr lang="en-US" sz="2400" b="1" dirty="0" err="1" smtClean="0">
                  <a:solidFill>
                    <a:srgbClr val="FF0000"/>
                  </a:solidFill>
                  <a:latin typeface="Times New Roman" panose="02020603050405020304" pitchFamily="18" charset="0"/>
                  <a:cs typeface="Times New Roman" panose="02020603050405020304" pitchFamily="18" charset="0"/>
                </a:rPr>
                <a:t>Tiếc</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quá</a:t>
              </a:r>
              <a:r>
                <a:rPr lang="en-US" sz="2400" b="1" dirty="0" smtClean="0">
                  <a:solidFill>
                    <a:srgbClr val="FF0000"/>
                  </a:solidFill>
                  <a:latin typeface="Times New Roman" panose="02020603050405020304" pitchFamily="18" charset="0"/>
                  <a:cs typeface="Times New Roman" panose="02020603050405020304" pitchFamily="18" charset="0"/>
                </a:rPr>
                <a:t> …! </a:t>
              </a:r>
            </a:p>
            <a:p>
              <a:pPr fontAlgn="base">
                <a:spcBef>
                  <a:spcPct val="50000"/>
                </a:spcBef>
                <a:spcAft>
                  <a:spcPct val="0"/>
                </a:spcAft>
                <a:buFontTx/>
                <a:buNone/>
              </a:pPr>
              <a:r>
                <a:rPr lang="en-US" sz="2400" b="1" dirty="0" err="1" smtClean="0">
                  <a:solidFill>
                    <a:srgbClr val="FF0000"/>
                  </a:solidFill>
                  <a:latin typeface="Times New Roman" panose="02020603050405020304" pitchFamily="18" charset="0"/>
                  <a:cs typeface="Times New Roman" panose="02020603050405020304" pitchFamily="18" charset="0"/>
                </a:rPr>
                <a:t>Bạn</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chọn</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sai</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rồi</a:t>
              </a:r>
              <a:r>
                <a:rPr lang="en-US" sz="2400" b="1" dirty="0" smtClean="0">
                  <a:solidFill>
                    <a:srgbClr val="FF0000"/>
                  </a:solidFill>
                  <a:latin typeface="Times New Roman" panose="02020603050405020304" pitchFamily="18" charset="0"/>
                  <a:cs typeface="Times New Roman" panose="02020603050405020304" pitchFamily="18" charset="0"/>
                </a:rPr>
                <a:t> …!</a:t>
              </a:r>
            </a:p>
          </p:txBody>
        </p:sp>
      </p:grpSp>
      <p:grpSp>
        <p:nvGrpSpPr>
          <p:cNvPr id="41997" name="Group 13"/>
          <p:cNvGrpSpPr>
            <a:grpSpLocks/>
          </p:cNvGrpSpPr>
          <p:nvPr/>
        </p:nvGrpSpPr>
        <p:grpSpPr bwMode="auto">
          <a:xfrm>
            <a:off x="2143125" y="3795713"/>
            <a:ext cx="4679950" cy="1719262"/>
            <a:chOff x="144" y="2181"/>
            <a:chExt cx="2948" cy="1083"/>
          </a:xfrm>
        </p:grpSpPr>
        <p:sp>
          <p:nvSpPr>
            <p:cNvPr id="17428" name="Text Box 96"/>
            <p:cNvSpPr txBox="1">
              <a:spLocks noChangeArrowheads="1"/>
            </p:cNvSpPr>
            <p:nvPr/>
          </p:nvSpPr>
          <p:spPr bwMode="auto">
            <a:xfrm>
              <a:off x="144" y="2976"/>
              <a:ext cx="294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50000"/>
                </a:spcBef>
                <a:spcAft>
                  <a:spcPct val="0"/>
                </a:spcAft>
                <a:buFontTx/>
                <a:buNone/>
              </a:pPr>
              <a:r>
                <a:rPr lang="en-US" sz="2400" b="1" dirty="0" err="1" smtClean="0">
                  <a:solidFill>
                    <a:srgbClr val="FF0000"/>
                  </a:solidFill>
                  <a:latin typeface="Times New Roman" panose="02020603050405020304" pitchFamily="18" charset="0"/>
                  <a:cs typeface="Times New Roman" panose="02020603050405020304" pitchFamily="18" charset="0"/>
                </a:rPr>
                <a:t>Hoan</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hô</a:t>
              </a:r>
              <a:r>
                <a:rPr lang="en-US" sz="2400" b="1" dirty="0" smtClean="0">
                  <a:solidFill>
                    <a:srgbClr val="FF0000"/>
                  </a:solidFill>
                  <a:latin typeface="Times New Roman" panose="02020603050405020304" pitchFamily="18" charset="0"/>
                  <a:cs typeface="Times New Roman" panose="02020603050405020304" pitchFamily="18" charset="0"/>
                </a:rPr>
                <a:t> …! </a:t>
              </a:r>
              <a:r>
                <a:rPr lang="en-US" sz="2400" b="1" dirty="0" err="1" smtClean="0">
                  <a:solidFill>
                    <a:srgbClr val="FF0000"/>
                  </a:solidFill>
                  <a:latin typeface="Times New Roman" panose="02020603050405020304" pitchFamily="18" charset="0"/>
                  <a:cs typeface="Times New Roman" panose="02020603050405020304" pitchFamily="18" charset="0"/>
                </a:rPr>
                <a:t>Đúng</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rồi</a:t>
              </a:r>
              <a:r>
                <a:rPr lang="en-US" sz="2400" b="1" dirty="0" smtClean="0">
                  <a:solidFill>
                    <a:srgbClr val="FF0000"/>
                  </a:solidFill>
                  <a:latin typeface="Times New Roman" panose="02020603050405020304" pitchFamily="18" charset="0"/>
                  <a:cs typeface="Times New Roman" panose="02020603050405020304" pitchFamily="18" charset="0"/>
                </a:rPr>
                <a:t> …!</a:t>
              </a:r>
            </a:p>
          </p:txBody>
        </p:sp>
        <p:pic>
          <p:nvPicPr>
            <p:cNvPr id="17429" name="Picture 95" descr="Hoacuoi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2" y="2181"/>
              <a:ext cx="918" cy="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2007" name="WordArt 23"/>
          <p:cNvSpPr>
            <a:spLocks noChangeArrowheads="1" noChangeShapeType="1" noTextEdit="1"/>
          </p:cNvSpPr>
          <p:nvPr/>
        </p:nvSpPr>
        <p:spPr bwMode="auto">
          <a:xfrm>
            <a:off x="6905625" y="5954712"/>
            <a:ext cx="923925" cy="323850"/>
          </a:xfrm>
          <a:prstGeom prst="rect">
            <a:avLst/>
          </a:prstGeom>
        </p:spPr>
        <p:txBody>
          <a:bodyPr spcFirstLastPara="1" wrap="none" fromWordArt="1">
            <a:prstTxWarp prst="textArchUp">
              <a:avLst>
                <a:gd name="adj" fmla="val 10800000"/>
              </a:avLst>
            </a:prstTxWarp>
          </a:bodyPr>
          <a:lstStyle/>
          <a:p>
            <a:pPr algn="ctr" eaLnBrk="0" fontAlgn="base" hangingPunct="0">
              <a:spcBef>
                <a:spcPct val="0"/>
              </a:spcBef>
              <a:spcAft>
                <a:spcPct val="0"/>
              </a:spcAft>
            </a:pPr>
            <a:endParaRPr lang="en-US" kern="10" dirty="0" smtClean="0">
              <a:ln w="9525">
                <a:solidFill>
                  <a:srgbClr val="000000"/>
                </a:solidFill>
                <a:round/>
                <a:headEnd/>
                <a:tailEnd/>
              </a:ln>
              <a:solidFill>
                <a:srgbClr val="000000"/>
              </a:solidFill>
              <a:latin typeface=".VnTime"/>
            </a:endParaRPr>
          </a:p>
        </p:txBody>
      </p:sp>
      <p:sp>
        <p:nvSpPr>
          <p:cNvPr id="42010" name="Oval 26"/>
          <p:cNvSpPr>
            <a:spLocks noChangeArrowheads="1"/>
          </p:cNvSpPr>
          <p:nvPr/>
        </p:nvSpPr>
        <p:spPr bwMode="auto">
          <a:xfrm>
            <a:off x="5413682" y="2733460"/>
            <a:ext cx="457200" cy="533400"/>
          </a:xfrm>
          <a:prstGeom prst="ellipse">
            <a:avLst/>
          </a:prstGeom>
          <a:noFill/>
          <a:ln w="571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endParaRPr lang="en-US" sz="2800" smtClean="0">
              <a:solidFill>
                <a:srgbClr val="000000"/>
              </a:solidFill>
            </a:endParaRPr>
          </a:p>
        </p:txBody>
      </p:sp>
    </p:spTree>
    <p:extLst>
      <p:ext uri="{BB962C8B-B14F-4D97-AF65-F5344CB8AC3E}">
        <p14:creationId xmlns:p14="http://schemas.microsoft.com/office/powerpoint/2010/main" val="32164736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3" presetClass="entr" presetSubtype="16" fill="hold" grpId="0" nodeType="withEffect" nodePh="1">
                                  <p:stCondLst>
                                    <p:cond delay="0"/>
                                  </p:stCondLst>
                                  <p:endCondLst>
                                    <p:cond evt="begin" delay="0">
                                      <p:tn val="5"/>
                                    </p:cond>
                                  </p:endCondLst>
                                  <p:childTnLst>
                                    <p:set>
                                      <p:cBhvr>
                                        <p:cTn id="6" dur="1" fill="hold">
                                          <p:stCondLst>
                                            <p:cond delay="0"/>
                                          </p:stCondLst>
                                        </p:cTn>
                                        <p:tgtEl>
                                          <p:spTgt spid="42007"/>
                                        </p:tgtEl>
                                        <p:attrNameLst>
                                          <p:attrName>style.visibility</p:attrName>
                                        </p:attrNameLst>
                                      </p:cBhvr>
                                      <p:to>
                                        <p:strVal val="visible"/>
                                      </p:to>
                                    </p:set>
                                    <p:anim calcmode="lin" valueType="num">
                                      <p:cBhvr>
                                        <p:cTn id="7" dur="500" fill="hold"/>
                                        <p:tgtEl>
                                          <p:spTgt spid="42007"/>
                                        </p:tgtEl>
                                        <p:attrNameLst>
                                          <p:attrName>ppt_w</p:attrName>
                                        </p:attrNameLst>
                                      </p:cBhvr>
                                      <p:tavLst>
                                        <p:tav tm="0">
                                          <p:val>
                                            <p:fltVal val="0"/>
                                          </p:val>
                                        </p:tav>
                                        <p:tav tm="100000">
                                          <p:val>
                                            <p:strVal val="#ppt_w"/>
                                          </p:val>
                                        </p:tav>
                                      </p:tavLst>
                                    </p:anim>
                                    <p:anim calcmode="lin" valueType="num">
                                      <p:cBhvr>
                                        <p:cTn id="8" dur="500" fill="hold"/>
                                        <p:tgtEl>
                                          <p:spTgt spid="4200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9" restart="whenNotActive" fill="hold" evtFilter="cancelBubble" nodeType="interactiveSeq">
                <p:stCondLst>
                  <p:cond evt="onClick" delay="0">
                    <p:tgtEl>
                      <p:spTgt spid="41990"/>
                    </p:tgtEl>
                  </p:cond>
                </p:stCondLst>
                <p:endSync evt="end" delay="0">
                  <p:rtn val="all"/>
                </p:endSync>
                <p:childTnLst>
                  <p:par>
                    <p:cTn id="10" fill="hold" nodeType="clickPar">
                      <p:stCondLst>
                        <p:cond delay="0"/>
                      </p:stCondLst>
                      <p:childTnLst>
                        <p:par>
                          <p:cTn id="11" fill="hold" nodeType="withGroup">
                            <p:stCondLst>
                              <p:cond delay="0"/>
                            </p:stCondLst>
                            <p:childTnLst>
                              <p:par>
                                <p:cTn id="12" presetID="53" presetClass="entr" presetSubtype="0" fill="hold" nodeType="clickEffect">
                                  <p:stCondLst>
                                    <p:cond delay="0"/>
                                  </p:stCondLst>
                                  <p:childTnLst>
                                    <p:set>
                                      <p:cBhvr>
                                        <p:cTn id="13" dur="1" fill="hold">
                                          <p:stCondLst>
                                            <p:cond delay="0"/>
                                          </p:stCondLst>
                                        </p:cTn>
                                        <p:tgtEl>
                                          <p:spTgt spid="41994"/>
                                        </p:tgtEl>
                                        <p:attrNameLst>
                                          <p:attrName>style.visibility</p:attrName>
                                        </p:attrNameLst>
                                      </p:cBhvr>
                                      <p:to>
                                        <p:strVal val="visible"/>
                                      </p:to>
                                    </p:set>
                                    <p:anim calcmode="lin" valueType="num">
                                      <p:cBhvr>
                                        <p:cTn id="14" dur="500" fill="hold"/>
                                        <p:tgtEl>
                                          <p:spTgt spid="41994"/>
                                        </p:tgtEl>
                                        <p:attrNameLst>
                                          <p:attrName>ppt_w</p:attrName>
                                        </p:attrNameLst>
                                      </p:cBhvr>
                                      <p:tavLst>
                                        <p:tav tm="0">
                                          <p:val>
                                            <p:fltVal val="0"/>
                                          </p:val>
                                        </p:tav>
                                        <p:tav tm="100000">
                                          <p:val>
                                            <p:strVal val="#ppt_w"/>
                                          </p:val>
                                        </p:tav>
                                      </p:tavLst>
                                    </p:anim>
                                    <p:anim calcmode="lin" valueType="num">
                                      <p:cBhvr>
                                        <p:cTn id="15" dur="500" fill="hold"/>
                                        <p:tgtEl>
                                          <p:spTgt spid="41994"/>
                                        </p:tgtEl>
                                        <p:attrNameLst>
                                          <p:attrName>ppt_h</p:attrName>
                                        </p:attrNameLst>
                                      </p:cBhvr>
                                      <p:tavLst>
                                        <p:tav tm="0">
                                          <p:val>
                                            <p:fltVal val="0"/>
                                          </p:val>
                                        </p:tav>
                                        <p:tav tm="100000">
                                          <p:val>
                                            <p:strVal val="#ppt_h"/>
                                          </p:val>
                                        </p:tav>
                                      </p:tavLst>
                                    </p:anim>
                                    <p:animEffect transition="in" filter="fade">
                                      <p:cBhvr>
                                        <p:cTn id="16" dur="500"/>
                                        <p:tgtEl>
                                          <p:spTgt spid="41994"/>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xit" presetSubtype="0" fill="hold" nodeType="clickEffect">
                                  <p:stCondLst>
                                    <p:cond delay="0"/>
                                  </p:stCondLst>
                                  <p:childTnLst>
                                    <p:anim calcmode="lin" valueType="num">
                                      <p:cBhvr>
                                        <p:cTn id="20" dur="500"/>
                                        <p:tgtEl>
                                          <p:spTgt spid="41994"/>
                                        </p:tgtEl>
                                        <p:attrNameLst>
                                          <p:attrName>ppt_w</p:attrName>
                                        </p:attrNameLst>
                                      </p:cBhvr>
                                      <p:tavLst>
                                        <p:tav tm="0">
                                          <p:val>
                                            <p:strVal val="ppt_w"/>
                                          </p:val>
                                        </p:tav>
                                        <p:tav tm="100000">
                                          <p:val>
                                            <p:fltVal val="0"/>
                                          </p:val>
                                        </p:tav>
                                      </p:tavLst>
                                    </p:anim>
                                    <p:anim calcmode="lin" valueType="num">
                                      <p:cBhvr>
                                        <p:cTn id="21" dur="500"/>
                                        <p:tgtEl>
                                          <p:spTgt spid="41994"/>
                                        </p:tgtEl>
                                        <p:attrNameLst>
                                          <p:attrName>ppt_h</p:attrName>
                                        </p:attrNameLst>
                                      </p:cBhvr>
                                      <p:tavLst>
                                        <p:tav tm="0">
                                          <p:val>
                                            <p:strVal val="ppt_h"/>
                                          </p:val>
                                        </p:tav>
                                        <p:tav tm="100000">
                                          <p:val>
                                            <p:fltVal val="0"/>
                                          </p:val>
                                        </p:tav>
                                      </p:tavLst>
                                    </p:anim>
                                    <p:animEffect transition="out" filter="fade">
                                      <p:cBhvr>
                                        <p:cTn id="22" dur="500"/>
                                        <p:tgtEl>
                                          <p:spTgt spid="41994"/>
                                        </p:tgtEl>
                                      </p:cBhvr>
                                    </p:animEffect>
                                    <p:set>
                                      <p:cBhvr>
                                        <p:cTn id="23" dur="1" fill="hold">
                                          <p:stCondLst>
                                            <p:cond delay="499"/>
                                          </p:stCondLst>
                                        </p:cTn>
                                        <p:tgtEl>
                                          <p:spTgt spid="41994"/>
                                        </p:tgtEl>
                                        <p:attrNameLst>
                                          <p:attrName>style.visibility</p:attrName>
                                        </p:attrNameLst>
                                      </p:cBhvr>
                                      <p:to>
                                        <p:strVal val="hidden"/>
                                      </p:to>
                                    </p:set>
                                  </p:childTnLst>
                                </p:cTn>
                              </p:par>
                            </p:childTnLst>
                          </p:cTn>
                        </p:par>
                      </p:childTnLst>
                    </p:cTn>
                  </p:par>
                </p:childTnLst>
              </p:cTn>
              <p:nextCondLst>
                <p:cond evt="onClick" delay="0">
                  <p:tgtEl>
                    <p:spTgt spid="41990"/>
                  </p:tgtEl>
                </p:cond>
              </p:nextCondLst>
            </p:seq>
            <p:seq concurrent="1" nextAc="seek">
              <p:cTn id="24" restart="whenNotActive" fill="hold" evtFilter="cancelBubble" nodeType="interactiveSeq">
                <p:stCondLst>
                  <p:cond evt="onClick" delay="0">
                    <p:tgtEl>
                      <p:spTgt spid="41993"/>
                    </p:tgtEl>
                  </p:cond>
                </p:stCondLst>
                <p:endSync evt="end" delay="0">
                  <p:rtn val="all"/>
                </p:endSync>
                <p:childTnLst>
                  <p:par>
                    <p:cTn id="25" fill="hold" nodeType="clickPar">
                      <p:stCondLst>
                        <p:cond delay="0"/>
                      </p:stCondLst>
                      <p:childTnLst>
                        <p:par>
                          <p:cTn id="26" fill="hold" nodeType="withGroup">
                            <p:stCondLst>
                              <p:cond delay="0"/>
                            </p:stCondLst>
                            <p:childTnLst>
                              <p:par>
                                <p:cTn id="27" presetID="53" presetClass="entr" presetSubtype="0" fill="hold" nodeType="clickEffect">
                                  <p:stCondLst>
                                    <p:cond delay="0"/>
                                  </p:stCondLst>
                                  <p:childTnLst>
                                    <p:set>
                                      <p:cBhvr>
                                        <p:cTn id="28" dur="1" fill="hold">
                                          <p:stCondLst>
                                            <p:cond delay="0"/>
                                          </p:stCondLst>
                                        </p:cTn>
                                        <p:tgtEl>
                                          <p:spTgt spid="41994"/>
                                        </p:tgtEl>
                                        <p:attrNameLst>
                                          <p:attrName>style.visibility</p:attrName>
                                        </p:attrNameLst>
                                      </p:cBhvr>
                                      <p:to>
                                        <p:strVal val="visible"/>
                                      </p:to>
                                    </p:set>
                                    <p:anim calcmode="lin" valueType="num">
                                      <p:cBhvr>
                                        <p:cTn id="29" dur="500" fill="hold"/>
                                        <p:tgtEl>
                                          <p:spTgt spid="41994"/>
                                        </p:tgtEl>
                                        <p:attrNameLst>
                                          <p:attrName>ppt_w</p:attrName>
                                        </p:attrNameLst>
                                      </p:cBhvr>
                                      <p:tavLst>
                                        <p:tav tm="0">
                                          <p:val>
                                            <p:fltVal val="0"/>
                                          </p:val>
                                        </p:tav>
                                        <p:tav tm="100000">
                                          <p:val>
                                            <p:strVal val="#ppt_w"/>
                                          </p:val>
                                        </p:tav>
                                      </p:tavLst>
                                    </p:anim>
                                    <p:anim calcmode="lin" valueType="num">
                                      <p:cBhvr>
                                        <p:cTn id="30" dur="500" fill="hold"/>
                                        <p:tgtEl>
                                          <p:spTgt spid="41994"/>
                                        </p:tgtEl>
                                        <p:attrNameLst>
                                          <p:attrName>ppt_h</p:attrName>
                                        </p:attrNameLst>
                                      </p:cBhvr>
                                      <p:tavLst>
                                        <p:tav tm="0">
                                          <p:val>
                                            <p:fltVal val="0"/>
                                          </p:val>
                                        </p:tav>
                                        <p:tav tm="100000">
                                          <p:val>
                                            <p:strVal val="#ppt_h"/>
                                          </p:val>
                                        </p:tav>
                                      </p:tavLst>
                                    </p:anim>
                                    <p:animEffect transition="in" filter="fade">
                                      <p:cBhvr>
                                        <p:cTn id="31" dur="500"/>
                                        <p:tgtEl>
                                          <p:spTgt spid="41994"/>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53" presetClass="exit" presetSubtype="0" fill="hold" nodeType="clickEffect">
                                  <p:stCondLst>
                                    <p:cond delay="0"/>
                                  </p:stCondLst>
                                  <p:childTnLst>
                                    <p:anim calcmode="lin" valueType="num">
                                      <p:cBhvr>
                                        <p:cTn id="35" dur="500"/>
                                        <p:tgtEl>
                                          <p:spTgt spid="41994"/>
                                        </p:tgtEl>
                                        <p:attrNameLst>
                                          <p:attrName>ppt_w</p:attrName>
                                        </p:attrNameLst>
                                      </p:cBhvr>
                                      <p:tavLst>
                                        <p:tav tm="0">
                                          <p:val>
                                            <p:strVal val="ppt_w"/>
                                          </p:val>
                                        </p:tav>
                                        <p:tav tm="100000">
                                          <p:val>
                                            <p:fltVal val="0"/>
                                          </p:val>
                                        </p:tav>
                                      </p:tavLst>
                                    </p:anim>
                                    <p:anim calcmode="lin" valueType="num">
                                      <p:cBhvr>
                                        <p:cTn id="36" dur="500"/>
                                        <p:tgtEl>
                                          <p:spTgt spid="41994"/>
                                        </p:tgtEl>
                                        <p:attrNameLst>
                                          <p:attrName>ppt_h</p:attrName>
                                        </p:attrNameLst>
                                      </p:cBhvr>
                                      <p:tavLst>
                                        <p:tav tm="0">
                                          <p:val>
                                            <p:strVal val="ppt_h"/>
                                          </p:val>
                                        </p:tav>
                                        <p:tav tm="100000">
                                          <p:val>
                                            <p:fltVal val="0"/>
                                          </p:val>
                                        </p:tav>
                                      </p:tavLst>
                                    </p:anim>
                                    <p:animEffect transition="out" filter="fade">
                                      <p:cBhvr>
                                        <p:cTn id="37" dur="500"/>
                                        <p:tgtEl>
                                          <p:spTgt spid="41994"/>
                                        </p:tgtEl>
                                      </p:cBhvr>
                                    </p:animEffect>
                                    <p:set>
                                      <p:cBhvr>
                                        <p:cTn id="38" dur="1" fill="hold">
                                          <p:stCondLst>
                                            <p:cond delay="499"/>
                                          </p:stCondLst>
                                        </p:cTn>
                                        <p:tgtEl>
                                          <p:spTgt spid="41994"/>
                                        </p:tgtEl>
                                        <p:attrNameLst>
                                          <p:attrName>style.visibility</p:attrName>
                                        </p:attrNameLst>
                                      </p:cBhvr>
                                      <p:to>
                                        <p:strVal val="hidden"/>
                                      </p:to>
                                    </p:set>
                                  </p:childTnLst>
                                </p:cTn>
                              </p:par>
                            </p:childTnLst>
                          </p:cTn>
                        </p:par>
                      </p:childTnLst>
                    </p:cTn>
                  </p:par>
                </p:childTnLst>
              </p:cTn>
              <p:nextCondLst>
                <p:cond evt="onClick" delay="0">
                  <p:tgtEl>
                    <p:spTgt spid="41993"/>
                  </p:tgtEl>
                </p:cond>
              </p:nextCondLst>
            </p:seq>
            <p:seq concurrent="1" nextAc="seek">
              <p:cTn id="39" restart="whenNotActive" fill="hold" evtFilter="cancelBubble" nodeType="interactiveSeq">
                <p:stCondLst>
                  <p:cond evt="onClick" delay="0">
                    <p:tgtEl>
                      <p:spTgt spid="41992"/>
                    </p:tgtEl>
                  </p:cond>
                </p:stCondLst>
                <p:endSync evt="end" delay="0">
                  <p:rtn val="all"/>
                </p:endSync>
                <p:childTnLst>
                  <p:par>
                    <p:cTn id="40" fill="hold" nodeType="clickPar">
                      <p:stCondLst>
                        <p:cond delay="0"/>
                      </p:stCondLst>
                      <p:childTnLst>
                        <p:par>
                          <p:cTn id="41" fill="hold" nodeType="withGroup">
                            <p:stCondLst>
                              <p:cond delay="0"/>
                            </p:stCondLst>
                            <p:childTnLst>
                              <p:par>
                                <p:cTn id="42" presetID="53" presetClass="entr" presetSubtype="0" fill="hold" grpId="0" nodeType="clickEffect">
                                  <p:stCondLst>
                                    <p:cond delay="0"/>
                                  </p:stCondLst>
                                  <p:childTnLst>
                                    <p:set>
                                      <p:cBhvr>
                                        <p:cTn id="43" dur="1" fill="hold">
                                          <p:stCondLst>
                                            <p:cond delay="0"/>
                                          </p:stCondLst>
                                        </p:cTn>
                                        <p:tgtEl>
                                          <p:spTgt spid="42010"/>
                                        </p:tgtEl>
                                        <p:attrNameLst>
                                          <p:attrName>style.visibility</p:attrName>
                                        </p:attrNameLst>
                                      </p:cBhvr>
                                      <p:to>
                                        <p:strVal val="visible"/>
                                      </p:to>
                                    </p:set>
                                    <p:anim calcmode="lin" valueType="num">
                                      <p:cBhvr>
                                        <p:cTn id="44" dur="500" fill="hold"/>
                                        <p:tgtEl>
                                          <p:spTgt spid="42010"/>
                                        </p:tgtEl>
                                        <p:attrNameLst>
                                          <p:attrName>ppt_w</p:attrName>
                                        </p:attrNameLst>
                                      </p:cBhvr>
                                      <p:tavLst>
                                        <p:tav tm="0">
                                          <p:val>
                                            <p:fltVal val="0"/>
                                          </p:val>
                                        </p:tav>
                                        <p:tav tm="100000">
                                          <p:val>
                                            <p:strVal val="#ppt_w"/>
                                          </p:val>
                                        </p:tav>
                                      </p:tavLst>
                                    </p:anim>
                                    <p:anim calcmode="lin" valueType="num">
                                      <p:cBhvr>
                                        <p:cTn id="45" dur="500" fill="hold"/>
                                        <p:tgtEl>
                                          <p:spTgt spid="42010"/>
                                        </p:tgtEl>
                                        <p:attrNameLst>
                                          <p:attrName>ppt_h</p:attrName>
                                        </p:attrNameLst>
                                      </p:cBhvr>
                                      <p:tavLst>
                                        <p:tav tm="0">
                                          <p:val>
                                            <p:fltVal val="0"/>
                                          </p:val>
                                        </p:tav>
                                        <p:tav tm="100000">
                                          <p:val>
                                            <p:strVal val="#ppt_h"/>
                                          </p:val>
                                        </p:tav>
                                      </p:tavLst>
                                    </p:anim>
                                    <p:animEffect transition="in" filter="fade">
                                      <p:cBhvr>
                                        <p:cTn id="46" dur="500"/>
                                        <p:tgtEl>
                                          <p:spTgt spid="42010"/>
                                        </p:tgtEl>
                                      </p:cBhvr>
                                    </p:animEffect>
                                  </p:childTnLst>
                                </p:cTn>
                              </p:par>
                              <p:par>
                                <p:cTn id="47" presetID="53" presetClass="entr" presetSubtype="0" fill="hold" nodeType="withEffect">
                                  <p:stCondLst>
                                    <p:cond delay="0"/>
                                  </p:stCondLst>
                                  <p:childTnLst>
                                    <p:set>
                                      <p:cBhvr>
                                        <p:cTn id="48" dur="1" fill="hold">
                                          <p:stCondLst>
                                            <p:cond delay="0"/>
                                          </p:stCondLst>
                                        </p:cTn>
                                        <p:tgtEl>
                                          <p:spTgt spid="41997"/>
                                        </p:tgtEl>
                                        <p:attrNameLst>
                                          <p:attrName>style.visibility</p:attrName>
                                        </p:attrNameLst>
                                      </p:cBhvr>
                                      <p:to>
                                        <p:strVal val="visible"/>
                                      </p:to>
                                    </p:set>
                                    <p:anim calcmode="lin" valueType="num">
                                      <p:cBhvr>
                                        <p:cTn id="49" dur="500" fill="hold"/>
                                        <p:tgtEl>
                                          <p:spTgt spid="41997"/>
                                        </p:tgtEl>
                                        <p:attrNameLst>
                                          <p:attrName>ppt_w</p:attrName>
                                        </p:attrNameLst>
                                      </p:cBhvr>
                                      <p:tavLst>
                                        <p:tav tm="0">
                                          <p:val>
                                            <p:fltVal val="0"/>
                                          </p:val>
                                        </p:tav>
                                        <p:tav tm="100000">
                                          <p:val>
                                            <p:strVal val="#ppt_w"/>
                                          </p:val>
                                        </p:tav>
                                      </p:tavLst>
                                    </p:anim>
                                    <p:anim calcmode="lin" valueType="num">
                                      <p:cBhvr>
                                        <p:cTn id="50" dur="500" fill="hold"/>
                                        <p:tgtEl>
                                          <p:spTgt spid="41997"/>
                                        </p:tgtEl>
                                        <p:attrNameLst>
                                          <p:attrName>ppt_h</p:attrName>
                                        </p:attrNameLst>
                                      </p:cBhvr>
                                      <p:tavLst>
                                        <p:tav tm="0">
                                          <p:val>
                                            <p:fltVal val="0"/>
                                          </p:val>
                                        </p:tav>
                                        <p:tav tm="100000">
                                          <p:val>
                                            <p:strVal val="#ppt_h"/>
                                          </p:val>
                                        </p:tav>
                                      </p:tavLst>
                                    </p:anim>
                                    <p:animEffect transition="in" filter="fade">
                                      <p:cBhvr>
                                        <p:cTn id="51" dur="500"/>
                                        <p:tgtEl>
                                          <p:spTgt spid="41997"/>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53" presetClass="exit" presetSubtype="0" fill="hold" nodeType="clickEffect">
                                  <p:stCondLst>
                                    <p:cond delay="0"/>
                                  </p:stCondLst>
                                  <p:childTnLst>
                                    <p:anim calcmode="lin" valueType="num">
                                      <p:cBhvr>
                                        <p:cTn id="55" dur="500"/>
                                        <p:tgtEl>
                                          <p:spTgt spid="41997"/>
                                        </p:tgtEl>
                                        <p:attrNameLst>
                                          <p:attrName>ppt_w</p:attrName>
                                        </p:attrNameLst>
                                      </p:cBhvr>
                                      <p:tavLst>
                                        <p:tav tm="0">
                                          <p:val>
                                            <p:strVal val="ppt_w"/>
                                          </p:val>
                                        </p:tav>
                                        <p:tav tm="100000">
                                          <p:val>
                                            <p:fltVal val="0"/>
                                          </p:val>
                                        </p:tav>
                                      </p:tavLst>
                                    </p:anim>
                                    <p:anim calcmode="lin" valueType="num">
                                      <p:cBhvr>
                                        <p:cTn id="56" dur="500"/>
                                        <p:tgtEl>
                                          <p:spTgt spid="41997"/>
                                        </p:tgtEl>
                                        <p:attrNameLst>
                                          <p:attrName>ppt_h</p:attrName>
                                        </p:attrNameLst>
                                      </p:cBhvr>
                                      <p:tavLst>
                                        <p:tav tm="0">
                                          <p:val>
                                            <p:strVal val="ppt_h"/>
                                          </p:val>
                                        </p:tav>
                                        <p:tav tm="100000">
                                          <p:val>
                                            <p:fltVal val="0"/>
                                          </p:val>
                                        </p:tav>
                                      </p:tavLst>
                                    </p:anim>
                                    <p:animEffect transition="out" filter="fade">
                                      <p:cBhvr>
                                        <p:cTn id="57" dur="500"/>
                                        <p:tgtEl>
                                          <p:spTgt spid="41997"/>
                                        </p:tgtEl>
                                      </p:cBhvr>
                                    </p:animEffect>
                                    <p:set>
                                      <p:cBhvr>
                                        <p:cTn id="58" dur="1" fill="hold">
                                          <p:stCondLst>
                                            <p:cond delay="499"/>
                                          </p:stCondLst>
                                        </p:cTn>
                                        <p:tgtEl>
                                          <p:spTgt spid="41997"/>
                                        </p:tgtEl>
                                        <p:attrNameLst>
                                          <p:attrName>style.visibility</p:attrName>
                                        </p:attrNameLst>
                                      </p:cBhvr>
                                      <p:to>
                                        <p:strVal val="hidden"/>
                                      </p:to>
                                    </p:set>
                                  </p:childTnLst>
                                </p:cTn>
                              </p:par>
                            </p:childTnLst>
                          </p:cTn>
                        </p:par>
                      </p:childTnLst>
                    </p:cTn>
                  </p:par>
                </p:childTnLst>
              </p:cTn>
              <p:nextCondLst>
                <p:cond evt="onClick" delay="0">
                  <p:tgtEl>
                    <p:spTgt spid="41992"/>
                  </p:tgtEl>
                </p:cond>
              </p:nextCondLst>
            </p:seq>
            <p:seq concurrent="1" nextAc="seek">
              <p:cTn id="59" restart="whenNotActive" fill="hold" evtFilter="cancelBubble" nodeType="interactiveSeq">
                <p:stCondLst>
                  <p:cond evt="onClick" delay="0">
                    <p:tgtEl>
                      <p:spTgt spid="41991"/>
                    </p:tgtEl>
                  </p:cond>
                </p:stCondLst>
                <p:endSync evt="end" delay="0">
                  <p:rtn val="all"/>
                </p:endSync>
                <p:childTnLst>
                  <p:par>
                    <p:cTn id="60" fill="hold" nodeType="clickPar">
                      <p:stCondLst>
                        <p:cond delay="0"/>
                      </p:stCondLst>
                      <p:childTnLst>
                        <p:par>
                          <p:cTn id="61" fill="hold" nodeType="withGroup">
                            <p:stCondLst>
                              <p:cond delay="0"/>
                            </p:stCondLst>
                            <p:childTnLst>
                              <p:par>
                                <p:cTn id="62" presetID="53" presetClass="entr" presetSubtype="0" fill="hold" nodeType="clickEffect">
                                  <p:stCondLst>
                                    <p:cond delay="0"/>
                                  </p:stCondLst>
                                  <p:childTnLst>
                                    <p:set>
                                      <p:cBhvr>
                                        <p:cTn id="63" dur="1" fill="hold">
                                          <p:stCondLst>
                                            <p:cond delay="0"/>
                                          </p:stCondLst>
                                        </p:cTn>
                                        <p:tgtEl>
                                          <p:spTgt spid="41994"/>
                                        </p:tgtEl>
                                        <p:attrNameLst>
                                          <p:attrName>style.visibility</p:attrName>
                                        </p:attrNameLst>
                                      </p:cBhvr>
                                      <p:to>
                                        <p:strVal val="visible"/>
                                      </p:to>
                                    </p:set>
                                    <p:anim calcmode="lin" valueType="num">
                                      <p:cBhvr>
                                        <p:cTn id="64" dur="500" fill="hold"/>
                                        <p:tgtEl>
                                          <p:spTgt spid="41994"/>
                                        </p:tgtEl>
                                        <p:attrNameLst>
                                          <p:attrName>ppt_w</p:attrName>
                                        </p:attrNameLst>
                                      </p:cBhvr>
                                      <p:tavLst>
                                        <p:tav tm="0">
                                          <p:val>
                                            <p:fltVal val="0"/>
                                          </p:val>
                                        </p:tav>
                                        <p:tav tm="100000">
                                          <p:val>
                                            <p:strVal val="#ppt_w"/>
                                          </p:val>
                                        </p:tav>
                                      </p:tavLst>
                                    </p:anim>
                                    <p:anim calcmode="lin" valueType="num">
                                      <p:cBhvr>
                                        <p:cTn id="65" dur="500" fill="hold"/>
                                        <p:tgtEl>
                                          <p:spTgt spid="41994"/>
                                        </p:tgtEl>
                                        <p:attrNameLst>
                                          <p:attrName>ppt_h</p:attrName>
                                        </p:attrNameLst>
                                      </p:cBhvr>
                                      <p:tavLst>
                                        <p:tav tm="0">
                                          <p:val>
                                            <p:fltVal val="0"/>
                                          </p:val>
                                        </p:tav>
                                        <p:tav tm="100000">
                                          <p:val>
                                            <p:strVal val="#ppt_h"/>
                                          </p:val>
                                        </p:tav>
                                      </p:tavLst>
                                    </p:anim>
                                    <p:animEffect transition="in" filter="fade">
                                      <p:cBhvr>
                                        <p:cTn id="66" dur="500"/>
                                        <p:tgtEl>
                                          <p:spTgt spid="41994"/>
                                        </p:tgtEl>
                                      </p:cBhvr>
                                    </p:animEffect>
                                  </p:childTnLst>
                                </p:cTn>
                              </p:par>
                            </p:childTnLst>
                          </p:cTn>
                        </p:par>
                      </p:childTnLst>
                    </p:cTn>
                  </p:par>
                  <p:par>
                    <p:cTn id="67" fill="hold" nodeType="clickPar">
                      <p:stCondLst>
                        <p:cond delay="indefinite"/>
                      </p:stCondLst>
                      <p:childTnLst>
                        <p:par>
                          <p:cTn id="68" fill="hold" nodeType="withGroup">
                            <p:stCondLst>
                              <p:cond delay="0"/>
                            </p:stCondLst>
                            <p:childTnLst>
                              <p:par>
                                <p:cTn id="69" presetID="53" presetClass="exit" presetSubtype="0" fill="hold" nodeType="clickEffect">
                                  <p:stCondLst>
                                    <p:cond delay="0"/>
                                  </p:stCondLst>
                                  <p:childTnLst>
                                    <p:anim calcmode="lin" valueType="num">
                                      <p:cBhvr>
                                        <p:cTn id="70" dur="500"/>
                                        <p:tgtEl>
                                          <p:spTgt spid="41994"/>
                                        </p:tgtEl>
                                        <p:attrNameLst>
                                          <p:attrName>ppt_w</p:attrName>
                                        </p:attrNameLst>
                                      </p:cBhvr>
                                      <p:tavLst>
                                        <p:tav tm="0">
                                          <p:val>
                                            <p:strVal val="ppt_w"/>
                                          </p:val>
                                        </p:tav>
                                        <p:tav tm="100000">
                                          <p:val>
                                            <p:fltVal val="0"/>
                                          </p:val>
                                        </p:tav>
                                      </p:tavLst>
                                    </p:anim>
                                    <p:anim calcmode="lin" valueType="num">
                                      <p:cBhvr>
                                        <p:cTn id="71" dur="500"/>
                                        <p:tgtEl>
                                          <p:spTgt spid="41994"/>
                                        </p:tgtEl>
                                        <p:attrNameLst>
                                          <p:attrName>ppt_h</p:attrName>
                                        </p:attrNameLst>
                                      </p:cBhvr>
                                      <p:tavLst>
                                        <p:tav tm="0">
                                          <p:val>
                                            <p:strVal val="ppt_h"/>
                                          </p:val>
                                        </p:tav>
                                        <p:tav tm="100000">
                                          <p:val>
                                            <p:fltVal val="0"/>
                                          </p:val>
                                        </p:tav>
                                      </p:tavLst>
                                    </p:anim>
                                    <p:animEffect transition="out" filter="fade">
                                      <p:cBhvr>
                                        <p:cTn id="72" dur="500"/>
                                        <p:tgtEl>
                                          <p:spTgt spid="41994"/>
                                        </p:tgtEl>
                                      </p:cBhvr>
                                    </p:animEffect>
                                    <p:set>
                                      <p:cBhvr>
                                        <p:cTn id="73" dur="1" fill="hold">
                                          <p:stCondLst>
                                            <p:cond delay="499"/>
                                          </p:stCondLst>
                                        </p:cTn>
                                        <p:tgtEl>
                                          <p:spTgt spid="41994"/>
                                        </p:tgtEl>
                                        <p:attrNameLst>
                                          <p:attrName>style.visibility</p:attrName>
                                        </p:attrNameLst>
                                      </p:cBhvr>
                                      <p:to>
                                        <p:strVal val="hidden"/>
                                      </p:to>
                                    </p:set>
                                  </p:childTnLst>
                                </p:cTn>
                              </p:par>
                            </p:childTnLst>
                          </p:cTn>
                        </p:par>
                      </p:childTnLst>
                    </p:cTn>
                  </p:par>
                </p:childTnLst>
              </p:cTn>
              <p:nextCondLst>
                <p:cond evt="onClick" delay="0">
                  <p:tgtEl>
                    <p:spTgt spid="41991"/>
                  </p:tgtEl>
                </p:cond>
              </p:nextCondLst>
            </p:seq>
          </p:childTnLst>
        </p:cTn>
      </p:par>
    </p:tnLst>
    <p:bldLst>
      <p:bldP spid="42007" grpId="0" animBg="1"/>
      <p:bldP spid="420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4"/>
          <p:cNvSpPr txBox="1">
            <a:spLocks noChangeArrowheads="1"/>
          </p:cNvSpPr>
          <p:nvPr/>
        </p:nvSpPr>
        <p:spPr bwMode="auto">
          <a:xfrm>
            <a:off x="914400" y="609600"/>
            <a:ext cx="4343400" cy="579438"/>
          </a:xfrm>
          <a:prstGeom prst="rect">
            <a:avLst/>
          </a:prstGeom>
          <a:ln/>
          <a:extLst/>
        </p:spPr>
        <p:style>
          <a:lnRef idx="2">
            <a:schemeClr val="dk1"/>
          </a:lnRef>
          <a:fillRef idx="1">
            <a:schemeClr val="lt1"/>
          </a:fillRef>
          <a:effectRef idx="0">
            <a:schemeClr val="dk1"/>
          </a:effectRef>
          <a:fontRef idx="minor">
            <a:schemeClr val="dk1"/>
          </a:fontRef>
        </p:style>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50000"/>
              </a:spcBef>
              <a:spcAft>
                <a:spcPct val="0"/>
              </a:spcAft>
              <a:buFontTx/>
              <a:buNone/>
            </a:pPr>
            <a:r>
              <a:rPr lang="en-US" dirty="0" smtClean="0">
                <a:solidFill>
                  <a:srgbClr val="000000"/>
                </a:solidFill>
                <a:latin typeface="Times New Roman" panose="02020603050405020304" pitchFamily="18" charset="0"/>
                <a:cs typeface="Times New Roman" panose="02020603050405020304" pitchFamily="18" charset="0"/>
              </a:rPr>
              <a:t>2. </a:t>
            </a:r>
            <a:r>
              <a:rPr lang="en-US" dirty="0" err="1" smtClean="0">
                <a:solidFill>
                  <a:srgbClr val="000000"/>
                </a:solidFill>
                <a:latin typeface="Times New Roman" panose="02020603050405020304" pitchFamily="18" charset="0"/>
                <a:cs typeface="Times New Roman" panose="02020603050405020304" pitchFamily="18" charset="0"/>
              </a:rPr>
              <a:t>Chọn</a:t>
            </a:r>
            <a:r>
              <a:rPr lang="en-US" dirty="0" smtClean="0">
                <a:solidFill>
                  <a:srgbClr val="000000"/>
                </a:solidFill>
                <a:latin typeface="Times New Roman" panose="02020603050405020304" pitchFamily="18" charset="0"/>
                <a:cs typeface="Times New Roman" panose="02020603050405020304" pitchFamily="18" charset="0"/>
              </a:rPr>
              <a:t> </a:t>
            </a:r>
            <a:r>
              <a:rPr lang="en-US" dirty="0" err="1" smtClean="0">
                <a:solidFill>
                  <a:srgbClr val="000000"/>
                </a:solidFill>
                <a:latin typeface="Times New Roman" panose="02020603050405020304" pitchFamily="18" charset="0"/>
                <a:cs typeface="Times New Roman" panose="02020603050405020304" pitchFamily="18" charset="0"/>
              </a:rPr>
              <a:t>phương</a:t>
            </a:r>
            <a:r>
              <a:rPr lang="en-US" dirty="0" smtClean="0">
                <a:solidFill>
                  <a:srgbClr val="000000"/>
                </a:solidFill>
                <a:latin typeface="Times New Roman" panose="02020603050405020304" pitchFamily="18" charset="0"/>
                <a:cs typeface="Times New Roman" panose="02020603050405020304" pitchFamily="18" charset="0"/>
              </a:rPr>
              <a:t> </a:t>
            </a:r>
            <a:r>
              <a:rPr lang="en-US" dirty="0" err="1" smtClean="0">
                <a:solidFill>
                  <a:srgbClr val="000000"/>
                </a:solidFill>
                <a:latin typeface="Times New Roman" panose="02020603050405020304" pitchFamily="18" charset="0"/>
                <a:cs typeface="Times New Roman" panose="02020603050405020304" pitchFamily="18" charset="0"/>
              </a:rPr>
              <a:t>án</a:t>
            </a:r>
            <a:r>
              <a:rPr lang="en-US" dirty="0" smtClean="0">
                <a:solidFill>
                  <a:srgbClr val="000000"/>
                </a:solidFill>
                <a:latin typeface="Times New Roman" panose="02020603050405020304" pitchFamily="18" charset="0"/>
                <a:cs typeface="Times New Roman" panose="02020603050405020304" pitchFamily="18" charset="0"/>
              </a:rPr>
              <a:t> </a:t>
            </a:r>
            <a:r>
              <a:rPr lang="en-US" dirty="0" err="1" smtClean="0">
                <a:solidFill>
                  <a:srgbClr val="000000"/>
                </a:solidFill>
                <a:latin typeface="Times New Roman" panose="02020603050405020304" pitchFamily="18" charset="0"/>
                <a:cs typeface="Times New Roman" panose="02020603050405020304" pitchFamily="18" charset="0"/>
              </a:rPr>
              <a:t>đúng</a:t>
            </a:r>
            <a:r>
              <a:rPr lang="en-US" dirty="0" smtClean="0">
                <a:solidFill>
                  <a:srgbClr val="000000"/>
                </a:solidFill>
                <a:latin typeface="Times New Roman" panose="02020603050405020304" pitchFamily="18" charset="0"/>
                <a:cs typeface="Times New Roman" panose="02020603050405020304" pitchFamily="18" charset="0"/>
              </a:rPr>
              <a:t>:</a:t>
            </a:r>
          </a:p>
        </p:txBody>
      </p:sp>
      <p:sp>
        <p:nvSpPr>
          <p:cNvPr id="17411" name="Text Box 5"/>
          <p:cNvSpPr txBox="1">
            <a:spLocks noChangeArrowheads="1"/>
          </p:cNvSpPr>
          <p:nvPr/>
        </p:nvSpPr>
        <p:spPr bwMode="auto">
          <a:xfrm>
            <a:off x="990600" y="1371600"/>
            <a:ext cx="71628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50000"/>
              </a:spcBef>
              <a:spcAft>
                <a:spcPct val="0"/>
              </a:spcAft>
              <a:buFontTx/>
              <a:buNone/>
            </a:pPr>
            <a:r>
              <a:rPr lang="en-US" sz="2800" dirty="0" err="1" smtClean="0">
                <a:solidFill>
                  <a:srgbClr val="FF0000"/>
                </a:solidFill>
                <a:latin typeface="Times New Roman" panose="02020603050405020304" pitchFamily="18" charset="0"/>
                <a:cs typeface="Times New Roman" panose="02020603050405020304" pitchFamily="18" charset="0"/>
              </a:rPr>
              <a:t>Đốt</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cháy</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hoàn</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toàn</a:t>
            </a:r>
            <a:r>
              <a:rPr lang="en-US" sz="2800" dirty="0" smtClean="0">
                <a:solidFill>
                  <a:srgbClr val="FF0000"/>
                </a:solidFill>
                <a:latin typeface="Times New Roman" panose="02020603050405020304" pitchFamily="18" charset="0"/>
                <a:cs typeface="Times New Roman" panose="02020603050405020304" pitchFamily="18" charset="0"/>
              </a:rPr>
              <a:t> 6,2g </a:t>
            </a:r>
            <a:r>
              <a:rPr lang="en-US" sz="2800" dirty="0" err="1" smtClean="0">
                <a:solidFill>
                  <a:srgbClr val="FF0000"/>
                </a:solidFill>
                <a:latin typeface="Times New Roman" panose="02020603050405020304" pitchFamily="18" charset="0"/>
                <a:cs typeface="Times New Roman" panose="02020603050405020304" pitchFamily="18" charset="0"/>
              </a:rPr>
              <a:t>photpho</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trong</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bình</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đựng</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oxi.Tính</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khối</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lượng</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chất</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tạo</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thành</a:t>
            </a:r>
            <a:r>
              <a:rPr lang="en-US" sz="2800" dirty="0" smtClean="0">
                <a:solidFill>
                  <a:srgbClr val="FF0000"/>
                </a:solidFill>
                <a:latin typeface="Times New Roman" panose="02020603050405020304" pitchFamily="18" charset="0"/>
                <a:cs typeface="Times New Roman" panose="02020603050405020304" pitchFamily="18" charset="0"/>
              </a:rPr>
              <a:t>?</a:t>
            </a:r>
          </a:p>
        </p:txBody>
      </p:sp>
      <p:sp>
        <p:nvSpPr>
          <p:cNvPr id="41990" name="Text Box 6"/>
          <p:cNvSpPr txBox="1">
            <a:spLocks noChangeArrowheads="1"/>
          </p:cNvSpPr>
          <p:nvPr/>
        </p:nvSpPr>
        <p:spPr bwMode="auto">
          <a:xfrm>
            <a:off x="1171576" y="2644850"/>
            <a:ext cx="1981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50000"/>
              </a:spcBef>
              <a:spcAft>
                <a:spcPct val="0"/>
              </a:spcAft>
              <a:buFontTx/>
              <a:buNone/>
            </a:pPr>
            <a:r>
              <a:rPr lang="en-US" sz="2800" dirty="0" smtClean="0">
                <a:solidFill>
                  <a:srgbClr val="000000"/>
                </a:solidFill>
                <a:latin typeface="Times New Roman" panose="02020603050405020304" pitchFamily="18" charset="0"/>
                <a:cs typeface="Times New Roman" panose="02020603050405020304" pitchFamily="18" charset="0"/>
              </a:rPr>
              <a:t>A. 12,4g</a:t>
            </a:r>
          </a:p>
        </p:txBody>
      </p:sp>
      <p:sp>
        <p:nvSpPr>
          <p:cNvPr id="41991" name="Text Box 7"/>
          <p:cNvSpPr txBox="1">
            <a:spLocks noChangeArrowheads="1"/>
          </p:cNvSpPr>
          <p:nvPr/>
        </p:nvSpPr>
        <p:spPr bwMode="auto">
          <a:xfrm>
            <a:off x="5386387" y="3435030"/>
            <a:ext cx="19812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50000"/>
              </a:spcBef>
              <a:spcAft>
                <a:spcPct val="0"/>
              </a:spcAft>
              <a:buFontTx/>
              <a:buNone/>
            </a:pPr>
            <a:r>
              <a:rPr lang="en-US" sz="2800" dirty="0" smtClean="0">
                <a:solidFill>
                  <a:srgbClr val="000000"/>
                </a:solidFill>
                <a:latin typeface="Times New Roman" panose="02020603050405020304" pitchFamily="18" charset="0"/>
                <a:cs typeface="Times New Roman" panose="02020603050405020304" pitchFamily="18" charset="0"/>
              </a:rPr>
              <a:t>D. 1,24g</a:t>
            </a:r>
          </a:p>
        </p:txBody>
      </p:sp>
      <p:sp>
        <p:nvSpPr>
          <p:cNvPr id="41992" name="Text Box 8"/>
          <p:cNvSpPr txBox="1">
            <a:spLocks noChangeArrowheads="1"/>
          </p:cNvSpPr>
          <p:nvPr/>
        </p:nvSpPr>
        <p:spPr bwMode="auto">
          <a:xfrm>
            <a:off x="5386387" y="2720053"/>
            <a:ext cx="194352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50000"/>
              </a:spcBef>
              <a:spcAft>
                <a:spcPct val="0"/>
              </a:spcAft>
              <a:buFontTx/>
              <a:buNone/>
            </a:pPr>
            <a:r>
              <a:rPr lang="en-US" sz="2800" dirty="0" smtClean="0">
                <a:solidFill>
                  <a:srgbClr val="000000"/>
                </a:solidFill>
                <a:latin typeface="Times New Roman" panose="02020603050405020304" pitchFamily="18" charset="0"/>
                <a:cs typeface="Times New Roman" panose="02020603050405020304" pitchFamily="18" charset="0"/>
              </a:rPr>
              <a:t>B. 14,2g</a:t>
            </a:r>
          </a:p>
        </p:txBody>
      </p:sp>
      <p:sp>
        <p:nvSpPr>
          <p:cNvPr id="41993" name="Text Box 9"/>
          <p:cNvSpPr txBox="1">
            <a:spLocks noChangeArrowheads="1"/>
          </p:cNvSpPr>
          <p:nvPr/>
        </p:nvSpPr>
        <p:spPr bwMode="auto">
          <a:xfrm>
            <a:off x="1171576" y="3436614"/>
            <a:ext cx="19812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50000"/>
              </a:spcBef>
              <a:spcAft>
                <a:spcPct val="0"/>
              </a:spcAft>
              <a:buFontTx/>
              <a:buNone/>
            </a:pPr>
            <a:r>
              <a:rPr lang="en-US" sz="2800" dirty="0">
                <a:solidFill>
                  <a:srgbClr val="000000"/>
                </a:solidFill>
                <a:latin typeface="Times New Roman" panose="02020603050405020304" pitchFamily="18" charset="0"/>
                <a:cs typeface="Times New Roman" panose="02020603050405020304" pitchFamily="18" charset="0"/>
              </a:rPr>
              <a:t>C</a:t>
            </a:r>
            <a:r>
              <a:rPr lang="en-US" sz="2800" dirty="0" smtClean="0">
                <a:solidFill>
                  <a:srgbClr val="000000"/>
                </a:solidFill>
                <a:latin typeface="Times New Roman" panose="02020603050405020304" pitchFamily="18" charset="0"/>
                <a:cs typeface="Times New Roman" panose="02020603050405020304" pitchFamily="18" charset="0"/>
              </a:rPr>
              <a:t>. 1,42g</a:t>
            </a:r>
          </a:p>
        </p:txBody>
      </p:sp>
      <p:grpSp>
        <p:nvGrpSpPr>
          <p:cNvPr id="41994" name="Group 10"/>
          <p:cNvGrpSpPr>
            <a:grpSpLocks/>
          </p:cNvGrpSpPr>
          <p:nvPr/>
        </p:nvGrpSpPr>
        <p:grpSpPr bwMode="auto">
          <a:xfrm>
            <a:off x="1652588" y="4281490"/>
            <a:ext cx="3429000" cy="1439863"/>
            <a:chOff x="3072" y="2757"/>
            <a:chExt cx="2160" cy="907"/>
          </a:xfrm>
        </p:grpSpPr>
        <p:pic>
          <p:nvPicPr>
            <p:cNvPr id="17430" name="Picture 98" descr="Hoabuon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60" y="2757"/>
              <a:ext cx="576" cy="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31" name="Text Box 99"/>
            <p:cNvSpPr txBox="1">
              <a:spLocks noChangeArrowheads="1"/>
            </p:cNvSpPr>
            <p:nvPr/>
          </p:nvSpPr>
          <p:spPr bwMode="auto">
            <a:xfrm>
              <a:off x="3072" y="3024"/>
              <a:ext cx="2160" cy="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50000"/>
                </a:spcBef>
                <a:spcAft>
                  <a:spcPct val="0"/>
                </a:spcAft>
                <a:buFontTx/>
                <a:buNone/>
              </a:pPr>
              <a:r>
                <a:rPr lang="en-US" sz="2400" b="1" dirty="0" err="1" smtClean="0">
                  <a:solidFill>
                    <a:srgbClr val="FF0000"/>
                  </a:solidFill>
                  <a:latin typeface="Times New Roman" panose="02020603050405020304" pitchFamily="18" charset="0"/>
                  <a:cs typeface="Times New Roman" panose="02020603050405020304" pitchFamily="18" charset="0"/>
                </a:rPr>
                <a:t>Tiếc</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quá</a:t>
              </a:r>
              <a:r>
                <a:rPr lang="en-US" sz="2400" b="1" dirty="0" smtClean="0">
                  <a:solidFill>
                    <a:srgbClr val="FF0000"/>
                  </a:solidFill>
                  <a:latin typeface="Times New Roman" panose="02020603050405020304" pitchFamily="18" charset="0"/>
                  <a:cs typeface="Times New Roman" panose="02020603050405020304" pitchFamily="18" charset="0"/>
                </a:rPr>
                <a:t> …! </a:t>
              </a:r>
            </a:p>
            <a:p>
              <a:pPr fontAlgn="base">
                <a:spcBef>
                  <a:spcPct val="50000"/>
                </a:spcBef>
                <a:spcAft>
                  <a:spcPct val="0"/>
                </a:spcAft>
                <a:buFontTx/>
                <a:buNone/>
              </a:pPr>
              <a:r>
                <a:rPr lang="en-US" sz="2400" b="1" dirty="0" err="1" smtClean="0">
                  <a:solidFill>
                    <a:srgbClr val="FF0000"/>
                  </a:solidFill>
                  <a:latin typeface="Times New Roman" panose="02020603050405020304" pitchFamily="18" charset="0"/>
                  <a:cs typeface="Times New Roman" panose="02020603050405020304" pitchFamily="18" charset="0"/>
                </a:rPr>
                <a:t>Bạn</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chọn</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sai</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rồi</a:t>
              </a:r>
              <a:r>
                <a:rPr lang="en-US" sz="2400" b="1" dirty="0" smtClean="0">
                  <a:solidFill>
                    <a:srgbClr val="FF0000"/>
                  </a:solidFill>
                  <a:latin typeface="Times New Roman" panose="02020603050405020304" pitchFamily="18" charset="0"/>
                  <a:cs typeface="Times New Roman" panose="02020603050405020304" pitchFamily="18" charset="0"/>
                </a:rPr>
                <a:t> …!</a:t>
              </a:r>
            </a:p>
          </p:txBody>
        </p:sp>
      </p:grpSp>
      <p:grpSp>
        <p:nvGrpSpPr>
          <p:cNvPr id="41997" name="Group 13"/>
          <p:cNvGrpSpPr>
            <a:grpSpLocks/>
          </p:cNvGrpSpPr>
          <p:nvPr/>
        </p:nvGrpSpPr>
        <p:grpSpPr bwMode="auto">
          <a:xfrm>
            <a:off x="2143125" y="3795713"/>
            <a:ext cx="4679950" cy="1719262"/>
            <a:chOff x="144" y="2181"/>
            <a:chExt cx="2948" cy="1083"/>
          </a:xfrm>
        </p:grpSpPr>
        <p:sp>
          <p:nvSpPr>
            <p:cNvPr id="17428" name="Text Box 96"/>
            <p:cNvSpPr txBox="1">
              <a:spLocks noChangeArrowheads="1"/>
            </p:cNvSpPr>
            <p:nvPr/>
          </p:nvSpPr>
          <p:spPr bwMode="auto">
            <a:xfrm>
              <a:off x="144" y="2976"/>
              <a:ext cx="294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50000"/>
                </a:spcBef>
                <a:spcAft>
                  <a:spcPct val="0"/>
                </a:spcAft>
                <a:buFontTx/>
                <a:buNone/>
              </a:pPr>
              <a:r>
                <a:rPr lang="en-US" sz="2400" b="1" dirty="0" err="1" smtClean="0">
                  <a:solidFill>
                    <a:srgbClr val="FF0000"/>
                  </a:solidFill>
                  <a:latin typeface="Times New Roman" panose="02020603050405020304" pitchFamily="18" charset="0"/>
                  <a:cs typeface="Times New Roman" panose="02020603050405020304" pitchFamily="18" charset="0"/>
                </a:rPr>
                <a:t>Hoan</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hô</a:t>
              </a:r>
              <a:r>
                <a:rPr lang="en-US" sz="2400" b="1" dirty="0" smtClean="0">
                  <a:solidFill>
                    <a:srgbClr val="FF0000"/>
                  </a:solidFill>
                  <a:latin typeface="Times New Roman" panose="02020603050405020304" pitchFamily="18" charset="0"/>
                  <a:cs typeface="Times New Roman" panose="02020603050405020304" pitchFamily="18" charset="0"/>
                </a:rPr>
                <a:t> …! </a:t>
              </a:r>
              <a:r>
                <a:rPr lang="en-US" sz="2400" b="1" dirty="0" err="1" smtClean="0">
                  <a:solidFill>
                    <a:srgbClr val="FF0000"/>
                  </a:solidFill>
                  <a:latin typeface="Times New Roman" panose="02020603050405020304" pitchFamily="18" charset="0"/>
                  <a:cs typeface="Times New Roman" panose="02020603050405020304" pitchFamily="18" charset="0"/>
                </a:rPr>
                <a:t>Đúng</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rồi</a:t>
              </a:r>
              <a:r>
                <a:rPr lang="en-US" sz="2400" b="1" dirty="0" smtClean="0">
                  <a:solidFill>
                    <a:srgbClr val="FF0000"/>
                  </a:solidFill>
                  <a:latin typeface="Times New Roman" panose="02020603050405020304" pitchFamily="18" charset="0"/>
                  <a:cs typeface="Times New Roman" panose="02020603050405020304" pitchFamily="18" charset="0"/>
                </a:rPr>
                <a:t> …!</a:t>
              </a:r>
            </a:p>
          </p:txBody>
        </p:sp>
        <p:pic>
          <p:nvPicPr>
            <p:cNvPr id="17429" name="Picture 95" descr="Hoacuoi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2" y="2181"/>
              <a:ext cx="918" cy="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2007" name="WordArt 23"/>
          <p:cNvSpPr>
            <a:spLocks noChangeArrowheads="1" noChangeShapeType="1" noTextEdit="1"/>
          </p:cNvSpPr>
          <p:nvPr/>
        </p:nvSpPr>
        <p:spPr bwMode="auto">
          <a:xfrm>
            <a:off x="6905625" y="5954712"/>
            <a:ext cx="923925" cy="323850"/>
          </a:xfrm>
          <a:prstGeom prst="rect">
            <a:avLst/>
          </a:prstGeom>
        </p:spPr>
        <p:txBody>
          <a:bodyPr spcFirstLastPara="1" wrap="none" fromWordArt="1">
            <a:prstTxWarp prst="textArchUp">
              <a:avLst>
                <a:gd name="adj" fmla="val 10800000"/>
              </a:avLst>
            </a:prstTxWarp>
          </a:bodyPr>
          <a:lstStyle/>
          <a:p>
            <a:pPr algn="ctr" eaLnBrk="0" fontAlgn="base" hangingPunct="0">
              <a:spcBef>
                <a:spcPct val="0"/>
              </a:spcBef>
              <a:spcAft>
                <a:spcPct val="0"/>
              </a:spcAft>
            </a:pPr>
            <a:endParaRPr lang="en-US" kern="10" dirty="0" smtClean="0">
              <a:ln w="9525">
                <a:solidFill>
                  <a:srgbClr val="000000"/>
                </a:solidFill>
                <a:round/>
                <a:headEnd/>
                <a:tailEnd/>
              </a:ln>
              <a:solidFill>
                <a:srgbClr val="000000"/>
              </a:solidFill>
              <a:latin typeface=".VnTime"/>
            </a:endParaRPr>
          </a:p>
        </p:txBody>
      </p:sp>
      <p:sp>
        <p:nvSpPr>
          <p:cNvPr id="42010" name="Oval 26"/>
          <p:cNvSpPr>
            <a:spLocks noChangeArrowheads="1"/>
          </p:cNvSpPr>
          <p:nvPr/>
        </p:nvSpPr>
        <p:spPr bwMode="auto">
          <a:xfrm>
            <a:off x="5386387" y="2770198"/>
            <a:ext cx="457200" cy="533400"/>
          </a:xfrm>
          <a:prstGeom prst="ellipse">
            <a:avLst/>
          </a:prstGeom>
          <a:noFill/>
          <a:ln w="571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endParaRPr lang="en-US" sz="2800" smtClean="0">
              <a:solidFill>
                <a:srgbClr val="000000"/>
              </a:solidFill>
            </a:endParaRPr>
          </a:p>
        </p:txBody>
      </p:sp>
    </p:spTree>
    <p:extLst>
      <p:ext uri="{BB962C8B-B14F-4D97-AF65-F5344CB8AC3E}">
        <p14:creationId xmlns:p14="http://schemas.microsoft.com/office/powerpoint/2010/main" val="17416571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3" presetClass="entr" presetSubtype="16" fill="hold" grpId="0" nodeType="withEffect" nodePh="1">
                                  <p:stCondLst>
                                    <p:cond delay="0"/>
                                  </p:stCondLst>
                                  <p:endCondLst>
                                    <p:cond evt="begin" delay="0">
                                      <p:tn val="5"/>
                                    </p:cond>
                                  </p:endCondLst>
                                  <p:childTnLst>
                                    <p:set>
                                      <p:cBhvr>
                                        <p:cTn id="6" dur="1" fill="hold">
                                          <p:stCondLst>
                                            <p:cond delay="0"/>
                                          </p:stCondLst>
                                        </p:cTn>
                                        <p:tgtEl>
                                          <p:spTgt spid="42007"/>
                                        </p:tgtEl>
                                        <p:attrNameLst>
                                          <p:attrName>style.visibility</p:attrName>
                                        </p:attrNameLst>
                                      </p:cBhvr>
                                      <p:to>
                                        <p:strVal val="visible"/>
                                      </p:to>
                                    </p:set>
                                    <p:anim calcmode="lin" valueType="num">
                                      <p:cBhvr>
                                        <p:cTn id="7" dur="500" fill="hold"/>
                                        <p:tgtEl>
                                          <p:spTgt spid="42007"/>
                                        </p:tgtEl>
                                        <p:attrNameLst>
                                          <p:attrName>ppt_w</p:attrName>
                                        </p:attrNameLst>
                                      </p:cBhvr>
                                      <p:tavLst>
                                        <p:tav tm="0">
                                          <p:val>
                                            <p:fltVal val="0"/>
                                          </p:val>
                                        </p:tav>
                                        <p:tav tm="100000">
                                          <p:val>
                                            <p:strVal val="#ppt_w"/>
                                          </p:val>
                                        </p:tav>
                                      </p:tavLst>
                                    </p:anim>
                                    <p:anim calcmode="lin" valueType="num">
                                      <p:cBhvr>
                                        <p:cTn id="8" dur="500" fill="hold"/>
                                        <p:tgtEl>
                                          <p:spTgt spid="4200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9" restart="whenNotActive" fill="hold" evtFilter="cancelBubble" nodeType="interactiveSeq">
                <p:stCondLst>
                  <p:cond evt="onClick" delay="0">
                    <p:tgtEl>
                      <p:spTgt spid="41990"/>
                    </p:tgtEl>
                  </p:cond>
                </p:stCondLst>
                <p:endSync evt="end" delay="0">
                  <p:rtn val="all"/>
                </p:endSync>
                <p:childTnLst>
                  <p:par>
                    <p:cTn id="10" fill="hold" nodeType="clickPar">
                      <p:stCondLst>
                        <p:cond delay="0"/>
                      </p:stCondLst>
                      <p:childTnLst>
                        <p:par>
                          <p:cTn id="11" fill="hold" nodeType="withGroup">
                            <p:stCondLst>
                              <p:cond delay="0"/>
                            </p:stCondLst>
                            <p:childTnLst>
                              <p:par>
                                <p:cTn id="12" presetID="53" presetClass="entr" presetSubtype="0" fill="hold" nodeType="clickEffect">
                                  <p:stCondLst>
                                    <p:cond delay="0"/>
                                  </p:stCondLst>
                                  <p:childTnLst>
                                    <p:set>
                                      <p:cBhvr>
                                        <p:cTn id="13" dur="1" fill="hold">
                                          <p:stCondLst>
                                            <p:cond delay="0"/>
                                          </p:stCondLst>
                                        </p:cTn>
                                        <p:tgtEl>
                                          <p:spTgt spid="41994"/>
                                        </p:tgtEl>
                                        <p:attrNameLst>
                                          <p:attrName>style.visibility</p:attrName>
                                        </p:attrNameLst>
                                      </p:cBhvr>
                                      <p:to>
                                        <p:strVal val="visible"/>
                                      </p:to>
                                    </p:set>
                                    <p:anim calcmode="lin" valueType="num">
                                      <p:cBhvr>
                                        <p:cTn id="14" dur="500" fill="hold"/>
                                        <p:tgtEl>
                                          <p:spTgt spid="41994"/>
                                        </p:tgtEl>
                                        <p:attrNameLst>
                                          <p:attrName>ppt_w</p:attrName>
                                        </p:attrNameLst>
                                      </p:cBhvr>
                                      <p:tavLst>
                                        <p:tav tm="0">
                                          <p:val>
                                            <p:fltVal val="0"/>
                                          </p:val>
                                        </p:tav>
                                        <p:tav tm="100000">
                                          <p:val>
                                            <p:strVal val="#ppt_w"/>
                                          </p:val>
                                        </p:tav>
                                      </p:tavLst>
                                    </p:anim>
                                    <p:anim calcmode="lin" valueType="num">
                                      <p:cBhvr>
                                        <p:cTn id="15" dur="500" fill="hold"/>
                                        <p:tgtEl>
                                          <p:spTgt spid="41994"/>
                                        </p:tgtEl>
                                        <p:attrNameLst>
                                          <p:attrName>ppt_h</p:attrName>
                                        </p:attrNameLst>
                                      </p:cBhvr>
                                      <p:tavLst>
                                        <p:tav tm="0">
                                          <p:val>
                                            <p:fltVal val="0"/>
                                          </p:val>
                                        </p:tav>
                                        <p:tav tm="100000">
                                          <p:val>
                                            <p:strVal val="#ppt_h"/>
                                          </p:val>
                                        </p:tav>
                                      </p:tavLst>
                                    </p:anim>
                                    <p:animEffect transition="in" filter="fade">
                                      <p:cBhvr>
                                        <p:cTn id="16" dur="500"/>
                                        <p:tgtEl>
                                          <p:spTgt spid="41994"/>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xit" presetSubtype="0" fill="hold" nodeType="clickEffect">
                                  <p:stCondLst>
                                    <p:cond delay="0"/>
                                  </p:stCondLst>
                                  <p:childTnLst>
                                    <p:anim calcmode="lin" valueType="num">
                                      <p:cBhvr>
                                        <p:cTn id="20" dur="500"/>
                                        <p:tgtEl>
                                          <p:spTgt spid="41994"/>
                                        </p:tgtEl>
                                        <p:attrNameLst>
                                          <p:attrName>ppt_w</p:attrName>
                                        </p:attrNameLst>
                                      </p:cBhvr>
                                      <p:tavLst>
                                        <p:tav tm="0">
                                          <p:val>
                                            <p:strVal val="ppt_w"/>
                                          </p:val>
                                        </p:tav>
                                        <p:tav tm="100000">
                                          <p:val>
                                            <p:fltVal val="0"/>
                                          </p:val>
                                        </p:tav>
                                      </p:tavLst>
                                    </p:anim>
                                    <p:anim calcmode="lin" valueType="num">
                                      <p:cBhvr>
                                        <p:cTn id="21" dur="500"/>
                                        <p:tgtEl>
                                          <p:spTgt spid="41994"/>
                                        </p:tgtEl>
                                        <p:attrNameLst>
                                          <p:attrName>ppt_h</p:attrName>
                                        </p:attrNameLst>
                                      </p:cBhvr>
                                      <p:tavLst>
                                        <p:tav tm="0">
                                          <p:val>
                                            <p:strVal val="ppt_h"/>
                                          </p:val>
                                        </p:tav>
                                        <p:tav tm="100000">
                                          <p:val>
                                            <p:fltVal val="0"/>
                                          </p:val>
                                        </p:tav>
                                      </p:tavLst>
                                    </p:anim>
                                    <p:animEffect transition="out" filter="fade">
                                      <p:cBhvr>
                                        <p:cTn id="22" dur="500"/>
                                        <p:tgtEl>
                                          <p:spTgt spid="41994"/>
                                        </p:tgtEl>
                                      </p:cBhvr>
                                    </p:animEffect>
                                    <p:set>
                                      <p:cBhvr>
                                        <p:cTn id="23" dur="1" fill="hold">
                                          <p:stCondLst>
                                            <p:cond delay="499"/>
                                          </p:stCondLst>
                                        </p:cTn>
                                        <p:tgtEl>
                                          <p:spTgt spid="41994"/>
                                        </p:tgtEl>
                                        <p:attrNameLst>
                                          <p:attrName>style.visibility</p:attrName>
                                        </p:attrNameLst>
                                      </p:cBhvr>
                                      <p:to>
                                        <p:strVal val="hidden"/>
                                      </p:to>
                                    </p:set>
                                  </p:childTnLst>
                                </p:cTn>
                              </p:par>
                            </p:childTnLst>
                          </p:cTn>
                        </p:par>
                      </p:childTnLst>
                    </p:cTn>
                  </p:par>
                </p:childTnLst>
              </p:cTn>
              <p:nextCondLst>
                <p:cond evt="onClick" delay="0">
                  <p:tgtEl>
                    <p:spTgt spid="41990"/>
                  </p:tgtEl>
                </p:cond>
              </p:nextCondLst>
            </p:seq>
            <p:seq concurrent="1" nextAc="seek">
              <p:cTn id="24" restart="whenNotActive" fill="hold" evtFilter="cancelBubble" nodeType="interactiveSeq">
                <p:stCondLst>
                  <p:cond evt="onClick" delay="0">
                    <p:tgtEl>
                      <p:spTgt spid="41993"/>
                    </p:tgtEl>
                  </p:cond>
                </p:stCondLst>
                <p:endSync evt="end" delay="0">
                  <p:rtn val="all"/>
                </p:endSync>
                <p:childTnLst>
                  <p:par>
                    <p:cTn id="25" fill="hold" nodeType="clickPar">
                      <p:stCondLst>
                        <p:cond delay="0"/>
                      </p:stCondLst>
                      <p:childTnLst>
                        <p:par>
                          <p:cTn id="26" fill="hold" nodeType="withGroup">
                            <p:stCondLst>
                              <p:cond delay="0"/>
                            </p:stCondLst>
                            <p:childTnLst>
                              <p:par>
                                <p:cTn id="27" presetID="53" presetClass="entr" presetSubtype="0" fill="hold" nodeType="clickEffect">
                                  <p:stCondLst>
                                    <p:cond delay="0"/>
                                  </p:stCondLst>
                                  <p:childTnLst>
                                    <p:set>
                                      <p:cBhvr>
                                        <p:cTn id="28" dur="1" fill="hold">
                                          <p:stCondLst>
                                            <p:cond delay="0"/>
                                          </p:stCondLst>
                                        </p:cTn>
                                        <p:tgtEl>
                                          <p:spTgt spid="41994"/>
                                        </p:tgtEl>
                                        <p:attrNameLst>
                                          <p:attrName>style.visibility</p:attrName>
                                        </p:attrNameLst>
                                      </p:cBhvr>
                                      <p:to>
                                        <p:strVal val="visible"/>
                                      </p:to>
                                    </p:set>
                                    <p:anim calcmode="lin" valueType="num">
                                      <p:cBhvr>
                                        <p:cTn id="29" dur="500" fill="hold"/>
                                        <p:tgtEl>
                                          <p:spTgt spid="41994"/>
                                        </p:tgtEl>
                                        <p:attrNameLst>
                                          <p:attrName>ppt_w</p:attrName>
                                        </p:attrNameLst>
                                      </p:cBhvr>
                                      <p:tavLst>
                                        <p:tav tm="0">
                                          <p:val>
                                            <p:fltVal val="0"/>
                                          </p:val>
                                        </p:tav>
                                        <p:tav tm="100000">
                                          <p:val>
                                            <p:strVal val="#ppt_w"/>
                                          </p:val>
                                        </p:tav>
                                      </p:tavLst>
                                    </p:anim>
                                    <p:anim calcmode="lin" valueType="num">
                                      <p:cBhvr>
                                        <p:cTn id="30" dur="500" fill="hold"/>
                                        <p:tgtEl>
                                          <p:spTgt spid="41994"/>
                                        </p:tgtEl>
                                        <p:attrNameLst>
                                          <p:attrName>ppt_h</p:attrName>
                                        </p:attrNameLst>
                                      </p:cBhvr>
                                      <p:tavLst>
                                        <p:tav tm="0">
                                          <p:val>
                                            <p:fltVal val="0"/>
                                          </p:val>
                                        </p:tav>
                                        <p:tav tm="100000">
                                          <p:val>
                                            <p:strVal val="#ppt_h"/>
                                          </p:val>
                                        </p:tav>
                                      </p:tavLst>
                                    </p:anim>
                                    <p:animEffect transition="in" filter="fade">
                                      <p:cBhvr>
                                        <p:cTn id="31" dur="500"/>
                                        <p:tgtEl>
                                          <p:spTgt spid="41994"/>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53" presetClass="exit" presetSubtype="0" fill="hold" nodeType="clickEffect">
                                  <p:stCondLst>
                                    <p:cond delay="0"/>
                                  </p:stCondLst>
                                  <p:childTnLst>
                                    <p:anim calcmode="lin" valueType="num">
                                      <p:cBhvr>
                                        <p:cTn id="35" dur="500"/>
                                        <p:tgtEl>
                                          <p:spTgt spid="41994"/>
                                        </p:tgtEl>
                                        <p:attrNameLst>
                                          <p:attrName>ppt_w</p:attrName>
                                        </p:attrNameLst>
                                      </p:cBhvr>
                                      <p:tavLst>
                                        <p:tav tm="0">
                                          <p:val>
                                            <p:strVal val="ppt_w"/>
                                          </p:val>
                                        </p:tav>
                                        <p:tav tm="100000">
                                          <p:val>
                                            <p:fltVal val="0"/>
                                          </p:val>
                                        </p:tav>
                                      </p:tavLst>
                                    </p:anim>
                                    <p:anim calcmode="lin" valueType="num">
                                      <p:cBhvr>
                                        <p:cTn id="36" dur="500"/>
                                        <p:tgtEl>
                                          <p:spTgt spid="41994"/>
                                        </p:tgtEl>
                                        <p:attrNameLst>
                                          <p:attrName>ppt_h</p:attrName>
                                        </p:attrNameLst>
                                      </p:cBhvr>
                                      <p:tavLst>
                                        <p:tav tm="0">
                                          <p:val>
                                            <p:strVal val="ppt_h"/>
                                          </p:val>
                                        </p:tav>
                                        <p:tav tm="100000">
                                          <p:val>
                                            <p:fltVal val="0"/>
                                          </p:val>
                                        </p:tav>
                                      </p:tavLst>
                                    </p:anim>
                                    <p:animEffect transition="out" filter="fade">
                                      <p:cBhvr>
                                        <p:cTn id="37" dur="500"/>
                                        <p:tgtEl>
                                          <p:spTgt spid="41994"/>
                                        </p:tgtEl>
                                      </p:cBhvr>
                                    </p:animEffect>
                                    <p:set>
                                      <p:cBhvr>
                                        <p:cTn id="38" dur="1" fill="hold">
                                          <p:stCondLst>
                                            <p:cond delay="499"/>
                                          </p:stCondLst>
                                        </p:cTn>
                                        <p:tgtEl>
                                          <p:spTgt spid="41994"/>
                                        </p:tgtEl>
                                        <p:attrNameLst>
                                          <p:attrName>style.visibility</p:attrName>
                                        </p:attrNameLst>
                                      </p:cBhvr>
                                      <p:to>
                                        <p:strVal val="hidden"/>
                                      </p:to>
                                    </p:set>
                                  </p:childTnLst>
                                </p:cTn>
                              </p:par>
                            </p:childTnLst>
                          </p:cTn>
                        </p:par>
                      </p:childTnLst>
                    </p:cTn>
                  </p:par>
                </p:childTnLst>
              </p:cTn>
              <p:nextCondLst>
                <p:cond evt="onClick" delay="0">
                  <p:tgtEl>
                    <p:spTgt spid="41993"/>
                  </p:tgtEl>
                </p:cond>
              </p:nextCondLst>
            </p:seq>
            <p:seq concurrent="1" nextAc="seek">
              <p:cTn id="39" restart="whenNotActive" fill="hold" evtFilter="cancelBubble" nodeType="interactiveSeq">
                <p:stCondLst>
                  <p:cond evt="onClick" delay="0">
                    <p:tgtEl>
                      <p:spTgt spid="41992"/>
                    </p:tgtEl>
                  </p:cond>
                </p:stCondLst>
                <p:endSync evt="end" delay="0">
                  <p:rtn val="all"/>
                </p:endSync>
                <p:childTnLst>
                  <p:par>
                    <p:cTn id="40" fill="hold" nodeType="clickPar">
                      <p:stCondLst>
                        <p:cond delay="0"/>
                      </p:stCondLst>
                      <p:childTnLst>
                        <p:par>
                          <p:cTn id="41" fill="hold" nodeType="withGroup">
                            <p:stCondLst>
                              <p:cond delay="0"/>
                            </p:stCondLst>
                            <p:childTnLst>
                              <p:par>
                                <p:cTn id="42" presetID="53" presetClass="entr" presetSubtype="0" fill="hold" grpId="0" nodeType="clickEffect">
                                  <p:stCondLst>
                                    <p:cond delay="0"/>
                                  </p:stCondLst>
                                  <p:childTnLst>
                                    <p:set>
                                      <p:cBhvr>
                                        <p:cTn id="43" dur="1" fill="hold">
                                          <p:stCondLst>
                                            <p:cond delay="0"/>
                                          </p:stCondLst>
                                        </p:cTn>
                                        <p:tgtEl>
                                          <p:spTgt spid="42010"/>
                                        </p:tgtEl>
                                        <p:attrNameLst>
                                          <p:attrName>style.visibility</p:attrName>
                                        </p:attrNameLst>
                                      </p:cBhvr>
                                      <p:to>
                                        <p:strVal val="visible"/>
                                      </p:to>
                                    </p:set>
                                    <p:anim calcmode="lin" valueType="num">
                                      <p:cBhvr>
                                        <p:cTn id="44" dur="500" fill="hold"/>
                                        <p:tgtEl>
                                          <p:spTgt spid="42010"/>
                                        </p:tgtEl>
                                        <p:attrNameLst>
                                          <p:attrName>ppt_w</p:attrName>
                                        </p:attrNameLst>
                                      </p:cBhvr>
                                      <p:tavLst>
                                        <p:tav tm="0">
                                          <p:val>
                                            <p:fltVal val="0"/>
                                          </p:val>
                                        </p:tav>
                                        <p:tav tm="100000">
                                          <p:val>
                                            <p:strVal val="#ppt_w"/>
                                          </p:val>
                                        </p:tav>
                                      </p:tavLst>
                                    </p:anim>
                                    <p:anim calcmode="lin" valueType="num">
                                      <p:cBhvr>
                                        <p:cTn id="45" dur="500" fill="hold"/>
                                        <p:tgtEl>
                                          <p:spTgt spid="42010"/>
                                        </p:tgtEl>
                                        <p:attrNameLst>
                                          <p:attrName>ppt_h</p:attrName>
                                        </p:attrNameLst>
                                      </p:cBhvr>
                                      <p:tavLst>
                                        <p:tav tm="0">
                                          <p:val>
                                            <p:fltVal val="0"/>
                                          </p:val>
                                        </p:tav>
                                        <p:tav tm="100000">
                                          <p:val>
                                            <p:strVal val="#ppt_h"/>
                                          </p:val>
                                        </p:tav>
                                      </p:tavLst>
                                    </p:anim>
                                    <p:animEffect transition="in" filter="fade">
                                      <p:cBhvr>
                                        <p:cTn id="46" dur="500"/>
                                        <p:tgtEl>
                                          <p:spTgt spid="42010"/>
                                        </p:tgtEl>
                                      </p:cBhvr>
                                    </p:animEffect>
                                  </p:childTnLst>
                                </p:cTn>
                              </p:par>
                              <p:par>
                                <p:cTn id="47" presetID="53" presetClass="entr" presetSubtype="0" fill="hold" nodeType="withEffect">
                                  <p:stCondLst>
                                    <p:cond delay="0"/>
                                  </p:stCondLst>
                                  <p:childTnLst>
                                    <p:set>
                                      <p:cBhvr>
                                        <p:cTn id="48" dur="1" fill="hold">
                                          <p:stCondLst>
                                            <p:cond delay="0"/>
                                          </p:stCondLst>
                                        </p:cTn>
                                        <p:tgtEl>
                                          <p:spTgt spid="41997"/>
                                        </p:tgtEl>
                                        <p:attrNameLst>
                                          <p:attrName>style.visibility</p:attrName>
                                        </p:attrNameLst>
                                      </p:cBhvr>
                                      <p:to>
                                        <p:strVal val="visible"/>
                                      </p:to>
                                    </p:set>
                                    <p:anim calcmode="lin" valueType="num">
                                      <p:cBhvr>
                                        <p:cTn id="49" dur="500" fill="hold"/>
                                        <p:tgtEl>
                                          <p:spTgt spid="41997"/>
                                        </p:tgtEl>
                                        <p:attrNameLst>
                                          <p:attrName>ppt_w</p:attrName>
                                        </p:attrNameLst>
                                      </p:cBhvr>
                                      <p:tavLst>
                                        <p:tav tm="0">
                                          <p:val>
                                            <p:fltVal val="0"/>
                                          </p:val>
                                        </p:tav>
                                        <p:tav tm="100000">
                                          <p:val>
                                            <p:strVal val="#ppt_w"/>
                                          </p:val>
                                        </p:tav>
                                      </p:tavLst>
                                    </p:anim>
                                    <p:anim calcmode="lin" valueType="num">
                                      <p:cBhvr>
                                        <p:cTn id="50" dur="500" fill="hold"/>
                                        <p:tgtEl>
                                          <p:spTgt spid="41997"/>
                                        </p:tgtEl>
                                        <p:attrNameLst>
                                          <p:attrName>ppt_h</p:attrName>
                                        </p:attrNameLst>
                                      </p:cBhvr>
                                      <p:tavLst>
                                        <p:tav tm="0">
                                          <p:val>
                                            <p:fltVal val="0"/>
                                          </p:val>
                                        </p:tav>
                                        <p:tav tm="100000">
                                          <p:val>
                                            <p:strVal val="#ppt_h"/>
                                          </p:val>
                                        </p:tav>
                                      </p:tavLst>
                                    </p:anim>
                                    <p:animEffect transition="in" filter="fade">
                                      <p:cBhvr>
                                        <p:cTn id="51" dur="500"/>
                                        <p:tgtEl>
                                          <p:spTgt spid="41997"/>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53" presetClass="exit" presetSubtype="0" fill="hold" nodeType="clickEffect">
                                  <p:stCondLst>
                                    <p:cond delay="0"/>
                                  </p:stCondLst>
                                  <p:childTnLst>
                                    <p:anim calcmode="lin" valueType="num">
                                      <p:cBhvr>
                                        <p:cTn id="55" dur="500"/>
                                        <p:tgtEl>
                                          <p:spTgt spid="41997"/>
                                        </p:tgtEl>
                                        <p:attrNameLst>
                                          <p:attrName>ppt_w</p:attrName>
                                        </p:attrNameLst>
                                      </p:cBhvr>
                                      <p:tavLst>
                                        <p:tav tm="0">
                                          <p:val>
                                            <p:strVal val="ppt_w"/>
                                          </p:val>
                                        </p:tav>
                                        <p:tav tm="100000">
                                          <p:val>
                                            <p:fltVal val="0"/>
                                          </p:val>
                                        </p:tav>
                                      </p:tavLst>
                                    </p:anim>
                                    <p:anim calcmode="lin" valueType="num">
                                      <p:cBhvr>
                                        <p:cTn id="56" dur="500"/>
                                        <p:tgtEl>
                                          <p:spTgt spid="41997"/>
                                        </p:tgtEl>
                                        <p:attrNameLst>
                                          <p:attrName>ppt_h</p:attrName>
                                        </p:attrNameLst>
                                      </p:cBhvr>
                                      <p:tavLst>
                                        <p:tav tm="0">
                                          <p:val>
                                            <p:strVal val="ppt_h"/>
                                          </p:val>
                                        </p:tav>
                                        <p:tav tm="100000">
                                          <p:val>
                                            <p:fltVal val="0"/>
                                          </p:val>
                                        </p:tav>
                                      </p:tavLst>
                                    </p:anim>
                                    <p:animEffect transition="out" filter="fade">
                                      <p:cBhvr>
                                        <p:cTn id="57" dur="500"/>
                                        <p:tgtEl>
                                          <p:spTgt spid="41997"/>
                                        </p:tgtEl>
                                      </p:cBhvr>
                                    </p:animEffect>
                                    <p:set>
                                      <p:cBhvr>
                                        <p:cTn id="58" dur="1" fill="hold">
                                          <p:stCondLst>
                                            <p:cond delay="499"/>
                                          </p:stCondLst>
                                        </p:cTn>
                                        <p:tgtEl>
                                          <p:spTgt spid="41997"/>
                                        </p:tgtEl>
                                        <p:attrNameLst>
                                          <p:attrName>style.visibility</p:attrName>
                                        </p:attrNameLst>
                                      </p:cBhvr>
                                      <p:to>
                                        <p:strVal val="hidden"/>
                                      </p:to>
                                    </p:set>
                                  </p:childTnLst>
                                </p:cTn>
                              </p:par>
                            </p:childTnLst>
                          </p:cTn>
                        </p:par>
                      </p:childTnLst>
                    </p:cTn>
                  </p:par>
                </p:childTnLst>
              </p:cTn>
              <p:nextCondLst>
                <p:cond evt="onClick" delay="0">
                  <p:tgtEl>
                    <p:spTgt spid="41992"/>
                  </p:tgtEl>
                </p:cond>
              </p:nextCondLst>
            </p:seq>
            <p:seq concurrent="1" nextAc="seek">
              <p:cTn id="59" restart="whenNotActive" fill="hold" evtFilter="cancelBubble" nodeType="interactiveSeq">
                <p:stCondLst>
                  <p:cond evt="onClick" delay="0">
                    <p:tgtEl>
                      <p:spTgt spid="41991"/>
                    </p:tgtEl>
                  </p:cond>
                </p:stCondLst>
                <p:endSync evt="end" delay="0">
                  <p:rtn val="all"/>
                </p:endSync>
                <p:childTnLst>
                  <p:par>
                    <p:cTn id="60" fill="hold" nodeType="clickPar">
                      <p:stCondLst>
                        <p:cond delay="0"/>
                      </p:stCondLst>
                      <p:childTnLst>
                        <p:par>
                          <p:cTn id="61" fill="hold" nodeType="withGroup">
                            <p:stCondLst>
                              <p:cond delay="0"/>
                            </p:stCondLst>
                            <p:childTnLst>
                              <p:par>
                                <p:cTn id="62" presetID="53" presetClass="entr" presetSubtype="0" fill="hold" nodeType="clickEffect">
                                  <p:stCondLst>
                                    <p:cond delay="0"/>
                                  </p:stCondLst>
                                  <p:childTnLst>
                                    <p:set>
                                      <p:cBhvr>
                                        <p:cTn id="63" dur="1" fill="hold">
                                          <p:stCondLst>
                                            <p:cond delay="0"/>
                                          </p:stCondLst>
                                        </p:cTn>
                                        <p:tgtEl>
                                          <p:spTgt spid="41994"/>
                                        </p:tgtEl>
                                        <p:attrNameLst>
                                          <p:attrName>style.visibility</p:attrName>
                                        </p:attrNameLst>
                                      </p:cBhvr>
                                      <p:to>
                                        <p:strVal val="visible"/>
                                      </p:to>
                                    </p:set>
                                    <p:anim calcmode="lin" valueType="num">
                                      <p:cBhvr>
                                        <p:cTn id="64" dur="500" fill="hold"/>
                                        <p:tgtEl>
                                          <p:spTgt spid="41994"/>
                                        </p:tgtEl>
                                        <p:attrNameLst>
                                          <p:attrName>ppt_w</p:attrName>
                                        </p:attrNameLst>
                                      </p:cBhvr>
                                      <p:tavLst>
                                        <p:tav tm="0">
                                          <p:val>
                                            <p:fltVal val="0"/>
                                          </p:val>
                                        </p:tav>
                                        <p:tav tm="100000">
                                          <p:val>
                                            <p:strVal val="#ppt_w"/>
                                          </p:val>
                                        </p:tav>
                                      </p:tavLst>
                                    </p:anim>
                                    <p:anim calcmode="lin" valueType="num">
                                      <p:cBhvr>
                                        <p:cTn id="65" dur="500" fill="hold"/>
                                        <p:tgtEl>
                                          <p:spTgt spid="41994"/>
                                        </p:tgtEl>
                                        <p:attrNameLst>
                                          <p:attrName>ppt_h</p:attrName>
                                        </p:attrNameLst>
                                      </p:cBhvr>
                                      <p:tavLst>
                                        <p:tav tm="0">
                                          <p:val>
                                            <p:fltVal val="0"/>
                                          </p:val>
                                        </p:tav>
                                        <p:tav tm="100000">
                                          <p:val>
                                            <p:strVal val="#ppt_h"/>
                                          </p:val>
                                        </p:tav>
                                      </p:tavLst>
                                    </p:anim>
                                    <p:animEffect transition="in" filter="fade">
                                      <p:cBhvr>
                                        <p:cTn id="66" dur="500"/>
                                        <p:tgtEl>
                                          <p:spTgt spid="41994"/>
                                        </p:tgtEl>
                                      </p:cBhvr>
                                    </p:animEffect>
                                  </p:childTnLst>
                                </p:cTn>
                              </p:par>
                            </p:childTnLst>
                          </p:cTn>
                        </p:par>
                      </p:childTnLst>
                    </p:cTn>
                  </p:par>
                  <p:par>
                    <p:cTn id="67" fill="hold" nodeType="clickPar">
                      <p:stCondLst>
                        <p:cond delay="indefinite"/>
                      </p:stCondLst>
                      <p:childTnLst>
                        <p:par>
                          <p:cTn id="68" fill="hold" nodeType="withGroup">
                            <p:stCondLst>
                              <p:cond delay="0"/>
                            </p:stCondLst>
                            <p:childTnLst>
                              <p:par>
                                <p:cTn id="69" presetID="53" presetClass="exit" presetSubtype="0" fill="hold" nodeType="clickEffect">
                                  <p:stCondLst>
                                    <p:cond delay="0"/>
                                  </p:stCondLst>
                                  <p:childTnLst>
                                    <p:anim calcmode="lin" valueType="num">
                                      <p:cBhvr>
                                        <p:cTn id="70" dur="500"/>
                                        <p:tgtEl>
                                          <p:spTgt spid="41994"/>
                                        </p:tgtEl>
                                        <p:attrNameLst>
                                          <p:attrName>ppt_w</p:attrName>
                                        </p:attrNameLst>
                                      </p:cBhvr>
                                      <p:tavLst>
                                        <p:tav tm="0">
                                          <p:val>
                                            <p:strVal val="ppt_w"/>
                                          </p:val>
                                        </p:tav>
                                        <p:tav tm="100000">
                                          <p:val>
                                            <p:fltVal val="0"/>
                                          </p:val>
                                        </p:tav>
                                      </p:tavLst>
                                    </p:anim>
                                    <p:anim calcmode="lin" valueType="num">
                                      <p:cBhvr>
                                        <p:cTn id="71" dur="500"/>
                                        <p:tgtEl>
                                          <p:spTgt spid="41994"/>
                                        </p:tgtEl>
                                        <p:attrNameLst>
                                          <p:attrName>ppt_h</p:attrName>
                                        </p:attrNameLst>
                                      </p:cBhvr>
                                      <p:tavLst>
                                        <p:tav tm="0">
                                          <p:val>
                                            <p:strVal val="ppt_h"/>
                                          </p:val>
                                        </p:tav>
                                        <p:tav tm="100000">
                                          <p:val>
                                            <p:fltVal val="0"/>
                                          </p:val>
                                        </p:tav>
                                      </p:tavLst>
                                    </p:anim>
                                    <p:animEffect transition="out" filter="fade">
                                      <p:cBhvr>
                                        <p:cTn id="72" dur="500"/>
                                        <p:tgtEl>
                                          <p:spTgt spid="41994"/>
                                        </p:tgtEl>
                                      </p:cBhvr>
                                    </p:animEffect>
                                    <p:set>
                                      <p:cBhvr>
                                        <p:cTn id="73" dur="1" fill="hold">
                                          <p:stCondLst>
                                            <p:cond delay="499"/>
                                          </p:stCondLst>
                                        </p:cTn>
                                        <p:tgtEl>
                                          <p:spTgt spid="41994"/>
                                        </p:tgtEl>
                                        <p:attrNameLst>
                                          <p:attrName>style.visibility</p:attrName>
                                        </p:attrNameLst>
                                      </p:cBhvr>
                                      <p:to>
                                        <p:strVal val="hidden"/>
                                      </p:to>
                                    </p:set>
                                  </p:childTnLst>
                                </p:cTn>
                              </p:par>
                            </p:childTnLst>
                          </p:cTn>
                        </p:par>
                      </p:childTnLst>
                    </p:cTn>
                  </p:par>
                </p:childTnLst>
              </p:cTn>
              <p:nextCondLst>
                <p:cond evt="onClick" delay="0">
                  <p:tgtEl>
                    <p:spTgt spid="41991"/>
                  </p:tgtEl>
                </p:cond>
              </p:nextCondLst>
            </p:seq>
          </p:childTnLst>
        </p:cTn>
      </p:par>
    </p:tnLst>
    <p:bldLst>
      <p:bldP spid="42007" grpId="0" animBg="1"/>
      <p:bldP spid="420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4"/>
          <p:cNvSpPr txBox="1">
            <a:spLocks noChangeArrowheads="1"/>
          </p:cNvSpPr>
          <p:nvPr/>
        </p:nvSpPr>
        <p:spPr bwMode="auto">
          <a:xfrm>
            <a:off x="609600" y="457200"/>
            <a:ext cx="8153400" cy="1077218"/>
          </a:xfrm>
          <a:prstGeom prst="rect">
            <a:avLst/>
          </a:prstGeom>
          <a:ln/>
          <a:extLst/>
        </p:spPr>
        <p:style>
          <a:lnRef idx="2">
            <a:schemeClr val="accent1"/>
          </a:lnRef>
          <a:fillRef idx="1">
            <a:schemeClr val="lt1"/>
          </a:fillRef>
          <a:effectRef idx="0">
            <a:schemeClr val="accent1"/>
          </a:effectRef>
          <a:fontRef idx="minor">
            <a:schemeClr val="dk1"/>
          </a:fontRef>
        </p:style>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50000"/>
              </a:spcBef>
              <a:spcAft>
                <a:spcPct val="0"/>
              </a:spcAft>
              <a:buFontTx/>
              <a:buNone/>
            </a:pPr>
            <a:r>
              <a:rPr lang="en-US" dirty="0" smtClean="0">
                <a:solidFill>
                  <a:schemeClr val="accent6">
                    <a:lumMod val="50000"/>
                  </a:schemeClr>
                </a:solidFill>
                <a:latin typeface="Times New Roman" panose="02020603050405020304" pitchFamily="18" charset="0"/>
                <a:cs typeface="Times New Roman" panose="02020603050405020304" pitchFamily="18" charset="0"/>
              </a:rPr>
              <a:t>3. </a:t>
            </a:r>
            <a:r>
              <a:rPr lang="en-US" dirty="0" err="1" smtClean="0">
                <a:solidFill>
                  <a:schemeClr val="accent6">
                    <a:lumMod val="50000"/>
                  </a:schemeClr>
                </a:solidFill>
                <a:latin typeface="Times New Roman" panose="02020603050405020304" pitchFamily="18" charset="0"/>
                <a:cs typeface="Times New Roman" panose="02020603050405020304" pitchFamily="18" charset="0"/>
              </a:rPr>
              <a:t>Chọn</a:t>
            </a:r>
            <a:r>
              <a:rPr lang="en-US" dirty="0" smtClean="0">
                <a:solidFill>
                  <a:schemeClr val="accent6">
                    <a:lumMod val="50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50000"/>
                  </a:schemeClr>
                </a:solidFill>
                <a:latin typeface="Times New Roman" panose="02020603050405020304" pitchFamily="18" charset="0"/>
                <a:cs typeface="Times New Roman" panose="02020603050405020304" pitchFamily="18" charset="0"/>
              </a:rPr>
              <a:t>những</a:t>
            </a:r>
            <a:r>
              <a:rPr lang="en-US" dirty="0" smtClean="0">
                <a:solidFill>
                  <a:schemeClr val="accent6">
                    <a:lumMod val="50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50000"/>
                  </a:schemeClr>
                </a:solidFill>
                <a:latin typeface="Times New Roman" panose="02020603050405020304" pitchFamily="18" charset="0"/>
                <a:cs typeface="Times New Roman" panose="02020603050405020304" pitchFamily="18" charset="0"/>
              </a:rPr>
              <a:t>chất</a:t>
            </a:r>
            <a:r>
              <a:rPr lang="en-US" dirty="0" smtClean="0">
                <a:solidFill>
                  <a:schemeClr val="accent6">
                    <a:lumMod val="50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50000"/>
                  </a:schemeClr>
                </a:solidFill>
                <a:latin typeface="Times New Roman" panose="02020603050405020304" pitchFamily="18" charset="0"/>
                <a:cs typeface="Times New Roman" panose="02020603050405020304" pitchFamily="18" charset="0"/>
              </a:rPr>
              <a:t>và</a:t>
            </a:r>
            <a:r>
              <a:rPr lang="en-US" dirty="0" smtClean="0">
                <a:solidFill>
                  <a:schemeClr val="accent6">
                    <a:lumMod val="50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50000"/>
                  </a:schemeClr>
                </a:solidFill>
                <a:latin typeface="Times New Roman" panose="02020603050405020304" pitchFamily="18" charset="0"/>
                <a:cs typeface="Times New Roman" panose="02020603050405020304" pitchFamily="18" charset="0"/>
              </a:rPr>
              <a:t>hệ</a:t>
            </a:r>
            <a:r>
              <a:rPr lang="en-US" dirty="0" smtClean="0">
                <a:solidFill>
                  <a:schemeClr val="accent6">
                    <a:lumMod val="50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50000"/>
                  </a:schemeClr>
                </a:solidFill>
                <a:latin typeface="Times New Roman" panose="02020603050405020304" pitchFamily="18" charset="0"/>
                <a:cs typeface="Times New Roman" panose="02020603050405020304" pitchFamily="18" charset="0"/>
              </a:rPr>
              <a:t>số</a:t>
            </a:r>
            <a:r>
              <a:rPr lang="en-US" dirty="0" smtClean="0">
                <a:solidFill>
                  <a:schemeClr val="accent6">
                    <a:lumMod val="50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50000"/>
                  </a:schemeClr>
                </a:solidFill>
                <a:latin typeface="Times New Roman" panose="02020603050405020304" pitchFamily="18" charset="0"/>
                <a:cs typeface="Times New Roman" panose="02020603050405020304" pitchFamily="18" charset="0"/>
              </a:rPr>
              <a:t>thích</a:t>
            </a:r>
            <a:r>
              <a:rPr lang="en-US" dirty="0" smtClean="0">
                <a:solidFill>
                  <a:schemeClr val="accent6">
                    <a:lumMod val="50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50000"/>
                  </a:schemeClr>
                </a:solidFill>
                <a:latin typeface="Times New Roman" panose="02020603050405020304" pitchFamily="18" charset="0"/>
                <a:cs typeface="Times New Roman" panose="02020603050405020304" pitchFamily="18" charset="0"/>
              </a:rPr>
              <a:t>hợp</a:t>
            </a:r>
            <a:r>
              <a:rPr lang="en-US" dirty="0" smtClean="0">
                <a:solidFill>
                  <a:schemeClr val="accent6">
                    <a:lumMod val="50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50000"/>
                  </a:schemeClr>
                </a:solidFill>
                <a:latin typeface="Times New Roman" panose="02020603050405020304" pitchFamily="18" charset="0"/>
                <a:cs typeface="Times New Roman" panose="02020603050405020304" pitchFamily="18" charset="0"/>
              </a:rPr>
              <a:t>điền</a:t>
            </a:r>
            <a:r>
              <a:rPr lang="en-US" dirty="0" smtClean="0">
                <a:solidFill>
                  <a:schemeClr val="accent6">
                    <a:lumMod val="50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50000"/>
                  </a:schemeClr>
                </a:solidFill>
                <a:latin typeface="Times New Roman" panose="02020603050405020304" pitchFamily="18" charset="0"/>
                <a:cs typeface="Times New Roman" panose="02020603050405020304" pitchFamily="18" charset="0"/>
              </a:rPr>
              <a:t>vào</a:t>
            </a:r>
            <a:r>
              <a:rPr lang="en-US" dirty="0" smtClean="0">
                <a:solidFill>
                  <a:schemeClr val="accent6">
                    <a:lumMod val="50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50000"/>
                  </a:schemeClr>
                </a:solidFill>
                <a:latin typeface="Times New Roman" panose="02020603050405020304" pitchFamily="18" charset="0"/>
                <a:cs typeface="Times New Roman" panose="02020603050405020304" pitchFamily="18" charset="0"/>
              </a:rPr>
              <a:t>chỗ</a:t>
            </a:r>
            <a:r>
              <a:rPr lang="en-US" dirty="0" smtClean="0">
                <a:solidFill>
                  <a:schemeClr val="accent6">
                    <a:lumMod val="50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50000"/>
                  </a:schemeClr>
                </a:solidFill>
                <a:latin typeface="Times New Roman" panose="02020603050405020304" pitchFamily="18" charset="0"/>
                <a:cs typeface="Times New Roman" panose="02020603050405020304" pitchFamily="18" charset="0"/>
              </a:rPr>
              <a:t>trống</a:t>
            </a:r>
            <a:r>
              <a:rPr lang="en-US" dirty="0" smtClean="0">
                <a:solidFill>
                  <a:schemeClr val="accent6">
                    <a:lumMod val="50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50000"/>
                  </a:schemeClr>
                </a:solidFill>
                <a:latin typeface="Times New Roman" panose="02020603050405020304" pitchFamily="18" charset="0"/>
                <a:cs typeface="Times New Roman" panose="02020603050405020304" pitchFamily="18" charset="0"/>
              </a:rPr>
              <a:t>trong</a:t>
            </a:r>
            <a:r>
              <a:rPr lang="en-US" dirty="0" smtClean="0">
                <a:solidFill>
                  <a:schemeClr val="accent6">
                    <a:lumMod val="50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50000"/>
                  </a:schemeClr>
                </a:solidFill>
                <a:latin typeface="Times New Roman" panose="02020603050405020304" pitchFamily="18" charset="0"/>
                <a:cs typeface="Times New Roman" panose="02020603050405020304" pitchFamily="18" charset="0"/>
              </a:rPr>
              <a:t>các</a:t>
            </a:r>
            <a:r>
              <a:rPr lang="en-US" dirty="0" smtClean="0">
                <a:solidFill>
                  <a:schemeClr val="accent6">
                    <a:lumMod val="50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50000"/>
                  </a:schemeClr>
                </a:solidFill>
                <a:latin typeface="Times New Roman" panose="02020603050405020304" pitchFamily="18" charset="0"/>
                <a:cs typeface="Times New Roman" panose="02020603050405020304" pitchFamily="18" charset="0"/>
              </a:rPr>
              <a:t>phương</a:t>
            </a:r>
            <a:r>
              <a:rPr lang="en-US" dirty="0" smtClean="0">
                <a:solidFill>
                  <a:schemeClr val="accent6">
                    <a:lumMod val="50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50000"/>
                  </a:schemeClr>
                </a:solidFill>
                <a:latin typeface="Times New Roman" panose="02020603050405020304" pitchFamily="18" charset="0"/>
                <a:cs typeface="Times New Roman" panose="02020603050405020304" pitchFamily="18" charset="0"/>
              </a:rPr>
              <a:t>trình</a:t>
            </a:r>
            <a:r>
              <a:rPr lang="en-US" dirty="0" smtClean="0">
                <a:solidFill>
                  <a:schemeClr val="accent6">
                    <a:lumMod val="50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50000"/>
                  </a:schemeClr>
                </a:solidFill>
                <a:latin typeface="Times New Roman" panose="02020603050405020304" pitchFamily="18" charset="0"/>
                <a:cs typeface="Times New Roman" panose="02020603050405020304" pitchFamily="18" charset="0"/>
              </a:rPr>
              <a:t>phản</a:t>
            </a:r>
            <a:r>
              <a:rPr lang="en-US" dirty="0" smtClean="0">
                <a:solidFill>
                  <a:schemeClr val="accent6">
                    <a:lumMod val="50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50000"/>
                  </a:schemeClr>
                </a:solidFill>
                <a:latin typeface="Times New Roman" panose="02020603050405020304" pitchFamily="18" charset="0"/>
                <a:cs typeface="Times New Roman" panose="02020603050405020304" pitchFamily="18" charset="0"/>
              </a:rPr>
              <a:t>ứng</a:t>
            </a:r>
            <a:r>
              <a:rPr lang="en-US" dirty="0" smtClean="0">
                <a:solidFill>
                  <a:schemeClr val="accent6">
                    <a:lumMod val="50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50000"/>
                  </a:schemeClr>
                </a:solidFill>
                <a:latin typeface="Times New Roman" panose="02020603050405020304" pitchFamily="18" charset="0"/>
                <a:cs typeface="Times New Roman" panose="02020603050405020304" pitchFamily="18" charset="0"/>
              </a:rPr>
              <a:t>sau</a:t>
            </a:r>
            <a:r>
              <a:rPr lang="en-US" dirty="0" smtClean="0">
                <a:solidFill>
                  <a:schemeClr val="accent6">
                    <a:lumMod val="50000"/>
                  </a:schemeClr>
                </a:solidFill>
                <a:latin typeface="Times New Roman" panose="02020603050405020304" pitchFamily="18" charset="0"/>
                <a:cs typeface="Times New Roman" panose="02020603050405020304" pitchFamily="18" charset="0"/>
              </a:rPr>
              <a:t>:</a:t>
            </a:r>
          </a:p>
        </p:txBody>
      </p:sp>
      <p:grpSp>
        <p:nvGrpSpPr>
          <p:cNvPr id="18435" name="Group 21"/>
          <p:cNvGrpSpPr>
            <a:grpSpLocks/>
          </p:cNvGrpSpPr>
          <p:nvPr/>
        </p:nvGrpSpPr>
        <p:grpSpPr bwMode="auto">
          <a:xfrm>
            <a:off x="609601" y="2133600"/>
            <a:ext cx="7924800" cy="4114800"/>
            <a:chOff x="321" y="1440"/>
            <a:chExt cx="5199" cy="1863"/>
          </a:xfrm>
        </p:grpSpPr>
        <p:sp>
          <p:nvSpPr>
            <p:cNvPr id="18436" name="Text Box 5"/>
            <p:cNvSpPr txBox="1">
              <a:spLocks noChangeArrowheads="1"/>
            </p:cNvSpPr>
            <p:nvPr/>
          </p:nvSpPr>
          <p:spPr bwMode="auto">
            <a:xfrm>
              <a:off x="336" y="1440"/>
              <a:ext cx="5184"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50000"/>
                </a:spcBef>
                <a:spcAft>
                  <a:spcPct val="0"/>
                </a:spcAft>
                <a:buFontTx/>
                <a:buNone/>
              </a:pPr>
              <a:r>
                <a:rPr lang="en-US" sz="2800" dirty="0" smtClean="0">
                  <a:latin typeface="Times New Roman" panose="02020603050405020304" pitchFamily="18" charset="0"/>
                  <a:cs typeface="Times New Roman" panose="02020603050405020304" pitchFamily="18" charset="0"/>
                </a:rPr>
                <a:t>a)    … P		+ ……..		… P</a:t>
              </a:r>
              <a:r>
                <a:rPr lang="en-US" sz="2800" baseline="-25000" dirty="0" smtClean="0">
                  <a:latin typeface="Times New Roman" panose="02020603050405020304" pitchFamily="18" charset="0"/>
                  <a:cs typeface="Times New Roman" panose="02020603050405020304" pitchFamily="18" charset="0"/>
                </a:rPr>
                <a:t>2</a:t>
              </a:r>
              <a:r>
                <a:rPr lang="en-US" sz="2800" dirty="0" smtClean="0">
                  <a:latin typeface="Times New Roman" panose="02020603050405020304" pitchFamily="18" charset="0"/>
                  <a:cs typeface="Times New Roman" panose="02020603050405020304" pitchFamily="18" charset="0"/>
                </a:rPr>
                <a:t>O</a:t>
              </a:r>
              <a:r>
                <a:rPr lang="en-US" sz="2800" baseline="-25000" dirty="0" smtClean="0">
                  <a:latin typeface="Times New Roman" panose="02020603050405020304" pitchFamily="18" charset="0"/>
                  <a:cs typeface="Times New Roman" panose="02020603050405020304" pitchFamily="18" charset="0"/>
                </a:rPr>
                <a:t>5</a:t>
              </a:r>
            </a:p>
          </p:txBody>
        </p:sp>
        <p:sp>
          <p:nvSpPr>
            <p:cNvPr id="18437" name="Text Box 6"/>
            <p:cNvSpPr txBox="1">
              <a:spLocks noChangeArrowheads="1"/>
            </p:cNvSpPr>
            <p:nvPr/>
          </p:nvSpPr>
          <p:spPr bwMode="auto">
            <a:xfrm>
              <a:off x="407" y="2077"/>
              <a:ext cx="4800"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50000"/>
                </a:spcBef>
                <a:spcAft>
                  <a:spcPct val="0"/>
                </a:spcAft>
                <a:buFontTx/>
                <a:buNone/>
              </a:pPr>
              <a:r>
                <a:rPr lang="en-US" sz="2800" dirty="0" smtClean="0">
                  <a:latin typeface="Times New Roman" panose="02020603050405020304" pitchFamily="18" charset="0"/>
                  <a:cs typeface="Times New Roman" panose="02020603050405020304" pitchFamily="18" charset="0"/>
                </a:rPr>
                <a:t>b)     ………	+ O</a:t>
              </a:r>
              <a:r>
                <a:rPr lang="en-US" sz="2800" baseline="-25000" dirty="0" smtClean="0">
                  <a:latin typeface="Times New Roman" panose="02020603050405020304" pitchFamily="18" charset="0"/>
                  <a:cs typeface="Times New Roman" panose="02020603050405020304" pitchFamily="18" charset="0"/>
                </a:rPr>
                <a:t>2</a:t>
              </a:r>
              <a:r>
                <a:rPr lang="en-US" sz="2800" dirty="0" smtClean="0">
                  <a:latin typeface="Times New Roman" panose="02020603050405020304" pitchFamily="18" charset="0"/>
                  <a:cs typeface="Times New Roman" panose="02020603050405020304" pitchFamily="18" charset="0"/>
                </a:rPr>
                <a:t>			                 SO</a:t>
              </a:r>
              <a:r>
                <a:rPr lang="en-US" sz="2800" baseline="-25000" dirty="0" smtClean="0">
                  <a:latin typeface="Times New Roman" panose="02020603050405020304" pitchFamily="18" charset="0"/>
                  <a:cs typeface="Times New Roman" panose="02020603050405020304" pitchFamily="18" charset="0"/>
                </a:rPr>
                <a:t>2</a:t>
              </a:r>
            </a:p>
          </p:txBody>
        </p:sp>
        <p:sp>
          <p:nvSpPr>
            <p:cNvPr id="18438" name="Text Box 7"/>
            <p:cNvSpPr txBox="1">
              <a:spLocks noChangeArrowheads="1"/>
            </p:cNvSpPr>
            <p:nvPr/>
          </p:nvSpPr>
          <p:spPr bwMode="auto">
            <a:xfrm>
              <a:off x="336" y="2592"/>
              <a:ext cx="4848"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50000"/>
                </a:spcBef>
                <a:spcAft>
                  <a:spcPct val="0"/>
                </a:spcAft>
                <a:buFontTx/>
                <a:buNone/>
              </a:pPr>
              <a:r>
                <a:rPr lang="en-US" sz="2800" dirty="0" smtClean="0">
                  <a:latin typeface="Times New Roman" panose="02020603050405020304" pitchFamily="18" charset="0"/>
                  <a:cs typeface="Times New Roman" panose="02020603050405020304" pitchFamily="18" charset="0"/>
                </a:rPr>
                <a:t>c)     … H</a:t>
              </a:r>
              <a:r>
                <a:rPr lang="en-US" sz="2800" baseline="-25000" dirty="0" smtClean="0">
                  <a:latin typeface="Times New Roman" panose="02020603050405020304" pitchFamily="18" charset="0"/>
                  <a:cs typeface="Times New Roman" panose="02020603050405020304" pitchFamily="18" charset="0"/>
                </a:rPr>
                <a:t>2</a:t>
              </a:r>
              <a:r>
                <a:rPr lang="en-US" sz="2800" dirty="0" smtClean="0">
                  <a:latin typeface="Times New Roman" panose="02020603050405020304" pitchFamily="18" charset="0"/>
                  <a:cs typeface="Times New Roman" panose="02020603050405020304" pitchFamily="18" charset="0"/>
                </a:rPr>
                <a:t>		+ O</a:t>
              </a:r>
              <a:r>
                <a:rPr lang="en-US" sz="2800" baseline="-25000" dirty="0" smtClean="0">
                  <a:latin typeface="Times New Roman" panose="02020603050405020304" pitchFamily="18" charset="0"/>
                  <a:cs typeface="Times New Roman" panose="02020603050405020304" pitchFamily="18" charset="0"/>
                </a:rPr>
                <a:t>2</a:t>
              </a:r>
              <a:r>
                <a:rPr lang="en-US" sz="2800" dirty="0" smtClean="0">
                  <a:latin typeface="Times New Roman" panose="02020603050405020304" pitchFamily="18" charset="0"/>
                  <a:cs typeface="Times New Roman" panose="02020603050405020304" pitchFamily="18" charset="0"/>
                </a:rPr>
                <a:t>			 ………..</a:t>
              </a:r>
              <a:endParaRPr lang="en-US" sz="2800" baseline="-25000" dirty="0" smtClean="0">
                <a:latin typeface="Times New Roman" panose="02020603050405020304" pitchFamily="18" charset="0"/>
                <a:cs typeface="Times New Roman" panose="02020603050405020304" pitchFamily="18" charset="0"/>
              </a:endParaRPr>
            </a:p>
          </p:txBody>
        </p:sp>
        <p:sp>
          <p:nvSpPr>
            <p:cNvPr id="18439" name="Text Box 8"/>
            <p:cNvSpPr txBox="1">
              <a:spLocks noChangeArrowheads="1"/>
            </p:cNvSpPr>
            <p:nvPr/>
          </p:nvSpPr>
          <p:spPr bwMode="auto">
            <a:xfrm>
              <a:off x="321" y="2976"/>
              <a:ext cx="4527"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50000"/>
                </a:spcBef>
                <a:spcAft>
                  <a:spcPct val="0"/>
                </a:spcAft>
                <a:buFontTx/>
                <a:buNone/>
              </a:pPr>
              <a:r>
                <a:rPr lang="en-US" sz="2800" dirty="0">
                  <a:latin typeface="Times New Roman" panose="02020603050405020304" pitchFamily="18" charset="0"/>
                  <a:cs typeface="Times New Roman" panose="02020603050405020304" pitchFamily="18" charset="0"/>
                </a:rPr>
                <a:t>d</a:t>
              </a:r>
              <a:r>
                <a:rPr lang="en-US" sz="2800" dirty="0" smtClean="0">
                  <a:latin typeface="Times New Roman" panose="02020603050405020304" pitchFamily="18" charset="0"/>
                  <a:cs typeface="Times New Roman" panose="02020603050405020304" pitchFamily="18" charset="0"/>
                </a:rPr>
                <a:t>)    ……..		+ ……..		CO</a:t>
              </a:r>
              <a:r>
                <a:rPr lang="en-US" sz="2800" baseline="-25000" dirty="0" smtClean="0">
                  <a:latin typeface="Times New Roman" panose="02020603050405020304" pitchFamily="18" charset="0"/>
                  <a:cs typeface="Times New Roman" panose="02020603050405020304" pitchFamily="18" charset="0"/>
                </a:rPr>
                <a:t>2</a:t>
              </a:r>
            </a:p>
          </p:txBody>
        </p:sp>
        <p:grpSp>
          <p:nvGrpSpPr>
            <p:cNvPr id="18440" name="Group 11"/>
            <p:cNvGrpSpPr>
              <a:grpSpLocks/>
            </p:cNvGrpSpPr>
            <p:nvPr/>
          </p:nvGrpSpPr>
          <p:grpSpPr bwMode="auto">
            <a:xfrm>
              <a:off x="3093" y="2937"/>
              <a:ext cx="528" cy="327"/>
              <a:chOff x="3072" y="3663"/>
              <a:chExt cx="528" cy="327"/>
            </a:xfrm>
          </p:grpSpPr>
          <p:sp>
            <p:nvSpPr>
              <p:cNvPr id="18450" name="Line 9"/>
              <p:cNvSpPr>
                <a:spLocks noChangeShapeType="1"/>
              </p:cNvSpPr>
              <p:nvPr/>
            </p:nvSpPr>
            <p:spPr bwMode="auto">
              <a:xfrm>
                <a:off x="3072" y="3936"/>
                <a:ext cx="528" cy="0"/>
              </a:xfrm>
              <a:prstGeom prst="line">
                <a:avLst/>
              </a:prstGeom>
              <a:noFill/>
              <a:ln w="1905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800" smtClean="0">
                  <a:solidFill>
                    <a:srgbClr val="000000"/>
                  </a:solidFill>
                </a:endParaRPr>
              </a:p>
            </p:txBody>
          </p:sp>
          <p:sp>
            <p:nvSpPr>
              <p:cNvPr id="18451" name="Text Box 10"/>
              <p:cNvSpPr txBox="1">
                <a:spLocks noChangeArrowheads="1"/>
              </p:cNvSpPr>
              <p:nvPr/>
            </p:nvSpPr>
            <p:spPr bwMode="auto">
              <a:xfrm>
                <a:off x="3156" y="3663"/>
                <a:ext cx="432"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50000"/>
                  </a:spcBef>
                  <a:spcAft>
                    <a:spcPct val="0"/>
                  </a:spcAft>
                  <a:buFontTx/>
                  <a:buNone/>
                </a:pPr>
                <a:r>
                  <a:rPr lang="en-US" sz="2800" dirty="0" smtClean="0"/>
                  <a:t>t</a:t>
                </a:r>
                <a:r>
                  <a:rPr lang="en-US" sz="2800" baseline="30000" dirty="0" smtClean="0"/>
                  <a:t>o</a:t>
                </a:r>
                <a:endParaRPr lang="en-US" sz="2800" dirty="0" smtClean="0"/>
              </a:p>
            </p:txBody>
          </p:sp>
        </p:grpSp>
        <p:grpSp>
          <p:nvGrpSpPr>
            <p:cNvPr id="18441" name="Group 12"/>
            <p:cNvGrpSpPr>
              <a:grpSpLocks/>
            </p:cNvGrpSpPr>
            <p:nvPr/>
          </p:nvGrpSpPr>
          <p:grpSpPr bwMode="auto">
            <a:xfrm>
              <a:off x="3075" y="2559"/>
              <a:ext cx="528" cy="327"/>
              <a:chOff x="3072" y="3663"/>
              <a:chExt cx="528" cy="327"/>
            </a:xfrm>
          </p:grpSpPr>
          <p:sp>
            <p:nvSpPr>
              <p:cNvPr id="18448" name="Line 13"/>
              <p:cNvSpPr>
                <a:spLocks noChangeShapeType="1"/>
              </p:cNvSpPr>
              <p:nvPr/>
            </p:nvSpPr>
            <p:spPr bwMode="auto">
              <a:xfrm>
                <a:off x="3072" y="3936"/>
                <a:ext cx="528" cy="0"/>
              </a:xfrm>
              <a:prstGeom prst="line">
                <a:avLst/>
              </a:prstGeom>
              <a:noFill/>
              <a:ln w="1905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800" smtClean="0">
                  <a:solidFill>
                    <a:srgbClr val="000000"/>
                  </a:solidFill>
                </a:endParaRPr>
              </a:p>
            </p:txBody>
          </p:sp>
          <p:sp>
            <p:nvSpPr>
              <p:cNvPr id="18449" name="Text Box 14"/>
              <p:cNvSpPr txBox="1">
                <a:spLocks noChangeArrowheads="1"/>
              </p:cNvSpPr>
              <p:nvPr/>
            </p:nvSpPr>
            <p:spPr bwMode="auto">
              <a:xfrm>
                <a:off x="3156" y="3663"/>
                <a:ext cx="432"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50000"/>
                  </a:spcBef>
                  <a:spcAft>
                    <a:spcPct val="0"/>
                  </a:spcAft>
                  <a:buFontTx/>
                  <a:buNone/>
                </a:pPr>
                <a:r>
                  <a:rPr lang="en-US" sz="2800" dirty="0" smtClean="0"/>
                  <a:t>t</a:t>
                </a:r>
                <a:r>
                  <a:rPr lang="en-US" sz="2800" baseline="30000" dirty="0" smtClean="0"/>
                  <a:t>o</a:t>
                </a:r>
                <a:endParaRPr lang="en-US" sz="2800" dirty="0" smtClean="0"/>
              </a:p>
            </p:txBody>
          </p:sp>
        </p:grpSp>
        <p:grpSp>
          <p:nvGrpSpPr>
            <p:cNvPr id="18442" name="Group 15"/>
            <p:cNvGrpSpPr>
              <a:grpSpLocks/>
            </p:cNvGrpSpPr>
            <p:nvPr/>
          </p:nvGrpSpPr>
          <p:grpSpPr bwMode="auto">
            <a:xfrm>
              <a:off x="2979" y="2076"/>
              <a:ext cx="618" cy="330"/>
              <a:chOff x="2982" y="3681"/>
              <a:chExt cx="618" cy="330"/>
            </a:xfrm>
          </p:grpSpPr>
          <p:sp>
            <p:nvSpPr>
              <p:cNvPr id="18446" name="Line 16"/>
              <p:cNvSpPr>
                <a:spLocks noChangeShapeType="1"/>
              </p:cNvSpPr>
              <p:nvPr/>
            </p:nvSpPr>
            <p:spPr bwMode="auto">
              <a:xfrm>
                <a:off x="3072" y="3936"/>
                <a:ext cx="528" cy="0"/>
              </a:xfrm>
              <a:prstGeom prst="line">
                <a:avLst/>
              </a:prstGeom>
              <a:noFill/>
              <a:ln w="1905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800" smtClean="0">
                  <a:solidFill>
                    <a:srgbClr val="000000"/>
                  </a:solidFill>
                </a:endParaRPr>
              </a:p>
            </p:txBody>
          </p:sp>
          <p:sp>
            <p:nvSpPr>
              <p:cNvPr id="18447" name="Text Box 17"/>
              <p:cNvSpPr txBox="1">
                <a:spLocks noChangeArrowheads="1"/>
              </p:cNvSpPr>
              <p:nvPr/>
            </p:nvSpPr>
            <p:spPr bwMode="auto">
              <a:xfrm>
                <a:off x="2982" y="3681"/>
                <a:ext cx="432"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50000"/>
                  </a:spcBef>
                  <a:spcAft>
                    <a:spcPct val="0"/>
                  </a:spcAft>
                  <a:buFontTx/>
                  <a:buNone/>
                </a:pPr>
                <a:r>
                  <a:rPr lang="en-US" sz="2800" dirty="0" smtClean="0"/>
                  <a:t>  t</a:t>
                </a:r>
                <a:r>
                  <a:rPr lang="en-US" sz="2800" baseline="30000" dirty="0" smtClean="0"/>
                  <a:t>o</a:t>
                </a:r>
                <a:endParaRPr lang="en-US" sz="2800" dirty="0" smtClean="0"/>
              </a:p>
            </p:txBody>
          </p:sp>
        </p:grpSp>
        <p:grpSp>
          <p:nvGrpSpPr>
            <p:cNvPr id="18443" name="Group 18"/>
            <p:cNvGrpSpPr>
              <a:grpSpLocks/>
            </p:cNvGrpSpPr>
            <p:nvPr/>
          </p:nvGrpSpPr>
          <p:grpSpPr bwMode="auto">
            <a:xfrm>
              <a:off x="3072" y="1457"/>
              <a:ext cx="528" cy="327"/>
              <a:chOff x="3072" y="3680"/>
              <a:chExt cx="528" cy="327"/>
            </a:xfrm>
          </p:grpSpPr>
          <p:sp>
            <p:nvSpPr>
              <p:cNvPr id="18444" name="Line 19"/>
              <p:cNvSpPr>
                <a:spLocks noChangeShapeType="1"/>
              </p:cNvSpPr>
              <p:nvPr/>
            </p:nvSpPr>
            <p:spPr bwMode="auto">
              <a:xfrm>
                <a:off x="3072" y="3936"/>
                <a:ext cx="528" cy="0"/>
              </a:xfrm>
              <a:prstGeom prst="line">
                <a:avLst/>
              </a:prstGeom>
              <a:noFill/>
              <a:ln w="1905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800" smtClean="0">
                  <a:solidFill>
                    <a:srgbClr val="000000"/>
                  </a:solidFill>
                </a:endParaRPr>
              </a:p>
            </p:txBody>
          </p:sp>
          <p:sp>
            <p:nvSpPr>
              <p:cNvPr id="18445" name="Text Box 20"/>
              <p:cNvSpPr txBox="1">
                <a:spLocks noChangeArrowheads="1"/>
              </p:cNvSpPr>
              <p:nvPr/>
            </p:nvSpPr>
            <p:spPr bwMode="auto">
              <a:xfrm>
                <a:off x="3149" y="3680"/>
                <a:ext cx="432"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50000"/>
                  </a:spcBef>
                  <a:spcAft>
                    <a:spcPct val="0"/>
                  </a:spcAft>
                  <a:buFontTx/>
                  <a:buNone/>
                </a:pPr>
                <a:r>
                  <a:rPr lang="en-US" sz="2800" dirty="0" smtClean="0"/>
                  <a:t>t</a:t>
                </a:r>
                <a:r>
                  <a:rPr lang="en-US" sz="2800" baseline="30000" dirty="0" smtClean="0"/>
                  <a:t>o</a:t>
                </a:r>
                <a:endParaRPr lang="en-US" sz="2800" dirty="0" smtClean="0"/>
              </a:p>
            </p:txBody>
          </p:sp>
        </p:grpSp>
      </p:grpSp>
    </p:spTree>
    <p:extLst>
      <p:ext uri="{BB962C8B-B14F-4D97-AF65-F5344CB8AC3E}">
        <p14:creationId xmlns:p14="http://schemas.microsoft.com/office/powerpoint/2010/main" val="19789144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381000" y="381000"/>
            <a:ext cx="8382000" cy="1077218"/>
          </a:xfrm>
          <a:prstGeom prst="rect">
            <a:avLst/>
          </a:prstGeom>
          <a:ln/>
          <a:extLst/>
        </p:spPr>
        <p:style>
          <a:lnRef idx="2">
            <a:schemeClr val="accent1"/>
          </a:lnRef>
          <a:fillRef idx="1">
            <a:schemeClr val="lt1"/>
          </a:fillRef>
          <a:effectRef idx="0">
            <a:schemeClr val="accent1"/>
          </a:effectRef>
          <a:fontRef idx="minor">
            <a:schemeClr val="dk1"/>
          </a:fontRef>
        </p:style>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50000"/>
              </a:spcBef>
              <a:spcAft>
                <a:spcPct val="0"/>
              </a:spcAft>
              <a:buFontTx/>
              <a:buNone/>
            </a:pPr>
            <a:r>
              <a:rPr lang="en-US" dirty="0" smtClean="0">
                <a:solidFill>
                  <a:schemeClr val="accent6">
                    <a:lumMod val="50000"/>
                  </a:schemeClr>
                </a:solidFill>
                <a:latin typeface="Times New Roman" panose="02020603050405020304" pitchFamily="18" charset="0"/>
                <a:cs typeface="Times New Roman" panose="02020603050405020304" pitchFamily="18" charset="0"/>
              </a:rPr>
              <a:t>3. </a:t>
            </a:r>
            <a:r>
              <a:rPr lang="en-US" dirty="0" err="1" smtClean="0">
                <a:solidFill>
                  <a:schemeClr val="accent6">
                    <a:lumMod val="50000"/>
                  </a:schemeClr>
                </a:solidFill>
                <a:latin typeface="Times New Roman" panose="02020603050405020304" pitchFamily="18" charset="0"/>
                <a:cs typeface="Times New Roman" panose="02020603050405020304" pitchFamily="18" charset="0"/>
              </a:rPr>
              <a:t>Chọn</a:t>
            </a:r>
            <a:r>
              <a:rPr lang="en-US" dirty="0" smtClean="0">
                <a:solidFill>
                  <a:schemeClr val="accent6">
                    <a:lumMod val="50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50000"/>
                  </a:schemeClr>
                </a:solidFill>
                <a:latin typeface="Times New Roman" panose="02020603050405020304" pitchFamily="18" charset="0"/>
                <a:cs typeface="Times New Roman" panose="02020603050405020304" pitchFamily="18" charset="0"/>
              </a:rPr>
              <a:t>những</a:t>
            </a:r>
            <a:r>
              <a:rPr lang="en-US" dirty="0" smtClean="0">
                <a:solidFill>
                  <a:schemeClr val="accent6">
                    <a:lumMod val="50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50000"/>
                  </a:schemeClr>
                </a:solidFill>
                <a:latin typeface="Times New Roman" panose="02020603050405020304" pitchFamily="18" charset="0"/>
                <a:cs typeface="Times New Roman" panose="02020603050405020304" pitchFamily="18" charset="0"/>
              </a:rPr>
              <a:t>chất</a:t>
            </a:r>
            <a:r>
              <a:rPr lang="en-US" dirty="0" smtClean="0">
                <a:solidFill>
                  <a:schemeClr val="accent6">
                    <a:lumMod val="50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50000"/>
                  </a:schemeClr>
                </a:solidFill>
                <a:latin typeface="Times New Roman" panose="02020603050405020304" pitchFamily="18" charset="0"/>
                <a:cs typeface="Times New Roman" panose="02020603050405020304" pitchFamily="18" charset="0"/>
              </a:rPr>
              <a:t>và</a:t>
            </a:r>
            <a:r>
              <a:rPr lang="en-US" dirty="0" smtClean="0">
                <a:solidFill>
                  <a:schemeClr val="accent6">
                    <a:lumMod val="50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50000"/>
                  </a:schemeClr>
                </a:solidFill>
                <a:latin typeface="Times New Roman" panose="02020603050405020304" pitchFamily="18" charset="0"/>
                <a:cs typeface="Times New Roman" panose="02020603050405020304" pitchFamily="18" charset="0"/>
              </a:rPr>
              <a:t>hệ</a:t>
            </a:r>
            <a:r>
              <a:rPr lang="en-US" dirty="0" smtClean="0">
                <a:solidFill>
                  <a:schemeClr val="accent6">
                    <a:lumMod val="50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50000"/>
                  </a:schemeClr>
                </a:solidFill>
                <a:latin typeface="Times New Roman" panose="02020603050405020304" pitchFamily="18" charset="0"/>
                <a:cs typeface="Times New Roman" panose="02020603050405020304" pitchFamily="18" charset="0"/>
              </a:rPr>
              <a:t>số</a:t>
            </a:r>
            <a:r>
              <a:rPr lang="en-US" dirty="0" smtClean="0">
                <a:solidFill>
                  <a:schemeClr val="accent6">
                    <a:lumMod val="50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50000"/>
                  </a:schemeClr>
                </a:solidFill>
                <a:latin typeface="Times New Roman" panose="02020603050405020304" pitchFamily="18" charset="0"/>
                <a:cs typeface="Times New Roman" panose="02020603050405020304" pitchFamily="18" charset="0"/>
              </a:rPr>
              <a:t>thích</a:t>
            </a:r>
            <a:r>
              <a:rPr lang="en-US" dirty="0" smtClean="0">
                <a:solidFill>
                  <a:schemeClr val="accent6">
                    <a:lumMod val="50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50000"/>
                  </a:schemeClr>
                </a:solidFill>
                <a:latin typeface="Times New Roman" panose="02020603050405020304" pitchFamily="18" charset="0"/>
                <a:cs typeface="Times New Roman" panose="02020603050405020304" pitchFamily="18" charset="0"/>
              </a:rPr>
              <a:t>hợp</a:t>
            </a:r>
            <a:r>
              <a:rPr lang="en-US" dirty="0" smtClean="0">
                <a:solidFill>
                  <a:schemeClr val="accent6">
                    <a:lumMod val="50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50000"/>
                  </a:schemeClr>
                </a:solidFill>
                <a:latin typeface="Times New Roman" panose="02020603050405020304" pitchFamily="18" charset="0"/>
                <a:cs typeface="Times New Roman" panose="02020603050405020304" pitchFamily="18" charset="0"/>
              </a:rPr>
              <a:t>điền</a:t>
            </a:r>
            <a:r>
              <a:rPr lang="en-US" dirty="0" smtClean="0">
                <a:solidFill>
                  <a:schemeClr val="accent6">
                    <a:lumMod val="50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50000"/>
                  </a:schemeClr>
                </a:solidFill>
                <a:latin typeface="Times New Roman" panose="02020603050405020304" pitchFamily="18" charset="0"/>
                <a:cs typeface="Times New Roman" panose="02020603050405020304" pitchFamily="18" charset="0"/>
              </a:rPr>
              <a:t>vào</a:t>
            </a:r>
            <a:r>
              <a:rPr lang="en-US" dirty="0" smtClean="0">
                <a:solidFill>
                  <a:schemeClr val="accent6">
                    <a:lumMod val="50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50000"/>
                  </a:schemeClr>
                </a:solidFill>
                <a:latin typeface="Times New Roman" panose="02020603050405020304" pitchFamily="18" charset="0"/>
                <a:cs typeface="Times New Roman" panose="02020603050405020304" pitchFamily="18" charset="0"/>
              </a:rPr>
              <a:t>chỗ</a:t>
            </a:r>
            <a:r>
              <a:rPr lang="en-US" dirty="0" smtClean="0">
                <a:solidFill>
                  <a:schemeClr val="accent6">
                    <a:lumMod val="50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50000"/>
                  </a:schemeClr>
                </a:solidFill>
                <a:latin typeface="Times New Roman" panose="02020603050405020304" pitchFamily="18" charset="0"/>
                <a:cs typeface="Times New Roman" panose="02020603050405020304" pitchFamily="18" charset="0"/>
              </a:rPr>
              <a:t>trống</a:t>
            </a:r>
            <a:r>
              <a:rPr lang="en-US" dirty="0" smtClean="0">
                <a:solidFill>
                  <a:schemeClr val="accent6">
                    <a:lumMod val="50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50000"/>
                  </a:schemeClr>
                </a:solidFill>
                <a:latin typeface="Times New Roman" panose="02020603050405020304" pitchFamily="18" charset="0"/>
                <a:cs typeface="Times New Roman" panose="02020603050405020304" pitchFamily="18" charset="0"/>
              </a:rPr>
              <a:t>trong</a:t>
            </a:r>
            <a:r>
              <a:rPr lang="en-US" dirty="0" smtClean="0">
                <a:solidFill>
                  <a:schemeClr val="accent6">
                    <a:lumMod val="50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50000"/>
                  </a:schemeClr>
                </a:solidFill>
                <a:latin typeface="Times New Roman" panose="02020603050405020304" pitchFamily="18" charset="0"/>
                <a:cs typeface="Times New Roman" panose="02020603050405020304" pitchFamily="18" charset="0"/>
              </a:rPr>
              <a:t>các</a:t>
            </a:r>
            <a:r>
              <a:rPr lang="en-US" dirty="0" smtClean="0">
                <a:solidFill>
                  <a:schemeClr val="accent6">
                    <a:lumMod val="50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50000"/>
                  </a:schemeClr>
                </a:solidFill>
                <a:latin typeface="Times New Roman" panose="02020603050405020304" pitchFamily="18" charset="0"/>
                <a:cs typeface="Times New Roman" panose="02020603050405020304" pitchFamily="18" charset="0"/>
              </a:rPr>
              <a:t>phương</a:t>
            </a:r>
            <a:r>
              <a:rPr lang="en-US" dirty="0" smtClean="0">
                <a:solidFill>
                  <a:schemeClr val="accent6">
                    <a:lumMod val="50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50000"/>
                  </a:schemeClr>
                </a:solidFill>
                <a:latin typeface="Times New Roman" panose="02020603050405020304" pitchFamily="18" charset="0"/>
                <a:cs typeface="Times New Roman" panose="02020603050405020304" pitchFamily="18" charset="0"/>
              </a:rPr>
              <a:t>trình</a:t>
            </a:r>
            <a:r>
              <a:rPr lang="en-US" dirty="0" smtClean="0">
                <a:solidFill>
                  <a:schemeClr val="accent6">
                    <a:lumMod val="50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50000"/>
                  </a:schemeClr>
                </a:solidFill>
                <a:latin typeface="Times New Roman" panose="02020603050405020304" pitchFamily="18" charset="0"/>
                <a:cs typeface="Times New Roman" panose="02020603050405020304" pitchFamily="18" charset="0"/>
              </a:rPr>
              <a:t>phản</a:t>
            </a:r>
            <a:r>
              <a:rPr lang="en-US" dirty="0" smtClean="0">
                <a:solidFill>
                  <a:schemeClr val="accent6">
                    <a:lumMod val="50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50000"/>
                  </a:schemeClr>
                </a:solidFill>
                <a:latin typeface="Times New Roman" panose="02020603050405020304" pitchFamily="18" charset="0"/>
                <a:cs typeface="Times New Roman" panose="02020603050405020304" pitchFamily="18" charset="0"/>
              </a:rPr>
              <a:t>ứng</a:t>
            </a:r>
            <a:r>
              <a:rPr lang="en-US" dirty="0" smtClean="0">
                <a:solidFill>
                  <a:schemeClr val="accent6">
                    <a:lumMod val="50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50000"/>
                  </a:schemeClr>
                </a:solidFill>
                <a:latin typeface="Times New Roman" panose="02020603050405020304" pitchFamily="18" charset="0"/>
                <a:cs typeface="Times New Roman" panose="02020603050405020304" pitchFamily="18" charset="0"/>
              </a:rPr>
              <a:t>sau</a:t>
            </a:r>
            <a:r>
              <a:rPr lang="en-US" dirty="0" smtClean="0">
                <a:solidFill>
                  <a:schemeClr val="accent6">
                    <a:lumMod val="50000"/>
                  </a:schemeClr>
                </a:solidFill>
                <a:latin typeface="Times New Roman" panose="02020603050405020304" pitchFamily="18" charset="0"/>
                <a:cs typeface="Times New Roman" panose="02020603050405020304" pitchFamily="18" charset="0"/>
              </a:rPr>
              <a:t>:</a:t>
            </a:r>
          </a:p>
        </p:txBody>
      </p:sp>
      <p:sp>
        <p:nvSpPr>
          <p:cNvPr id="19459" name="Text Box 4"/>
          <p:cNvSpPr txBox="1">
            <a:spLocks noChangeArrowheads="1"/>
          </p:cNvSpPr>
          <p:nvPr/>
        </p:nvSpPr>
        <p:spPr bwMode="auto">
          <a:xfrm>
            <a:off x="942264" y="1955628"/>
            <a:ext cx="8229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50000"/>
              </a:spcBef>
              <a:spcAft>
                <a:spcPct val="0"/>
              </a:spcAft>
              <a:buFontTx/>
              <a:buNone/>
            </a:pPr>
            <a:r>
              <a:rPr lang="en-US" sz="2800" dirty="0" smtClean="0">
                <a:latin typeface="Times New Roman" panose="02020603050405020304" pitchFamily="18" charset="0"/>
                <a:cs typeface="Times New Roman" panose="02020603050405020304" pitchFamily="18" charset="0"/>
              </a:rPr>
              <a:t>a)    … P	+ …….		… P</a:t>
            </a:r>
            <a:r>
              <a:rPr lang="en-US" sz="2800" baseline="-25000" dirty="0" smtClean="0">
                <a:latin typeface="Times New Roman" panose="02020603050405020304" pitchFamily="18" charset="0"/>
                <a:cs typeface="Times New Roman" panose="02020603050405020304" pitchFamily="18" charset="0"/>
              </a:rPr>
              <a:t>2</a:t>
            </a:r>
            <a:r>
              <a:rPr lang="en-US" sz="2800" dirty="0" smtClean="0">
                <a:latin typeface="Times New Roman" panose="02020603050405020304" pitchFamily="18" charset="0"/>
                <a:cs typeface="Times New Roman" panose="02020603050405020304" pitchFamily="18" charset="0"/>
              </a:rPr>
              <a:t>O</a:t>
            </a:r>
            <a:r>
              <a:rPr lang="en-US" sz="2800" baseline="-25000" dirty="0" smtClean="0">
                <a:latin typeface="Times New Roman" panose="02020603050405020304" pitchFamily="18" charset="0"/>
                <a:cs typeface="Times New Roman" panose="02020603050405020304" pitchFamily="18" charset="0"/>
              </a:rPr>
              <a:t>5</a:t>
            </a:r>
          </a:p>
        </p:txBody>
      </p:sp>
      <p:sp>
        <p:nvSpPr>
          <p:cNvPr id="19460" name="Text Box 5"/>
          <p:cNvSpPr txBox="1">
            <a:spLocks noChangeArrowheads="1"/>
          </p:cNvSpPr>
          <p:nvPr/>
        </p:nvSpPr>
        <p:spPr bwMode="auto">
          <a:xfrm>
            <a:off x="924067" y="2917031"/>
            <a:ext cx="7620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50000"/>
              </a:spcBef>
              <a:spcAft>
                <a:spcPct val="0"/>
              </a:spcAft>
              <a:buFontTx/>
              <a:buNone/>
            </a:pPr>
            <a:r>
              <a:rPr lang="en-US" sz="2800" dirty="0" smtClean="0">
                <a:latin typeface="Times New Roman" panose="02020603050405020304" pitchFamily="18" charset="0"/>
                <a:cs typeface="Times New Roman" panose="02020603050405020304" pitchFamily="18" charset="0"/>
              </a:rPr>
              <a:t>b)     ………+ O</a:t>
            </a:r>
            <a:r>
              <a:rPr lang="en-US" sz="2800" baseline="-25000" dirty="0" smtClean="0">
                <a:latin typeface="Times New Roman" panose="02020603050405020304" pitchFamily="18" charset="0"/>
                <a:cs typeface="Times New Roman" panose="02020603050405020304" pitchFamily="18" charset="0"/>
              </a:rPr>
              <a:t>2</a:t>
            </a:r>
            <a:r>
              <a:rPr lang="en-US" sz="2800" dirty="0" smtClean="0">
                <a:latin typeface="Times New Roman" panose="02020603050405020304" pitchFamily="18" charset="0"/>
                <a:cs typeface="Times New Roman" panose="02020603050405020304" pitchFamily="18" charset="0"/>
              </a:rPr>
              <a:t>			SO</a:t>
            </a:r>
            <a:r>
              <a:rPr lang="en-US" sz="2800" baseline="-25000" dirty="0" smtClean="0">
                <a:latin typeface="Times New Roman" panose="02020603050405020304" pitchFamily="18" charset="0"/>
                <a:cs typeface="Times New Roman" panose="02020603050405020304" pitchFamily="18" charset="0"/>
              </a:rPr>
              <a:t>2</a:t>
            </a:r>
          </a:p>
        </p:txBody>
      </p:sp>
      <p:sp>
        <p:nvSpPr>
          <p:cNvPr id="19461" name="Text Box 6"/>
          <p:cNvSpPr txBox="1">
            <a:spLocks noChangeArrowheads="1"/>
          </p:cNvSpPr>
          <p:nvPr/>
        </p:nvSpPr>
        <p:spPr bwMode="auto">
          <a:xfrm>
            <a:off x="914400" y="3810000"/>
            <a:ext cx="7696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50000"/>
              </a:spcBef>
              <a:spcAft>
                <a:spcPct val="0"/>
              </a:spcAft>
              <a:buFontTx/>
              <a:buNone/>
            </a:pPr>
            <a:r>
              <a:rPr lang="en-US" sz="2800" dirty="0" smtClean="0">
                <a:latin typeface="Times New Roman" panose="02020603050405020304" pitchFamily="18" charset="0"/>
                <a:cs typeface="Times New Roman" panose="02020603050405020304" pitchFamily="18" charset="0"/>
              </a:rPr>
              <a:t>c)     … H</a:t>
            </a:r>
            <a:r>
              <a:rPr lang="en-US" sz="2800" baseline="-25000" dirty="0" smtClean="0">
                <a:latin typeface="Times New Roman" panose="02020603050405020304" pitchFamily="18" charset="0"/>
                <a:cs typeface="Times New Roman" panose="02020603050405020304" pitchFamily="18" charset="0"/>
              </a:rPr>
              <a:t>2</a:t>
            </a:r>
            <a:r>
              <a:rPr lang="en-US" sz="2800" dirty="0" smtClean="0">
                <a:latin typeface="Times New Roman" panose="02020603050405020304" pitchFamily="18" charset="0"/>
                <a:cs typeface="Times New Roman" panose="02020603050405020304" pitchFamily="18" charset="0"/>
              </a:rPr>
              <a:t>	+ O</a:t>
            </a:r>
            <a:r>
              <a:rPr lang="en-US" sz="2800" baseline="-25000" dirty="0" smtClean="0">
                <a:latin typeface="Times New Roman" panose="02020603050405020304" pitchFamily="18" charset="0"/>
                <a:cs typeface="Times New Roman" panose="02020603050405020304" pitchFamily="18" charset="0"/>
              </a:rPr>
              <a:t>2</a:t>
            </a:r>
            <a:r>
              <a:rPr lang="en-US" sz="2800" dirty="0" smtClean="0">
                <a:latin typeface="Times New Roman" panose="02020603050405020304" pitchFamily="18" charset="0"/>
                <a:cs typeface="Times New Roman" panose="02020603050405020304" pitchFamily="18" charset="0"/>
              </a:rPr>
              <a:t>			 ………..</a:t>
            </a:r>
            <a:endParaRPr lang="en-US" sz="2800" baseline="-25000" dirty="0" smtClean="0">
              <a:latin typeface="Times New Roman" panose="02020603050405020304" pitchFamily="18" charset="0"/>
              <a:cs typeface="Times New Roman" panose="02020603050405020304" pitchFamily="18" charset="0"/>
            </a:endParaRPr>
          </a:p>
        </p:txBody>
      </p:sp>
      <p:sp>
        <p:nvSpPr>
          <p:cNvPr id="19462" name="Text Box 7"/>
          <p:cNvSpPr txBox="1">
            <a:spLocks noChangeArrowheads="1"/>
          </p:cNvSpPr>
          <p:nvPr/>
        </p:nvSpPr>
        <p:spPr bwMode="auto">
          <a:xfrm>
            <a:off x="935440" y="4635400"/>
            <a:ext cx="70770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50000"/>
              </a:spcBef>
              <a:spcAft>
                <a:spcPct val="0"/>
              </a:spcAft>
              <a:buFontTx/>
              <a:buNone/>
            </a:pPr>
            <a:r>
              <a:rPr lang="en-US" sz="2800" dirty="0">
                <a:latin typeface="Times New Roman" panose="02020603050405020304" pitchFamily="18" charset="0"/>
                <a:cs typeface="Times New Roman" panose="02020603050405020304" pitchFamily="18" charset="0"/>
              </a:rPr>
              <a:t>d</a:t>
            </a:r>
            <a:r>
              <a:rPr lang="en-US" sz="2800" dirty="0" smtClean="0">
                <a:latin typeface="Times New Roman" panose="02020603050405020304" pitchFamily="18" charset="0"/>
                <a:cs typeface="Times New Roman" panose="02020603050405020304" pitchFamily="18" charset="0"/>
              </a:rPr>
              <a:t>)    ……..	+ ……		CO</a:t>
            </a:r>
            <a:r>
              <a:rPr lang="en-US" sz="2800" baseline="-25000" dirty="0" smtClean="0">
                <a:latin typeface="Times New Roman" panose="02020603050405020304" pitchFamily="18" charset="0"/>
                <a:cs typeface="Times New Roman" panose="02020603050405020304" pitchFamily="18" charset="0"/>
              </a:rPr>
              <a:t>2</a:t>
            </a:r>
          </a:p>
        </p:txBody>
      </p:sp>
      <p:grpSp>
        <p:nvGrpSpPr>
          <p:cNvPr id="19463" name="Group 8"/>
          <p:cNvGrpSpPr>
            <a:grpSpLocks/>
          </p:cNvGrpSpPr>
          <p:nvPr/>
        </p:nvGrpSpPr>
        <p:grpSpPr bwMode="auto">
          <a:xfrm>
            <a:off x="4410075" y="4419600"/>
            <a:ext cx="838200" cy="519113"/>
            <a:chOff x="3072" y="3663"/>
            <a:chExt cx="528" cy="327"/>
          </a:xfrm>
        </p:grpSpPr>
        <p:sp>
          <p:nvSpPr>
            <p:cNvPr id="19481" name="Line 9"/>
            <p:cNvSpPr>
              <a:spLocks noChangeShapeType="1"/>
            </p:cNvSpPr>
            <p:nvPr/>
          </p:nvSpPr>
          <p:spPr bwMode="auto">
            <a:xfrm>
              <a:off x="3072" y="3936"/>
              <a:ext cx="528" cy="0"/>
            </a:xfrm>
            <a:prstGeom prst="line">
              <a:avLst/>
            </a:prstGeom>
            <a:noFill/>
            <a:ln w="1905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800" smtClean="0">
                <a:solidFill>
                  <a:srgbClr val="000000"/>
                </a:solidFill>
              </a:endParaRPr>
            </a:p>
          </p:txBody>
        </p:sp>
        <p:sp>
          <p:nvSpPr>
            <p:cNvPr id="19482" name="Text Box 10"/>
            <p:cNvSpPr txBox="1">
              <a:spLocks noChangeArrowheads="1"/>
            </p:cNvSpPr>
            <p:nvPr/>
          </p:nvSpPr>
          <p:spPr bwMode="auto">
            <a:xfrm>
              <a:off x="3156" y="3663"/>
              <a:ext cx="432"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50000"/>
                </a:spcBef>
                <a:spcAft>
                  <a:spcPct val="0"/>
                </a:spcAft>
                <a:buFontTx/>
                <a:buNone/>
              </a:pPr>
              <a:r>
                <a:rPr lang="en-US" sz="2800" dirty="0" smtClean="0"/>
                <a:t>t</a:t>
              </a:r>
              <a:r>
                <a:rPr lang="en-US" sz="2800" baseline="30000" dirty="0" smtClean="0"/>
                <a:t>o</a:t>
              </a:r>
              <a:endParaRPr lang="en-US" sz="2800" dirty="0" smtClean="0"/>
            </a:p>
          </p:txBody>
        </p:sp>
      </p:grpSp>
      <p:grpSp>
        <p:nvGrpSpPr>
          <p:cNvPr id="19464" name="Group 11"/>
          <p:cNvGrpSpPr>
            <a:grpSpLocks/>
          </p:cNvGrpSpPr>
          <p:nvPr/>
        </p:nvGrpSpPr>
        <p:grpSpPr bwMode="auto">
          <a:xfrm>
            <a:off x="4386263" y="3700463"/>
            <a:ext cx="838200" cy="519112"/>
            <a:chOff x="3072" y="3663"/>
            <a:chExt cx="528" cy="327"/>
          </a:xfrm>
        </p:grpSpPr>
        <p:sp>
          <p:nvSpPr>
            <p:cNvPr id="19479" name="Line 12"/>
            <p:cNvSpPr>
              <a:spLocks noChangeShapeType="1"/>
            </p:cNvSpPr>
            <p:nvPr/>
          </p:nvSpPr>
          <p:spPr bwMode="auto">
            <a:xfrm>
              <a:off x="3072" y="3936"/>
              <a:ext cx="528" cy="0"/>
            </a:xfrm>
            <a:prstGeom prst="line">
              <a:avLst/>
            </a:prstGeom>
            <a:noFill/>
            <a:ln w="1905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800" smtClean="0">
                <a:solidFill>
                  <a:srgbClr val="000000"/>
                </a:solidFill>
              </a:endParaRPr>
            </a:p>
          </p:txBody>
        </p:sp>
        <p:sp>
          <p:nvSpPr>
            <p:cNvPr id="19480" name="Text Box 13"/>
            <p:cNvSpPr txBox="1">
              <a:spLocks noChangeArrowheads="1"/>
            </p:cNvSpPr>
            <p:nvPr/>
          </p:nvSpPr>
          <p:spPr bwMode="auto">
            <a:xfrm>
              <a:off x="3156" y="3663"/>
              <a:ext cx="432"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50000"/>
                </a:spcBef>
                <a:spcAft>
                  <a:spcPct val="0"/>
                </a:spcAft>
                <a:buFontTx/>
                <a:buNone/>
              </a:pPr>
              <a:r>
                <a:rPr lang="en-US" sz="2800" dirty="0" smtClean="0"/>
                <a:t>t</a:t>
              </a:r>
              <a:r>
                <a:rPr lang="en-US" sz="2800" baseline="30000" dirty="0" smtClean="0"/>
                <a:t>o</a:t>
              </a:r>
              <a:endParaRPr lang="en-US" sz="2800" dirty="0" smtClean="0"/>
            </a:p>
          </p:txBody>
        </p:sp>
      </p:grpSp>
      <p:grpSp>
        <p:nvGrpSpPr>
          <p:cNvPr id="19465" name="Group 14"/>
          <p:cNvGrpSpPr>
            <a:grpSpLocks/>
          </p:cNvGrpSpPr>
          <p:nvPr/>
        </p:nvGrpSpPr>
        <p:grpSpPr bwMode="auto">
          <a:xfrm>
            <a:off x="4371975" y="2900363"/>
            <a:ext cx="838200" cy="519112"/>
            <a:chOff x="3072" y="3663"/>
            <a:chExt cx="528" cy="327"/>
          </a:xfrm>
        </p:grpSpPr>
        <p:sp>
          <p:nvSpPr>
            <p:cNvPr id="19477" name="Line 15"/>
            <p:cNvSpPr>
              <a:spLocks noChangeShapeType="1"/>
            </p:cNvSpPr>
            <p:nvPr/>
          </p:nvSpPr>
          <p:spPr bwMode="auto">
            <a:xfrm>
              <a:off x="3072" y="3936"/>
              <a:ext cx="528" cy="0"/>
            </a:xfrm>
            <a:prstGeom prst="line">
              <a:avLst/>
            </a:prstGeom>
            <a:noFill/>
            <a:ln w="1905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800" smtClean="0">
                <a:solidFill>
                  <a:srgbClr val="000000"/>
                </a:solidFill>
              </a:endParaRPr>
            </a:p>
          </p:txBody>
        </p:sp>
        <p:sp>
          <p:nvSpPr>
            <p:cNvPr id="19478" name="Text Box 16"/>
            <p:cNvSpPr txBox="1">
              <a:spLocks noChangeArrowheads="1"/>
            </p:cNvSpPr>
            <p:nvPr/>
          </p:nvSpPr>
          <p:spPr bwMode="auto">
            <a:xfrm>
              <a:off x="3156" y="3663"/>
              <a:ext cx="432"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50000"/>
                </a:spcBef>
                <a:spcAft>
                  <a:spcPct val="0"/>
                </a:spcAft>
                <a:buFontTx/>
                <a:buNone/>
              </a:pPr>
              <a:r>
                <a:rPr lang="en-US" sz="2800" dirty="0" smtClean="0"/>
                <a:t>t</a:t>
              </a:r>
              <a:r>
                <a:rPr lang="en-US" sz="2800" baseline="30000" dirty="0" smtClean="0"/>
                <a:t>o</a:t>
              </a:r>
              <a:endParaRPr lang="en-US" sz="2800" dirty="0" smtClean="0"/>
            </a:p>
          </p:txBody>
        </p:sp>
      </p:grpSp>
      <p:grpSp>
        <p:nvGrpSpPr>
          <p:cNvPr id="19466" name="Group 17"/>
          <p:cNvGrpSpPr>
            <a:grpSpLocks/>
          </p:cNvGrpSpPr>
          <p:nvPr/>
        </p:nvGrpSpPr>
        <p:grpSpPr bwMode="auto">
          <a:xfrm>
            <a:off x="4386263" y="1905000"/>
            <a:ext cx="838200" cy="519113"/>
            <a:chOff x="3072" y="3663"/>
            <a:chExt cx="528" cy="327"/>
          </a:xfrm>
        </p:grpSpPr>
        <p:sp>
          <p:nvSpPr>
            <p:cNvPr id="19475" name="Line 18"/>
            <p:cNvSpPr>
              <a:spLocks noChangeShapeType="1"/>
            </p:cNvSpPr>
            <p:nvPr/>
          </p:nvSpPr>
          <p:spPr bwMode="auto">
            <a:xfrm>
              <a:off x="3072" y="3936"/>
              <a:ext cx="528" cy="0"/>
            </a:xfrm>
            <a:prstGeom prst="line">
              <a:avLst/>
            </a:prstGeom>
            <a:noFill/>
            <a:ln w="1905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800" smtClean="0">
                <a:solidFill>
                  <a:srgbClr val="000000"/>
                </a:solidFill>
              </a:endParaRPr>
            </a:p>
          </p:txBody>
        </p:sp>
        <p:sp>
          <p:nvSpPr>
            <p:cNvPr id="19476" name="Text Box 19"/>
            <p:cNvSpPr txBox="1">
              <a:spLocks noChangeArrowheads="1"/>
            </p:cNvSpPr>
            <p:nvPr/>
          </p:nvSpPr>
          <p:spPr bwMode="auto">
            <a:xfrm>
              <a:off x="3156" y="3663"/>
              <a:ext cx="432"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50000"/>
                </a:spcBef>
                <a:spcAft>
                  <a:spcPct val="0"/>
                </a:spcAft>
                <a:buFontTx/>
                <a:buNone/>
              </a:pPr>
              <a:r>
                <a:rPr lang="en-US" sz="2800" dirty="0" smtClean="0"/>
                <a:t>t</a:t>
              </a:r>
              <a:r>
                <a:rPr lang="en-US" sz="2800" baseline="30000" dirty="0" smtClean="0"/>
                <a:t>o</a:t>
              </a:r>
              <a:endParaRPr lang="en-US" sz="2800" dirty="0" smtClean="0"/>
            </a:p>
          </p:txBody>
        </p:sp>
      </p:grpSp>
      <p:sp>
        <p:nvSpPr>
          <p:cNvPr id="37908" name="Text Box 20"/>
          <p:cNvSpPr txBox="1">
            <a:spLocks noChangeArrowheads="1"/>
          </p:cNvSpPr>
          <p:nvPr/>
        </p:nvSpPr>
        <p:spPr bwMode="auto">
          <a:xfrm>
            <a:off x="1731064" y="1913660"/>
            <a:ext cx="609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50000"/>
              </a:spcBef>
              <a:spcAft>
                <a:spcPct val="0"/>
              </a:spcAft>
              <a:buFontTx/>
              <a:buNone/>
            </a:pPr>
            <a:r>
              <a:rPr lang="en-US" sz="2800" dirty="0" smtClean="0">
                <a:solidFill>
                  <a:srgbClr val="FF0000"/>
                </a:solidFill>
              </a:rPr>
              <a:t>4</a:t>
            </a:r>
          </a:p>
        </p:txBody>
      </p:sp>
      <p:sp>
        <p:nvSpPr>
          <p:cNvPr id="37909" name="Text Box 21"/>
          <p:cNvSpPr txBox="1">
            <a:spLocks noChangeArrowheads="1"/>
          </p:cNvSpPr>
          <p:nvPr/>
        </p:nvSpPr>
        <p:spPr bwMode="auto">
          <a:xfrm>
            <a:off x="3100035" y="1905000"/>
            <a:ext cx="8382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50000"/>
              </a:spcBef>
              <a:spcAft>
                <a:spcPct val="0"/>
              </a:spcAft>
              <a:buFontTx/>
              <a:buNone/>
            </a:pPr>
            <a:r>
              <a:rPr lang="en-US" sz="2800" dirty="0" smtClean="0">
                <a:solidFill>
                  <a:srgbClr val="FF0000"/>
                </a:solidFill>
              </a:rPr>
              <a:t>5O</a:t>
            </a:r>
            <a:r>
              <a:rPr lang="en-US" sz="2800" baseline="-25000" dirty="0" smtClean="0">
                <a:solidFill>
                  <a:srgbClr val="FF0000"/>
                </a:solidFill>
              </a:rPr>
              <a:t>2</a:t>
            </a:r>
            <a:endParaRPr lang="en-US" sz="2800" dirty="0" smtClean="0">
              <a:solidFill>
                <a:srgbClr val="FF0000"/>
              </a:solidFill>
            </a:endParaRPr>
          </a:p>
        </p:txBody>
      </p:sp>
      <p:sp>
        <p:nvSpPr>
          <p:cNvPr id="37911" name="Text Box 23"/>
          <p:cNvSpPr txBox="1">
            <a:spLocks noChangeArrowheads="1"/>
          </p:cNvSpPr>
          <p:nvPr/>
        </p:nvSpPr>
        <p:spPr bwMode="auto">
          <a:xfrm>
            <a:off x="5562600" y="3790950"/>
            <a:ext cx="1143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50000"/>
              </a:spcBef>
              <a:spcAft>
                <a:spcPct val="0"/>
              </a:spcAft>
              <a:buFontTx/>
              <a:buNone/>
            </a:pPr>
            <a:r>
              <a:rPr lang="en-US" sz="2800" dirty="0" smtClean="0">
                <a:solidFill>
                  <a:srgbClr val="FF0000"/>
                </a:solidFill>
              </a:rPr>
              <a:t>2H</a:t>
            </a:r>
            <a:r>
              <a:rPr lang="en-US" sz="2800" baseline="-25000" dirty="0" smtClean="0">
                <a:solidFill>
                  <a:srgbClr val="FF0000"/>
                </a:solidFill>
              </a:rPr>
              <a:t>2</a:t>
            </a:r>
            <a:r>
              <a:rPr lang="en-US" sz="2800" dirty="0" smtClean="0">
                <a:solidFill>
                  <a:srgbClr val="FF0000"/>
                </a:solidFill>
              </a:rPr>
              <a:t>O</a:t>
            </a:r>
            <a:endParaRPr lang="en-US" sz="2800" baseline="-25000" dirty="0" smtClean="0">
              <a:solidFill>
                <a:srgbClr val="FF0000"/>
              </a:solidFill>
            </a:endParaRPr>
          </a:p>
        </p:txBody>
      </p:sp>
      <p:sp>
        <p:nvSpPr>
          <p:cNvPr id="37912" name="Text Box 24"/>
          <p:cNvSpPr txBox="1">
            <a:spLocks noChangeArrowheads="1"/>
          </p:cNvSpPr>
          <p:nvPr/>
        </p:nvSpPr>
        <p:spPr bwMode="auto">
          <a:xfrm>
            <a:off x="1938410" y="2888217"/>
            <a:ext cx="6096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50000"/>
              </a:spcBef>
              <a:spcAft>
                <a:spcPct val="0"/>
              </a:spcAft>
              <a:buFontTx/>
              <a:buNone/>
            </a:pPr>
            <a:r>
              <a:rPr lang="en-US" sz="2800" dirty="0" smtClean="0">
                <a:solidFill>
                  <a:srgbClr val="FF0000"/>
                </a:solidFill>
              </a:rPr>
              <a:t>S</a:t>
            </a:r>
          </a:p>
        </p:txBody>
      </p:sp>
      <p:sp>
        <p:nvSpPr>
          <p:cNvPr id="37913" name="Text Box 25"/>
          <p:cNvSpPr txBox="1">
            <a:spLocks noChangeArrowheads="1"/>
          </p:cNvSpPr>
          <p:nvPr/>
        </p:nvSpPr>
        <p:spPr bwMode="auto">
          <a:xfrm>
            <a:off x="5635566" y="1896233"/>
            <a:ext cx="609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50000"/>
              </a:spcBef>
              <a:spcAft>
                <a:spcPct val="0"/>
              </a:spcAft>
              <a:buFontTx/>
              <a:buNone/>
            </a:pPr>
            <a:r>
              <a:rPr lang="en-US" sz="2800" dirty="0" smtClean="0">
                <a:solidFill>
                  <a:srgbClr val="FF0000"/>
                </a:solidFill>
              </a:rPr>
              <a:t>2</a:t>
            </a:r>
          </a:p>
        </p:txBody>
      </p:sp>
      <p:sp>
        <p:nvSpPr>
          <p:cNvPr id="37914" name="Text Box 26"/>
          <p:cNvSpPr txBox="1">
            <a:spLocks noChangeArrowheads="1"/>
          </p:cNvSpPr>
          <p:nvPr/>
        </p:nvSpPr>
        <p:spPr bwMode="auto">
          <a:xfrm>
            <a:off x="1809750" y="3810000"/>
            <a:ext cx="609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50000"/>
              </a:spcBef>
              <a:spcAft>
                <a:spcPct val="0"/>
              </a:spcAft>
              <a:buFontTx/>
              <a:buNone/>
            </a:pPr>
            <a:r>
              <a:rPr lang="en-US" sz="2800" dirty="0" smtClean="0">
                <a:solidFill>
                  <a:srgbClr val="FF0000"/>
                </a:solidFill>
              </a:rPr>
              <a:t>2</a:t>
            </a:r>
          </a:p>
        </p:txBody>
      </p:sp>
      <p:sp>
        <p:nvSpPr>
          <p:cNvPr id="37915" name="Text Box 27"/>
          <p:cNvSpPr txBox="1">
            <a:spLocks noChangeArrowheads="1"/>
          </p:cNvSpPr>
          <p:nvPr/>
        </p:nvSpPr>
        <p:spPr bwMode="auto">
          <a:xfrm>
            <a:off x="1938410" y="4633340"/>
            <a:ext cx="609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50000"/>
              </a:spcBef>
              <a:spcAft>
                <a:spcPct val="0"/>
              </a:spcAft>
              <a:buFontTx/>
              <a:buNone/>
            </a:pPr>
            <a:r>
              <a:rPr lang="en-US" sz="2800" dirty="0" smtClean="0">
                <a:solidFill>
                  <a:srgbClr val="FF0000"/>
                </a:solidFill>
              </a:rPr>
              <a:t>C</a:t>
            </a:r>
          </a:p>
        </p:txBody>
      </p:sp>
      <p:sp>
        <p:nvSpPr>
          <p:cNvPr id="37916" name="Text Box 28"/>
          <p:cNvSpPr txBox="1">
            <a:spLocks noChangeArrowheads="1"/>
          </p:cNvSpPr>
          <p:nvPr/>
        </p:nvSpPr>
        <p:spPr bwMode="auto">
          <a:xfrm>
            <a:off x="3007518" y="4593432"/>
            <a:ext cx="890588"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50000"/>
              </a:spcBef>
              <a:spcAft>
                <a:spcPct val="0"/>
              </a:spcAft>
              <a:buFontTx/>
              <a:buNone/>
            </a:pPr>
            <a:r>
              <a:rPr lang="en-US" sz="2800" dirty="0" smtClean="0">
                <a:solidFill>
                  <a:srgbClr val="FF0000"/>
                </a:solidFill>
              </a:rPr>
              <a:t>O</a:t>
            </a:r>
            <a:r>
              <a:rPr lang="en-US" sz="2800" baseline="-25000" dirty="0" smtClean="0">
                <a:solidFill>
                  <a:srgbClr val="FF0000"/>
                </a:solidFill>
              </a:rPr>
              <a:t>2</a:t>
            </a:r>
          </a:p>
        </p:txBody>
      </p:sp>
    </p:spTree>
    <p:extLst>
      <p:ext uri="{BB962C8B-B14F-4D97-AF65-F5344CB8AC3E}">
        <p14:creationId xmlns:p14="http://schemas.microsoft.com/office/powerpoint/2010/main" val="9555064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37908"/>
                                        </p:tgtEl>
                                        <p:attrNameLst>
                                          <p:attrName>style.visibility</p:attrName>
                                        </p:attrNameLst>
                                      </p:cBhvr>
                                      <p:to>
                                        <p:strVal val="visible"/>
                                      </p:to>
                                    </p:set>
                                    <p:anim calcmode="lin" valueType="num">
                                      <p:cBhvr>
                                        <p:cTn id="7" dur="500" fill="hold"/>
                                        <p:tgtEl>
                                          <p:spTgt spid="37908"/>
                                        </p:tgtEl>
                                        <p:attrNameLst>
                                          <p:attrName>ppt_w</p:attrName>
                                        </p:attrNameLst>
                                      </p:cBhvr>
                                      <p:tavLst>
                                        <p:tav tm="0">
                                          <p:val>
                                            <p:fltVal val="0"/>
                                          </p:val>
                                        </p:tav>
                                        <p:tav tm="100000">
                                          <p:val>
                                            <p:strVal val="#ppt_w"/>
                                          </p:val>
                                        </p:tav>
                                      </p:tavLst>
                                    </p:anim>
                                    <p:anim calcmode="lin" valueType="num">
                                      <p:cBhvr>
                                        <p:cTn id="8" dur="500" fill="hold"/>
                                        <p:tgtEl>
                                          <p:spTgt spid="37908"/>
                                        </p:tgtEl>
                                        <p:attrNameLst>
                                          <p:attrName>ppt_h</p:attrName>
                                        </p:attrNameLst>
                                      </p:cBhvr>
                                      <p:tavLst>
                                        <p:tav tm="0">
                                          <p:val>
                                            <p:fltVal val="0"/>
                                          </p:val>
                                        </p:tav>
                                        <p:tav tm="100000">
                                          <p:val>
                                            <p:strVal val="#ppt_h"/>
                                          </p:val>
                                        </p:tav>
                                      </p:tavLst>
                                    </p:anim>
                                    <p:animEffect transition="in" filter="fade">
                                      <p:cBhvr>
                                        <p:cTn id="9" dur="500"/>
                                        <p:tgtEl>
                                          <p:spTgt spid="37908"/>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37909"/>
                                        </p:tgtEl>
                                        <p:attrNameLst>
                                          <p:attrName>style.visibility</p:attrName>
                                        </p:attrNameLst>
                                      </p:cBhvr>
                                      <p:to>
                                        <p:strVal val="visible"/>
                                      </p:to>
                                    </p:set>
                                    <p:anim calcmode="lin" valueType="num">
                                      <p:cBhvr>
                                        <p:cTn id="12" dur="500" fill="hold"/>
                                        <p:tgtEl>
                                          <p:spTgt spid="37909"/>
                                        </p:tgtEl>
                                        <p:attrNameLst>
                                          <p:attrName>ppt_w</p:attrName>
                                        </p:attrNameLst>
                                      </p:cBhvr>
                                      <p:tavLst>
                                        <p:tav tm="0">
                                          <p:val>
                                            <p:fltVal val="0"/>
                                          </p:val>
                                        </p:tav>
                                        <p:tav tm="100000">
                                          <p:val>
                                            <p:strVal val="#ppt_w"/>
                                          </p:val>
                                        </p:tav>
                                      </p:tavLst>
                                    </p:anim>
                                    <p:anim calcmode="lin" valueType="num">
                                      <p:cBhvr>
                                        <p:cTn id="13" dur="500" fill="hold"/>
                                        <p:tgtEl>
                                          <p:spTgt spid="37909"/>
                                        </p:tgtEl>
                                        <p:attrNameLst>
                                          <p:attrName>ppt_h</p:attrName>
                                        </p:attrNameLst>
                                      </p:cBhvr>
                                      <p:tavLst>
                                        <p:tav tm="0">
                                          <p:val>
                                            <p:fltVal val="0"/>
                                          </p:val>
                                        </p:tav>
                                        <p:tav tm="100000">
                                          <p:val>
                                            <p:strVal val="#ppt_h"/>
                                          </p:val>
                                        </p:tav>
                                      </p:tavLst>
                                    </p:anim>
                                    <p:animEffect transition="in" filter="fade">
                                      <p:cBhvr>
                                        <p:cTn id="14" dur="500"/>
                                        <p:tgtEl>
                                          <p:spTgt spid="37909"/>
                                        </p:tgtEl>
                                      </p:cBhvr>
                                    </p:animEffect>
                                  </p:childTnLst>
                                </p:cTn>
                              </p:par>
                              <p:par>
                                <p:cTn id="15" presetID="53" presetClass="entr" presetSubtype="0" fill="hold" grpId="0" nodeType="withEffect">
                                  <p:stCondLst>
                                    <p:cond delay="0"/>
                                  </p:stCondLst>
                                  <p:childTnLst>
                                    <p:set>
                                      <p:cBhvr>
                                        <p:cTn id="16" dur="1" fill="hold">
                                          <p:stCondLst>
                                            <p:cond delay="0"/>
                                          </p:stCondLst>
                                        </p:cTn>
                                        <p:tgtEl>
                                          <p:spTgt spid="37913"/>
                                        </p:tgtEl>
                                        <p:attrNameLst>
                                          <p:attrName>style.visibility</p:attrName>
                                        </p:attrNameLst>
                                      </p:cBhvr>
                                      <p:to>
                                        <p:strVal val="visible"/>
                                      </p:to>
                                    </p:set>
                                    <p:anim calcmode="lin" valueType="num">
                                      <p:cBhvr>
                                        <p:cTn id="17" dur="500" fill="hold"/>
                                        <p:tgtEl>
                                          <p:spTgt spid="37913"/>
                                        </p:tgtEl>
                                        <p:attrNameLst>
                                          <p:attrName>ppt_w</p:attrName>
                                        </p:attrNameLst>
                                      </p:cBhvr>
                                      <p:tavLst>
                                        <p:tav tm="0">
                                          <p:val>
                                            <p:fltVal val="0"/>
                                          </p:val>
                                        </p:tav>
                                        <p:tav tm="100000">
                                          <p:val>
                                            <p:strVal val="#ppt_w"/>
                                          </p:val>
                                        </p:tav>
                                      </p:tavLst>
                                    </p:anim>
                                    <p:anim calcmode="lin" valueType="num">
                                      <p:cBhvr>
                                        <p:cTn id="18" dur="500" fill="hold"/>
                                        <p:tgtEl>
                                          <p:spTgt spid="37913"/>
                                        </p:tgtEl>
                                        <p:attrNameLst>
                                          <p:attrName>ppt_h</p:attrName>
                                        </p:attrNameLst>
                                      </p:cBhvr>
                                      <p:tavLst>
                                        <p:tav tm="0">
                                          <p:val>
                                            <p:fltVal val="0"/>
                                          </p:val>
                                        </p:tav>
                                        <p:tav tm="100000">
                                          <p:val>
                                            <p:strVal val="#ppt_h"/>
                                          </p:val>
                                        </p:tav>
                                      </p:tavLst>
                                    </p:anim>
                                    <p:animEffect transition="in" filter="fade">
                                      <p:cBhvr>
                                        <p:cTn id="19" dur="500"/>
                                        <p:tgtEl>
                                          <p:spTgt spid="37913"/>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53" presetClass="entr" presetSubtype="0" fill="hold" grpId="0" nodeType="clickEffect">
                                  <p:stCondLst>
                                    <p:cond delay="0"/>
                                  </p:stCondLst>
                                  <p:childTnLst>
                                    <p:set>
                                      <p:cBhvr>
                                        <p:cTn id="23" dur="1" fill="hold">
                                          <p:stCondLst>
                                            <p:cond delay="0"/>
                                          </p:stCondLst>
                                        </p:cTn>
                                        <p:tgtEl>
                                          <p:spTgt spid="37912"/>
                                        </p:tgtEl>
                                        <p:attrNameLst>
                                          <p:attrName>style.visibility</p:attrName>
                                        </p:attrNameLst>
                                      </p:cBhvr>
                                      <p:to>
                                        <p:strVal val="visible"/>
                                      </p:to>
                                    </p:set>
                                    <p:anim calcmode="lin" valueType="num">
                                      <p:cBhvr>
                                        <p:cTn id="24" dur="500" fill="hold"/>
                                        <p:tgtEl>
                                          <p:spTgt spid="37912"/>
                                        </p:tgtEl>
                                        <p:attrNameLst>
                                          <p:attrName>ppt_w</p:attrName>
                                        </p:attrNameLst>
                                      </p:cBhvr>
                                      <p:tavLst>
                                        <p:tav tm="0">
                                          <p:val>
                                            <p:fltVal val="0"/>
                                          </p:val>
                                        </p:tav>
                                        <p:tav tm="100000">
                                          <p:val>
                                            <p:strVal val="#ppt_w"/>
                                          </p:val>
                                        </p:tav>
                                      </p:tavLst>
                                    </p:anim>
                                    <p:anim calcmode="lin" valueType="num">
                                      <p:cBhvr>
                                        <p:cTn id="25" dur="500" fill="hold"/>
                                        <p:tgtEl>
                                          <p:spTgt spid="37912"/>
                                        </p:tgtEl>
                                        <p:attrNameLst>
                                          <p:attrName>ppt_h</p:attrName>
                                        </p:attrNameLst>
                                      </p:cBhvr>
                                      <p:tavLst>
                                        <p:tav tm="0">
                                          <p:val>
                                            <p:fltVal val="0"/>
                                          </p:val>
                                        </p:tav>
                                        <p:tav tm="100000">
                                          <p:val>
                                            <p:strVal val="#ppt_h"/>
                                          </p:val>
                                        </p:tav>
                                      </p:tavLst>
                                    </p:anim>
                                    <p:animEffect transition="in" filter="fade">
                                      <p:cBhvr>
                                        <p:cTn id="26" dur="500"/>
                                        <p:tgtEl>
                                          <p:spTgt spid="37912"/>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53" presetClass="entr" presetSubtype="0" fill="hold" grpId="0" nodeType="clickEffect">
                                  <p:stCondLst>
                                    <p:cond delay="0"/>
                                  </p:stCondLst>
                                  <p:childTnLst>
                                    <p:set>
                                      <p:cBhvr>
                                        <p:cTn id="30" dur="1" fill="hold">
                                          <p:stCondLst>
                                            <p:cond delay="0"/>
                                          </p:stCondLst>
                                        </p:cTn>
                                        <p:tgtEl>
                                          <p:spTgt spid="37914"/>
                                        </p:tgtEl>
                                        <p:attrNameLst>
                                          <p:attrName>style.visibility</p:attrName>
                                        </p:attrNameLst>
                                      </p:cBhvr>
                                      <p:to>
                                        <p:strVal val="visible"/>
                                      </p:to>
                                    </p:set>
                                    <p:anim calcmode="lin" valueType="num">
                                      <p:cBhvr>
                                        <p:cTn id="31" dur="500" fill="hold"/>
                                        <p:tgtEl>
                                          <p:spTgt spid="37914"/>
                                        </p:tgtEl>
                                        <p:attrNameLst>
                                          <p:attrName>ppt_w</p:attrName>
                                        </p:attrNameLst>
                                      </p:cBhvr>
                                      <p:tavLst>
                                        <p:tav tm="0">
                                          <p:val>
                                            <p:fltVal val="0"/>
                                          </p:val>
                                        </p:tav>
                                        <p:tav tm="100000">
                                          <p:val>
                                            <p:strVal val="#ppt_w"/>
                                          </p:val>
                                        </p:tav>
                                      </p:tavLst>
                                    </p:anim>
                                    <p:anim calcmode="lin" valueType="num">
                                      <p:cBhvr>
                                        <p:cTn id="32" dur="500" fill="hold"/>
                                        <p:tgtEl>
                                          <p:spTgt spid="37914"/>
                                        </p:tgtEl>
                                        <p:attrNameLst>
                                          <p:attrName>ppt_h</p:attrName>
                                        </p:attrNameLst>
                                      </p:cBhvr>
                                      <p:tavLst>
                                        <p:tav tm="0">
                                          <p:val>
                                            <p:fltVal val="0"/>
                                          </p:val>
                                        </p:tav>
                                        <p:tav tm="100000">
                                          <p:val>
                                            <p:strVal val="#ppt_h"/>
                                          </p:val>
                                        </p:tav>
                                      </p:tavLst>
                                    </p:anim>
                                    <p:animEffect transition="in" filter="fade">
                                      <p:cBhvr>
                                        <p:cTn id="33" dur="500"/>
                                        <p:tgtEl>
                                          <p:spTgt spid="37914"/>
                                        </p:tgtEl>
                                      </p:cBhvr>
                                    </p:animEffect>
                                  </p:childTnLst>
                                </p:cTn>
                              </p:par>
                              <p:par>
                                <p:cTn id="34" presetID="53" presetClass="entr" presetSubtype="0" fill="hold" grpId="0" nodeType="withEffect">
                                  <p:stCondLst>
                                    <p:cond delay="0"/>
                                  </p:stCondLst>
                                  <p:childTnLst>
                                    <p:set>
                                      <p:cBhvr>
                                        <p:cTn id="35" dur="1" fill="hold">
                                          <p:stCondLst>
                                            <p:cond delay="0"/>
                                          </p:stCondLst>
                                        </p:cTn>
                                        <p:tgtEl>
                                          <p:spTgt spid="37911"/>
                                        </p:tgtEl>
                                        <p:attrNameLst>
                                          <p:attrName>style.visibility</p:attrName>
                                        </p:attrNameLst>
                                      </p:cBhvr>
                                      <p:to>
                                        <p:strVal val="visible"/>
                                      </p:to>
                                    </p:set>
                                    <p:anim calcmode="lin" valueType="num">
                                      <p:cBhvr>
                                        <p:cTn id="36" dur="500" fill="hold"/>
                                        <p:tgtEl>
                                          <p:spTgt spid="37911"/>
                                        </p:tgtEl>
                                        <p:attrNameLst>
                                          <p:attrName>ppt_w</p:attrName>
                                        </p:attrNameLst>
                                      </p:cBhvr>
                                      <p:tavLst>
                                        <p:tav tm="0">
                                          <p:val>
                                            <p:fltVal val="0"/>
                                          </p:val>
                                        </p:tav>
                                        <p:tav tm="100000">
                                          <p:val>
                                            <p:strVal val="#ppt_w"/>
                                          </p:val>
                                        </p:tav>
                                      </p:tavLst>
                                    </p:anim>
                                    <p:anim calcmode="lin" valueType="num">
                                      <p:cBhvr>
                                        <p:cTn id="37" dur="500" fill="hold"/>
                                        <p:tgtEl>
                                          <p:spTgt spid="37911"/>
                                        </p:tgtEl>
                                        <p:attrNameLst>
                                          <p:attrName>ppt_h</p:attrName>
                                        </p:attrNameLst>
                                      </p:cBhvr>
                                      <p:tavLst>
                                        <p:tav tm="0">
                                          <p:val>
                                            <p:fltVal val="0"/>
                                          </p:val>
                                        </p:tav>
                                        <p:tav tm="100000">
                                          <p:val>
                                            <p:strVal val="#ppt_h"/>
                                          </p:val>
                                        </p:tav>
                                      </p:tavLst>
                                    </p:anim>
                                    <p:animEffect transition="in" filter="fade">
                                      <p:cBhvr>
                                        <p:cTn id="38" dur="500"/>
                                        <p:tgtEl>
                                          <p:spTgt spid="37911"/>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53" presetClass="entr" presetSubtype="0" fill="hold" grpId="0" nodeType="clickEffect">
                                  <p:stCondLst>
                                    <p:cond delay="0"/>
                                  </p:stCondLst>
                                  <p:childTnLst>
                                    <p:set>
                                      <p:cBhvr>
                                        <p:cTn id="42" dur="1" fill="hold">
                                          <p:stCondLst>
                                            <p:cond delay="0"/>
                                          </p:stCondLst>
                                        </p:cTn>
                                        <p:tgtEl>
                                          <p:spTgt spid="37915"/>
                                        </p:tgtEl>
                                        <p:attrNameLst>
                                          <p:attrName>style.visibility</p:attrName>
                                        </p:attrNameLst>
                                      </p:cBhvr>
                                      <p:to>
                                        <p:strVal val="visible"/>
                                      </p:to>
                                    </p:set>
                                    <p:anim calcmode="lin" valueType="num">
                                      <p:cBhvr>
                                        <p:cTn id="43" dur="500" fill="hold"/>
                                        <p:tgtEl>
                                          <p:spTgt spid="37915"/>
                                        </p:tgtEl>
                                        <p:attrNameLst>
                                          <p:attrName>ppt_w</p:attrName>
                                        </p:attrNameLst>
                                      </p:cBhvr>
                                      <p:tavLst>
                                        <p:tav tm="0">
                                          <p:val>
                                            <p:fltVal val="0"/>
                                          </p:val>
                                        </p:tav>
                                        <p:tav tm="100000">
                                          <p:val>
                                            <p:strVal val="#ppt_w"/>
                                          </p:val>
                                        </p:tav>
                                      </p:tavLst>
                                    </p:anim>
                                    <p:anim calcmode="lin" valueType="num">
                                      <p:cBhvr>
                                        <p:cTn id="44" dur="500" fill="hold"/>
                                        <p:tgtEl>
                                          <p:spTgt spid="37915"/>
                                        </p:tgtEl>
                                        <p:attrNameLst>
                                          <p:attrName>ppt_h</p:attrName>
                                        </p:attrNameLst>
                                      </p:cBhvr>
                                      <p:tavLst>
                                        <p:tav tm="0">
                                          <p:val>
                                            <p:fltVal val="0"/>
                                          </p:val>
                                        </p:tav>
                                        <p:tav tm="100000">
                                          <p:val>
                                            <p:strVal val="#ppt_h"/>
                                          </p:val>
                                        </p:tav>
                                      </p:tavLst>
                                    </p:anim>
                                    <p:animEffect transition="in" filter="fade">
                                      <p:cBhvr>
                                        <p:cTn id="45" dur="500"/>
                                        <p:tgtEl>
                                          <p:spTgt spid="37915"/>
                                        </p:tgtEl>
                                      </p:cBhvr>
                                    </p:animEffect>
                                  </p:childTnLst>
                                </p:cTn>
                              </p:par>
                              <p:par>
                                <p:cTn id="46" presetID="53" presetClass="entr" presetSubtype="0" fill="hold" grpId="0" nodeType="withEffect">
                                  <p:stCondLst>
                                    <p:cond delay="0"/>
                                  </p:stCondLst>
                                  <p:childTnLst>
                                    <p:set>
                                      <p:cBhvr>
                                        <p:cTn id="47" dur="1" fill="hold">
                                          <p:stCondLst>
                                            <p:cond delay="0"/>
                                          </p:stCondLst>
                                        </p:cTn>
                                        <p:tgtEl>
                                          <p:spTgt spid="37916"/>
                                        </p:tgtEl>
                                        <p:attrNameLst>
                                          <p:attrName>style.visibility</p:attrName>
                                        </p:attrNameLst>
                                      </p:cBhvr>
                                      <p:to>
                                        <p:strVal val="visible"/>
                                      </p:to>
                                    </p:set>
                                    <p:anim calcmode="lin" valueType="num">
                                      <p:cBhvr>
                                        <p:cTn id="48" dur="500" fill="hold"/>
                                        <p:tgtEl>
                                          <p:spTgt spid="37916"/>
                                        </p:tgtEl>
                                        <p:attrNameLst>
                                          <p:attrName>ppt_w</p:attrName>
                                        </p:attrNameLst>
                                      </p:cBhvr>
                                      <p:tavLst>
                                        <p:tav tm="0">
                                          <p:val>
                                            <p:fltVal val="0"/>
                                          </p:val>
                                        </p:tav>
                                        <p:tav tm="100000">
                                          <p:val>
                                            <p:strVal val="#ppt_w"/>
                                          </p:val>
                                        </p:tav>
                                      </p:tavLst>
                                    </p:anim>
                                    <p:anim calcmode="lin" valueType="num">
                                      <p:cBhvr>
                                        <p:cTn id="49" dur="500" fill="hold"/>
                                        <p:tgtEl>
                                          <p:spTgt spid="37916"/>
                                        </p:tgtEl>
                                        <p:attrNameLst>
                                          <p:attrName>ppt_h</p:attrName>
                                        </p:attrNameLst>
                                      </p:cBhvr>
                                      <p:tavLst>
                                        <p:tav tm="0">
                                          <p:val>
                                            <p:fltVal val="0"/>
                                          </p:val>
                                        </p:tav>
                                        <p:tav tm="100000">
                                          <p:val>
                                            <p:strVal val="#ppt_h"/>
                                          </p:val>
                                        </p:tav>
                                      </p:tavLst>
                                    </p:anim>
                                    <p:animEffect transition="in" filter="fade">
                                      <p:cBhvr>
                                        <p:cTn id="50" dur="500"/>
                                        <p:tgtEl>
                                          <p:spTgt spid="379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08" grpId="0"/>
      <p:bldP spid="37909" grpId="0"/>
      <p:bldP spid="37911" grpId="0"/>
      <p:bldP spid="37912" grpId="0"/>
      <p:bldP spid="37913" grpId="0"/>
      <p:bldP spid="37914" grpId="0"/>
      <p:bldP spid="37915" grpId="0"/>
      <p:bldP spid="3791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8" name="AutoShape 6" descr="Green marble"/>
          <p:cNvSpPr>
            <a:spLocks noChangeArrowheads="1"/>
          </p:cNvSpPr>
          <p:nvPr/>
        </p:nvSpPr>
        <p:spPr bwMode="auto">
          <a:xfrm rot="383665">
            <a:off x="1437292" y="304879"/>
            <a:ext cx="6221350" cy="2895600"/>
          </a:xfrm>
          <a:prstGeom prst="irregularSeal2">
            <a:avLst/>
          </a:prstGeom>
          <a:ln>
            <a:headEnd/>
            <a:tailEnd/>
          </a:ln>
          <a:scene3d>
            <a:camera prst="orthographicFront"/>
            <a:lightRig rig="threePt" dir="t"/>
          </a:scene3d>
          <a:sp3d>
            <a:bevelT w="101600" prst="riblet"/>
          </a:sp3d>
        </p:spPr>
        <p:style>
          <a:lnRef idx="2">
            <a:schemeClr val="dk1"/>
          </a:lnRef>
          <a:fillRef idx="1">
            <a:schemeClr val="lt1"/>
          </a:fillRef>
          <a:effectRef idx="0">
            <a:schemeClr val="dk1"/>
          </a:effectRef>
          <a:fontRef idx="minor">
            <a:schemeClr val="dk1"/>
          </a:fontRef>
        </p:style>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fontAlgn="base">
              <a:spcBef>
                <a:spcPct val="0"/>
              </a:spcBef>
              <a:spcAft>
                <a:spcPct val="0"/>
              </a:spcAft>
            </a:pPr>
            <a:r>
              <a:rPr lang="en-US" sz="5400" b="1" dirty="0" err="1" smtClean="0">
                <a:solidFill>
                  <a:schemeClr val="accent6">
                    <a:lumMod val="50000"/>
                  </a:schemeClr>
                </a:solidFill>
                <a:latin typeface="Times New Roman" panose="02020603050405020304" pitchFamily="18" charset="0"/>
                <a:cs typeface="Times New Roman" panose="02020603050405020304" pitchFamily="18" charset="0"/>
              </a:rPr>
              <a:t>Dặn</a:t>
            </a:r>
            <a:r>
              <a:rPr lang="en-US" sz="5400" b="1" dirty="0" smtClean="0">
                <a:solidFill>
                  <a:schemeClr val="accent6">
                    <a:lumMod val="50000"/>
                  </a:schemeClr>
                </a:solidFill>
                <a:latin typeface="Times New Roman" panose="02020603050405020304" pitchFamily="18" charset="0"/>
                <a:cs typeface="Times New Roman" panose="02020603050405020304" pitchFamily="18" charset="0"/>
              </a:rPr>
              <a:t> </a:t>
            </a:r>
            <a:r>
              <a:rPr lang="en-US" sz="5400" b="1" dirty="0" err="1" smtClean="0">
                <a:solidFill>
                  <a:schemeClr val="accent6">
                    <a:lumMod val="50000"/>
                  </a:schemeClr>
                </a:solidFill>
                <a:latin typeface="Times New Roman" panose="02020603050405020304" pitchFamily="18" charset="0"/>
                <a:cs typeface="Times New Roman" panose="02020603050405020304" pitchFamily="18" charset="0"/>
              </a:rPr>
              <a:t>dò</a:t>
            </a:r>
            <a:r>
              <a:rPr lang="en-US" sz="5400" b="1" dirty="0" smtClean="0">
                <a:solidFill>
                  <a:schemeClr val="accent6">
                    <a:lumMod val="50000"/>
                  </a:schemeClr>
                </a:solidFill>
                <a:latin typeface="Times New Roman" panose="02020603050405020304" pitchFamily="18" charset="0"/>
                <a:cs typeface="Times New Roman" panose="02020603050405020304" pitchFamily="18" charset="0"/>
              </a:rPr>
              <a:t>: </a:t>
            </a:r>
          </a:p>
        </p:txBody>
      </p:sp>
      <p:sp>
        <p:nvSpPr>
          <p:cNvPr id="156679" name="AutoShape 7"/>
          <p:cNvSpPr>
            <a:spLocks noChangeArrowheads="1"/>
          </p:cNvSpPr>
          <p:nvPr/>
        </p:nvSpPr>
        <p:spPr bwMode="auto">
          <a:xfrm>
            <a:off x="983497" y="3133725"/>
            <a:ext cx="7391400" cy="2971800"/>
          </a:xfrm>
          <a:prstGeom prst="flowChartAlternateProcess">
            <a:avLst/>
          </a:prstGeom>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ln w="9525">
            <a:solidFill>
              <a:srgbClr val="003300"/>
            </a:solidFill>
            <a:miter lim="800000"/>
            <a:headEnd/>
            <a:tailEnd/>
          </a:ln>
          <a:scene3d>
            <a:camera prst="orthographicFront"/>
            <a:lightRig rig="threePt" dir="t"/>
          </a:scene3d>
          <a:sp3d>
            <a:bevelT w="114300" prst="hardEdge"/>
          </a:sp3d>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endParaRPr lang="en-US" smtClean="0">
              <a:solidFill>
                <a:srgbClr val="FFFFFF"/>
              </a:solidFill>
              <a:latin typeface="VNI-Top" pitchFamily="2" charset="0"/>
              <a:cs typeface="Arial" panose="020B0604020202020204" pitchFamily="34" charset="0"/>
            </a:endParaRPr>
          </a:p>
        </p:txBody>
      </p:sp>
      <p:sp>
        <p:nvSpPr>
          <p:cNvPr id="156680" name="Text Box 8"/>
          <p:cNvSpPr txBox="1">
            <a:spLocks noChangeArrowheads="1"/>
          </p:cNvSpPr>
          <p:nvPr/>
        </p:nvSpPr>
        <p:spPr bwMode="auto">
          <a:xfrm>
            <a:off x="2286000" y="3475403"/>
            <a:ext cx="6629400" cy="2228850"/>
          </a:xfrm>
          <a:prstGeom prst="rect">
            <a:avLst/>
          </a:prstGeom>
          <a:noFill/>
          <a:ln>
            <a:noFill/>
          </a:ln>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defRPr>
            </a:lvl1pPr>
            <a:lvl2pPr marL="800100" indent="-342900">
              <a:defRPr>
                <a:solidFill>
                  <a:schemeClr val="tx1"/>
                </a:solidFill>
                <a:latin typeface="Arial" panose="020B0604020202020204" pitchFamily="34" charset="0"/>
              </a:defRPr>
            </a:lvl2pPr>
            <a:lvl3pPr marL="1257300" indent="-342900">
              <a:defRPr>
                <a:solidFill>
                  <a:schemeClr val="tx1"/>
                </a:solidFill>
                <a:latin typeface="Arial" panose="020B0604020202020204" pitchFamily="34" charset="0"/>
              </a:defRPr>
            </a:lvl3pPr>
            <a:lvl4pPr marL="1714500" indent="-342900">
              <a:defRPr>
                <a:solidFill>
                  <a:schemeClr val="tx1"/>
                </a:solidFill>
                <a:latin typeface="Arial" panose="020B0604020202020204" pitchFamily="34" charset="0"/>
              </a:defRPr>
            </a:lvl4pPr>
            <a:lvl5pPr marL="2171700" indent="-342900">
              <a:defRPr>
                <a:solidFill>
                  <a:schemeClr val="tx1"/>
                </a:solidFill>
                <a:latin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defRPr>
            </a:lvl9pPr>
          </a:lstStyle>
          <a:p>
            <a:pPr fontAlgn="base">
              <a:spcBef>
                <a:spcPct val="50000"/>
              </a:spcBef>
              <a:spcAft>
                <a:spcPct val="0"/>
              </a:spcAft>
              <a:buFontTx/>
              <a:buAutoNum type="arabicPeriod"/>
            </a:pPr>
            <a:r>
              <a:rPr lang="en-US" sz="2800" b="1" dirty="0" err="1" smtClean="0">
                <a:solidFill>
                  <a:srgbClr val="003300"/>
                </a:solidFill>
                <a:latin typeface="Times New Roman" panose="02020603050405020304" pitchFamily="18" charset="0"/>
                <a:cs typeface="Times New Roman" panose="02020603050405020304" pitchFamily="18" charset="0"/>
              </a:rPr>
              <a:t>Học</a:t>
            </a:r>
            <a:r>
              <a:rPr lang="en-US" sz="2800" b="1" dirty="0" smtClean="0">
                <a:solidFill>
                  <a:srgbClr val="003300"/>
                </a:solidFill>
                <a:latin typeface="Times New Roman" panose="02020603050405020304" pitchFamily="18" charset="0"/>
                <a:cs typeface="Times New Roman" panose="02020603050405020304" pitchFamily="18" charset="0"/>
              </a:rPr>
              <a:t> </a:t>
            </a:r>
            <a:r>
              <a:rPr lang="en-US" sz="2800" b="1" dirty="0" err="1" smtClean="0">
                <a:solidFill>
                  <a:srgbClr val="003300"/>
                </a:solidFill>
                <a:latin typeface="Times New Roman" panose="02020603050405020304" pitchFamily="18" charset="0"/>
                <a:cs typeface="Times New Roman" panose="02020603050405020304" pitchFamily="18" charset="0"/>
              </a:rPr>
              <a:t>kĩ</a:t>
            </a:r>
            <a:r>
              <a:rPr lang="en-US" sz="2800" b="1" dirty="0" smtClean="0">
                <a:solidFill>
                  <a:srgbClr val="003300"/>
                </a:solidFill>
                <a:latin typeface="Times New Roman" panose="02020603050405020304" pitchFamily="18" charset="0"/>
                <a:cs typeface="Times New Roman" panose="02020603050405020304" pitchFamily="18" charset="0"/>
              </a:rPr>
              <a:t> </a:t>
            </a:r>
            <a:r>
              <a:rPr lang="en-US" sz="2800" b="1" dirty="0" err="1" smtClean="0">
                <a:solidFill>
                  <a:srgbClr val="003300"/>
                </a:solidFill>
                <a:latin typeface="Times New Roman" panose="02020603050405020304" pitchFamily="18" charset="0"/>
                <a:cs typeface="Times New Roman" panose="02020603050405020304" pitchFamily="18" charset="0"/>
              </a:rPr>
              <a:t>nội</a:t>
            </a:r>
            <a:r>
              <a:rPr lang="en-US" sz="2800" b="1" dirty="0" smtClean="0">
                <a:solidFill>
                  <a:srgbClr val="003300"/>
                </a:solidFill>
                <a:latin typeface="Times New Roman" panose="02020603050405020304" pitchFamily="18" charset="0"/>
                <a:cs typeface="Times New Roman" panose="02020603050405020304" pitchFamily="18" charset="0"/>
              </a:rPr>
              <a:t> dung </a:t>
            </a:r>
            <a:r>
              <a:rPr lang="en-US" sz="2800" b="1" dirty="0" err="1" smtClean="0">
                <a:solidFill>
                  <a:srgbClr val="003300"/>
                </a:solidFill>
                <a:latin typeface="Times New Roman" panose="02020603050405020304" pitchFamily="18" charset="0"/>
                <a:cs typeface="Times New Roman" panose="02020603050405020304" pitchFamily="18" charset="0"/>
              </a:rPr>
              <a:t>bài</a:t>
            </a:r>
            <a:endParaRPr lang="en-US" sz="2800" b="1" dirty="0" smtClean="0">
              <a:solidFill>
                <a:srgbClr val="003300"/>
              </a:solidFill>
              <a:latin typeface="Times New Roman" panose="02020603050405020304" pitchFamily="18" charset="0"/>
              <a:cs typeface="Times New Roman" panose="02020603050405020304" pitchFamily="18" charset="0"/>
            </a:endParaRPr>
          </a:p>
          <a:p>
            <a:pPr fontAlgn="base">
              <a:spcBef>
                <a:spcPct val="50000"/>
              </a:spcBef>
              <a:spcAft>
                <a:spcPct val="0"/>
              </a:spcAft>
              <a:buFontTx/>
              <a:buAutoNum type="arabicPeriod"/>
            </a:pPr>
            <a:r>
              <a:rPr lang="en-US" sz="2800" b="1" dirty="0" err="1" smtClean="0">
                <a:solidFill>
                  <a:srgbClr val="003300"/>
                </a:solidFill>
                <a:latin typeface="Times New Roman" panose="02020603050405020304" pitchFamily="18" charset="0"/>
                <a:cs typeface="Times New Roman" panose="02020603050405020304" pitchFamily="18" charset="0"/>
              </a:rPr>
              <a:t>Làm</a:t>
            </a:r>
            <a:r>
              <a:rPr lang="en-US" sz="2800" b="1" dirty="0" smtClean="0">
                <a:solidFill>
                  <a:srgbClr val="003300"/>
                </a:solidFill>
                <a:latin typeface="Times New Roman" panose="02020603050405020304" pitchFamily="18" charset="0"/>
                <a:cs typeface="Times New Roman" panose="02020603050405020304" pitchFamily="18" charset="0"/>
              </a:rPr>
              <a:t> </a:t>
            </a:r>
            <a:r>
              <a:rPr lang="en-US" sz="2800" b="1" dirty="0" err="1" smtClean="0">
                <a:solidFill>
                  <a:srgbClr val="003300"/>
                </a:solidFill>
                <a:latin typeface="Times New Roman" panose="02020603050405020304" pitchFamily="18" charset="0"/>
                <a:cs typeface="Times New Roman" panose="02020603050405020304" pitchFamily="18" charset="0"/>
              </a:rPr>
              <a:t>các</a:t>
            </a:r>
            <a:r>
              <a:rPr lang="en-US" sz="2800" b="1" dirty="0" smtClean="0">
                <a:solidFill>
                  <a:srgbClr val="003300"/>
                </a:solidFill>
                <a:latin typeface="Times New Roman" panose="02020603050405020304" pitchFamily="18" charset="0"/>
                <a:cs typeface="Times New Roman" panose="02020603050405020304" pitchFamily="18" charset="0"/>
              </a:rPr>
              <a:t> </a:t>
            </a:r>
            <a:r>
              <a:rPr lang="en-US" sz="2800" b="1" dirty="0" err="1" smtClean="0">
                <a:solidFill>
                  <a:srgbClr val="003300"/>
                </a:solidFill>
                <a:latin typeface="Times New Roman" panose="02020603050405020304" pitchFamily="18" charset="0"/>
                <a:cs typeface="Times New Roman" panose="02020603050405020304" pitchFamily="18" charset="0"/>
              </a:rPr>
              <a:t>bài</a:t>
            </a:r>
            <a:r>
              <a:rPr lang="en-US" sz="2800" b="1" dirty="0" smtClean="0">
                <a:solidFill>
                  <a:srgbClr val="003300"/>
                </a:solidFill>
                <a:latin typeface="Times New Roman" panose="02020603050405020304" pitchFamily="18" charset="0"/>
                <a:cs typeface="Times New Roman" panose="02020603050405020304" pitchFamily="18" charset="0"/>
              </a:rPr>
              <a:t> </a:t>
            </a:r>
            <a:r>
              <a:rPr lang="en-US" sz="2800" b="1" dirty="0" err="1" smtClean="0">
                <a:solidFill>
                  <a:srgbClr val="003300"/>
                </a:solidFill>
                <a:latin typeface="Times New Roman" panose="02020603050405020304" pitchFamily="18" charset="0"/>
                <a:cs typeface="Times New Roman" panose="02020603050405020304" pitchFamily="18" charset="0"/>
              </a:rPr>
              <a:t>tập</a:t>
            </a:r>
            <a:r>
              <a:rPr lang="en-US" sz="2800" b="1" dirty="0" smtClean="0">
                <a:solidFill>
                  <a:srgbClr val="003300"/>
                </a:solidFill>
                <a:latin typeface="Times New Roman" panose="02020603050405020304" pitchFamily="18" charset="0"/>
                <a:cs typeface="Times New Roman" panose="02020603050405020304" pitchFamily="18" charset="0"/>
              </a:rPr>
              <a:t> 5 SGK - </a:t>
            </a:r>
            <a:r>
              <a:rPr lang="en-US" sz="2800" b="1" dirty="0" err="1" smtClean="0">
                <a:solidFill>
                  <a:srgbClr val="003300"/>
                </a:solidFill>
                <a:latin typeface="Times New Roman" panose="02020603050405020304" pitchFamily="18" charset="0"/>
                <a:cs typeface="Times New Roman" panose="02020603050405020304" pitchFamily="18" charset="0"/>
              </a:rPr>
              <a:t>tr</a:t>
            </a:r>
            <a:r>
              <a:rPr lang="en-US" sz="2800" b="1" dirty="0" smtClean="0">
                <a:solidFill>
                  <a:srgbClr val="003300"/>
                </a:solidFill>
                <a:latin typeface="Times New Roman" panose="02020603050405020304" pitchFamily="18" charset="0"/>
                <a:cs typeface="Times New Roman" panose="02020603050405020304" pitchFamily="18" charset="0"/>
              </a:rPr>
              <a:t> 84, 24.8 SBT </a:t>
            </a:r>
            <a:r>
              <a:rPr lang="en-US" sz="2800" b="1" dirty="0" err="1" smtClean="0">
                <a:solidFill>
                  <a:srgbClr val="003300"/>
                </a:solidFill>
                <a:latin typeface="Times New Roman" panose="02020603050405020304" pitchFamily="18" charset="0"/>
                <a:cs typeface="Times New Roman" panose="02020603050405020304" pitchFamily="18" charset="0"/>
              </a:rPr>
              <a:t>vào</a:t>
            </a:r>
            <a:r>
              <a:rPr lang="en-US" sz="2800" b="1" dirty="0" smtClean="0">
                <a:solidFill>
                  <a:srgbClr val="003300"/>
                </a:solidFill>
                <a:latin typeface="Times New Roman" panose="02020603050405020304" pitchFamily="18" charset="0"/>
                <a:cs typeface="Times New Roman" panose="02020603050405020304" pitchFamily="18" charset="0"/>
              </a:rPr>
              <a:t> </a:t>
            </a:r>
            <a:r>
              <a:rPr lang="en-US" sz="2800" b="1" dirty="0" err="1" smtClean="0">
                <a:solidFill>
                  <a:srgbClr val="003300"/>
                </a:solidFill>
                <a:latin typeface="Times New Roman" panose="02020603050405020304" pitchFamily="18" charset="0"/>
                <a:cs typeface="Times New Roman" panose="02020603050405020304" pitchFamily="18" charset="0"/>
              </a:rPr>
              <a:t>vở</a:t>
            </a:r>
            <a:r>
              <a:rPr lang="en-US" sz="2800" b="1" dirty="0" smtClean="0">
                <a:solidFill>
                  <a:srgbClr val="003300"/>
                </a:solidFill>
                <a:latin typeface="Times New Roman" panose="02020603050405020304" pitchFamily="18" charset="0"/>
                <a:cs typeface="Times New Roman" panose="02020603050405020304" pitchFamily="18" charset="0"/>
              </a:rPr>
              <a:t> </a:t>
            </a:r>
            <a:r>
              <a:rPr lang="en-US" sz="2800" b="1" dirty="0" err="1" smtClean="0">
                <a:solidFill>
                  <a:srgbClr val="003300"/>
                </a:solidFill>
                <a:latin typeface="Times New Roman" panose="02020603050405020304" pitchFamily="18" charset="0"/>
                <a:cs typeface="Times New Roman" panose="02020603050405020304" pitchFamily="18" charset="0"/>
              </a:rPr>
              <a:t>b</a:t>
            </a:r>
            <a:r>
              <a:rPr lang="en-US" sz="2800" b="1" dirty="0" err="1" smtClean="0">
                <a:solidFill>
                  <a:srgbClr val="003300"/>
                </a:solidFill>
                <a:latin typeface="Times New Roman" panose="02020603050405020304" pitchFamily="18" charset="0"/>
              </a:rPr>
              <a:t>ài</a:t>
            </a:r>
            <a:r>
              <a:rPr lang="en-US" sz="2800" b="1" dirty="0" smtClean="0">
                <a:solidFill>
                  <a:srgbClr val="003300"/>
                </a:solidFill>
                <a:latin typeface="Times New Roman" panose="02020603050405020304" pitchFamily="18" charset="0"/>
              </a:rPr>
              <a:t> </a:t>
            </a:r>
            <a:r>
              <a:rPr lang="en-US" sz="2800" b="1" dirty="0" err="1" smtClean="0">
                <a:solidFill>
                  <a:srgbClr val="003300"/>
                </a:solidFill>
                <a:latin typeface="Times New Roman" panose="02020603050405020304" pitchFamily="18" charset="0"/>
              </a:rPr>
              <a:t>tập</a:t>
            </a:r>
            <a:r>
              <a:rPr lang="en-US" sz="2800" b="1" dirty="0" smtClean="0">
                <a:solidFill>
                  <a:srgbClr val="003300"/>
                </a:solidFill>
                <a:latin typeface="Times New Roman" panose="02020603050405020304" pitchFamily="18" charset="0"/>
                <a:cs typeface="Times New Roman" panose="02020603050405020304" pitchFamily="18" charset="0"/>
              </a:rPr>
              <a:t>.</a:t>
            </a:r>
          </a:p>
          <a:p>
            <a:pPr fontAlgn="base">
              <a:spcBef>
                <a:spcPct val="50000"/>
              </a:spcBef>
              <a:spcAft>
                <a:spcPct val="0"/>
              </a:spcAft>
              <a:buFontTx/>
              <a:buAutoNum type="arabicPeriod"/>
            </a:pPr>
            <a:r>
              <a:rPr lang="en-US" sz="2800" b="1" dirty="0" err="1" smtClean="0">
                <a:solidFill>
                  <a:srgbClr val="003300"/>
                </a:solidFill>
                <a:latin typeface="Times New Roman" panose="02020603050405020304" pitchFamily="18" charset="0"/>
                <a:cs typeface="Times New Roman" panose="02020603050405020304" pitchFamily="18" charset="0"/>
              </a:rPr>
              <a:t>Xem</a:t>
            </a:r>
            <a:r>
              <a:rPr lang="en-US" sz="2800" b="1" dirty="0" smtClean="0">
                <a:solidFill>
                  <a:srgbClr val="003300"/>
                </a:solidFill>
                <a:latin typeface="Times New Roman" panose="02020603050405020304" pitchFamily="18" charset="0"/>
                <a:cs typeface="Times New Roman" panose="02020603050405020304" pitchFamily="18" charset="0"/>
              </a:rPr>
              <a:t> </a:t>
            </a:r>
            <a:r>
              <a:rPr lang="en-US" sz="2800" b="1" dirty="0" err="1" smtClean="0">
                <a:solidFill>
                  <a:srgbClr val="003300"/>
                </a:solidFill>
                <a:latin typeface="Times New Roman" panose="02020603050405020304" pitchFamily="18" charset="0"/>
                <a:cs typeface="Times New Roman" panose="02020603050405020304" pitchFamily="18" charset="0"/>
              </a:rPr>
              <a:t>trước</a:t>
            </a:r>
            <a:r>
              <a:rPr lang="en-US" sz="2800" b="1" dirty="0" smtClean="0">
                <a:solidFill>
                  <a:srgbClr val="003300"/>
                </a:solidFill>
                <a:latin typeface="Times New Roman" panose="02020603050405020304" pitchFamily="18" charset="0"/>
                <a:cs typeface="Times New Roman" panose="02020603050405020304" pitchFamily="18" charset="0"/>
              </a:rPr>
              <a:t> </a:t>
            </a:r>
            <a:r>
              <a:rPr lang="en-US" sz="2800" b="1" dirty="0" err="1" smtClean="0">
                <a:solidFill>
                  <a:srgbClr val="003300"/>
                </a:solidFill>
                <a:latin typeface="Times New Roman" panose="02020603050405020304" pitchFamily="18" charset="0"/>
                <a:cs typeface="Times New Roman" panose="02020603050405020304" pitchFamily="18" charset="0"/>
              </a:rPr>
              <a:t>phần</a:t>
            </a:r>
            <a:r>
              <a:rPr lang="en-US" sz="2800" b="1" dirty="0" smtClean="0">
                <a:solidFill>
                  <a:srgbClr val="003300"/>
                </a:solidFill>
                <a:latin typeface="Times New Roman" panose="02020603050405020304" pitchFamily="18" charset="0"/>
                <a:cs typeface="Times New Roman" panose="02020603050405020304" pitchFamily="18" charset="0"/>
              </a:rPr>
              <a:t> </a:t>
            </a:r>
            <a:r>
              <a:rPr lang="en-US" sz="2800" b="1" dirty="0" err="1" smtClean="0">
                <a:solidFill>
                  <a:srgbClr val="003300"/>
                </a:solidFill>
                <a:latin typeface="Times New Roman" panose="02020603050405020304" pitchFamily="18" charset="0"/>
                <a:cs typeface="Times New Roman" panose="02020603050405020304" pitchFamily="18" charset="0"/>
              </a:rPr>
              <a:t>tiếp</a:t>
            </a:r>
            <a:r>
              <a:rPr lang="en-US" sz="2800" b="1" dirty="0" smtClean="0">
                <a:solidFill>
                  <a:srgbClr val="003300"/>
                </a:solidFill>
                <a:latin typeface="Times New Roman" panose="02020603050405020304" pitchFamily="18" charset="0"/>
                <a:cs typeface="Times New Roman" panose="02020603050405020304" pitchFamily="18" charset="0"/>
              </a:rPr>
              <a:t> </a:t>
            </a:r>
            <a:r>
              <a:rPr lang="en-US" sz="2800" b="1" dirty="0" err="1" smtClean="0">
                <a:solidFill>
                  <a:srgbClr val="003300"/>
                </a:solidFill>
                <a:latin typeface="Times New Roman" panose="02020603050405020304" pitchFamily="18" charset="0"/>
                <a:cs typeface="Times New Roman" panose="02020603050405020304" pitchFamily="18" charset="0"/>
              </a:rPr>
              <a:t>theo</a:t>
            </a:r>
            <a:r>
              <a:rPr lang="en-US" sz="2800" b="1" dirty="0" smtClean="0">
                <a:solidFill>
                  <a:srgbClr val="003300"/>
                </a:solidFill>
                <a:latin typeface="Times New Roman" panose="02020603050405020304" pitchFamily="18" charset="0"/>
                <a:cs typeface="Times New Roman" panose="02020603050405020304" pitchFamily="18" charset="0"/>
              </a:rPr>
              <a:t> </a:t>
            </a:r>
            <a:r>
              <a:rPr lang="en-US" sz="2800" b="1" dirty="0" err="1" smtClean="0">
                <a:solidFill>
                  <a:srgbClr val="003300"/>
                </a:solidFill>
                <a:latin typeface="Times New Roman" panose="02020603050405020304" pitchFamily="18" charset="0"/>
                <a:cs typeface="Times New Roman" panose="02020603050405020304" pitchFamily="18" charset="0"/>
              </a:rPr>
              <a:t>của</a:t>
            </a:r>
            <a:r>
              <a:rPr lang="en-US" sz="2800" b="1" dirty="0" smtClean="0">
                <a:solidFill>
                  <a:srgbClr val="003300"/>
                </a:solidFill>
                <a:latin typeface="Times New Roman" panose="02020603050405020304" pitchFamily="18" charset="0"/>
                <a:cs typeface="Times New Roman" panose="02020603050405020304" pitchFamily="18" charset="0"/>
              </a:rPr>
              <a:t> </a:t>
            </a:r>
            <a:r>
              <a:rPr lang="en-US" sz="2800" b="1" dirty="0" err="1" smtClean="0">
                <a:solidFill>
                  <a:srgbClr val="003300"/>
                </a:solidFill>
                <a:latin typeface="Times New Roman" panose="02020603050405020304" pitchFamily="18" charset="0"/>
                <a:cs typeface="Times New Roman" panose="02020603050405020304" pitchFamily="18" charset="0"/>
              </a:rPr>
              <a:t>bài</a:t>
            </a:r>
            <a:r>
              <a:rPr lang="en-US" sz="2800" b="1" dirty="0" smtClean="0">
                <a:solidFill>
                  <a:srgbClr val="003300"/>
                </a:solidFill>
                <a:latin typeface="Times New Roman" panose="02020603050405020304" pitchFamily="18" charset="0"/>
                <a:cs typeface="Times New Roman" panose="02020603050405020304" pitchFamily="18" charset="0"/>
              </a:rPr>
              <a:t>.</a:t>
            </a:r>
          </a:p>
        </p:txBody>
      </p:sp>
      <p:pic>
        <p:nvPicPr>
          <p:cNvPr id="38917" name="Picture 52" descr="DSTARS-P"/>
          <p:cNvPicPr>
            <a:picLocks noChangeAspect="1" noChangeArrowheads="1" noCrop="1"/>
          </p:cNvPicPr>
          <p:nvPr/>
        </p:nvPicPr>
        <p:blipFill>
          <a:blip r:embed="rId2">
            <a:lum contrast="-6000"/>
            <a:extLst>
              <a:ext uri="{28A0092B-C50C-407E-A947-70E740481C1C}">
                <a14:useLocalDpi xmlns:a14="http://schemas.microsoft.com/office/drawing/2010/main" val="0"/>
              </a:ext>
            </a:extLst>
          </a:blip>
          <a:srcRect/>
          <a:stretch>
            <a:fillRect/>
          </a:stretch>
        </p:blipFill>
        <p:spPr bwMode="auto">
          <a:xfrm>
            <a:off x="3922850" y="1080646"/>
            <a:ext cx="1028700" cy="909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9" name="Picture 7" descr="Book-09-june"/>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304800"/>
            <a:ext cx="1981200" cy="205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37950"/>
      </p:ext>
    </p:extLst>
  </p:cSld>
  <p:clrMapOvr>
    <a:masterClrMapping/>
  </p:clrMapOvr>
  <p:transition spd="med">
    <p:wheel spokes="8"/>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56678"/>
                                        </p:tgtEl>
                                        <p:attrNameLst>
                                          <p:attrName>style.visibility</p:attrName>
                                        </p:attrNameLst>
                                      </p:cBhvr>
                                      <p:to>
                                        <p:strVal val="visible"/>
                                      </p:to>
                                    </p:set>
                                    <p:anim calcmode="lin" valueType="num">
                                      <p:cBhvr>
                                        <p:cTn id="7" dur="500" fill="hold"/>
                                        <p:tgtEl>
                                          <p:spTgt spid="156678"/>
                                        </p:tgtEl>
                                        <p:attrNameLst>
                                          <p:attrName>ppt_w</p:attrName>
                                        </p:attrNameLst>
                                      </p:cBhvr>
                                      <p:tavLst>
                                        <p:tav tm="0">
                                          <p:val>
                                            <p:fltVal val="0"/>
                                          </p:val>
                                        </p:tav>
                                        <p:tav tm="100000">
                                          <p:val>
                                            <p:strVal val="#ppt_w"/>
                                          </p:val>
                                        </p:tav>
                                      </p:tavLst>
                                    </p:anim>
                                    <p:anim calcmode="lin" valueType="num">
                                      <p:cBhvr>
                                        <p:cTn id="8" dur="500" fill="hold"/>
                                        <p:tgtEl>
                                          <p:spTgt spid="156678"/>
                                        </p:tgtEl>
                                        <p:attrNameLst>
                                          <p:attrName>ppt_h</p:attrName>
                                        </p:attrNameLst>
                                      </p:cBhvr>
                                      <p:tavLst>
                                        <p:tav tm="0">
                                          <p:val>
                                            <p:fltVal val="0"/>
                                          </p:val>
                                        </p:tav>
                                        <p:tav tm="100000">
                                          <p:val>
                                            <p:strVal val="#ppt_h"/>
                                          </p:val>
                                        </p:tav>
                                      </p:tavLst>
                                    </p:anim>
                                    <p:animEffect transition="in" filter="fade">
                                      <p:cBhvr>
                                        <p:cTn id="9" dur="500"/>
                                        <p:tgtEl>
                                          <p:spTgt spid="156678"/>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 presetClass="entr" presetSubtype="16" fill="hold" grpId="0" nodeType="clickEffect">
                                  <p:stCondLst>
                                    <p:cond delay="0"/>
                                  </p:stCondLst>
                                  <p:childTnLst>
                                    <p:set>
                                      <p:cBhvr>
                                        <p:cTn id="13" dur="1" fill="hold">
                                          <p:stCondLst>
                                            <p:cond delay="0"/>
                                          </p:stCondLst>
                                        </p:cTn>
                                        <p:tgtEl>
                                          <p:spTgt spid="156679"/>
                                        </p:tgtEl>
                                        <p:attrNameLst>
                                          <p:attrName>style.visibility</p:attrName>
                                        </p:attrNameLst>
                                      </p:cBhvr>
                                      <p:to>
                                        <p:strVal val="visible"/>
                                      </p:to>
                                    </p:set>
                                    <p:animEffect transition="in" filter="box(in)">
                                      <p:cBhvr>
                                        <p:cTn id="14" dur="1000"/>
                                        <p:tgtEl>
                                          <p:spTgt spid="156679"/>
                                        </p:tgtEl>
                                      </p:cBhvr>
                                    </p:animEffect>
                                  </p:childTnLst>
                                </p:cTn>
                              </p:par>
                            </p:childTnLst>
                          </p:cTn>
                        </p:par>
                        <p:par>
                          <p:cTn id="15" fill="hold" nodeType="afterGroup">
                            <p:stCondLst>
                              <p:cond delay="1000"/>
                            </p:stCondLst>
                            <p:childTnLst>
                              <p:par>
                                <p:cTn id="16" presetID="23" presetClass="entr" presetSubtype="16" fill="hold" grpId="0" nodeType="afterEffect">
                                  <p:stCondLst>
                                    <p:cond delay="0"/>
                                  </p:stCondLst>
                                  <p:childTnLst>
                                    <p:set>
                                      <p:cBhvr>
                                        <p:cTn id="17" dur="1" fill="hold">
                                          <p:stCondLst>
                                            <p:cond delay="0"/>
                                          </p:stCondLst>
                                        </p:cTn>
                                        <p:tgtEl>
                                          <p:spTgt spid="156680"/>
                                        </p:tgtEl>
                                        <p:attrNameLst>
                                          <p:attrName>style.visibility</p:attrName>
                                        </p:attrNameLst>
                                      </p:cBhvr>
                                      <p:to>
                                        <p:strVal val="visible"/>
                                      </p:to>
                                    </p:set>
                                    <p:anim calcmode="lin" valueType="num">
                                      <p:cBhvr>
                                        <p:cTn id="18" dur="1000" fill="hold"/>
                                        <p:tgtEl>
                                          <p:spTgt spid="156680"/>
                                        </p:tgtEl>
                                        <p:attrNameLst>
                                          <p:attrName>ppt_w</p:attrName>
                                        </p:attrNameLst>
                                      </p:cBhvr>
                                      <p:tavLst>
                                        <p:tav tm="0">
                                          <p:val>
                                            <p:fltVal val="0"/>
                                          </p:val>
                                        </p:tav>
                                        <p:tav tm="100000">
                                          <p:val>
                                            <p:strVal val="#ppt_w"/>
                                          </p:val>
                                        </p:tav>
                                      </p:tavLst>
                                    </p:anim>
                                    <p:anim calcmode="lin" valueType="num">
                                      <p:cBhvr>
                                        <p:cTn id="19" dur="1000" fill="hold"/>
                                        <p:tgtEl>
                                          <p:spTgt spid="156680"/>
                                        </p:tgtEl>
                                        <p:attrNameLst>
                                          <p:attrName>ppt_h</p:attrName>
                                        </p:attrNameLst>
                                      </p:cBhvr>
                                      <p:tavLst>
                                        <p:tav tm="0">
                                          <p:val>
                                            <p:fltVal val="0"/>
                                          </p:val>
                                        </p:tav>
                                        <p:tav tm="100000">
                                          <p:val>
                                            <p:strVal val="#ppt_h"/>
                                          </p:val>
                                        </p:tav>
                                      </p:tavLst>
                                    </p:anim>
                                  </p:childTnLst>
                                </p:cTn>
                              </p:par>
                              <p:par>
                                <p:cTn id="20" presetID="11" presetClass="path" presetSubtype="0" repeatCount="indefinite" accel="50000" decel="50000" fill="hold" nodeType="withEffect">
                                  <p:stCondLst>
                                    <p:cond delay="0"/>
                                  </p:stCondLst>
                                  <p:childTnLst>
                                    <p:animMotion origin="layout" path="M -0.12326 0.10034 L -0.08732 0.18312 L -0.01527 0.18312 L -0.05121 0.26728 L -0.01527 0.35005 L -0.08732 0.35005 L -0.12326 0.43398 L -0.1592 0.35005 L -0.23125 0.35005 L -0.19531 0.26728 L -0.23125 0.18312 L -0.1592 0.18312 L -0.12326 0.10034 Z " pathEditMode="relative" rAng="0" ptsTypes="FFFFFFFFFFFFF">
                                      <p:cBhvr>
                                        <p:cTn id="21" dur="5000" fill="hold"/>
                                        <p:tgtEl>
                                          <p:spTgt spid="38917"/>
                                        </p:tgtEl>
                                        <p:attrNameLst>
                                          <p:attrName>ppt_x</p:attrName>
                                          <p:attrName>ppt_y</p:attrName>
                                        </p:attrNameLst>
                                      </p:cBhvr>
                                      <p:rCtr x="0" y="1667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678" grpId="0" animBg="1"/>
      <p:bldP spid="156679" grpId="0" animBg="1"/>
      <p:bldP spid="15668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838200"/>
            <a:ext cx="8229600" cy="5257800"/>
          </a:xfrm>
          <a:noFill/>
        </p:spPr>
        <p:txBody>
          <a:bodyPr>
            <a:noAutofit/>
          </a:bodyPr>
          <a:lstStyle/>
          <a:p>
            <a:r>
              <a:rPr lang="en-US" sz="7200" b="1" dirty="0" smtClean="0">
                <a:solidFill>
                  <a:srgbClr val="FF0000"/>
                </a:solidFill>
                <a:latin typeface="Times New Roman" pitchFamily="18" charset="0"/>
                <a:cs typeface="Times New Roman" pitchFamily="18" charset="0"/>
              </a:rPr>
              <a:t>CẢM ƠN QUÝ THẦY CÔ VÀ CÁC EM ĐÃ HỌC SINH ĐÃ CHÚ Ý LẮNG NGHE!</a:t>
            </a:r>
            <a:endParaRPr lang="en-US" sz="72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402612953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body" idx="1"/>
          </p:nvPr>
        </p:nvSpPr>
        <p:spPr>
          <a:xfrm>
            <a:off x="457200" y="152400"/>
            <a:ext cx="8229600" cy="6400800"/>
          </a:xfrm>
        </p:spPr>
        <p:txBody>
          <a:bodyPr/>
          <a:lstStyle/>
          <a:p>
            <a:pPr algn="ctr">
              <a:buFontTx/>
              <a:buNone/>
            </a:pPr>
            <a:r>
              <a:rPr lang="en-US" sz="2800" b="1" dirty="0" smtClean="0">
                <a:solidFill>
                  <a:schemeClr val="accent2"/>
                </a:solidFill>
                <a:latin typeface="Times New Roman" panose="02020603050405020304" pitchFamily="18" charset="0"/>
                <a:cs typeface="Times New Roman" panose="02020603050405020304" pitchFamily="18" charset="0"/>
              </a:rPr>
              <a:t>ỨNG DỤNG CỦA OXI TRONG CUỘC SỐNG</a:t>
            </a:r>
            <a:endParaRPr lang="en-US" sz="2800" b="1" dirty="0">
              <a:solidFill>
                <a:schemeClr val="accent2"/>
              </a:solidFill>
              <a:latin typeface="Times New Roman" panose="02020603050405020304" pitchFamily="18" charset="0"/>
              <a:cs typeface="Times New Roman" panose="02020603050405020304" pitchFamily="18" charset="0"/>
            </a:endParaRPr>
          </a:p>
        </p:txBody>
      </p:sp>
      <p:pic>
        <p:nvPicPr>
          <p:cNvPr id="3075" name="Picture 3" descr="bệnh nhân cấp cứ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066800"/>
            <a:ext cx="3581400" cy="22860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thợ lặ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1066800"/>
            <a:ext cx="3505200" cy="2257425"/>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bếp gaz"/>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3962399"/>
            <a:ext cx="3505200" cy="2121197"/>
          </a:xfrm>
          <a:prstGeom prst="rect">
            <a:avLst/>
          </a:prstGeom>
          <a:noFill/>
          <a:extLst>
            <a:ext uri="{909E8E84-426E-40DD-AFC4-6F175D3DCCD1}">
              <a14:hiddenFill xmlns:a14="http://schemas.microsoft.com/office/drawing/2010/main">
                <a:solidFill>
                  <a:srgbClr val="FFFFFF"/>
                </a:solidFill>
              </a14:hiddenFill>
            </a:ext>
          </a:extLst>
        </p:spPr>
      </p:pic>
      <p:sp>
        <p:nvSpPr>
          <p:cNvPr id="3079" name="Text Box 7"/>
          <p:cNvSpPr txBox="1">
            <a:spLocks noChangeArrowheads="1"/>
          </p:cNvSpPr>
          <p:nvPr/>
        </p:nvSpPr>
        <p:spPr bwMode="auto">
          <a:xfrm>
            <a:off x="6019800" y="3352800"/>
            <a:ext cx="114165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sz="2400" dirty="0" err="1" smtClean="0">
                <a:solidFill>
                  <a:srgbClr val="FF3300"/>
                </a:solidFill>
                <a:latin typeface="Times New Roman" panose="02020603050405020304" pitchFamily="18" charset="0"/>
                <a:cs typeface="Times New Roman" panose="02020603050405020304" pitchFamily="18" charset="0"/>
              </a:rPr>
              <a:t>Thợ</a:t>
            </a:r>
            <a:r>
              <a:rPr lang="en-US" sz="2400" dirty="0" smtClean="0">
                <a:solidFill>
                  <a:srgbClr val="FF3300"/>
                </a:solidFill>
                <a:latin typeface="Times New Roman" panose="02020603050405020304" pitchFamily="18" charset="0"/>
                <a:cs typeface="Times New Roman" panose="02020603050405020304" pitchFamily="18" charset="0"/>
              </a:rPr>
              <a:t> </a:t>
            </a:r>
            <a:r>
              <a:rPr lang="en-US" sz="2400" dirty="0" err="1" smtClean="0">
                <a:solidFill>
                  <a:srgbClr val="FF3300"/>
                </a:solidFill>
                <a:latin typeface="Times New Roman" panose="02020603050405020304" pitchFamily="18" charset="0"/>
                <a:cs typeface="Times New Roman" panose="02020603050405020304" pitchFamily="18" charset="0"/>
              </a:rPr>
              <a:t>lặn</a:t>
            </a:r>
            <a:endParaRPr lang="en-US" sz="2400" dirty="0" smtClean="0">
              <a:solidFill>
                <a:srgbClr val="FF3300"/>
              </a:solidFill>
              <a:latin typeface="Times New Roman" panose="02020603050405020304" pitchFamily="18" charset="0"/>
              <a:cs typeface="Times New Roman" panose="02020603050405020304" pitchFamily="18" charset="0"/>
            </a:endParaRPr>
          </a:p>
        </p:txBody>
      </p:sp>
      <p:sp>
        <p:nvSpPr>
          <p:cNvPr id="3080" name="Text Box 8"/>
          <p:cNvSpPr txBox="1">
            <a:spLocks noChangeArrowheads="1"/>
          </p:cNvSpPr>
          <p:nvPr/>
        </p:nvSpPr>
        <p:spPr bwMode="auto">
          <a:xfrm>
            <a:off x="1371600" y="3352800"/>
            <a:ext cx="254589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sz="2400" dirty="0" err="1" smtClean="0">
                <a:solidFill>
                  <a:srgbClr val="FF3300"/>
                </a:solidFill>
                <a:latin typeface="Times New Roman" panose="02020603050405020304" pitchFamily="18" charset="0"/>
                <a:cs typeface="Times New Roman" panose="02020603050405020304" pitchFamily="18" charset="0"/>
              </a:rPr>
              <a:t>Bệnh</a:t>
            </a:r>
            <a:r>
              <a:rPr lang="en-US" sz="2400" dirty="0" smtClean="0">
                <a:solidFill>
                  <a:srgbClr val="FF3300"/>
                </a:solidFill>
                <a:latin typeface="Times New Roman" panose="02020603050405020304" pitchFamily="18" charset="0"/>
                <a:cs typeface="Times New Roman" panose="02020603050405020304" pitchFamily="18" charset="0"/>
              </a:rPr>
              <a:t> </a:t>
            </a:r>
            <a:r>
              <a:rPr lang="en-US" sz="2400" dirty="0" err="1" smtClean="0">
                <a:solidFill>
                  <a:srgbClr val="FF3300"/>
                </a:solidFill>
                <a:latin typeface="Times New Roman" panose="02020603050405020304" pitchFamily="18" charset="0"/>
                <a:cs typeface="Times New Roman" panose="02020603050405020304" pitchFamily="18" charset="0"/>
              </a:rPr>
              <a:t>nhân</a:t>
            </a:r>
            <a:r>
              <a:rPr lang="en-US" sz="2400" dirty="0" smtClean="0">
                <a:solidFill>
                  <a:srgbClr val="FF3300"/>
                </a:solidFill>
                <a:latin typeface="Times New Roman" panose="02020603050405020304" pitchFamily="18" charset="0"/>
                <a:cs typeface="Times New Roman" panose="02020603050405020304" pitchFamily="18" charset="0"/>
              </a:rPr>
              <a:t> </a:t>
            </a:r>
            <a:r>
              <a:rPr lang="en-US" sz="2400" dirty="0" err="1" smtClean="0">
                <a:solidFill>
                  <a:srgbClr val="FF3300"/>
                </a:solidFill>
                <a:latin typeface="Times New Roman" panose="02020603050405020304" pitchFamily="18" charset="0"/>
                <a:cs typeface="Times New Roman" panose="02020603050405020304" pitchFamily="18" charset="0"/>
              </a:rPr>
              <a:t>cấp</a:t>
            </a:r>
            <a:r>
              <a:rPr lang="en-US" sz="2400" dirty="0" smtClean="0">
                <a:solidFill>
                  <a:srgbClr val="FF3300"/>
                </a:solidFill>
                <a:latin typeface="Times New Roman" panose="02020603050405020304" pitchFamily="18" charset="0"/>
                <a:cs typeface="Times New Roman" panose="02020603050405020304" pitchFamily="18" charset="0"/>
              </a:rPr>
              <a:t> </a:t>
            </a:r>
            <a:r>
              <a:rPr lang="en-US" sz="2400" dirty="0" err="1" smtClean="0">
                <a:solidFill>
                  <a:srgbClr val="FF3300"/>
                </a:solidFill>
                <a:latin typeface="Times New Roman" panose="02020603050405020304" pitchFamily="18" charset="0"/>
                <a:cs typeface="Times New Roman" panose="02020603050405020304" pitchFamily="18" charset="0"/>
              </a:rPr>
              <a:t>cứu</a:t>
            </a:r>
            <a:endParaRPr lang="en-US" sz="2400" dirty="0" smtClean="0">
              <a:solidFill>
                <a:srgbClr val="FF3300"/>
              </a:solidFill>
              <a:latin typeface="Times New Roman" panose="02020603050405020304" pitchFamily="18" charset="0"/>
              <a:cs typeface="Times New Roman" panose="02020603050405020304" pitchFamily="18" charset="0"/>
            </a:endParaRPr>
          </a:p>
        </p:txBody>
      </p:sp>
      <p:sp>
        <p:nvSpPr>
          <p:cNvPr id="3081" name="Text Box 9"/>
          <p:cNvSpPr txBox="1">
            <a:spLocks noChangeArrowheads="1"/>
          </p:cNvSpPr>
          <p:nvPr/>
        </p:nvSpPr>
        <p:spPr bwMode="auto">
          <a:xfrm>
            <a:off x="1912884" y="6173440"/>
            <a:ext cx="112723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sz="2400" dirty="0" err="1" smtClean="0">
                <a:solidFill>
                  <a:srgbClr val="FF3300"/>
                </a:solidFill>
                <a:latin typeface="Times New Roman" panose="02020603050405020304" pitchFamily="18" charset="0"/>
                <a:cs typeface="Times New Roman" panose="02020603050405020304" pitchFamily="18" charset="0"/>
              </a:rPr>
              <a:t>Tên</a:t>
            </a:r>
            <a:r>
              <a:rPr lang="en-US" sz="2400" dirty="0" smtClean="0">
                <a:solidFill>
                  <a:srgbClr val="FF3300"/>
                </a:solidFill>
                <a:latin typeface="Times New Roman" panose="02020603050405020304" pitchFamily="18" charset="0"/>
                <a:cs typeface="Times New Roman" panose="02020603050405020304" pitchFamily="18" charset="0"/>
              </a:rPr>
              <a:t> </a:t>
            </a:r>
            <a:r>
              <a:rPr lang="en-US" sz="2400" dirty="0" err="1" smtClean="0">
                <a:solidFill>
                  <a:srgbClr val="FF3300"/>
                </a:solidFill>
                <a:latin typeface="Times New Roman" panose="02020603050405020304" pitchFamily="18" charset="0"/>
                <a:cs typeface="Times New Roman" panose="02020603050405020304" pitchFamily="18" charset="0"/>
              </a:rPr>
              <a:t>lửa</a:t>
            </a:r>
            <a:endParaRPr lang="en-US" sz="2400" dirty="0" smtClean="0">
              <a:solidFill>
                <a:srgbClr val="FF3300"/>
              </a:solidFill>
              <a:latin typeface="Times New Roman" panose="02020603050405020304" pitchFamily="18" charset="0"/>
              <a:cs typeface="Times New Roman" panose="02020603050405020304" pitchFamily="18" charset="0"/>
            </a:endParaRPr>
          </a:p>
        </p:txBody>
      </p:sp>
      <p:sp>
        <p:nvSpPr>
          <p:cNvPr id="3082" name="Text Box 10"/>
          <p:cNvSpPr txBox="1">
            <a:spLocks noChangeArrowheads="1"/>
          </p:cNvSpPr>
          <p:nvPr/>
        </p:nvSpPr>
        <p:spPr bwMode="auto">
          <a:xfrm>
            <a:off x="5556716" y="6165502"/>
            <a:ext cx="184056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sz="2400" dirty="0" err="1" smtClean="0">
                <a:solidFill>
                  <a:srgbClr val="FF3300"/>
                </a:solidFill>
                <a:latin typeface="Times New Roman" panose="02020603050405020304" pitchFamily="18" charset="0"/>
                <a:cs typeface="Times New Roman" panose="02020603050405020304" pitchFamily="18" charset="0"/>
              </a:rPr>
              <a:t>Bếp</a:t>
            </a:r>
            <a:r>
              <a:rPr lang="en-US" sz="2400" dirty="0" smtClean="0">
                <a:solidFill>
                  <a:srgbClr val="FF3300"/>
                </a:solidFill>
                <a:latin typeface="Times New Roman" panose="02020603050405020304" pitchFamily="18" charset="0"/>
                <a:cs typeface="Times New Roman" panose="02020603050405020304" pitchFamily="18" charset="0"/>
              </a:rPr>
              <a:t> </a:t>
            </a:r>
            <a:r>
              <a:rPr lang="en-US" sz="2400" dirty="0" err="1" smtClean="0">
                <a:solidFill>
                  <a:srgbClr val="FF3300"/>
                </a:solidFill>
                <a:latin typeface="Times New Roman" panose="02020603050405020304" pitchFamily="18" charset="0"/>
                <a:cs typeface="Times New Roman" panose="02020603050405020304" pitchFamily="18" charset="0"/>
              </a:rPr>
              <a:t>gaz</a:t>
            </a:r>
            <a:r>
              <a:rPr lang="en-US" sz="2400" dirty="0" smtClean="0">
                <a:solidFill>
                  <a:srgbClr val="FF3300"/>
                </a:solidFill>
                <a:latin typeface="Times New Roman" panose="02020603050405020304" pitchFamily="18" charset="0"/>
                <a:cs typeface="Times New Roman" panose="02020603050405020304" pitchFamily="18" charset="0"/>
              </a:rPr>
              <a:t> </a:t>
            </a:r>
            <a:r>
              <a:rPr lang="en-US" sz="2400" dirty="0" err="1" smtClean="0">
                <a:solidFill>
                  <a:srgbClr val="FF3300"/>
                </a:solidFill>
                <a:latin typeface="Times New Roman" panose="02020603050405020304" pitchFamily="18" charset="0"/>
                <a:cs typeface="Times New Roman" panose="02020603050405020304" pitchFamily="18" charset="0"/>
              </a:rPr>
              <a:t>cháy</a:t>
            </a:r>
            <a:endParaRPr lang="en-US" sz="2400" dirty="0" smtClean="0">
              <a:solidFill>
                <a:srgbClr val="FF3300"/>
              </a:solidFill>
              <a:latin typeface="Times New Roman" panose="02020603050405020304" pitchFamily="18" charset="0"/>
              <a:cs typeface="Times New Roman" panose="02020603050405020304" pitchFamily="18" charset="0"/>
            </a:endParaRPr>
          </a:p>
        </p:txBody>
      </p:sp>
      <p:pic>
        <p:nvPicPr>
          <p:cNvPr id="3083" name="Picture 11" descr="tenlua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3962400"/>
            <a:ext cx="3581400" cy="21211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4681864"/>
      </p:ext>
    </p:extLst>
  </p:cSld>
  <p:clrMapOvr>
    <a:masterClrMapping/>
  </p:clrMapOvr>
  <p:transition spd="med">
    <p:strips/>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animEffect transition="in" filter="blinds(horizontal)">
                                      <p:cBhvr>
                                        <p:cTn id="7" dur="500"/>
                                        <p:tgtEl>
                                          <p:spTgt spid="3075"/>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3080"/>
                                        </p:tgtEl>
                                        <p:attrNameLst>
                                          <p:attrName>style.visibility</p:attrName>
                                        </p:attrNameLst>
                                      </p:cBhvr>
                                      <p:to>
                                        <p:strVal val="visible"/>
                                      </p:to>
                                    </p:set>
                                    <p:animEffect transition="in" filter="box(in)">
                                      <p:cBhvr>
                                        <p:cTn id="10" dur="500"/>
                                        <p:tgtEl>
                                          <p:spTgt spid="3080"/>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 presetClass="entr" presetSubtype="16" fill="hold" nodeType="clickEffect">
                                  <p:stCondLst>
                                    <p:cond delay="0"/>
                                  </p:stCondLst>
                                  <p:childTnLst>
                                    <p:set>
                                      <p:cBhvr>
                                        <p:cTn id="14" dur="1" fill="hold">
                                          <p:stCondLst>
                                            <p:cond delay="0"/>
                                          </p:stCondLst>
                                        </p:cTn>
                                        <p:tgtEl>
                                          <p:spTgt spid="3076"/>
                                        </p:tgtEl>
                                        <p:attrNameLst>
                                          <p:attrName>style.visibility</p:attrName>
                                        </p:attrNameLst>
                                      </p:cBhvr>
                                      <p:to>
                                        <p:strVal val="visible"/>
                                      </p:to>
                                    </p:set>
                                    <p:animEffect transition="in" filter="box(in)">
                                      <p:cBhvr>
                                        <p:cTn id="15" dur="500"/>
                                        <p:tgtEl>
                                          <p:spTgt spid="3076"/>
                                        </p:tgtEl>
                                      </p:cBhvr>
                                    </p:animEffect>
                                  </p:childTnLst>
                                </p:cTn>
                              </p:par>
                              <p:par>
                                <p:cTn id="16" presetID="4" presetClass="entr" presetSubtype="16" fill="hold" grpId="0" nodeType="withEffect">
                                  <p:stCondLst>
                                    <p:cond delay="0"/>
                                  </p:stCondLst>
                                  <p:childTnLst>
                                    <p:set>
                                      <p:cBhvr>
                                        <p:cTn id="17" dur="1" fill="hold">
                                          <p:stCondLst>
                                            <p:cond delay="0"/>
                                          </p:stCondLst>
                                        </p:cTn>
                                        <p:tgtEl>
                                          <p:spTgt spid="3079"/>
                                        </p:tgtEl>
                                        <p:attrNameLst>
                                          <p:attrName>style.visibility</p:attrName>
                                        </p:attrNameLst>
                                      </p:cBhvr>
                                      <p:to>
                                        <p:strVal val="visible"/>
                                      </p:to>
                                    </p:set>
                                    <p:animEffect transition="in" filter="box(in)">
                                      <p:cBhvr>
                                        <p:cTn id="18" dur="500"/>
                                        <p:tgtEl>
                                          <p:spTgt spid="3079"/>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4" presetClass="entr" presetSubtype="16" fill="hold" nodeType="clickEffect">
                                  <p:stCondLst>
                                    <p:cond delay="0"/>
                                  </p:stCondLst>
                                  <p:childTnLst>
                                    <p:set>
                                      <p:cBhvr>
                                        <p:cTn id="22" dur="1" fill="hold">
                                          <p:stCondLst>
                                            <p:cond delay="0"/>
                                          </p:stCondLst>
                                        </p:cTn>
                                        <p:tgtEl>
                                          <p:spTgt spid="3083"/>
                                        </p:tgtEl>
                                        <p:attrNameLst>
                                          <p:attrName>style.visibility</p:attrName>
                                        </p:attrNameLst>
                                      </p:cBhvr>
                                      <p:to>
                                        <p:strVal val="visible"/>
                                      </p:to>
                                    </p:set>
                                    <p:animEffect transition="in" filter="box(in)">
                                      <p:cBhvr>
                                        <p:cTn id="23" dur="500"/>
                                        <p:tgtEl>
                                          <p:spTgt spid="3083"/>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3081"/>
                                        </p:tgtEl>
                                        <p:attrNameLst>
                                          <p:attrName>style.visibility</p:attrName>
                                        </p:attrNameLst>
                                      </p:cBhvr>
                                      <p:to>
                                        <p:strVal val="visible"/>
                                      </p:to>
                                    </p:set>
                                    <p:animEffect transition="in" filter="blinds(horizontal)">
                                      <p:cBhvr>
                                        <p:cTn id="26" dur="500"/>
                                        <p:tgtEl>
                                          <p:spTgt spid="3081"/>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4" presetClass="entr" presetSubtype="16" fill="hold" nodeType="clickEffect">
                                  <p:stCondLst>
                                    <p:cond delay="0"/>
                                  </p:stCondLst>
                                  <p:childTnLst>
                                    <p:set>
                                      <p:cBhvr>
                                        <p:cTn id="30" dur="1" fill="hold">
                                          <p:stCondLst>
                                            <p:cond delay="0"/>
                                          </p:stCondLst>
                                        </p:cTn>
                                        <p:tgtEl>
                                          <p:spTgt spid="3078"/>
                                        </p:tgtEl>
                                        <p:attrNameLst>
                                          <p:attrName>style.visibility</p:attrName>
                                        </p:attrNameLst>
                                      </p:cBhvr>
                                      <p:to>
                                        <p:strVal val="visible"/>
                                      </p:to>
                                    </p:set>
                                    <p:animEffect transition="in" filter="box(in)">
                                      <p:cBhvr>
                                        <p:cTn id="31" dur="500"/>
                                        <p:tgtEl>
                                          <p:spTgt spid="3078"/>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3082"/>
                                        </p:tgtEl>
                                        <p:attrNameLst>
                                          <p:attrName>style.visibility</p:attrName>
                                        </p:attrNameLst>
                                      </p:cBhvr>
                                      <p:to>
                                        <p:strVal val="visible"/>
                                      </p:to>
                                    </p:set>
                                    <p:animEffect transition="in" filter="blinds(horizontal)">
                                      <p:cBhvr>
                                        <p:cTn id="34" dur="500"/>
                                        <p:tgtEl>
                                          <p:spTgt spid="30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9" grpId="0"/>
      <p:bldP spid="3080" grpId="0"/>
      <p:bldP spid="3081" grpId="0"/>
      <p:bldP spid="308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417638"/>
          </a:xfrm>
        </p:spPr>
        <p:style>
          <a:lnRef idx="2">
            <a:schemeClr val="accent1"/>
          </a:lnRef>
          <a:fillRef idx="1">
            <a:schemeClr val="lt1"/>
          </a:fillRef>
          <a:effectRef idx="0">
            <a:schemeClr val="accent1"/>
          </a:effectRef>
          <a:fontRef idx="minor">
            <a:schemeClr val="dk1"/>
          </a:fontRef>
        </p:style>
        <p:txBody>
          <a:bodyPr>
            <a:noAutofit/>
          </a:bodyPr>
          <a:lstStyle/>
          <a:p>
            <a:r>
              <a:rPr lang="en-US" sz="3600" dirty="0" err="1" smtClean="0">
                <a:latin typeface="Times New Roman" pitchFamily="18" charset="0"/>
                <a:cs typeface="Times New Roman" pitchFamily="18" charset="0"/>
              </a:rPr>
              <a:t>Sơ</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đồ</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tỉ</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lệ</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về</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thành</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phần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khối</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lượng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của</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các</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nguyên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tố</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trong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vỏ</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Trái</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Đất</a:t>
            </a:r>
            <a:endParaRPr lang="en-US" sz="3600" dirty="0">
              <a:latin typeface="Times New Roman" pitchFamily="18" charset="0"/>
              <a:cs typeface="Times New Roman" pitchFamily="18" charset="0"/>
            </a:endParaRP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05000" y="1605363"/>
            <a:ext cx="4121081" cy="3723473"/>
          </a:xfrm>
          <a:prstGeom prst="rect">
            <a:avLst/>
          </a:prstGeom>
          <a:ln/>
          <a:extLst/>
        </p:spPr>
        <p:style>
          <a:lnRef idx="2">
            <a:schemeClr val="accent1"/>
          </a:lnRef>
          <a:fillRef idx="1">
            <a:schemeClr val="lt1"/>
          </a:fillRef>
          <a:effectRef idx="0">
            <a:schemeClr val="accent1"/>
          </a:effectRef>
          <a:fontRef idx="minor">
            <a:schemeClr val="dk1"/>
          </a:fontRef>
        </p:style>
      </p:pic>
      <p:sp>
        <p:nvSpPr>
          <p:cNvPr id="4" name="Rectangle 3"/>
          <p:cNvSpPr/>
          <p:nvPr/>
        </p:nvSpPr>
        <p:spPr>
          <a:xfrm>
            <a:off x="4800600" y="1371600"/>
            <a:ext cx="1676400" cy="5334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000" b="1" dirty="0" err="1" smtClean="0">
                <a:latin typeface="Times New Roman" pitchFamily="18" charset="0"/>
                <a:cs typeface="Times New Roman" pitchFamily="18" charset="0"/>
              </a:rPr>
              <a:t>Nhôm</a:t>
            </a:r>
            <a:r>
              <a:rPr lang="en-US" sz="2000" dirty="0" smtClean="0">
                <a:latin typeface="Times New Roman" pitchFamily="18" charset="0"/>
                <a:cs typeface="Times New Roman" pitchFamily="18" charset="0"/>
              </a:rPr>
              <a:t>: 7,5%</a:t>
            </a:r>
            <a:endParaRPr lang="en-US" sz="2000" dirty="0">
              <a:latin typeface="Times New Roman" pitchFamily="18" charset="0"/>
              <a:cs typeface="Times New Roman" pitchFamily="18" charset="0"/>
            </a:endParaRPr>
          </a:p>
        </p:txBody>
      </p:sp>
      <p:sp>
        <p:nvSpPr>
          <p:cNvPr id="5" name="Rectangle 4"/>
          <p:cNvSpPr/>
          <p:nvPr/>
        </p:nvSpPr>
        <p:spPr>
          <a:xfrm>
            <a:off x="5486400" y="2019299"/>
            <a:ext cx="1828800" cy="5334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b="1" dirty="0" err="1" smtClean="0">
                <a:latin typeface="Times New Roman" pitchFamily="18" charset="0"/>
                <a:cs typeface="Times New Roman" pitchFamily="18" charset="0"/>
              </a:rPr>
              <a:t>Sắt</a:t>
            </a:r>
            <a:r>
              <a:rPr lang="en-US" sz="2400" b="1" dirty="0" smtClean="0">
                <a:latin typeface="Times New Roman" pitchFamily="18" charset="0"/>
                <a:cs typeface="Times New Roman" pitchFamily="18" charset="0"/>
              </a:rPr>
              <a:t>:</a:t>
            </a:r>
            <a:r>
              <a:rPr lang="en-US" sz="2400" dirty="0" smtClean="0">
                <a:latin typeface="Times New Roman" pitchFamily="18" charset="0"/>
                <a:cs typeface="Times New Roman" pitchFamily="18" charset="0"/>
              </a:rPr>
              <a:t> 4,7%</a:t>
            </a:r>
            <a:endParaRPr lang="en-US" sz="2400" dirty="0">
              <a:latin typeface="Times New Roman" pitchFamily="18" charset="0"/>
              <a:cs typeface="Times New Roman" pitchFamily="18" charset="0"/>
            </a:endParaRPr>
          </a:p>
        </p:txBody>
      </p:sp>
      <p:sp>
        <p:nvSpPr>
          <p:cNvPr id="6" name="Rectangle 5"/>
          <p:cNvSpPr/>
          <p:nvPr/>
        </p:nvSpPr>
        <p:spPr>
          <a:xfrm>
            <a:off x="5867400" y="2781300"/>
            <a:ext cx="2057400" cy="6858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000" b="1" dirty="0" err="1" smtClean="0">
                <a:latin typeface="Times New Roman" pitchFamily="18" charset="0"/>
                <a:cs typeface="Times New Roman" pitchFamily="18" charset="0"/>
              </a:rPr>
              <a:t>Các</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nguyên</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tố</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còn</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lại</a:t>
            </a:r>
            <a:r>
              <a:rPr lang="en-US" sz="2000" b="1"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:12,6%</a:t>
            </a:r>
            <a:endParaRPr lang="en-US" sz="2000" dirty="0">
              <a:latin typeface="Times New Roman" pitchFamily="18" charset="0"/>
              <a:cs typeface="Times New Roman" pitchFamily="18" charset="0"/>
            </a:endParaRPr>
          </a:p>
        </p:txBody>
      </p:sp>
      <p:sp>
        <p:nvSpPr>
          <p:cNvPr id="10" name="Rectangle 9"/>
          <p:cNvSpPr/>
          <p:nvPr/>
        </p:nvSpPr>
        <p:spPr>
          <a:xfrm>
            <a:off x="304800" y="5486400"/>
            <a:ext cx="8153400" cy="12192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marL="457200" indent="-457200" algn="ctr">
              <a:buFont typeface="Wingdings" pitchFamily="2" charset="2"/>
              <a:buChar char="Ø"/>
            </a:pPr>
            <a:r>
              <a:rPr lang="en-US" sz="3600" b="1" dirty="0" err="1" smtClean="0">
                <a:solidFill>
                  <a:schemeClr val="tx1"/>
                </a:solidFill>
                <a:latin typeface="Times New Roman" pitchFamily="18" charset="0"/>
                <a:cs typeface="Times New Roman" pitchFamily="18" charset="0"/>
              </a:rPr>
              <a:t>Oxi</a:t>
            </a:r>
            <a:r>
              <a:rPr lang="en-US" sz="3600" b="1" dirty="0" smtClean="0">
                <a:solidFill>
                  <a:schemeClr val="tx1"/>
                </a:solidFill>
                <a:latin typeface="Times New Roman" pitchFamily="18" charset="0"/>
                <a:cs typeface="Times New Roman" pitchFamily="18" charset="0"/>
              </a:rPr>
              <a:t> </a:t>
            </a:r>
            <a:r>
              <a:rPr lang="en-US" sz="3600" b="1" dirty="0" err="1" smtClean="0">
                <a:solidFill>
                  <a:schemeClr val="tx1"/>
                </a:solidFill>
                <a:latin typeface="Times New Roman" pitchFamily="18" charset="0"/>
                <a:cs typeface="Times New Roman" pitchFamily="18" charset="0"/>
              </a:rPr>
              <a:t>là</a:t>
            </a:r>
            <a:r>
              <a:rPr lang="en-US" sz="3600" b="1" dirty="0" smtClean="0">
                <a:solidFill>
                  <a:schemeClr val="tx1"/>
                </a:solidFill>
                <a:latin typeface="Times New Roman" pitchFamily="18" charset="0"/>
                <a:cs typeface="Times New Roman" pitchFamily="18" charset="0"/>
              </a:rPr>
              <a:t> </a:t>
            </a:r>
            <a:r>
              <a:rPr lang="en-US" sz="3600" b="1" dirty="0" err="1" smtClean="0">
                <a:solidFill>
                  <a:schemeClr val="tx1"/>
                </a:solidFill>
                <a:latin typeface="Times New Roman" pitchFamily="18" charset="0"/>
                <a:cs typeface="Times New Roman" pitchFamily="18" charset="0"/>
              </a:rPr>
              <a:t>nguyên</a:t>
            </a:r>
            <a:r>
              <a:rPr lang="en-US" sz="3600" b="1" dirty="0" smtClean="0">
                <a:solidFill>
                  <a:schemeClr val="tx1"/>
                </a:solidFill>
                <a:latin typeface="Times New Roman" pitchFamily="18" charset="0"/>
                <a:cs typeface="Times New Roman" pitchFamily="18" charset="0"/>
              </a:rPr>
              <a:t> </a:t>
            </a:r>
            <a:r>
              <a:rPr lang="en-US" sz="3600" b="1" dirty="0" err="1" smtClean="0">
                <a:solidFill>
                  <a:schemeClr val="tx1"/>
                </a:solidFill>
                <a:latin typeface="Times New Roman" pitchFamily="18" charset="0"/>
                <a:cs typeface="Times New Roman" pitchFamily="18" charset="0"/>
              </a:rPr>
              <a:t>tố</a:t>
            </a:r>
            <a:r>
              <a:rPr lang="en-US" sz="3600" b="1" dirty="0" smtClean="0">
                <a:solidFill>
                  <a:schemeClr val="tx1"/>
                </a:solidFill>
                <a:latin typeface="Times New Roman" pitchFamily="18" charset="0"/>
                <a:cs typeface="Times New Roman" pitchFamily="18" charset="0"/>
              </a:rPr>
              <a:t> </a:t>
            </a:r>
            <a:r>
              <a:rPr lang="en-US" sz="3600" b="1" dirty="0" err="1" smtClean="0">
                <a:solidFill>
                  <a:schemeClr val="tx1"/>
                </a:solidFill>
                <a:latin typeface="Times New Roman" pitchFamily="18" charset="0"/>
                <a:cs typeface="Times New Roman" pitchFamily="18" charset="0"/>
              </a:rPr>
              <a:t>hóa</a:t>
            </a:r>
            <a:r>
              <a:rPr lang="en-US" sz="3600" b="1" dirty="0" smtClean="0">
                <a:solidFill>
                  <a:schemeClr val="tx1"/>
                </a:solidFill>
                <a:latin typeface="Times New Roman" pitchFamily="18" charset="0"/>
                <a:cs typeface="Times New Roman" pitchFamily="18" charset="0"/>
              </a:rPr>
              <a:t> </a:t>
            </a:r>
            <a:r>
              <a:rPr lang="en-US" sz="3600" b="1" dirty="0" err="1" smtClean="0">
                <a:solidFill>
                  <a:schemeClr val="tx1"/>
                </a:solidFill>
                <a:latin typeface="Times New Roman" pitchFamily="18" charset="0"/>
                <a:cs typeface="Times New Roman" pitchFamily="18" charset="0"/>
              </a:rPr>
              <a:t>học</a:t>
            </a:r>
            <a:r>
              <a:rPr lang="en-US" sz="3600" b="1" dirty="0" smtClean="0">
                <a:solidFill>
                  <a:schemeClr val="tx1"/>
                </a:solidFill>
                <a:latin typeface="Times New Roman" pitchFamily="18" charset="0"/>
                <a:cs typeface="Times New Roman" pitchFamily="18" charset="0"/>
              </a:rPr>
              <a:t> </a:t>
            </a:r>
            <a:r>
              <a:rPr lang="en-US" sz="3600" b="1" dirty="0" err="1" smtClean="0">
                <a:solidFill>
                  <a:schemeClr val="tx1"/>
                </a:solidFill>
                <a:latin typeface="Times New Roman" pitchFamily="18" charset="0"/>
                <a:cs typeface="Times New Roman" pitchFamily="18" charset="0"/>
              </a:rPr>
              <a:t>phổ</a:t>
            </a:r>
            <a:r>
              <a:rPr lang="en-US" sz="3600" b="1" dirty="0" smtClean="0">
                <a:solidFill>
                  <a:schemeClr val="tx1"/>
                </a:solidFill>
                <a:latin typeface="Times New Roman" pitchFamily="18" charset="0"/>
                <a:cs typeface="Times New Roman" pitchFamily="18" charset="0"/>
              </a:rPr>
              <a:t> </a:t>
            </a:r>
            <a:r>
              <a:rPr lang="en-US" sz="3600" b="1" dirty="0" err="1" smtClean="0">
                <a:solidFill>
                  <a:schemeClr val="tx1"/>
                </a:solidFill>
                <a:latin typeface="Times New Roman" pitchFamily="18" charset="0"/>
                <a:cs typeface="Times New Roman" pitchFamily="18" charset="0"/>
              </a:rPr>
              <a:t>biến</a:t>
            </a:r>
            <a:r>
              <a:rPr lang="en-US" sz="3600" b="1" dirty="0" smtClean="0">
                <a:solidFill>
                  <a:schemeClr val="tx1"/>
                </a:solidFill>
                <a:latin typeface="Times New Roman" pitchFamily="18" charset="0"/>
                <a:cs typeface="Times New Roman" pitchFamily="18" charset="0"/>
              </a:rPr>
              <a:t> </a:t>
            </a:r>
            <a:r>
              <a:rPr lang="en-US" sz="3600" b="1" dirty="0" err="1" smtClean="0">
                <a:solidFill>
                  <a:schemeClr val="tx1"/>
                </a:solidFill>
                <a:latin typeface="Times New Roman" pitchFamily="18" charset="0"/>
                <a:cs typeface="Times New Roman" pitchFamily="18" charset="0"/>
              </a:rPr>
              <a:t>chiếm</a:t>
            </a:r>
            <a:r>
              <a:rPr lang="en-US" sz="3600" b="1" dirty="0" smtClean="0">
                <a:solidFill>
                  <a:schemeClr val="tx1"/>
                </a:solidFill>
                <a:latin typeface="Times New Roman" pitchFamily="18" charset="0"/>
                <a:cs typeface="Times New Roman" pitchFamily="18" charset="0"/>
              </a:rPr>
              <a:t> 49,4% </a:t>
            </a:r>
            <a:r>
              <a:rPr lang="en-US" sz="3600" b="1" dirty="0" err="1" smtClean="0">
                <a:solidFill>
                  <a:schemeClr val="tx1"/>
                </a:solidFill>
                <a:latin typeface="Times New Roman" pitchFamily="18" charset="0"/>
                <a:cs typeface="Times New Roman" pitchFamily="18" charset="0"/>
              </a:rPr>
              <a:t>khối</a:t>
            </a:r>
            <a:r>
              <a:rPr lang="en-US" sz="3600" b="1" dirty="0" smtClean="0">
                <a:solidFill>
                  <a:schemeClr val="tx1"/>
                </a:solidFill>
                <a:latin typeface="Times New Roman" pitchFamily="18" charset="0"/>
                <a:cs typeface="Times New Roman" pitchFamily="18" charset="0"/>
              </a:rPr>
              <a:t> </a:t>
            </a:r>
            <a:r>
              <a:rPr lang="en-US" sz="3600" b="1" dirty="0" err="1" smtClean="0">
                <a:solidFill>
                  <a:schemeClr val="tx1"/>
                </a:solidFill>
                <a:latin typeface="Times New Roman" pitchFamily="18" charset="0"/>
                <a:cs typeface="Times New Roman" pitchFamily="18" charset="0"/>
              </a:rPr>
              <a:t>lượng</a:t>
            </a:r>
            <a:r>
              <a:rPr lang="en-US" sz="3600" b="1" dirty="0" smtClean="0">
                <a:solidFill>
                  <a:schemeClr val="tx1"/>
                </a:solidFill>
                <a:latin typeface="Times New Roman" pitchFamily="18" charset="0"/>
                <a:cs typeface="Times New Roman" pitchFamily="18" charset="0"/>
              </a:rPr>
              <a:t> </a:t>
            </a:r>
            <a:r>
              <a:rPr lang="en-US" sz="3600" b="1" dirty="0" err="1" smtClean="0">
                <a:solidFill>
                  <a:schemeClr val="tx1"/>
                </a:solidFill>
                <a:latin typeface="Times New Roman" pitchFamily="18" charset="0"/>
                <a:cs typeface="Times New Roman" pitchFamily="18" charset="0"/>
              </a:rPr>
              <a:t>vỏ</a:t>
            </a:r>
            <a:r>
              <a:rPr lang="en-US" sz="3600" b="1" dirty="0" smtClean="0">
                <a:solidFill>
                  <a:schemeClr val="tx1"/>
                </a:solidFill>
                <a:latin typeface="Times New Roman" pitchFamily="18" charset="0"/>
                <a:cs typeface="Times New Roman" pitchFamily="18" charset="0"/>
              </a:rPr>
              <a:t> </a:t>
            </a:r>
            <a:r>
              <a:rPr lang="en-US" sz="3600" b="1" dirty="0" err="1" smtClean="0">
                <a:solidFill>
                  <a:schemeClr val="tx1"/>
                </a:solidFill>
                <a:latin typeface="Times New Roman" pitchFamily="18" charset="0"/>
                <a:cs typeface="Times New Roman" pitchFamily="18" charset="0"/>
              </a:rPr>
              <a:t>Trái</a:t>
            </a:r>
            <a:r>
              <a:rPr lang="en-US" sz="3600" b="1" dirty="0" smtClean="0">
                <a:solidFill>
                  <a:schemeClr val="tx1"/>
                </a:solidFill>
                <a:latin typeface="Times New Roman" pitchFamily="18" charset="0"/>
                <a:cs typeface="Times New Roman" pitchFamily="18" charset="0"/>
              </a:rPr>
              <a:t> </a:t>
            </a:r>
            <a:r>
              <a:rPr lang="en-US" sz="3600" b="1" dirty="0" err="1" smtClean="0">
                <a:solidFill>
                  <a:schemeClr val="tx1"/>
                </a:solidFill>
                <a:latin typeface="Times New Roman" pitchFamily="18" charset="0"/>
                <a:cs typeface="Times New Roman" pitchFamily="18" charset="0"/>
              </a:rPr>
              <a:t>Đất</a:t>
            </a:r>
            <a:endParaRPr lang="en-US" sz="3600" b="1"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25959437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500"/>
                                        <p:tgtEl>
                                          <p:spTgt spid="102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inVertic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arn(inVertical)">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77962"/>
          </a:xfrm>
          <a:noFill/>
        </p:spPr>
        <p:txBody>
          <a:bodyPr>
            <a:noAutofit/>
          </a:bodyPr>
          <a:lstStyle/>
          <a:p>
            <a:r>
              <a:rPr lang="en-US" sz="4800" b="1" dirty="0" err="1" smtClean="0">
                <a:solidFill>
                  <a:srgbClr val="FF0000"/>
                </a:solidFill>
                <a:latin typeface="Times New Roman" pitchFamily="18" charset="0"/>
                <a:cs typeface="Times New Roman" pitchFamily="18" charset="0"/>
              </a:rPr>
              <a:t>Trong</a:t>
            </a:r>
            <a:r>
              <a:rPr lang="en-US" sz="4800" b="1" dirty="0" smtClean="0">
                <a:solidFill>
                  <a:srgbClr val="FF0000"/>
                </a:solidFill>
                <a:latin typeface="Times New Roman" pitchFamily="18" charset="0"/>
                <a:cs typeface="Times New Roman" pitchFamily="18" charset="0"/>
              </a:rPr>
              <a:t> </a:t>
            </a:r>
            <a:r>
              <a:rPr lang="en-US" sz="4800" b="1" dirty="0" err="1" smtClean="0">
                <a:solidFill>
                  <a:srgbClr val="FF0000"/>
                </a:solidFill>
                <a:latin typeface="Times New Roman" pitchFamily="18" charset="0"/>
                <a:cs typeface="Times New Roman" pitchFamily="18" charset="0"/>
              </a:rPr>
              <a:t>tự</a:t>
            </a:r>
            <a:r>
              <a:rPr lang="en-US" sz="4800" b="1" dirty="0" smtClean="0">
                <a:solidFill>
                  <a:srgbClr val="FF0000"/>
                </a:solidFill>
                <a:latin typeface="Times New Roman" pitchFamily="18" charset="0"/>
                <a:cs typeface="Times New Roman" pitchFamily="18" charset="0"/>
              </a:rPr>
              <a:t> </a:t>
            </a:r>
            <a:r>
              <a:rPr lang="en-US" sz="4800" b="1" dirty="0" err="1" smtClean="0">
                <a:solidFill>
                  <a:srgbClr val="FF0000"/>
                </a:solidFill>
                <a:latin typeface="Times New Roman" pitchFamily="18" charset="0"/>
                <a:cs typeface="Times New Roman" pitchFamily="18" charset="0"/>
              </a:rPr>
              <a:t>nhiên</a:t>
            </a:r>
            <a:r>
              <a:rPr lang="en-US" sz="4800" b="1" dirty="0" smtClean="0">
                <a:solidFill>
                  <a:srgbClr val="FF0000"/>
                </a:solidFill>
                <a:latin typeface="Times New Roman" pitchFamily="18" charset="0"/>
                <a:cs typeface="Times New Roman" pitchFamily="18" charset="0"/>
              </a:rPr>
              <a:t> </a:t>
            </a:r>
            <a:r>
              <a:rPr lang="en-US" sz="4800" b="1" dirty="0" err="1" smtClean="0">
                <a:solidFill>
                  <a:srgbClr val="FF0000"/>
                </a:solidFill>
                <a:latin typeface="Times New Roman" pitchFamily="18" charset="0"/>
                <a:cs typeface="Times New Roman" pitchFamily="18" charset="0"/>
              </a:rPr>
              <a:t>oxi</a:t>
            </a:r>
            <a:r>
              <a:rPr lang="en-US" sz="4800" b="1" dirty="0">
                <a:solidFill>
                  <a:srgbClr val="FF0000"/>
                </a:solidFill>
                <a:latin typeface="Times New Roman" pitchFamily="18" charset="0"/>
                <a:cs typeface="Times New Roman" pitchFamily="18" charset="0"/>
              </a:rPr>
              <a:t> </a:t>
            </a:r>
            <a:r>
              <a:rPr lang="en-US" sz="4800" b="1" dirty="0" err="1" smtClean="0">
                <a:solidFill>
                  <a:srgbClr val="FF0000"/>
                </a:solidFill>
                <a:latin typeface="Times New Roman" pitchFamily="18" charset="0"/>
                <a:cs typeface="Times New Roman" pitchFamily="18" charset="0"/>
              </a:rPr>
              <a:t>tồn</a:t>
            </a:r>
            <a:r>
              <a:rPr lang="en-US" sz="4800" b="1" dirty="0" smtClean="0">
                <a:solidFill>
                  <a:srgbClr val="FF0000"/>
                </a:solidFill>
                <a:latin typeface="Times New Roman" pitchFamily="18" charset="0"/>
                <a:cs typeface="Times New Roman" pitchFamily="18" charset="0"/>
              </a:rPr>
              <a:t> </a:t>
            </a:r>
            <a:r>
              <a:rPr lang="en-US" sz="4800" b="1" dirty="0" err="1" smtClean="0">
                <a:solidFill>
                  <a:srgbClr val="FF0000"/>
                </a:solidFill>
                <a:latin typeface="Times New Roman" pitchFamily="18" charset="0"/>
                <a:cs typeface="Times New Roman" pitchFamily="18" charset="0"/>
              </a:rPr>
              <a:t>tại</a:t>
            </a:r>
            <a:r>
              <a:rPr lang="en-US" sz="4800" b="1" dirty="0" smtClean="0">
                <a:solidFill>
                  <a:srgbClr val="FF0000"/>
                </a:solidFill>
                <a:latin typeface="Times New Roman" pitchFamily="18" charset="0"/>
                <a:cs typeface="Times New Roman" pitchFamily="18" charset="0"/>
              </a:rPr>
              <a:t> ở </a:t>
            </a:r>
            <a:r>
              <a:rPr lang="en-US" sz="4800" b="1" dirty="0" err="1" smtClean="0">
                <a:solidFill>
                  <a:srgbClr val="FF0000"/>
                </a:solidFill>
                <a:latin typeface="Times New Roman" pitchFamily="18" charset="0"/>
                <a:cs typeface="Times New Roman" pitchFamily="18" charset="0"/>
              </a:rPr>
              <a:t>những</a:t>
            </a:r>
            <a:r>
              <a:rPr lang="en-US" sz="4800" b="1" dirty="0" smtClean="0">
                <a:solidFill>
                  <a:srgbClr val="FF0000"/>
                </a:solidFill>
                <a:latin typeface="Times New Roman" pitchFamily="18" charset="0"/>
                <a:cs typeface="Times New Roman" pitchFamily="18" charset="0"/>
              </a:rPr>
              <a:t> </a:t>
            </a:r>
            <a:r>
              <a:rPr lang="en-US" sz="4800" b="1" dirty="0" err="1" smtClean="0">
                <a:solidFill>
                  <a:srgbClr val="FF0000"/>
                </a:solidFill>
                <a:latin typeface="Times New Roman" pitchFamily="18" charset="0"/>
                <a:cs typeface="Times New Roman" pitchFamily="18" charset="0"/>
              </a:rPr>
              <a:t>dạng</a:t>
            </a:r>
            <a:r>
              <a:rPr lang="en-US" sz="4800" b="1" dirty="0">
                <a:solidFill>
                  <a:srgbClr val="FF0000"/>
                </a:solidFill>
                <a:latin typeface="Times New Roman" pitchFamily="18" charset="0"/>
                <a:cs typeface="Times New Roman" pitchFamily="18" charset="0"/>
              </a:rPr>
              <a:t>:</a:t>
            </a:r>
          </a:p>
        </p:txBody>
      </p:sp>
      <p:sp>
        <p:nvSpPr>
          <p:cNvPr id="3" name="Content Placeholder 2"/>
          <p:cNvSpPr>
            <a:spLocks noGrp="1"/>
          </p:cNvSpPr>
          <p:nvPr>
            <p:ph idx="1"/>
          </p:nvPr>
        </p:nvSpPr>
        <p:spPr>
          <a:xfrm>
            <a:off x="-6824" y="1752600"/>
            <a:ext cx="8229600" cy="4144963"/>
          </a:xfrm>
          <a:noFill/>
        </p:spPr>
        <p:txBody>
          <a:bodyPr/>
          <a:lstStyle/>
          <a:p>
            <a:pPr marL="0" indent="0">
              <a:buNone/>
            </a:pPr>
            <a:r>
              <a:rPr lang="en-US" dirty="0" smtClean="0"/>
              <a:t>-</a:t>
            </a:r>
            <a:r>
              <a:rPr lang="en-US" sz="4000" dirty="0" err="1" smtClean="0">
                <a:latin typeface="Times New Roman" pitchFamily="18" charset="0"/>
                <a:cs typeface="Times New Roman" pitchFamily="18" charset="0"/>
              </a:rPr>
              <a:t>Trong</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tự</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nhiên</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oxi</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tồn</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tại</a:t>
            </a:r>
            <a:r>
              <a:rPr lang="en-US" sz="4000" dirty="0" smtClean="0">
                <a:latin typeface="Times New Roman" pitchFamily="18" charset="0"/>
                <a:cs typeface="Times New Roman" pitchFamily="18" charset="0"/>
              </a:rPr>
              <a:t> 2 </a:t>
            </a:r>
            <a:r>
              <a:rPr lang="en-US" sz="4000" dirty="0" err="1" smtClean="0">
                <a:latin typeface="Times New Roman" pitchFamily="18" charset="0"/>
                <a:cs typeface="Times New Roman" pitchFamily="18" charset="0"/>
              </a:rPr>
              <a:t>dạng</a:t>
            </a:r>
            <a:r>
              <a:rPr lang="en-US" sz="4000" dirty="0" smtClean="0">
                <a:latin typeface="Times New Roman" pitchFamily="18" charset="0"/>
                <a:cs typeface="Times New Roman" pitchFamily="18" charset="0"/>
              </a:rPr>
              <a:t>:</a:t>
            </a:r>
          </a:p>
          <a:p>
            <a:pPr marL="0" indent="0">
              <a:buNone/>
            </a:pPr>
            <a:r>
              <a:rPr lang="en-US" sz="4000"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Đơn</a:t>
            </a:r>
            <a:r>
              <a:rPr lang="en-US" sz="4000" b="1"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chất</a:t>
            </a:r>
            <a:r>
              <a:rPr lang="en-US" sz="4000" b="1"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khí</a:t>
            </a:r>
            <a:r>
              <a:rPr lang="en-US" sz="4000" dirty="0" smtClean="0">
                <a:latin typeface="Times New Roman" pitchFamily="18" charset="0"/>
                <a:cs typeface="Times New Roman" pitchFamily="18" charset="0"/>
              </a:rPr>
              <a:t> O</a:t>
            </a:r>
            <a:r>
              <a:rPr lang="en-US" sz="4000" baseline="-25000" dirty="0" smtClean="0">
                <a:latin typeface="Times New Roman" pitchFamily="18" charset="0"/>
                <a:cs typeface="Times New Roman" pitchFamily="18" charset="0"/>
              </a:rPr>
              <a:t>2</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có</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nhiều</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trong</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không</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khí</a:t>
            </a:r>
            <a:r>
              <a:rPr lang="en-US" sz="4000" dirty="0" smtClean="0">
                <a:latin typeface="Times New Roman" pitchFamily="18" charset="0"/>
                <a:cs typeface="Times New Roman" pitchFamily="18" charset="0"/>
              </a:rPr>
              <a:t>.</a:t>
            </a:r>
          </a:p>
          <a:p>
            <a:pPr marL="0" indent="0">
              <a:buNone/>
            </a:pPr>
            <a:r>
              <a:rPr lang="en-US" sz="4000"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Hợp</a:t>
            </a:r>
            <a:r>
              <a:rPr lang="en-US" sz="4000" b="1"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chất</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nguyên</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tố</a:t>
            </a:r>
            <a:r>
              <a:rPr lang="en-US" sz="4000" dirty="0" smtClean="0">
                <a:latin typeface="Times New Roman" pitchFamily="18" charset="0"/>
                <a:cs typeface="Times New Roman" pitchFamily="18" charset="0"/>
              </a:rPr>
              <a:t> O</a:t>
            </a:r>
            <a:r>
              <a:rPr lang="en-US" sz="4000" baseline="-25000" dirty="0" smtClean="0">
                <a:latin typeface="Times New Roman" pitchFamily="18" charset="0"/>
                <a:cs typeface="Times New Roman" pitchFamily="18" charset="0"/>
              </a:rPr>
              <a:t>2</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có</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nhiều</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trong</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nước</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đường</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quặng</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đất</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đá</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động</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vật</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thực</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vật</a:t>
            </a:r>
            <a:r>
              <a:rPr lang="en-US" sz="4000" dirty="0" smtClean="0">
                <a:latin typeface="Times New Roman" pitchFamily="18" charset="0"/>
                <a:cs typeface="Times New Roman" pitchFamily="18" charset="0"/>
              </a:rPr>
              <a:t>,…</a:t>
            </a:r>
            <a:endParaRPr lang="en-US" sz="4000" dirty="0">
              <a:latin typeface="Times New Roman" pitchFamily="18" charset="0"/>
              <a:cs typeface="Times New Roman" pitchFamily="18" charset="0"/>
            </a:endParaRPr>
          </a:p>
        </p:txBody>
      </p:sp>
    </p:spTree>
    <p:extLst>
      <p:ext uri="{BB962C8B-B14F-4D97-AF65-F5344CB8AC3E}">
        <p14:creationId xmlns:p14="http://schemas.microsoft.com/office/powerpoint/2010/main" val="16259198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barn(inVertical)">
                                      <p:cBhvr>
                                        <p:cTn id="15" dur="500"/>
                                        <p:tgtEl>
                                          <p:spTgt spid="3">
                                            <p:txEl>
                                              <p:pRg st="1" end="1"/>
                                            </p:txEl>
                                          </p:spTgt>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barn(inVertical)">
                                      <p:cBhvr>
                                        <p:cTn id="18"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46" name="Group 15"/>
          <p:cNvGrpSpPr>
            <a:grpSpLocks/>
          </p:cNvGrpSpPr>
          <p:nvPr/>
        </p:nvGrpSpPr>
        <p:grpSpPr bwMode="auto">
          <a:xfrm>
            <a:off x="3962400" y="2286000"/>
            <a:ext cx="4876799" cy="4191000"/>
            <a:chOff x="1233" y="933"/>
            <a:chExt cx="3255" cy="2427"/>
          </a:xfrm>
        </p:grpSpPr>
        <p:sp>
          <p:nvSpPr>
            <p:cNvPr id="6161" name="AutoShape 10"/>
            <p:cNvSpPr>
              <a:spLocks noChangeArrowheads="1"/>
            </p:cNvSpPr>
            <p:nvPr/>
          </p:nvSpPr>
          <p:spPr bwMode="auto">
            <a:xfrm>
              <a:off x="2016" y="3264"/>
              <a:ext cx="1632" cy="96"/>
            </a:xfrm>
            <a:prstGeom prst="flowChartAlternateProcess">
              <a:avLst/>
            </a:prstGeom>
            <a:solidFill>
              <a:schemeClr val="accent2"/>
            </a:solidFill>
            <a:ln w="9525">
              <a:solidFill>
                <a:srgbClr val="6600CC"/>
              </a:solidFill>
              <a:miter lim="800000"/>
              <a:headEnd/>
              <a:tailEnd/>
            </a:ln>
            <a:effectLst>
              <a:prstShdw prst="shdw17" dist="17961" dir="2700000">
                <a:srgbClr val="3D007A"/>
              </a:prstShdw>
            </a:effec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0"/>
                </a:spcBef>
                <a:spcAft>
                  <a:spcPct val="0"/>
                </a:spcAft>
                <a:buFontTx/>
                <a:buNone/>
              </a:pPr>
              <a:endParaRPr lang="vi-VN" sz="1800" smtClean="0">
                <a:solidFill>
                  <a:srgbClr val="000000"/>
                </a:solidFill>
              </a:endParaRPr>
            </a:p>
          </p:txBody>
        </p:sp>
        <p:sp>
          <p:nvSpPr>
            <p:cNvPr id="6162" name="AutoShape 11"/>
            <p:cNvSpPr>
              <a:spLocks noChangeArrowheads="1"/>
            </p:cNvSpPr>
            <p:nvPr/>
          </p:nvSpPr>
          <p:spPr bwMode="auto">
            <a:xfrm>
              <a:off x="2784" y="1200"/>
              <a:ext cx="96" cy="2064"/>
            </a:xfrm>
            <a:prstGeom prst="flowChartAlternateProcess">
              <a:avLst/>
            </a:prstGeom>
            <a:solidFill>
              <a:srgbClr val="FFFF00"/>
            </a:solidFill>
            <a:ln w="9525">
              <a:solidFill>
                <a:srgbClr val="6600CC"/>
              </a:solidFill>
              <a:miter lim="800000"/>
              <a:headEnd/>
              <a:tailEnd/>
            </a:ln>
            <a:effectLst>
              <a:prstShdw prst="shdw17" dist="17961" dir="2700000">
                <a:srgbClr val="3D007A"/>
              </a:prstShdw>
            </a:effec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0"/>
                </a:spcBef>
                <a:spcAft>
                  <a:spcPct val="0"/>
                </a:spcAft>
                <a:buFontTx/>
                <a:buNone/>
              </a:pPr>
              <a:endParaRPr lang="vi-VN" sz="1800" smtClean="0">
                <a:solidFill>
                  <a:srgbClr val="000000"/>
                </a:solidFill>
              </a:endParaRPr>
            </a:p>
          </p:txBody>
        </p:sp>
        <p:sp>
          <p:nvSpPr>
            <p:cNvPr id="6163" name="Rectangle 12"/>
            <p:cNvSpPr>
              <a:spLocks noChangeArrowheads="1"/>
            </p:cNvSpPr>
            <p:nvPr/>
          </p:nvSpPr>
          <p:spPr bwMode="auto">
            <a:xfrm rot="-965922">
              <a:off x="1824" y="1188"/>
              <a:ext cx="2052" cy="47"/>
            </a:xfrm>
            <a:prstGeom prst="rect">
              <a:avLst/>
            </a:prstGeom>
            <a:solidFill>
              <a:srgbClr val="FFFF00"/>
            </a:solidFill>
            <a:ln>
              <a:noFill/>
            </a:ln>
            <a:effectLst>
              <a:prstShdw prst="shdw17" dist="17961" dir="2700000">
                <a:srgbClr val="1A3301"/>
              </a:prst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0"/>
                </a:spcBef>
                <a:spcAft>
                  <a:spcPct val="0"/>
                </a:spcAft>
                <a:buFontTx/>
                <a:buNone/>
              </a:pPr>
              <a:endParaRPr lang="vi-VN" sz="1800" smtClean="0">
                <a:solidFill>
                  <a:srgbClr val="000000"/>
                </a:solidFill>
              </a:endParaRPr>
            </a:p>
          </p:txBody>
        </p:sp>
        <p:sp>
          <p:nvSpPr>
            <p:cNvPr id="6164" name="AutoShape 14"/>
            <p:cNvSpPr>
              <a:spLocks noChangeArrowheads="1"/>
            </p:cNvSpPr>
            <p:nvPr/>
          </p:nvSpPr>
          <p:spPr bwMode="auto">
            <a:xfrm>
              <a:off x="3192" y="933"/>
              <a:ext cx="1296" cy="1104"/>
            </a:xfrm>
            <a:prstGeom prst="flowChartExtract">
              <a:avLst/>
            </a:prstGeom>
            <a:noFill/>
            <a:ln w="9525">
              <a:solidFill>
                <a:srgbClr val="6600CC"/>
              </a:solidFill>
              <a:miter lim="800000"/>
              <a:headEnd/>
              <a:tailEnd/>
            </a:ln>
            <a:effectLst>
              <a:prstShdw prst="shdw17" dist="17961" dir="2700000">
                <a:srgbClr val="3D007A"/>
              </a:prstShdw>
            </a:effectLst>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0"/>
                </a:spcBef>
                <a:spcAft>
                  <a:spcPct val="0"/>
                </a:spcAft>
                <a:buFontTx/>
                <a:buNone/>
              </a:pPr>
              <a:endParaRPr lang="vi-VN" sz="1800" smtClean="0">
                <a:solidFill>
                  <a:srgbClr val="000000"/>
                </a:solidFill>
              </a:endParaRPr>
            </a:p>
          </p:txBody>
        </p:sp>
        <p:sp>
          <p:nvSpPr>
            <p:cNvPr id="11274" name="AutoShape 16"/>
            <p:cNvSpPr>
              <a:spLocks noChangeArrowheads="1"/>
            </p:cNvSpPr>
            <p:nvPr/>
          </p:nvSpPr>
          <p:spPr bwMode="auto">
            <a:xfrm>
              <a:off x="3528" y="1452"/>
              <a:ext cx="624" cy="528"/>
            </a:xfrm>
            <a:prstGeom prst="roundRect">
              <a:avLst>
                <a:gd name="adj" fmla="val 16667"/>
              </a:avLst>
            </a:prstGeom>
            <a:solidFill>
              <a:schemeClr val="tx2">
                <a:lumMod val="50000"/>
                <a:lumOff val="50000"/>
              </a:schemeClr>
            </a:solidFill>
            <a:ln w="9525">
              <a:solidFill>
                <a:srgbClr val="FF0000"/>
              </a:solidFill>
              <a:round/>
              <a:headEnd/>
              <a:tailEnd/>
            </a:ln>
            <a:effectLst>
              <a:prstShdw prst="shdw17" dist="17961" dir="2700000">
                <a:srgbClr val="990000"/>
              </a:prstShdw>
            </a:effec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fontAlgn="base">
                <a:spcBef>
                  <a:spcPct val="0"/>
                </a:spcBef>
                <a:spcAft>
                  <a:spcPct val="0"/>
                </a:spcAft>
                <a:defRPr/>
              </a:pPr>
              <a:r>
                <a:rPr lang="en-US" sz="2000" b="1" dirty="0" smtClean="0">
                  <a:solidFill>
                    <a:srgbClr val="FF0000"/>
                  </a:solidFill>
                  <a:latin typeface="Times New Roman" panose="02020603050405020304" pitchFamily="18" charset="0"/>
                  <a:cs typeface="Times New Roman" panose="02020603050405020304" pitchFamily="18" charset="0"/>
                </a:rPr>
                <a:t>KHÔNG</a:t>
              </a:r>
            </a:p>
            <a:p>
              <a:pPr algn="ctr" fontAlgn="base">
                <a:spcBef>
                  <a:spcPct val="0"/>
                </a:spcBef>
                <a:spcAft>
                  <a:spcPct val="0"/>
                </a:spcAft>
                <a:defRPr/>
              </a:pPr>
              <a:r>
                <a:rPr lang="en-US" sz="2000" b="1" dirty="0" smtClean="0">
                  <a:solidFill>
                    <a:srgbClr val="FF0000"/>
                  </a:solidFill>
                  <a:latin typeface="Times New Roman" panose="02020603050405020304" pitchFamily="18" charset="0"/>
                  <a:cs typeface="Times New Roman" panose="02020603050405020304" pitchFamily="18" charset="0"/>
                </a:rPr>
                <a:t>KHÍ</a:t>
              </a:r>
            </a:p>
          </p:txBody>
        </p:sp>
        <p:sp>
          <p:nvSpPr>
            <p:cNvPr id="6166" name="Oval 17"/>
            <p:cNvSpPr>
              <a:spLocks noChangeArrowheads="1"/>
            </p:cNvSpPr>
            <p:nvPr/>
          </p:nvSpPr>
          <p:spPr bwMode="auto">
            <a:xfrm>
              <a:off x="2748" y="1176"/>
              <a:ext cx="96" cy="96"/>
            </a:xfrm>
            <a:prstGeom prst="ellipse">
              <a:avLst/>
            </a:prstGeom>
            <a:solidFill>
              <a:srgbClr val="CC00CC"/>
            </a:solidFill>
            <a:ln w="19050">
              <a:solidFill>
                <a:srgbClr val="CCFFCC"/>
              </a:solidFill>
              <a:round/>
              <a:headEnd/>
              <a:tailEnd/>
            </a:ln>
            <a:effectLst>
              <a:prstShdw prst="shdw17" dist="17961" dir="2700000">
                <a:srgbClr val="7A997A"/>
              </a:prstShdw>
            </a:effec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0"/>
                </a:spcBef>
                <a:spcAft>
                  <a:spcPct val="0"/>
                </a:spcAft>
                <a:buFontTx/>
                <a:buNone/>
              </a:pPr>
              <a:endParaRPr lang="vi-VN" sz="1800" smtClean="0">
                <a:solidFill>
                  <a:srgbClr val="000000"/>
                </a:solidFill>
              </a:endParaRPr>
            </a:p>
          </p:txBody>
        </p:sp>
        <p:sp>
          <p:nvSpPr>
            <p:cNvPr id="6167" name="AutoShape 14"/>
            <p:cNvSpPr>
              <a:spLocks noChangeArrowheads="1"/>
            </p:cNvSpPr>
            <p:nvPr/>
          </p:nvSpPr>
          <p:spPr bwMode="auto">
            <a:xfrm>
              <a:off x="1233" y="1515"/>
              <a:ext cx="1296" cy="1104"/>
            </a:xfrm>
            <a:prstGeom prst="flowChartExtract">
              <a:avLst/>
            </a:prstGeom>
            <a:noFill/>
            <a:ln w="9525">
              <a:solidFill>
                <a:srgbClr val="6600CC"/>
              </a:solidFill>
              <a:miter lim="800000"/>
              <a:headEnd/>
              <a:tailEnd/>
            </a:ln>
            <a:effectLst>
              <a:prstShdw prst="shdw17" dist="17961" dir="2700000">
                <a:srgbClr val="3D007A"/>
              </a:prstShdw>
            </a:effectLst>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0"/>
                </a:spcBef>
                <a:spcAft>
                  <a:spcPct val="0"/>
                </a:spcAft>
                <a:buFontTx/>
                <a:buNone/>
              </a:pPr>
              <a:endParaRPr lang="vi-VN" sz="1800" smtClean="0">
                <a:solidFill>
                  <a:srgbClr val="000000"/>
                </a:solidFill>
              </a:endParaRPr>
            </a:p>
          </p:txBody>
        </p:sp>
        <p:sp>
          <p:nvSpPr>
            <p:cNvPr id="2" name="AutoShape 16"/>
            <p:cNvSpPr>
              <a:spLocks noChangeArrowheads="1"/>
            </p:cNvSpPr>
            <p:nvPr/>
          </p:nvSpPr>
          <p:spPr bwMode="auto">
            <a:xfrm>
              <a:off x="1521" y="2043"/>
              <a:ext cx="624" cy="528"/>
            </a:xfrm>
            <a:prstGeom prst="roundRect">
              <a:avLst>
                <a:gd name="adj" fmla="val 16667"/>
              </a:avLst>
            </a:prstGeom>
            <a:solidFill>
              <a:schemeClr val="tx2">
                <a:lumMod val="50000"/>
                <a:lumOff val="50000"/>
              </a:schemeClr>
            </a:solidFill>
            <a:ln w="9525">
              <a:solidFill>
                <a:srgbClr val="FF0000"/>
              </a:solidFill>
              <a:round/>
              <a:headEnd/>
              <a:tailEnd/>
            </a:ln>
            <a:effectLst>
              <a:prstShdw prst="shdw17" dist="17961" dir="2700000">
                <a:srgbClr val="990000"/>
              </a:prstShdw>
            </a:effec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fontAlgn="base">
                <a:spcBef>
                  <a:spcPct val="0"/>
                </a:spcBef>
                <a:spcAft>
                  <a:spcPct val="0"/>
                </a:spcAft>
                <a:defRPr/>
              </a:pPr>
              <a:r>
                <a:rPr lang="en-US" sz="2200" b="1" dirty="0" smtClean="0">
                  <a:solidFill>
                    <a:srgbClr val="FF0000"/>
                  </a:solidFill>
                  <a:latin typeface="Times New Roman" panose="02020603050405020304" pitchFamily="18" charset="0"/>
                  <a:cs typeface="Times New Roman" panose="02020603050405020304" pitchFamily="18" charset="0"/>
                </a:rPr>
                <a:t> OXI</a:t>
              </a:r>
            </a:p>
          </p:txBody>
        </p:sp>
        <p:sp>
          <p:nvSpPr>
            <p:cNvPr id="6169" name="Oval 17"/>
            <p:cNvSpPr>
              <a:spLocks noChangeArrowheads="1"/>
            </p:cNvSpPr>
            <p:nvPr/>
          </p:nvSpPr>
          <p:spPr bwMode="auto">
            <a:xfrm>
              <a:off x="2844" y="1272"/>
              <a:ext cx="96" cy="96"/>
            </a:xfrm>
            <a:prstGeom prst="ellipse">
              <a:avLst/>
            </a:prstGeom>
            <a:solidFill>
              <a:srgbClr val="CC00CC"/>
            </a:solidFill>
            <a:ln w="19050">
              <a:solidFill>
                <a:srgbClr val="CCFFCC"/>
              </a:solidFill>
              <a:round/>
              <a:headEnd/>
              <a:tailEnd/>
            </a:ln>
            <a:effectLst>
              <a:prstShdw prst="shdw17" dist="17961" dir="2700000">
                <a:srgbClr val="7A997A"/>
              </a:prstShdw>
            </a:effec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0"/>
                </a:spcBef>
                <a:spcAft>
                  <a:spcPct val="0"/>
                </a:spcAft>
                <a:buFontTx/>
                <a:buNone/>
              </a:pPr>
              <a:endParaRPr lang="vi-VN" sz="1800" smtClean="0">
                <a:solidFill>
                  <a:srgbClr val="000000"/>
                </a:solidFill>
              </a:endParaRPr>
            </a:p>
          </p:txBody>
        </p:sp>
      </p:grpSp>
      <p:graphicFrame>
        <p:nvGraphicFramePr>
          <p:cNvPr id="6147" name="Object 17"/>
          <p:cNvGraphicFramePr>
            <a:graphicFrameLocks noGrp="1" noChangeAspect="1"/>
          </p:cNvGraphicFramePr>
          <p:nvPr>
            <p:ph idx="1"/>
            <p:extLst>
              <p:ext uri="{D42A27DB-BD31-4B8C-83A1-F6EECF244321}">
                <p14:modId xmlns:p14="http://schemas.microsoft.com/office/powerpoint/2010/main" val="2915541024"/>
              </p:ext>
            </p:extLst>
          </p:nvPr>
        </p:nvGraphicFramePr>
        <p:xfrm>
          <a:off x="6073775" y="3090863"/>
          <a:ext cx="114300" cy="215900"/>
        </p:xfrm>
        <a:graphic>
          <a:graphicData uri="http://schemas.openxmlformats.org/presentationml/2006/ole">
            <mc:AlternateContent xmlns:mc="http://schemas.openxmlformats.org/markup-compatibility/2006">
              <mc:Choice xmlns:v="urn:schemas-microsoft-com:vml" Requires="v">
                <p:oleObj spid="_x0000_s1057" name="Equation" r:id="rId3" imgW="114151" imgH="215619" progId="Equation.3">
                  <p:embed/>
                </p:oleObj>
              </mc:Choice>
              <mc:Fallback>
                <p:oleObj name="Equation" r:id="rId3" imgW="114151" imgH="215619"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73775" y="3090863"/>
                        <a:ext cx="114300" cy="215900"/>
                      </a:xfrm>
                      <a:prstGeom prst="rect">
                        <a:avLst/>
                      </a:prstGeom>
                      <a:noFill/>
                      <a:ln>
                        <a:noFill/>
                      </a:ln>
                      <a:effectLst/>
                      <a:extLst/>
                    </p:spPr>
                  </p:pic>
                </p:oleObj>
              </mc:Fallback>
            </mc:AlternateContent>
          </a:graphicData>
        </a:graphic>
      </p:graphicFrame>
      <p:sp>
        <p:nvSpPr>
          <p:cNvPr id="4" name="Text Placeholder 3"/>
          <p:cNvSpPr>
            <a:spLocks noGrp="1"/>
          </p:cNvSpPr>
          <p:nvPr>
            <p:ph type="body" sz="half" idx="2"/>
          </p:nvPr>
        </p:nvSpPr>
        <p:spPr>
          <a:xfrm>
            <a:off x="152400" y="4572000"/>
            <a:ext cx="3488203" cy="1905000"/>
          </a:xfrm>
        </p:spPr>
        <p:txBody>
          <a:bodyPr>
            <a:normAutofit/>
          </a:bodyPr>
          <a:lstStyle/>
          <a:p>
            <a:endParaRPr lang="en-US" sz="4800" dirty="0">
              <a:latin typeface="Times New Roman" panose="02020603050405020304" pitchFamily="18" charset="0"/>
              <a:cs typeface="Times New Roman" panose="02020603050405020304" pitchFamily="18" charset="0"/>
            </a:endParaRPr>
          </a:p>
        </p:txBody>
      </p:sp>
      <p:grpSp>
        <p:nvGrpSpPr>
          <p:cNvPr id="26646" name="Group 22"/>
          <p:cNvGrpSpPr>
            <a:grpSpLocks/>
          </p:cNvGrpSpPr>
          <p:nvPr/>
        </p:nvGrpSpPr>
        <p:grpSpPr bwMode="auto">
          <a:xfrm>
            <a:off x="355600" y="1435100"/>
            <a:ext cx="1333500" cy="1261141"/>
            <a:chOff x="267" y="483"/>
            <a:chExt cx="840" cy="794"/>
          </a:xfrm>
        </p:grpSpPr>
        <p:sp>
          <p:nvSpPr>
            <p:cNvPr id="6157" name="Text Box 16"/>
            <p:cNvSpPr txBox="1">
              <a:spLocks noChangeArrowheads="1"/>
            </p:cNvSpPr>
            <p:nvPr/>
          </p:nvSpPr>
          <p:spPr bwMode="auto">
            <a:xfrm>
              <a:off x="336" y="546"/>
              <a:ext cx="480" cy="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50000"/>
                </a:spcBef>
                <a:spcAft>
                  <a:spcPct val="0"/>
                </a:spcAft>
                <a:buFontTx/>
                <a:buNone/>
              </a:pPr>
              <a:r>
                <a:rPr lang="en-US" sz="2800" dirty="0" smtClean="0">
                  <a:solidFill>
                    <a:srgbClr val="FFFFFF"/>
                  </a:solidFill>
                </a:rPr>
                <a:t> </a:t>
              </a:r>
              <a:r>
                <a:rPr lang="en-US" sz="2400" dirty="0" smtClean="0"/>
                <a:t>O</a:t>
              </a:r>
              <a:r>
                <a:rPr lang="en-US" sz="2800" baseline="-25000" dirty="0" smtClean="0"/>
                <a:t>2   </a:t>
              </a:r>
              <a:r>
                <a:rPr lang="en-US" sz="2800" baseline="-25000" dirty="0" smtClean="0">
                  <a:solidFill>
                    <a:srgbClr val="FFFFFF"/>
                  </a:solidFill>
                </a:rPr>
                <a:t>   </a:t>
              </a:r>
            </a:p>
            <a:p>
              <a:pPr fontAlgn="base">
                <a:spcBef>
                  <a:spcPct val="50000"/>
                </a:spcBef>
                <a:spcAft>
                  <a:spcPct val="0"/>
                </a:spcAft>
                <a:buFontTx/>
                <a:buNone/>
              </a:pPr>
              <a:r>
                <a:rPr lang="en-US" sz="2800" dirty="0" smtClean="0">
                  <a:solidFill>
                    <a:srgbClr val="FFFFFF"/>
                  </a:solidFill>
                </a:rPr>
                <a:t>     </a:t>
              </a:r>
            </a:p>
          </p:txBody>
        </p:sp>
        <p:sp>
          <p:nvSpPr>
            <p:cNvPr id="6158" name="Line 19"/>
            <p:cNvSpPr>
              <a:spLocks noChangeShapeType="1"/>
            </p:cNvSpPr>
            <p:nvPr/>
          </p:nvSpPr>
          <p:spPr bwMode="auto">
            <a:xfrm flipH="1">
              <a:off x="660" y="672"/>
              <a:ext cx="144" cy="192"/>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800" smtClean="0">
                <a:solidFill>
                  <a:srgbClr val="000000"/>
                </a:solidFill>
              </a:endParaRPr>
            </a:p>
          </p:txBody>
        </p:sp>
        <p:sp>
          <p:nvSpPr>
            <p:cNvPr id="6159" name="Text Box 20"/>
            <p:cNvSpPr txBox="1">
              <a:spLocks noChangeArrowheads="1"/>
            </p:cNvSpPr>
            <p:nvPr/>
          </p:nvSpPr>
          <p:spPr bwMode="auto">
            <a:xfrm>
              <a:off x="707" y="624"/>
              <a:ext cx="40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50000"/>
                </a:spcBef>
                <a:spcAft>
                  <a:spcPct val="0"/>
                </a:spcAft>
                <a:buFontTx/>
                <a:buNone/>
              </a:pPr>
              <a:r>
                <a:rPr lang="en-US" sz="2400" dirty="0" smtClean="0"/>
                <a:t>KK</a:t>
              </a:r>
            </a:p>
          </p:txBody>
        </p:sp>
        <p:sp>
          <p:nvSpPr>
            <p:cNvPr id="6160" name="Text Box 21"/>
            <p:cNvSpPr txBox="1">
              <a:spLocks noChangeArrowheads="1"/>
            </p:cNvSpPr>
            <p:nvPr/>
          </p:nvSpPr>
          <p:spPr bwMode="auto">
            <a:xfrm>
              <a:off x="267" y="483"/>
              <a:ext cx="480"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50000"/>
                </a:spcBef>
                <a:spcAft>
                  <a:spcPct val="0"/>
                </a:spcAft>
                <a:buFontTx/>
                <a:buNone/>
              </a:pPr>
              <a:r>
                <a:rPr lang="en-US" sz="2800" dirty="0" smtClean="0">
                  <a:latin typeface="Times New Roman" panose="02020603050405020304" pitchFamily="18" charset="0"/>
                  <a:cs typeface="Times New Roman" panose="02020603050405020304" pitchFamily="18" charset="0"/>
                </a:rPr>
                <a:t>d</a:t>
              </a:r>
            </a:p>
          </p:txBody>
        </p:sp>
      </p:grpSp>
      <p:sp>
        <p:nvSpPr>
          <p:cNvPr id="6149" name="Text Box 27"/>
          <p:cNvSpPr txBox="1">
            <a:spLocks noChangeArrowheads="1"/>
          </p:cNvSpPr>
          <p:nvPr/>
        </p:nvSpPr>
        <p:spPr bwMode="auto">
          <a:xfrm>
            <a:off x="1227138" y="235398"/>
            <a:ext cx="68580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50000"/>
              </a:spcBef>
              <a:spcAft>
                <a:spcPct val="0"/>
              </a:spcAft>
              <a:buFontTx/>
              <a:buNone/>
            </a:pPr>
            <a:r>
              <a:rPr lang="en-US" sz="4000" u="sng" dirty="0" smtClean="0">
                <a:solidFill>
                  <a:srgbClr val="FF0000"/>
                </a:solidFill>
                <a:latin typeface="Times New Roman" panose="02020603050405020304" pitchFamily="18" charset="0"/>
                <a:cs typeface="Times New Roman" panose="02020603050405020304" pitchFamily="18" charset="0"/>
              </a:rPr>
              <a:t>I.TÍNH CHẤT VẬT </a:t>
            </a:r>
            <a:r>
              <a:rPr lang="en-US" sz="4000" u="sng" dirty="0" smtClean="0">
                <a:solidFill>
                  <a:srgbClr val="FF0000"/>
                </a:solidFill>
                <a:latin typeface="Times New Roman" panose="02020603050405020304" pitchFamily="18" charset="0"/>
                <a:cs typeface="Times New Roman" panose="02020603050405020304" pitchFamily="18" charset="0"/>
              </a:rPr>
              <a:t>LÝ</a:t>
            </a:r>
            <a:endParaRPr lang="en-US" sz="4000" u="sng" dirty="0" smtClean="0">
              <a:solidFill>
                <a:srgbClr val="FF0000"/>
              </a:solidFill>
              <a:latin typeface="Times New Roman" panose="02020603050405020304" pitchFamily="18" charset="0"/>
              <a:cs typeface="Times New Roman" panose="02020603050405020304" pitchFamily="18" charset="0"/>
            </a:endParaRPr>
          </a:p>
        </p:txBody>
      </p:sp>
      <p:grpSp>
        <p:nvGrpSpPr>
          <p:cNvPr id="26656" name="Group 32"/>
          <p:cNvGrpSpPr>
            <a:grpSpLocks/>
          </p:cNvGrpSpPr>
          <p:nvPr/>
        </p:nvGrpSpPr>
        <p:grpSpPr bwMode="auto">
          <a:xfrm>
            <a:off x="1558238" y="1516816"/>
            <a:ext cx="3023509" cy="581025"/>
            <a:chOff x="978" y="921"/>
            <a:chExt cx="1854" cy="366"/>
          </a:xfrm>
        </p:grpSpPr>
        <p:sp>
          <p:nvSpPr>
            <p:cNvPr id="6153" name="Text Box 23"/>
            <p:cNvSpPr txBox="1">
              <a:spLocks noChangeArrowheads="1"/>
            </p:cNvSpPr>
            <p:nvPr/>
          </p:nvSpPr>
          <p:spPr bwMode="auto">
            <a:xfrm>
              <a:off x="978" y="921"/>
              <a:ext cx="28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50000"/>
                </a:spcBef>
                <a:spcAft>
                  <a:spcPct val="0"/>
                </a:spcAft>
                <a:buFontTx/>
                <a:buNone/>
              </a:pPr>
              <a:r>
                <a:rPr lang="en-US" sz="2400" dirty="0" smtClean="0"/>
                <a:t>=</a:t>
              </a:r>
            </a:p>
          </p:txBody>
        </p:sp>
        <p:grpSp>
          <p:nvGrpSpPr>
            <p:cNvPr id="6154" name="Group 31"/>
            <p:cNvGrpSpPr>
              <a:grpSpLocks/>
            </p:cNvGrpSpPr>
            <p:nvPr/>
          </p:nvGrpSpPr>
          <p:grpSpPr bwMode="auto">
            <a:xfrm>
              <a:off x="1200" y="921"/>
              <a:ext cx="1632" cy="366"/>
              <a:chOff x="1200" y="921"/>
              <a:chExt cx="1632" cy="366"/>
            </a:xfrm>
          </p:grpSpPr>
          <p:sp>
            <p:nvSpPr>
              <p:cNvPr id="6155" name="Text Box 24"/>
              <p:cNvSpPr txBox="1">
                <a:spLocks noChangeArrowheads="1"/>
              </p:cNvSpPr>
              <p:nvPr/>
            </p:nvSpPr>
            <p:spPr bwMode="auto">
              <a:xfrm>
                <a:off x="1200" y="921"/>
                <a:ext cx="163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50000"/>
                  </a:spcBef>
                  <a:spcAft>
                    <a:spcPct val="0"/>
                  </a:spcAft>
                  <a:buFontTx/>
                  <a:buNone/>
                </a:pPr>
                <a:r>
                  <a:rPr lang="en-US" sz="2400" dirty="0" smtClean="0">
                    <a:latin typeface="Times New Roman" panose="02020603050405020304" pitchFamily="18" charset="0"/>
                    <a:cs typeface="Times New Roman" panose="02020603050405020304" pitchFamily="18" charset="0"/>
                  </a:rPr>
                  <a:t>32/29  ~1,1</a:t>
                </a:r>
              </a:p>
            </p:txBody>
          </p:sp>
          <p:sp>
            <p:nvSpPr>
              <p:cNvPr id="6156" name="Text Box 30"/>
              <p:cNvSpPr txBox="1">
                <a:spLocks noChangeArrowheads="1"/>
              </p:cNvSpPr>
              <p:nvPr/>
            </p:nvSpPr>
            <p:spPr bwMode="auto">
              <a:xfrm>
                <a:off x="1768" y="960"/>
                <a:ext cx="528"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50000"/>
                  </a:spcBef>
                  <a:spcAft>
                    <a:spcPct val="0"/>
                  </a:spcAft>
                  <a:buFontTx/>
                  <a:buNone/>
                </a:pPr>
                <a:r>
                  <a:rPr lang="en-US" sz="2800" dirty="0" smtClean="0">
                    <a:latin typeface=".VnAvantH" pitchFamily="34" charset="0"/>
                  </a:rPr>
                  <a:t>~</a:t>
                </a:r>
              </a:p>
            </p:txBody>
          </p:sp>
        </p:grpSp>
      </p:grpSp>
      <p:sp>
        <p:nvSpPr>
          <p:cNvPr id="6" name="Horizontal Scroll 5"/>
          <p:cNvSpPr/>
          <p:nvPr/>
        </p:nvSpPr>
        <p:spPr>
          <a:xfrm>
            <a:off x="93256" y="3978854"/>
            <a:ext cx="3380778" cy="2494034"/>
          </a:xfrm>
          <a:prstGeom prst="horizontalScroll">
            <a:avLst/>
          </a:prstGeom>
        </p:spPr>
        <p:style>
          <a:lnRef idx="1">
            <a:schemeClr val="dk1"/>
          </a:lnRef>
          <a:fillRef idx="2">
            <a:schemeClr val="dk1"/>
          </a:fillRef>
          <a:effectRef idx="1">
            <a:schemeClr val="dk1"/>
          </a:effectRef>
          <a:fontRef idx="minor">
            <a:schemeClr val="dk1"/>
          </a:fontRef>
        </p:style>
        <p:txBody>
          <a:bodyPr rtlCol="0" anchor="ctr"/>
          <a:lstStyle/>
          <a:p>
            <a:pPr marL="457200" indent="-457200" algn="ctr">
              <a:buFont typeface="Wingdings" panose="05000000000000000000" pitchFamily="2" charset="2"/>
              <a:buChar char="Ø"/>
            </a:pPr>
            <a:r>
              <a:rPr lang="vi-VN" sz="4400" dirty="0" smtClean="0">
                <a:solidFill>
                  <a:schemeClr val="tx1"/>
                </a:solidFill>
                <a:latin typeface="Times New Roman" panose="02020603050405020304" pitchFamily="18" charset="0"/>
                <a:cs typeface="Times New Roman" panose="02020603050405020304" pitchFamily="18" charset="0"/>
              </a:rPr>
              <a:t>Oxi </a:t>
            </a:r>
            <a:r>
              <a:rPr lang="vi-VN" sz="4400" dirty="0">
                <a:solidFill>
                  <a:schemeClr val="tx1"/>
                </a:solidFill>
                <a:latin typeface="Times New Roman" panose="02020603050405020304" pitchFamily="18" charset="0"/>
                <a:cs typeface="Times New Roman" panose="02020603050405020304" pitchFamily="18" charset="0"/>
              </a:rPr>
              <a:t>nặng hơn không khí</a:t>
            </a:r>
          </a:p>
        </p:txBody>
      </p:sp>
      <p:sp>
        <p:nvSpPr>
          <p:cNvPr id="3" name="Rectangle 2"/>
          <p:cNvSpPr/>
          <p:nvPr/>
        </p:nvSpPr>
        <p:spPr>
          <a:xfrm>
            <a:off x="7162800" y="4495800"/>
            <a:ext cx="1600200" cy="6187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latin typeface="Times New Roman" panose="02020603050405020304" pitchFamily="18" charset="0"/>
                <a:cs typeface="Times New Roman" panose="02020603050405020304" pitchFamily="18" charset="0"/>
              </a:rPr>
              <a:t>M</a:t>
            </a:r>
            <a:r>
              <a:rPr lang="en-US" sz="2000" baseline="-25000" dirty="0" smtClean="0">
                <a:solidFill>
                  <a:schemeClr val="tx1"/>
                </a:solidFill>
                <a:latin typeface="Times New Roman" panose="02020603050405020304" pitchFamily="18" charset="0"/>
                <a:cs typeface="Times New Roman" panose="02020603050405020304" pitchFamily="18" charset="0"/>
              </a:rPr>
              <a:t>KK</a:t>
            </a:r>
            <a:r>
              <a:rPr lang="en-US" sz="2000" dirty="0" smtClean="0">
                <a:solidFill>
                  <a:schemeClr val="tx1"/>
                </a:solidFill>
                <a:latin typeface="Times New Roman" panose="02020603050405020304" pitchFamily="18" charset="0"/>
                <a:cs typeface="Times New Roman" panose="02020603050405020304" pitchFamily="18" charset="0"/>
              </a:rPr>
              <a:t> =29 (g)</a:t>
            </a:r>
            <a:endParaRPr lang="en-US" sz="2000" dirty="0">
              <a:solidFill>
                <a:schemeClr val="tx1"/>
              </a:solidFill>
              <a:latin typeface="Times New Roman" panose="02020603050405020304" pitchFamily="18" charset="0"/>
              <a:cs typeface="Times New Roman" panose="02020603050405020304" pitchFamily="18" charset="0"/>
            </a:endParaRPr>
          </a:p>
        </p:txBody>
      </p:sp>
      <p:sp>
        <p:nvSpPr>
          <p:cNvPr id="5" name="Rectangle 4"/>
          <p:cNvSpPr/>
          <p:nvPr/>
        </p:nvSpPr>
        <p:spPr>
          <a:xfrm>
            <a:off x="4067558" y="5465604"/>
            <a:ext cx="186553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solidFill>
                  <a:schemeClr val="tx1"/>
                </a:solidFill>
                <a:latin typeface="Times New Roman" panose="02020603050405020304" pitchFamily="18" charset="0"/>
                <a:cs typeface="Times New Roman" panose="02020603050405020304" pitchFamily="18" charset="0"/>
              </a:rPr>
              <a:t>M</a:t>
            </a:r>
            <a:r>
              <a:rPr lang="en-US" sz="2400" baseline="-25000" dirty="0" err="1" smtClean="0">
                <a:solidFill>
                  <a:schemeClr val="tx1"/>
                </a:solidFill>
                <a:latin typeface="Times New Roman" panose="02020603050405020304" pitchFamily="18" charset="0"/>
                <a:cs typeface="Times New Roman" panose="02020603050405020304" pitchFamily="18" charset="0"/>
              </a:rPr>
              <a:t>oxi</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a:solidFill>
                  <a:schemeClr val="tx1"/>
                </a:solidFill>
                <a:latin typeface="Times New Roman" panose="02020603050405020304" pitchFamily="18" charset="0"/>
                <a:cs typeface="Times New Roman" panose="02020603050405020304" pitchFamily="18" charset="0"/>
              </a:rPr>
              <a:t>= 32 (g)</a:t>
            </a:r>
          </a:p>
        </p:txBody>
      </p:sp>
    </p:spTree>
    <p:extLst>
      <p:ext uri="{BB962C8B-B14F-4D97-AF65-F5344CB8AC3E}">
        <p14:creationId xmlns:p14="http://schemas.microsoft.com/office/powerpoint/2010/main" val="7866627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149"/>
                                        </p:tgtEl>
                                        <p:attrNameLst>
                                          <p:attrName>style.visibility</p:attrName>
                                        </p:attrNameLst>
                                      </p:cBhvr>
                                      <p:to>
                                        <p:strVal val="visible"/>
                                      </p:to>
                                    </p:set>
                                    <p:animEffect transition="in" filter="circle(in)">
                                      <p:cBhvr>
                                        <p:cTn id="7" dur="2000"/>
                                        <p:tgtEl>
                                          <p:spTgt spid="6149"/>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childTnLst>
                                    <p:set>
                                      <p:cBhvr>
                                        <p:cTn id="11" dur="1" fill="hold">
                                          <p:stCondLst>
                                            <p:cond delay="0"/>
                                          </p:stCondLst>
                                        </p:cTn>
                                        <p:tgtEl>
                                          <p:spTgt spid="26646"/>
                                        </p:tgtEl>
                                        <p:attrNameLst>
                                          <p:attrName>style.visibility</p:attrName>
                                        </p:attrNameLst>
                                      </p:cBhvr>
                                      <p:to>
                                        <p:strVal val="visible"/>
                                      </p:to>
                                    </p:set>
                                    <p:anim calcmode="lin" valueType="num">
                                      <p:cBhvr>
                                        <p:cTn id="12" dur="500" fill="hold"/>
                                        <p:tgtEl>
                                          <p:spTgt spid="26646"/>
                                        </p:tgtEl>
                                        <p:attrNameLst>
                                          <p:attrName>ppt_w</p:attrName>
                                        </p:attrNameLst>
                                      </p:cBhvr>
                                      <p:tavLst>
                                        <p:tav tm="0">
                                          <p:val>
                                            <p:fltVal val="0"/>
                                          </p:val>
                                        </p:tav>
                                        <p:tav tm="100000">
                                          <p:val>
                                            <p:strVal val="#ppt_w"/>
                                          </p:val>
                                        </p:tav>
                                      </p:tavLst>
                                    </p:anim>
                                    <p:anim calcmode="lin" valueType="num">
                                      <p:cBhvr>
                                        <p:cTn id="13" dur="500" fill="hold"/>
                                        <p:tgtEl>
                                          <p:spTgt spid="26646"/>
                                        </p:tgtEl>
                                        <p:attrNameLst>
                                          <p:attrName>ppt_h</p:attrName>
                                        </p:attrNameLst>
                                      </p:cBhvr>
                                      <p:tavLst>
                                        <p:tav tm="0">
                                          <p:val>
                                            <p:fltVal val="0"/>
                                          </p:val>
                                        </p:tav>
                                        <p:tav tm="100000">
                                          <p:val>
                                            <p:strVal val="#ppt_h"/>
                                          </p:val>
                                        </p:tav>
                                      </p:tavLst>
                                    </p:anim>
                                    <p:animEffect transition="in" filter="fade">
                                      <p:cBhvr>
                                        <p:cTn id="14" dur="500"/>
                                        <p:tgtEl>
                                          <p:spTgt spid="26646"/>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26656"/>
                                        </p:tgtEl>
                                        <p:attrNameLst>
                                          <p:attrName>style.visibility</p:attrName>
                                        </p:attrNameLst>
                                      </p:cBhvr>
                                      <p:to>
                                        <p:strVal val="visible"/>
                                      </p:to>
                                    </p:set>
                                    <p:animEffect transition="in" filter="barn(inVertical)">
                                      <p:cBhvr>
                                        <p:cTn id="19" dur="500"/>
                                        <p:tgtEl>
                                          <p:spTgt spid="26656"/>
                                        </p:tgtEl>
                                      </p:cBhvr>
                                    </p:animEffect>
                                  </p:childTnLst>
                                </p:cTn>
                              </p:par>
                            </p:childTnLst>
                          </p:cTn>
                        </p:par>
                      </p:childTnLst>
                    </p:cTn>
                  </p:par>
                  <p:par>
                    <p:cTn id="20" fill="hold">
                      <p:stCondLst>
                        <p:cond delay="indefinite"/>
                      </p:stCondLst>
                      <p:childTnLst>
                        <p:par>
                          <p:cTn id="21" fill="hold">
                            <p:stCondLst>
                              <p:cond delay="0"/>
                            </p:stCondLst>
                            <p:childTnLst>
                              <p:par>
                                <p:cTn id="22" presetID="26" presetClass="entr" presetSubtype="0" fill="hold" nodeType="clickEffect">
                                  <p:stCondLst>
                                    <p:cond delay="0"/>
                                  </p:stCondLst>
                                  <p:childTnLst>
                                    <p:set>
                                      <p:cBhvr>
                                        <p:cTn id="23" dur="1" fill="hold">
                                          <p:stCondLst>
                                            <p:cond delay="0"/>
                                          </p:stCondLst>
                                        </p:cTn>
                                        <p:tgtEl>
                                          <p:spTgt spid="6146"/>
                                        </p:tgtEl>
                                        <p:attrNameLst>
                                          <p:attrName>style.visibility</p:attrName>
                                        </p:attrNameLst>
                                      </p:cBhvr>
                                      <p:to>
                                        <p:strVal val="visible"/>
                                      </p:to>
                                    </p:set>
                                    <p:animEffect transition="in" filter="wipe(down)">
                                      <p:cBhvr>
                                        <p:cTn id="24" dur="580">
                                          <p:stCondLst>
                                            <p:cond delay="0"/>
                                          </p:stCondLst>
                                        </p:cTn>
                                        <p:tgtEl>
                                          <p:spTgt spid="6146"/>
                                        </p:tgtEl>
                                      </p:cBhvr>
                                    </p:animEffect>
                                    <p:anim calcmode="lin" valueType="num">
                                      <p:cBhvr>
                                        <p:cTn id="25" dur="1822" tmFilter="0,0; 0.14,0.36; 0.43,0.73; 0.71,0.91; 1.0,1.0">
                                          <p:stCondLst>
                                            <p:cond delay="0"/>
                                          </p:stCondLst>
                                        </p:cTn>
                                        <p:tgtEl>
                                          <p:spTgt spid="6146"/>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6146"/>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6146"/>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6146"/>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6146"/>
                                        </p:tgtEl>
                                        <p:attrNameLst>
                                          <p:attrName>ppt_y</p:attrName>
                                        </p:attrNameLst>
                                      </p:cBhvr>
                                      <p:tavLst>
                                        <p:tav tm="0" fmla="#ppt_y-sin(pi*$)/81">
                                          <p:val>
                                            <p:fltVal val="0"/>
                                          </p:val>
                                        </p:tav>
                                        <p:tav tm="100000">
                                          <p:val>
                                            <p:fltVal val="1"/>
                                          </p:val>
                                        </p:tav>
                                      </p:tavLst>
                                    </p:anim>
                                    <p:animScale>
                                      <p:cBhvr>
                                        <p:cTn id="30" dur="26">
                                          <p:stCondLst>
                                            <p:cond delay="650"/>
                                          </p:stCondLst>
                                        </p:cTn>
                                        <p:tgtEl>
                                          <p:spTgt spid="6146"/>
                                        </p:tgtEl>
                                      </p:cBhvr>
                                      <p:to x="100000" y="60000"/>
                                    </p:animScale>
                                    <p:animScale>
                                      <p:cBhvr>
                                        <p:cTn id="31" dur="166" decel="50000">
                                          <p:stCondLst>
                                            <p:cond delay="676"/>
                                          </p:stCondLst>
                                        </p:cTn>
                                        <p:tgtEl>
                                          <p:spTgt spid="6146"/>
                                        </p:tgtEl>
                                      </p:cBhvr>
                                      <p:to x="100000" y="100000"/>
                                    </p:animScale>
                                    <p:animScale>
                                      <p:cBhvr>
                                        <p:cTn id="32" dur="26">
                                          <p:stCondLst>
                                            <p:cond delay="1312"/>
                                          </p:stCondLst>
                                        </p:cTn>
                                        <p:tgtEl>
                                          <p:spTgt spid="6146"/>
                                        </p:tgtEl>
                                      </p:cBhvr>
                                      <p:to x="100000" y="80000"/>
                                    </p:animScale>
                                    <p:animScale>
                                      <p:cBhvr>
                                        <p:cTn id="33" dur="166" decel="50000">
                                          <p:stCondLst>
                                            <p:cond delay="1338"/>
                                          </p:stCondLst>
                                        </p:cTn>
                                        <p:tgtEl>
                                          <p:spTgt spid="6146"/>
                                        </p:tgtEl>
                                      </p:cBhvr>
                                      <p:to x="100000" y="100000"/>
                                    </p:animScale>
                                    <p:animScale>
                                      <p:cBhvr>
                                        <p:cTn id="34" dur="26">
                                          <p:stCondLst>
                                            <p:cond delay="1642"/>
                                          </p:stCondLst>
                                        </p:cTn>
                                        <p:tgtEl>
                                          <p:spTgt spid="6146"/>
                                        </p:tgtEl>
                                      </p:cBhvr>
                                      <p:to x="100000" y="90000"/>
                                    </p:animScale>
                                    <p:animScale>
                                      <p:cBhvr>
                                        <p:cTn id="35" dur="166" decel="50000">
                                          <p:stCondLst>
                                            <p:cond delay="1668"/>
                                          </p:stCondLst>
                                        </p:cTn>
                                        <p:tgtEl>
                                          <p:spTgt spid="6146"/>
                                        </p:tgtEl>
                                      </p:cBhvr>
                                      <p:to x="100000" y="100000"/>
                                    </p:animScale>
                                    <p:animScale>
                                      <p:cBhvr>
                                        <p:cTn id="36" dur="26">
                                          <p:stCondLst>
                                            <p:cond delay="1808"/>
                                          </p:stCondLst>
                                        </p:cTn>
                                        <p:tgtEl>
                                          <p:spTgt spid="6146"/>
                                        </p:tgtEl>
                                      </p:cBhvr>
                                      <p:to x="100000" y="95000"/>
                                    </p:animScale>
                                    <p:animScale>
                                      <p:cBhvr>
                                        <p:cTn id="37" dur="166" decel="50000">
                                          <p:stCondLst>
                                            <p:cond delay="1834"/>
                                          </p:stCondLst>
                                        </p:cTn>
                                        <p:tgtEl>
                                          <p:spTgt spid="6146"/>
                                        </p:tgtEl>
                                      </p:cBhvr>
                                      <p:to x="100000" y="100000"/>
                                    </p:animScale>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nodePh="1">
                                  <p:stCondLst>
                                    <p:cond delay="0"/>
                                  </p:stCondLst>
                                  <p:endCondLst>
                                    <p:cond evt="begin" delay="0">
                                      <p:tn val="40"/>
                                    </p:cond>
                                  </p:endCondLst>
                                  <p:childTnLst>
                                    <p:set>
                                      <p:cBhvr>
                                        <p:cTn id="41" dur="1" fill="hold">
                                          <p:stCondLst>
                                            <p:cond delay="0"/>
                                          </p:stCondLst>
                                        </p:cTn>
                                        <p:tgtEl>
                                          <p:spTgt spid="4">
                                            <p:txEl>
                                              <p:pRg st="0" end="0"/>
                                            </p:txEl>
                                          </p:spTgt>
                                        </p:tgtEl>
                                        <p:attrNameLst>
                                          <p:attrName>style.visibility</p:attrName>
                                        </p:attrNameLst>
                                      </p:cBhvr>
                                      <p:to>
                                        <p:strVal val="visible"/>
                                      </p:to>
                                    </p:set>
                                    <p:anim calcmode="lin" valueType="num">
                                      <p:cBhvr additive="base">
                                        <p:cTn id="42"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6"/>
                                        </p:tgtEl>
                                        <p:attrNameLst>
                                          <p:attrName>style.visibility</p:attrName>
                                        </p:attrNameLst>
                                      </p:cBhvr>
                                      <p:to>
                                        <p:strVal val="visible"/>
                                      </p:to>
                                    </p:set>
                                    <p:anim calcmode="lin" valueType="num">
                                      <p:cBhvr additive="base">
                                        <p:cTn id="48" dur="500" fill="hold"/>
                                        <p:tgtEl>
                                          <p:spTgt spid="6"/>
                                        </p:tgtEl>
                                        <p:attrNameLst>
                                          <p:attrName>ppt_x</p:attrName>
                                        </p:attrNameLst>
                                      </p:cBhvr>
                                      <p:tavLst>
                                        <p:tav tm="0">
                                          <p:val>
                                            <p:strVal val="#ppt_x"/>
                                          </p:val>
                                        </p:tav>
                                        <p:tav tm="100000">
                                          <p:val>
                                            <p:strVal val="#ppt_x"/>
                                          </p:val>
                                        </p:tav>
                                      </p:tavLst>
                                    </p:anim>
                                    <p:anim calcmode="lin" valueType="num">
                                      <p:cBhvr additive="base">
                                        <p:cTn id="4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5"/>
                                        </p:tgtEl>
                                        <p:attrNameLst>
                                          <p:attrName>style.visibility</p:attrName>
                                        </p:attrNameLst>
                                      </p:cBhvr>
                                      <p:to>
                                        <p:strVal val="visible"/>
                                      </p:to>
                                    </p:set>
                                    <p:animEffect transition="in" filter="fade">
                                      <p:cBhvr>
                                        <p:cTn id="54" dur="1000"/>
                                        <p:tgtEl>
                                          <p:spTgt spid="5"/>
                                        </p:tgtEl>
                                      </p:cBhvr>
                                    </p:animEffect>
                                    <p:anim calcmode="lin" valueType="num">
                                      <p:cBhvr>
                                        <p:cTn id="55" dur="1000" fill="hold"/>
                                        <p:tgtEl>
                                          <p:spTgt spid="5"/>
                                        </p:tgtEl>
                                        <p:attrNameLst>
                                          <p:attrName>ppt_x</p:attrName>
                                        </p:attrNameLst>
                                      </p:cBhvr>
                                      <p:tavLst>
                                        <p:tav tm="0">
                                          <p:val>
                                            <p:strVal val="#ppt_x"/>
                                          </p:val>
                                        </p:tav>
                                        <p:tav tm="100000">
                                          <p:val>
                                            <p:strVal val="#ppt_x"/>
                                          </p:val>
                                        </p:tav>
                                      </p:tavLst>
                                    </p:anim>
                                    <p:anim calcmode="lin" valueType="num">
                                      <p:cBhvr>
                                        <p:cTn id="5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149" grpId="0"/>
      <p:bldP spid="6" grpId="0" animBg="1"/>
      <p:bldP spid="3" grpId="0" animBg="1"/>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Horizontal Scroll 7"/>
          <p:cNvSpPr/>
          <p:nvPr/>
        </p:nvSpPr>
        <p:spPr>
          <a:xfrm>
            <a:off x="381000" y="4495800"/>
            <a:ext cx="8458200" cy="1905000"/>
          </a:xfrm>
          <a:prstGeom prst="horizontalScroll">
            <a:avLst/>
          </a:prstGeom>
        </p:spPr>
        <p:style>
          <a:lnRef idx="1">
            <a:schemeClr val="dk1"/>
          </a:lnRef>
          <a:fillRef idx="2">
            <a:schemeClr val="dk1"/>
          </a:fillRef>
          <a:effectRef idx="1">
            <a:schemeClr val="dk1"/>
          </a:effectRef>
          <a:fontRef idx="minor">
            <a:schemeClr val="dk1"/>
          </a:fontRef>
        </p:style>
        <p:txBody>
          <a:bodyPr rtlCol="0" anchor="ctr"/>
          <a:lstStyle/>
          <a:p>
            <a:pPr marL="685800" indent="-685800" algn="ctr">
              <a:buFont typeface="Wingdings" panose="05000000000000000000" pitchFamily="2" charset="2"/>
              <a:buChar char="Ø"/>
            </a:pPr>
            <a:r>
              <a:rPr lang="en-US" sz="4800" dirty="0" err="1" smtClean="0">
                <a:latin typeface="Times New Roman" panose="02020603050405020304" pitchFamily="18" charset="0"/>
                <a:cs typeface="Times New Roman" panose="02020603050405020304" pitchFamily="18" charset="0"/>
              </a:rPr>
              <a:t>Oxi</a:t>
            </a:r>
            <a:r>
              <a:rPr lang="en-US" sz="4800" dirty="0" smtClean="0">
                <a:latin typeface="Times New Roman" panose="02020603050405020304" pitchFamily="18" charset="0"/>
                <a:cs typeface="Times New Roman" panose="02020603050405020304" pitchFamily="18" charset="0"/>
              </a:rPr>
              <a:t> </a:t>
            </a:r>
            <a:r>
              <a:rPr lang="en-US" sz="4800" dirty="0" err="1" smtClean="0">
                <a:latin typeface="Times New Roman" panose="02020603050405020304" pitchFamily="18" charset="0"/>
                <a:cs typeface="Times New Roman" panose="02020603050405020304" pitchFamily="18" charset="0"/>
              </a:rPr>
              <a:t>là</a:t>
            </a:r>
            <a:r>
              <a:rPr lang="en-US" sz="4800" dirty="0" smtClean="0">
                <a:latin typeface="Times New Roman" panose="02020603050405020304" pitchFamily="18" charset="0"/>
                <a:cs typeface="Times New Roman" panose="02020603050405020304" pitchFamily="18" charset="0"/>
              </a:rPr>
              <a:t> </a:t>
            </a:r>
            <a:r>
              <a:rPr lang="en-US" sz="4800" dirty="0" err="1" smtClean="0">
                <a:latin typeface="Times New Roman" panose="02020603050405020304" pitchFamily="18" charset="0"/>
                <a:cs typeface="Times New Roman" panose="02020603050405020304" pitchFamily="18" charset="0"/>
              </a:rPr>
              <a:t>chất</a:t>
            </a:r>
            <a:r>
              <a:rPr lang="en-US" sz="4800" dirty="0" smtClean="0">
                <a:latin typeface="Times New Roman" panose="02020603050405020304" pitchFamily="18" charset="0"/>
                <a:cs typeface="Times New Roman" panose="02020603050405020304" pitchFamily="18" charset="0"/>
              </a:rPr>
              <a:t> </a:t>
            </a:r>
            <a:r>
              <a:rPr lang="en-US" sz="4800" dirty="0" err="1" smtClean="0">
                <a:latin typeface="Times New Roman" panose="02020603050405020304" pitchFamily="18" charset="0"/>
                <a:cs typeface="Times New Roman" panose="02020603050405020304" pitchFamily="18" charset="0"/>
              </a:rPr>
              <a:t>ít</a:t>
            </a:r>
            <a:r>
              <a:rPr lang="en-US" sz="4800" dirty="0" smtClean="0">
                <a:latin typeface="Times New Roman" panose="02020603050405020304" pitchFamily="18" charset="0"/>
                <a:cs typeface="Times New Roman" panose="02020603050405020304" pitchFamily="18" charset="0"/>
              </a:rPr>
              <a:t> tan </a:t>
            </a:r>
            <a:r>
              <a:rPr lang="en-US" sz="4800" dirty="0" err="1" smtClean="0">
                <a:latin typeface="Times New Roman" panose="02020603050405020304" pitchFamily="18" charset="0"/>
                <a:cs typeface="Times New Roman" panose="02020603050405020304" pitchFamily="18" charset="0"/>
              </a:rPr>
              <a:t>trong</a:t>
            </a:r>
            <a:r>
              <a:rPr lang="en-US" sz="4800" dirty="0" smtClean="0">
                <a:latin typeface="Times New Roman" panose="02020603050405020304" pitchFamily="18" charset="0"/>
                <a:cs typeface="Times New Roman" panose="02020603050405020304" pitchFamily="18" charset="0"/>
              </a:rPr>
              <a:t> </a:t>
            </a:r>
            <a:r>
              <a:rPr lang="en-US" sz="4800" dirty="0" err="1" smtClean="0">
                <a:latin typeface="Times New Roman" panose="02020603050405020304" pitchFamily="18" charset="0"/>
                <a:cs typeface="Times New Roman" panose="02020603050405020304" pitchFamily="18" charset="0"/>
              </a:rPr>
              <a:t>nước</a:t>
            </a:r>
            <a:endParaRPr lang="en-US" sz="4800" dirty="0">
              <a:latin typeface="Times New Roman" panose="02020603050405020304" pitchFamily="18" charset="0"/>
              <a:cs typeface="Times New Roman" panose="02020603050405020304" pitchFamily="18" charset="0"/>
            </a:endParaRPr>
          </a:p>
        </p:txBody>
      </p:sp>
      <p:sp>
        <p:nvSpPr>
          <p:cNvPr id="10" name="Round Diagonal Corner Rectangle 9"/>
          <p:cNvSpPr/>
          <p:nvPr/>
        </p:nvSpPr>
        <p:spPr>
          <a:xfrm>
            <a:off x="381000" y="457200"/>
            <a:ext cx="8458200" cy="3048000"/>
          </a:xfrm>
          <a:prstGeom prst="round2Diag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vi-VN" sz="3600" dirty="0">
                <a:latin typeface="Times New Roman" panose="02020603050405020304" pitchFamily="18" charset="0"/>
                <a:cs typeface="Times New Roman" panose="02020603050405020304" pitchFamily="18" charset="0"/>
              </a:rPr>
              <a:t>Một lít nước ở 20℃ hòa tan được 31 ml khí oxi. Có chất khí (thí dụ amoniac) tan được 700 lít trong 1 lít nước… Vậy khí oxi là chất  tan nhiều hay tan ít trong nước? </a:t>
            </a:r>
            <a:r>
              <a:rPr lang="vi-VN" sz="3200" dirty="0">
                <a:latin typeface="Times New Roman" panose="02020603050405020304" pitchFamily="18" charset="0"/>
                <a:cs typeface="Times New Roman" panose="02020603050405020304" pitchFamily="18" charset="0"/>
              </a:rPr>
              <a:t/>
            </a:r>
            <a:br>
              <a:rPr lang="vi-VN" sz="3200" dirty="0">
                <a:latin typeface="Times New Roman" panose="02020603050405020304" pitchFamily="18" charset="0"/>
                <a:cs typeface="Times New Roman" panose="02020603050405020304" pitchFamily="18" charset="0"/>
              </a:rPr>
            </a:b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67618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495800" y="304800"/>
            <a:ext cx="4051362" cy="3931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loud Callout 4"/>
          <p:cNvSpPr/>
          <p:nvPr/>
        </p:nvSpPr>
        <p:spPr>
          <a:xfrm>
            <a:off x="381000" y="381000"/>
            <a:ext cx="3810000" cy="3810000"/>
          </a:xfrm>
          <a:prstGeom prst="cloudCallou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vi-VN" sz="3200" b="1" dirty="0">
                <a:latin typeface="Times New Roman" pitchFamily="18" charset="0"/>
                <a:cs typeface="Times New Roman" pitchFamily="18" charset="0"/>
              </a:rPr>
              <a:t>Quan sát ống </a:t>
            </a:r>
          </a:p>
          <a:p>
            <a:pPr algn="ctr"/>
            <a:r>
              <a:rPr lang="vi-VN" sz="3200" b="1" dirty="0">
                <a:latin typeface="Times New Roman" pitchFamily="18" charset="0"/>
                <a:cs typeface="Times New Roman" pitchFamily="18" charset="0"/>
              </a:rPr>
              <a:t>nghiệm </a:t>
            </a:r>
            <a:r>
              <a:rPr lang="vi-VN" sz="3200" b="1" dirty="0" smtClean="0">
                <a:latin typeface="Times New Roman" pitchFamily="18" charset="0"/>
                <a:cs typeface="Times New Roman" pitchFamily="18" charset="0"/>
              </a:rPr>
              <a:t>đự</a:t>
            </a:r>
            <a:r>
              <a:rPr lang="en-US" sz="3200" b="1" dirty="0" err="1" smtClean="0">
                <a:latin typeface="Times New Roman" pitchFamily="18" charset="0"/>
                <a:cs typeface="Times New Roman" pitchFamily="18" charset="0"/>
              </a:rPr>
              <a:t>ng</a:t>
            </a:r>
            <a:r>
              <a:rPr lang="vi-VN" sz="3200" b="1" dirty="0" smtClean="0">
                <a:latin typeface="Times New Roman" pitchFamily="18" charset="0"/>
                <a:cs typeface="Times New Roman" pitchFamily="18" charset="0"/>
              </a:rPr>
              <a:t> </a:t>
            </a:r>
            <a:r>
              <a:rPr lang="vi-VN" sz="3200" b="1" dirty="0">
                <a:latin typeface="Times New Roman" pitchFamily="18" charset="0"/>
                <a:cs typeface="Times New Roman" pitchFamily="18" charset="0"/>
              </a:rPr>
              <a:t>oxi lỏng </a:t>
            </a:r>
          </a:p>
          <a:p>
            <a:pPr algn="ctr"/>
            <a:r>
              <a:rPr lang="vi-VN" sz="3200" b="1" dirty="0">
                <a:latin typeface="Times New Roman" pitchFamily="18" charset="0"/>
                <a:cs typeface="Times New Roman" pitchFamily="18" charset="0"/>
              </a:rPr>
              <a:t>ở hình bên</a:t>
            </a:r>
          </a:p>
          <a:p>
            <a:pPr algn="ctr"/>
            <a:r>
              <a:rPr lang="vi-VN" sz="3200" b="1" dirty="0">
                <a:latin typeface="Times New Roman" pitchFamily="18" charset="0"/>
                <a:cs typeface="Times New Roman" pitchFamily="18" charset="0"/>
              </a:rPr>
              <a:t>và nhận xét </a:t>
            </a:r>
          </a:p>
          <a:p>
            <a:pPr algn="ctr"/>
            <a:r>
              <a:rPr lang="vi-VN" sz="3200" b="1" dirty="0">
                <a:latin typeface="Times New Roman" pitchFamily="18" charset="0"/>
                <a:cs typeface="Times New Roman" pitchFamily="18" charset="0"/>
              </a:rPr>
              <a:t>màu sắc</a:t>
            </a:r>
            <a:endParaRPr lang="en-US" sz="3200" b="1" dirty="0">
              <a:latin typeface="Times New Roman" pitchFamily="18" charset="0"/>
              <a:cs typeface="Times New Roman" pitchFamily="18" charset="0"/>
            </a:endParaRPr>
          </a:p>
        </p:txBody>
      </p:sp>
      <p:sp>
        <p:nvSpPr>
          <p:cNvPr id="8" name="Horizontal Scroll 7"/>
          <p:cNvSpPr/>
          <p:nvPr/>
        </p:nvSpPr>
        <p:spPr>
          <a:xfrm>
            <a:off x="381000" y="4468091"/>
            <a:ext cx="8001000" cy="2176272"/>
          </a:xfrm>
          <a:prstGeom prst="horizontalScroll">
            <a:avLst/>
          </a:prstGeom>
        </p:spPr>
        <p:style>
          <a:lnRef idx="1">
            <a:schemeClr val="dk1"/>
          </a:lnRef>
          <a:fillRef idx="2">
            <a:schemeClr val="dk1"/>
          </a:fillRef>
          <a:effectRef idx="1">
            <a:schemeClr val="dk1"/>
          </a:effectRef>
          <a:fontRef idx="minor">
            <a:schemeClr val="dk1"/>
          </a:fontRef>
        </p:style>
        <p:txBody>
          <a:bodyPr rtlCol="0" anchor="ctr"/>
          <a:lstStyle/>
          <a:p>
            <a:r>
              <a:rPr lang="en-US" sz="3200" dirty="0" smtClean="0">
                <a:latin typeface="Times New Roman" pitchFamily="18" charset="0"/>
                <a:cs typeface="Times New Roman" pitchFamily="18" charset="0"/>
              </a:rPr>
              <a:t> </a:t>
            </a:r>
            <a:r>
              <a:rPr lang="en-US" sz="3600" b="1" dirty="0" smtClean="0">
                <a:solidFill>
                  <a:schemeClr val="tx1"/>
                </a:solidFill>
                <a:latin typeface="Times New Roman" pitchFamily="18" charset="0"/>
                <a:cs typeface="Times New Roman" pitchFamily="18" charset="0"/>
              </a:rPr>
              <a:t>-</a:t>
            </a:r>
            <a:r>
              <a:rPr lang="en-US" sz="3600" b="1" dirty="0" err="1" smtClean="0">
                <a:solidFill>
                  <a:schemeClr val="tx1"/>
                </a:solidFill>
                <a:latin typeface="Times New Roman" pitchFamily="18" charset="0"/>
                <a:cs typeface="Times New Roman" pitchFamily="18" charset="0"/>
              </a:rPr>
              <a:t>Oxi</a:t>
            </a:r>
            <a:r>
              <a:rPr lang="en-US" sz="3600" b="1" dirty="0" smtClean="0">
                <a:solidFill>
                  <a:schemeClr val="tx1"/>
                </a:solidFill>
                <a:latin typeface="Times New Roman" pitchFamily="18" charset="0"/>
                <a:cs typeface="Times New Roman" pitchFamily="18" charset="0"/>
              </a:rPr>
              <a:t> </a:t>
            </a:r>
            <a:r>
              <a:rPr lang="en-US" sz="3600" b="1" dirty="0" err="1">
                <a:solidFill>
                  <a:schemeClr val="tx1"/>
                </a:solidFill>
                <a:latin typeface="Times New Roman" pitchFamily="18" charset="0"/>
                <a:cs typeface="Times New Roman" pitchFamily="18" charset="0"/>
              </a:rPr>
              <a:t>hóa</a:t>
            </a:r>
            <a:r>
              <a:rPr lang="en-US" sz="3600" b="1" dirty="0">
                <a:solidFill>
                  <a:schemeClr val="tx1"/>
                </a:solidFill>
                <a:latin typeface="Times New Roman" pitchFamily="18" charset="0"/>
                <a:cs typeface="Times New Roman" pitchFamily="18" charset="0"/>
              </a:rPr>
              <a:t> </a:t>
            </a:r>
            <a:r>
              <a:rPr lang="en-US" sz="3600" b="1" dirty="0" err="1">
                <a:solidFill>
                  <a:schemeClr val="tx1"/>
                </a:solidFill>
                <a:latin typeface="Times New Roman" pitchFamily="18" charset="0"/>
                <a:cs typeface="Times New Roman" pitchFamily="18" charset="0"/>
              </a:rPr>
              <a:t>lỏng</a:t>
            </a:r>
            <a:r>
              <a:rPr lang="en-US" sz="3600" b="1" dirty="0">
                <a:solidFill>
                  <a:schemeClr val="tx1"/>
                </a:solidFill>
                <a:latin typeface="Times New Roman" pitchFamily="18" charset="0"/>
                <a:cs typeface="Times New Roman" pitchFamily="18" charset="0"/>
              </a:rPr>
              <a:t> </a:t>
            </a:r>
            <a:r>
              <a:rPr lang="en-US" sz="3600" b="1" dirty="0" smtClean="0">
                <a:solidFill>
                  <a:schemeClr val="tx1"/>
                </a:solidFill>
                <a:latin typeface="Times New Roman" pitchFamily="18" charset="0"/>
                <a:cs typeface="Times New Roman" pitchFamily="18" charset="0"/>
              </a:rPr>
              <a:t>ở  -183 ℃</a:t>
            </a:r>
            <a:endParaRPr lang="en-US" sz="3600" b="1" dirty="0">
              <a:solidFill>
                <a:schemeClr val="tx1"/>
              </a:solidFill>
              <a:latin typeface="Times New Roman" pitchFamily="18" charset="0"/>
              <a:cs typeface="Times New Roman" pitchFamily="18" charset="0"/>
            </a:endParaRPr>
          </a:p>
          <a:p>
            <a:r>
              <a:rPr lang="en-US" sz="3600" b="1" dirty="0">
                <a:solidFill>
                  <a:schemeClr val="tx1"/>
                </a:solidFill>
                <a:latin typeface="Times New Roman" pitchFamily="18" charset="0"/>
                <a:cs typeface="Times New Roman" pitchFamily="18" charset="0"/>
              </a:rPr>
              <a:t>-</a:t>
            </a:r>
            <a:r>
              <a:rPr lang="en-US" sz="3600" b="1" dirty="0" smtClean="0">
                <a:solidFill>
                  <a:schemeClr val="tx1"/>
                </a:solidFill>
                <a:latin typeface="Times New Roman" pitchFamily="18" charset="0"/>
                <a:cs typeface="Times New Roman" pitchFamily="18" charset="0"/>
              </a:rPr>
              <a:t> </a:t>
            </a:r>
            <a:r>
              <a:rPr lang="en-US" sz="3600" b="1" dirty="0" err="1">
                <a:solidFill>
                  <a:schemeClr val="tx1"/>
                </a:solidFill>
                <a:latin typeface="Times New Roman" pitchFamily="18" charset="0"/>
                <a:cs typeface="Times New Roman" pitchFamily="18" charset="0"/>
              </a:rPr>
              <a:t>Oxi</a:t>
            </a:r>
            <a:r>
              <a:rPr lang="en-US" sz="3600" b="1" dirty="0">
                <a:solidFill>
                  <a:schemeClr val="tx1"/>
                </a:solidFill>
                <a:latin typeface="Times New Roman" pitchFamily="18" charset="0"/>
                <a:cs typeface="Times New Roman" pitchFamily="18" charset="0"/>
              </a:rPr>
              <a:t> </a:t>
            </a:r>
            <a:r>
              <a:rPr lang="en-US" sz="3600" b="1" dirty="0" err="1">
                <a:solidFill>
                  <a:schemeClr val="tx1"/>
                </a:solidFill>
                <a:latin typeface="Times New Roman" pitchFamily="18" charset="0"/>
                <a:cs typeface="Times New Roman" pitchFamily="18" charset="0"/>
              </a:rPr>
              <a:t>lỏng</a:t>
            </a:r>
            <a:r>
              <a:rPr lang="en-US" sz="3600" b="1" dirty="0">
                <a:solidFill>
                  <a:schemeClr val="tx1"/>
                </a:solidFill>
                <a:latin typeface="Times New Roman" pitchFamily="18" charset="0"/>
                <a:cs typeface="Times New Roman" pitchFamily="18" charset="0"/>
              </a:rPr>
              <a:t> </a:t>
            </a:r>
            <a:r>
              <a:rPr lang="en-US" sz="3600" b="1" dirty="0" err="1">
                <a:solidFill>
                  <a:schemeClr val="tx1"/>
                </a:solidFill>
                <a:latin typeface="Times New Roman" pitchFamily="18" charset="0"/>
                <a:cs typeface="Times New Roman" pitchFamily="18" charset="0"/>
              </a:rPr>
              <a:t>có</a:t>
            </a:r>
            <a:r>
              <a:rPr lang="en-US" sz="3600" b="1" dirty="0">
                <a:solidFill>
                  <a:schemeClr val="tx1"/>
                </a:solidFill>
                <a:latin typeface="Times New Roman" pitchFamily="18" charset="0"/>
                <a:cs typeface="Times New Roman" pitchFamily="18" charset="0"/>
              </a:rPr>
              <a:t> </a:t>
            </a:r>
            <a:r>
              <a:rPr lang="en-US" sz="3600" b="1" dirty="0" err="1">
                <a:solidFill>
                  <a:schemeClr val="tx1"/>
                </a:solidFill>
                <a:latin typeface="Times New Roman" pitchFamily="18" charset="0"/>
                <a:cs typeface="Times New Roman" pitchFamily="18" charset="0"/>
              </a:rPr>
              <a:t>màu</a:t>
            </a:r>
            <a:r>
              <a:rPr lang="en-US" sz="3600" b="1" dirty="0">
                <a:solidFill>
                  <a:schemeClr val="tx1"/>
                </a:solidFill>
                <a:latin typeface="Times New Roman" pitchFamily="18" charset="0"/>
                <a:cs typeface="Times New Roman" pitchFamily="18" charset="0"/>
              </a:rPr>
              <a:t> </a:t>
            </a:r>
            <a:r>
              <a:rPr lang="en-US" sz="3600" b="1" dirty="0" err="1">
                <a:solidFill>
                  <a:schemeClr val="tx1"/>
                </a:solidFill>
                <a:latin typeface="Times New Roman" pitchFamily="18" charset="0"/>
                <a:cs typeface="Times New Roman" pitchFamily="18" charset="0"/>
              </a:rPr>
              <a:t>xanh</a:t>
            </a:r>
            <a:r>
              <a:rPr lang="en-US" sz="3600" b="1" dirty="0">
                <a:solidFill>
                  <a:schemeClr val="tx1"/>
                </a:solidFill>
                <a:latin typeface="Times New Roman" pitchFamily="18" charset="0"/>
                <a:cs typeface="Times New Roman" pitchFamily="18" charset="0"/>
              </a:rPr>
              <a:t> </a:t>
            </a:r>
            <a:r>
              <a:rPr lang="en-US" sz="3600" b="1" dirty="0" err="1" smtClean="0">
                <a:solidFill>
                  <a:schemeClr val="tx1"/>
                </a:solidFill>
                <a:latin typeface="Times New Roman" pitchFamily="18" charset="0"/>
                <a:cs typeface="Times New Roman" pitchFamily="18" charset="0"/>
              </a:rPr>
              <a:t>nhạt</a:t>
            </a:r>
            <a:r>
              <a:rPr lang="en-US" sz="3600" b="1" dirty="0" smtClean="0">
                <a:solidFill>
                  <a:schemeClr val="tx1"/>
                </a:solidFill>
                <a:latin typeface="Times New Roman" pitchFamily="18" charset="0"/>
                <a:cs typeface="Times New Roman" pitchFamily="18" charset="0"/>
              </a:rPr>
              <a:t>.</a:t>
            </a:r>
            <a:endParaRPr lang="en-US" sz="3600" b="1"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42772967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circle(in)">
                                      <p:cBhvr>
                                        <p:cTn id="7" dur="20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80">
                                          <p:stCondLst>
                                            <p:cond delay="0"/>
                                          </p:stCondLst>
                                        </p:cTn>
                                        <p:tgtEl>
                                          <p:spTgt spid="8"/>
                                        </p:tgtEl>
                                      </p:cBhvr>
                                    </p:animEffect>
                                    <p:anim calcmode="lin" valueType="num">
                                      <p:cBhvr>
                                        <p:cTn id="1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3" dur="26">
                                          <p:stCondLst>
                                            <p:cond delay="650"/>
                                          </p:stCondLst>
                                        </p:cTn>
                                        <p:tgtEl>
                                          <p:spTgt spid="8"/>
                                        </p:tgtEl>
                                      </p:cBhvr>
                                      <p:to x="100000" y="60000"/>
                                    </p:animScale>
                                    <p:animScale>
                                      <p:cBhvr>
                                        <p:cTn id="24" dur="166" decel="50000">
                                          <p:stCondLst>
                                            <p:cond delay="676"/>
                                          </p:stCondLst>
                                        </p:cTn>
                                        <p:tgtEl>
                                          <p:spTgt spid="8"/>
                                        </p:tgtEl>
                                      </p:cBhvr>
                                      <p:to x="100000" y="100000"/>
                                    </p:animScale>
                                    <p:animScale>
                                      <p:cBhvr>
                                        <p:cTn id="25" dur="26">
                                          <p:stCondLst>
                                            <p:cond delay="1312"/>
                                          </p:stCondLst>
                                        </p:cTn>
                                        <p:tgtEl>
                                          <p:spTgt spid="8"/>
                                        </p:tgtEl>
                                      </p:cBhvr>
                                      <p:to x="100000" y="80000"/>
                                    </p:animScale>
                                    <p:animScale>
                                      <p:cBhvr>
                                        <p:cTn id="26" dur="166" decel="50000">
                                          <p:stCondLst>
                                            <p:cond delay="1338"/>
                                          </p:stCondLst>
                                        </p:cTn>
                                        <p:tgtEl>
                                          <p:spTgt spid="8"/>
                                        </p:tgtEl>
                                      </p:cBhvr>
                                      <p:to x="100000" y="100000"/>
                                    </p:animScale>
                                    <p:animScale>
                                      <p:cBhvr>
                                        <p:cTn id="27" dur="26">
                                          <p:stCondLst>
                                            <p:cond delay="1642"/>
                                          </p:stCondLst>
                                        </p:cTn>
                                        <p:tgtEl>
                                          <p:spTgt spid="8"/>
                                        </p:tgtEl>
                                      </p:cBhvr>
                                      <p:to x="100000" y="90000"/>
                                    </p:animScale>
                                    <p:animScale>
                                      <p:cBhvr>
                                        <p:cTn id="28" dur="166" decel="50000">
                                          <p:stCondLst>
                                            <p:cond delay="1668"/>
                                          </p:stCondLst>
                                        </p:cTn>
                                        <p:tgtEl>
                                          <p:spTgt spid="8"/>
                                        </p:tgtEl>
                                      </p:cBhvr>
                                      <p:to x="100000" y="100000"/>
                                    </p:animScale>
                                    <p:animScale>
                                      <p:cBhvr>
                                        <p:cTn id="29" dur="26">
                                          <p:stCondLst>
                                            <p:cond delay="1808"/>
                                          </p:stCondLst>
                                        </p:cTn>
                                        <p:tgtEl>
                                          <p:spTgt spid="8"/>
                                        </p:tgtEl>
                                      </p:cBhvr>
                                      <p:to x="100000" y="95000"/>
                                    </p:animScale>
                                    <p:animScale>
                                      <p:cBhvr>
                                        <p:cTn id="30"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Text Box 4"/>
          <p:cNvSpPr txBox="1">
            <a:spLocks noChangeArrowheads="1"/>
          </p:cNvSpPr>
          <p:nvPr/>
        </p:nvSpPr>
        <p:spPr bwMode="auto">
          <a:xfrm>
            <a:off x="304800" y="457200"/>
            <a:ext cx="8591550" cy="53860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defRPr>
                <a:solidFill>
                  <a:schemeClr val="tx1"/>
                </a:solidFill>
                <a:latin typeface="Arial" panose="020B0604020202020204" pitchFamily="34" charset="0"/>
              </a:defRPr>
            </a:lvl1pPr>
            <a:lvl2pPr marL="800100" indent="-342900">
              <a:defRPr>
                <a:solidFill>
                  <a:schemeClr val="tx1"/>
                </a:solidFill>
                <a:latin typeface="Arial" panose="020B0604020202020204" pitchFamily="34" charset="0"/>
              </a:defRPr>
            </a:lvl2pPr>
            <a:lvl3pPr marL="1257300" indent="-342900">
              <a:defRPr>
                <a:solidFill>
                  <a:schemeClr val="tx1"/>
                </a:solidFill>
                <a:latin typeface="Arial" panose="020B0604020202020204" pitchFamily="34" charset="0"/>
              </a:defRPr>
            </a:lvl3pPr>
            <a:lvl4pPr marL="1714500" indent="-342900">
              <a:defRPr>
                <a:solidFill>
                  <a:schemeClr val="tx1"/>
                </a:solidFill>
                <a:latin typeface="Arial" panose="020B0604020202020204" pitchFamily="34" charset="0"/>
              </a:defRPr>
            </a:lvl4pPr>
            <a:lvl5pPr marL="2171700" indent="-342900">
              <a:defRPr>
                <a:solidFill>
                  <a:schemeClr val="tx1"/>
                </a:solidFill>
                <a:latin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defRPr>
            </a:lvl9pPr>
          </a:lstStyle>
          <a:p>
            <a:pPr fontAlgn="base">
              <a:spcBef>
                <a:spcPct val="50000"/>
              </a:spcBef>
              <a:spcAft>
                <a:spcPct val="0"/>
              </a:spcAft>
              <a:defRPr/>
            </a:pPr>
            <a:r>
              <a:rPr lang="en-US" sz="3200" b="1" u="sng" dirty="0" err="1" smtClean="0">
                <a:latin typeface="Times New Roman" panose="02020603050405020304" pitchFamily="18" charset="0"/>
                <a:cs typeface="Times New Roman" panose="02020603050405020304" pitchFamily="18" charset="0"/>
              </a:rPr>
              <a:t>Bài</a:t>
            </a:r>
            <a:r>
              <a:rPr lang="en-US" sz="3200" b="1" u="sng" dirty="0" smtClean="0">
                <a:latin typeface="Times New Roman" panose="02020603050405020304" pitchFamily="18" charset="0"/>
                <a:cs typeface="Times New Roman" panose="02020603050405020304" pitchFamily="18" charset="0"/>
              </a:rPr>
              <a:t> </a:t>
            </a:r>
            <a:r>
              <a:rPr lang="en-US" sz="3200" b="1" u="sng" dirty="0" err="1" smtClean="0">
                <a:latin typeface="Times New Roman" panose="02020603050405020304" pitchFamily="18" charset="0"/>
                <a:cs typeface="Times New Roman" panose="02020603050405020304" pitchFamily="18" charset="0"/>
              </a:rPr>
              <a:t>tập</a:t>
            </a:r>
            <a:r>
              <a:rPr lang="en-US" sz="3200" b="1" u="sng" dirty="0" smtClean="0">
                <a:latin typeface="Times New Roman" panose="02020603050405020304" pitchFamily="18" charset="0"/>
                <a:cs typeface="Times New Roman" panose="02020603050405020304" pitchFamily="18" charset="0"/>
              </a:rPr>
              <a:t> 6 </a:t>
            </a:r>
            <a:r>
              <a:rPr lang="en-US" sz="2800" dirty="0" smtClean="0">
                <a:latin typeface="Times New Roman" panose="02020603050405020304" pitchFamily="18" charset="0"/>
                <a:cs typeface="Times New Roman" panose="02020603050405020304" pitchFamily="18" charset="0"/>
              </a:rPr>
              <a:t>(SGK tr.84): </a:t>
            </a:r>
            <a:r>
              <a:rPr lang="en-US" sz="2800" dirty="0" err="1" smtClean="0">
                <a:latin typeface="Times New Roman" panose="02020603050405020304" pitchFamily="18" charset="0"/>
                <a:cs typeface="Times New Roman" panose="02020603050405020304" pitchFamily="18" charset="0"/>
              </a:rPr>
              <a:t>Giải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thích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tại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sao</a:t>
            </a:r>
            <a:r>
              <a:rPr lang="en-US" sz="2800" dirty="0" smtClean="0">
                <a:latin typeface="Times New Roman" panose="02020603050405020304" pitchFamily="18" charset="0"/>
                <a:cs typeface="Times New Roman" panose="02020603050405020304" pitchFamily="18" charset="0"/>
              </a:rPr>
              <a:t>: </a:t>
            </a:r>
          </a:p>
          <a:p>
            <a:pPr fontAlgn="base">
              <a:spcBef>
                <a:spcPct val="50000"/>
              </a:spcBef>
              <a:spcAft>
                <a:spcPct val="0"/>
              </a:spcAft>
              <a:buFontTx/>
              <a:buAutoNum type="alphaLcParenR"/>
              <a:defRPr/>
            </a:pPr>
            <a:r>
              <a:rPr lang="en-US" sz="2400" dirty="0" err="1" smtClean="0">
                <a:latin typeface="Times New Roman" panose="02020603050405020304" pitchFamily="18" charset="0"/>
                <a:cs typeface="Times New Roman" panose="02020603050405020304" pitchFamily="18" charset="0"/>
              </a:rPr>
              <a:t>Khi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nhốt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một</a:t>
            </a:r>
            <a:r>
              <a:rPr lang="en-US" sz="2400" dirty="0" smtClean="0">
                <a:latin typeface="Times New Roman" panose="02020603050405020304" pitchFamily="18" charset="0"/>
                <a:cs typeface="Times New Roman" panose="02020603050405020304" pitchFamily="18" charset="0"/>
              </a:rPr>
              <a:t>  con </a:t>
            </a:r>
            <a:r>
              <a:rPr lang="en-US" sz="2400" dirty="0" err="1" smtClean="0">
                <a:latin typeface="Times New Roman" panose="02020603050405020304" pitchFamily="18" charset="0"/>
                <a:cs typeface="Times New Roman" panose="02020603050405020304" pitchFamily="18" charset="0"/>
              </a:rPr>
              <a:t>dế</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mèn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hoặc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một</a:t>
            </a:r>
            <a:r>
              <a:rPr lang="en-US" sz="2400" dirty="0" smtClean="0">
                <a:latin typeface="Times New Roman" panose="02020603050405020304" pitchFamily="18" charset="0"/>
                <a:cs typeface="Times New Roman" panose="02020603050405020304" pitchFamily="18" charset="0"/>
              </a:rPr>
              <a:t> con </a:t>
            </a:r>
            <a:r>
              <a:rPr lang="en-US" sz="2400" dirty="0" err="1" smtClean="0">
                <a:latin typeface="Times New Roman" panose="02020603050405020304" pitchFamily="18" charset="0"/>
                <a:cs typeface="Times New Roman" panose="02020603050405020304" pitchFamily="18" charset="0"/>
              </a:rPr>
              <a:t>châu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chấu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vào</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một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lọ</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nhỏ</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rồi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đậy</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nút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kín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sau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một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thời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gian</a:t>
            </a:r>
            <a:r>
              <a:rPr lang="en-US" sz="2400" dirty="0" smtClean="0">
                <a:latin typeface="Times New Roman" panose="02020603050405020304" pitchFamily="18" charset="0"/>
                <a:cs typeface="Times New Roman" panose="02020603050405020304" pitchFamily="18" charset="0"/>
              </a:rPr>
              <a:t> con </a:t>
            </a:r>
            <a:r>
              <a:rPr lang="en-US" sz="2400" dirty="0" err="1" smtClean="0">
                <a:latin typeface="Times New Roman" panose="02020603050405020304" pitchFamily="18" charset="0"/>
                <a:cs typeface="Times New Roman" panose="02020603050405020304" pitchFamily="18" charset="0"/>
              </a:rPr>
              <a:t>vật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sẽ</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chết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dù</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có</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đủ</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thức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ăn</a:t>
            </a:r>
            <a:r>
              <a:rPr lang="en-US" sz="2400" dirty="0" smtClean="0">
                <a:latin typeface="Times New Roman" panose="02020603050405020304" pitchFamily="18" charset="0"/>
                <a:cs typeface="Times New Roman" panose="02020603050405020304" pitchFamily="18" charset="0"/>
              </a:rPr>
              <a:t>?</a:t>
            </a:r>
          </a:p>
          <a:p>
            <a:pPr fontAlgn="base">
              <a:spcBef>
                <a:spcPct val="50000"/>
              </a:spcBef>
              <a:spcAft>
                <a:spcPct val="0"/>
              </a:spcAft>
              <a:defRPr/>
            </a:pPr>
            <a:endParaRPr lang="en-US" sz="2800" dirty="0" smtClean="0"/>
          </a:p>
          <a:p>
            <a:pPr fontAlgn="base">
              <a:spcBef>
                <a:spcPct val="50000"/>
              </a:spcBef>
              <a:spcAft>
                <a:spcPct val="0"/>
              </a:spcAft>
              <a:defRPr/>
            </a:pPr>
            <a:endParaRPr lang="en-US" sz="2800" dirty="0" smtClean="0"/>
          </a:p>
          <a:p>
            <a:pPr fontAlgn="base">
              <a:spcBef>
                <a:spcPct val="50000"/>
              </a:spcBef>
              <a:spcAft>
                <a:spcPct val="0"/>
              </a:spcAft>
              <a:defRPr/>
            </a:pPr>
            <a:r>
              <a:rPr lang="en-US" sz="2400" dirty="0" smtClean="0">
                <a:latin typeface="Times New Roman" panose="02020603050405020304" pitchFamily="18" charset="0"/>
                <a:cs typeface="Times New Roman" panose="02020603050405020304" pitchFamily="18" charset="0"/>
              </a:rPr>
              <a:t>b) </a:t>
            </a:r>
            <a:r>
              <a:rPr lang="en-US" sz="2400" dirty="0" err="1" smtClean="0">
                <a:latin typeface="Times New Roman" panose="02020603050405020304" pitchFamily="18" charset="0"/>
                <a:cs typeface="Times New Roman" panose="02020603050405020304" pitchFamily="18" charset="0"/>
              </a:rPr>
              <a:t>Người</a:t>
            </a:r>
            <a:r>
              <a:rPr lang="en-US" sz="2400" dirty="0" smtClean="0">
                <a:latin typeface="Times New Roman" panose="02020603050405020304" pitchFamily="18" charset="0"/>
                <a:cs typeface="Times New Roman" panose="02020603050405020304" pitchFamily="18" charset="0"/>
              </a:rPr>
              <a:t> ta </a:t>
            </a:r>
            <a:r>
              <a:rPr lang="en-US" sz="2400" dirty="0" err="1" smtClean="0">
                <a:latin typeface="Times New Roman" panose="02020603050405020304" pitchFamily="18" charset="0"/>
                <a:cs typeface="Times New Roman" panose="02020603050405020304" pitchFamily="18" charset="0"/>
              </a:rPr>
              <a:t>phải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bơm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sục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không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khí</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vào</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các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bể</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nuôi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cá</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cảnh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hoặc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các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chậu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bể</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chứa</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cá</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sống</a:t>
            </a:r>
            <a:r>
              <a:rPr lang="en-US" sz="2400" dirty="0" smtClean="0">
                <a:latin typeface="Times New Roman" panose="02020603050405020304" pitchFamily="18" charset="0"/>
                <a:cs typeface="Times New Roman" panose="02020603050405020304" pitchFamily="18" charset="0"/>
              </a:rPr>
              <a:t> ở </a:t>
            </a:r>
            <a:r>
              <a:rPr lang="en-US" sz="2400" dirty="0" err="1" smtClean="0">
                <a:latin typeface="Times New Roman" panose="02020603050405020304" pitchFamily="18" charset="0"/>
                <a:cs typeface="Times New Roman" panose="02020603050405020304" pitchFamily="18" charset="0"/>
              </a:rPr>
              <a:t>các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cửa</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hàng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bán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cá</a:t>
            </a:r>
            <a:r>
              <a:rPr lang="en-US" sz="2400" dirty="0" smtClean="0">
                <a:latin typeface="Times New Roman" panose="02020603050405020304" pitchFamily="18" charset="0"/>
                <a:cs typeface="Times New Roman" panose="02020603050405020304" pitchFamily="18" charset="0"/>
              </a:rPr>
              <a:t>?</a:t>
            </a:r>
          </a:p>
          <a:p>
            <a:pPr fontAlgn="base">
              <a:spcBef>
                <a:spcPct val="50000"/>
              </a:spcBef>
              <a:spcAft>
                <a:spcPct val="0"/>
              </a:spcAft>
              <a:defRPr/>
            </a:pPr>
            <a:endParaRPr lang="en-US" sz="2800" dirty="0" smtClean="0">
              <a:effectLst>
                <a:outerShdw blurRad="38100" dist="38100" dir="2700000" algn="tl">
                  <a:srgbClr val="000000"/>
                </a:outerShdw>
              </a:effectLst>
              <a:latin typeface="Times New Roman" panose="02020603050405020304" pitchFamily="18" charset="0"/>
              <a:cs typeface="Times New Roman" panose="02020603050405020304" pitchFamily="18" charset="0"/>
            </a:endParaRPr>
          </a:p>
          <a:p>
            <a:pPr fontAlgn="base">
              <a:spcBef>
                <a:spcPct val="50000"/>
              </a:spcBef>
              <a:spcAft>
                <a:spcPct val="0"/>
              </a:spcAft>
              <a:defRPr/>
            </a:pPr>
            <a:endParaRPr lang="en-US" sz="2800" dirty="0" smtClean="0"/>
          </a:p>
        </p:txBody>
      </p:sp>
      <p:sp>
        <p:nvSpPr>
          <p:cNvPr id="25605" name="Text Box 5"/>
          <p:cNvSpPr txBox="1">
            <a:spLocks noChangeArrowheads="1"/>
          </p:cNvSpPr>
          <p:nvPr/>
        </p:nvSpPr>
        <p:spPr bwMode="auto">
          <a:xfrm>
            <a:off x="457200" y="2209800"/>
            <a:ext cx="843915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0"/>
              </a:spcBef>
              <a:spcAft>
                <a:spcPct val="0"/>
              </a:spcAft>
              <a:defRPr/>
            </a:pPr>
            <a:r>
              <a:rPr lang="en-US" sz="2400" i="1" u="sng" dirty="0" err="1" smtClean="0">
                <a:solidFill>
                  <a:srgbClr val="FF0000"/>
                </a:solidFill>
                <a:latin typeface="Times New Roman" panose="02020603050405020304" pitchFamily="18" charset="0"/>
                <a:cs typeface="Times New Roman" panose="02020603050405020304" pitchFamily="18" charset="0"/>
              </a:rPr>
              <a:t>Trả</a:t>
            </a:r>
            <a:r>
              <a:rPr lang="en-US" sz="2400" i="1" u="sng" dirty="0" smtClean="0">
                <a:solidFill>
                  <a:srgbClr val="FF0000"/>
                </a:solidFill>
                <a:latin typeface="Times New Roman" panose="02020603050405020304" pitchFamily="18" charset="0"/>
                <a:cs typeface="Times New Roman" panose="02020603050405020304" pitchFamily="18" charset="0"/>
              </a:rPr>
              <a:t> </a:t>
            </a:r>
            <a:r>
              <a:rPr lang="en-US" sz="2400" i="1" u="sng" dirty="0" err="1" smtClean="0">
                <a:solidFill>
                  <a:srgbClr val="FF0000"/>
                </a:solidFill>
                <a:latin typeface="Times New Roman" panose="02020603050405020304" pitchFamily="18" charset="0"/>
                <a:cs typeface="Times New Roman" panose="02020603050405020304" pitchFamily="18" charset="0"/>
              </a:rPr>
              <a:t>lời</a:t>
            </a:r>
            <a:r>
              <a:rPr lang="en-US" sz="2400" i="1" u="sng" dirty="0" smtClean="0">
                <a:solidFill>
                  <a:srgbClr val="FF0000"/>
                </a:solidFill>
                <a:latin typeface="Times New Roman" panose="02020603050405020304" pitchFamily="18" charset="0"/>
                <a:cs typeface="Times New Roman" panose="02020603050405020304" pitchFamily="18" charset="0"/>
              </a:rPr>
              <a:t>:</a:t>
            </a:r>
            <a:r>
              <a:rPr lang="vi-VN" sz="2400" i="1" u="sng" dirty="0" smtClean="0">
                <a:solidFill>
                  <a:srgbClr val="FF0000"/>
                </a:solidFill>
                <a:latin typeface="Times New Roman" panose="02020603050405020304" pitchFamily="18" charset="0"/>
                <a:cs typeface="Times New Roman" panose="02020603050405020304" pitchFamily="18" charset="0"/>
              </a:rPr>
              <a:t>Động </a:t>
            </a:r>
            <a:r>
              <a:rPr lang="vi-VN" sz="2400" i="1" u="sng" dirty="0">
                <a:solidFill>
                  <a:srgbClr val="FF0000"/>
                </a:solidFill>
                <a:latin typeface="Times New Roman" panose="02020603050405020304" pitchFamily="18" charset="0"/>
                <a:cs typeface="Times New Roman" panose="02020603050405020304" pitchFamily="18" charset="0"/>
              </a:rPr>
              <a:t>vật và con người ngoài thức ăn còn cần có khí oxi để duy trì sự sống. Khi ta nhốt con dế mèn (hay con châu chấu) trong một bình nhỏ kín một thời gian thì lượng oxi sẽ hết vì để hô hấp. Do đó con vật sẽ chết dù có đủ thức ăn.</a:t>
            </a:r>
            <a:endParaRPr lang="en-US" sz="2400" i="1" dirty="0">
              <a:solidFill>
                <a:srgbClr val="FF0000"/>
              </a:solidFill>
              <a:latin typeface="Times New Roman" panose="02020603050405020304" pitchFamily="18" charset="0"/>
              <a:cs typeface="Times New Roman" panose="02020603050405020304" pitchFamily="18" charset="0"/>
            </a:endParaRPr>
          </a:p>
        </p:txBody>
      </p:sp>
      <p:sp>
        <p:nvSpPr>
          <p:cNvPr id="25606" name="Text Box 6"/>
          <p:cNvSpPr txBox="1">
            <a:spLocks noChangeArrowheads="1"/>
          </p:cNvSpPr>
          <p:nvPr/>
        </p:nvSpPr>
        <p:spPr bwMode="auto">
          <a:xfrm>
            <a:off x="304800" y="4572000"/>
            <a:ext cx="8591550"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50000"/>
              </a:spcBef>
              <a:spcAft>
                <a:spcPct val="0"/>
              </a:spcAft>
              <a:defRPr/>
            </a:pPr>
            <a:r>
              <a:rPr lang="vi-VN" i="1" u="sng" dirty="0">
                <a:solidFill>
                  <a:srgbClr val="FF0000"/>
                </a:solidFill>
                <a:latin typeface="Times New Roman" panose="02020603050405020304" pitchFamily="18" charset="0"/>
                <a:cs typeface="Times New Roman" panose="02020603050405020304" pitchFamily="18" charset="0"/>
              </a:rPr>
              <a:t> </a:t>
            </a:r>
            <a:r>
              <a:rPr lang="en-US" sz="2400" i="1" u="sng" dirty="0" err="1" smtClean="0">
                <a:solidFill>
                  <a:srgbClr val="FF0000"/>
                </a:solidFill>
                <a:latin typeface="Times New Roman" panose="02020603050405020304" pitchFamily="18" charset="0"/>
                <a:cs typeface="Times New Roman" panose="02020603050405020304" pitchFamily="18" charset="0"/>
              </a:rPr>
              <a:t>Trả</a:t>
            </a:r>
            <a:r>
              <a:rPr lang="en-US" sz="2400" i="1" u="sng" dirty="0" smtClean="0">
                <a:solidFill>
                  <a:srgbClr val="FF0000"/>
                </a:solidFill>
                <a:latin typeface="Times New Roman" panose="02020603050405020304" pitchFamily="18" charset="0"/>
                <a:cs typeface="Times New Roman" panose="02020603050405020304" pitchFamily="18" charset="0"/>
              </a:rPr>
              <a:t> </a:t>
            </a:r>
            <a:r>
              <a:rPr lang="en-US" sz="2400" i="1" u="sng" dirty="0" err="1" smtClean="0">
                <a:solidFill>
                  <a:srgbClr val="FF0000"/>
                </a:solidFill>
                <a:latin typeface="Times New Roman" panose="02020603050405020304" pitchFamily="18" charset="0"/>
                <a:cs typeface="Times New Roman" panose="02020603050405020304" pitchFamily="18" charset="0"/>
              </a:rPr>
              <a:t>lời</a:t>
            </a:r>
            <a:r>
              <a:rPr lang="en-US" sz="2400" i="1" u="sng" dirty="0" smtClean="0">
                <a:solidFill>
                  <a:srgbClr val="FF0000"/>
                </a:solidFill>
                <a:latin typeface="Times New Roman" panose="02020603050405020304" pitchFamily="18" charset="0"/>
                <a:cs typeface="Times New Roman" panose="02020603050405020304" pitchFamily="18" charset="0"/>
              </a:rPr>
              <a:t>:</a:t>
            </a:r>
            <a:r>
              <a:rPr lang="vi-VN" sz="2400" i="1" u="sng" dirty="0" smtClean="0">
                <a:solidFill>
                  <a:srgbClr val="FF0000"/>
                </a:solidFill>
                <a:latin typeface="Times New Roman" panose="02020603050405020304" pitchFamily="18" charset="0"/>
                <a:cs typeface="Times New Roman" panose="02020603050405020304" pitchFamily="18" charset="0"/>
              </a:rPr>
              <a:t>Oxi </a:t>
            </a:r>
            <a:r>
              <a:rPr lang="vi-VN" sz="2400" i="1" u="sng" dirty="0">
                <a:solidFill>
                  <a:srgbClr val="FF0000"/>
                </a:solidFill>
                <a:latin typeface="Times New Roman" panose="02020603050405020304" pitchFamily="18" charset="0"/>
                <a:cs typeface="Times New Roman" panose="02020603050405020304" pitchFamily="18" charset="0"/>
              </a:rPr>
              <a:t>tan ít trong nước, nên các động vật dưới nước mới có thể sống. Nhưng khi ta nuôi cá cảnh hay các chậu, bể cá chứa sống ở cửa hàng bán cá thì không gian nhỏ, lượng cá nhiều. Vì vậy ta cần nhiều oxi để cá hô hấp, từ đó người ta phải sục không khí để oxi trong không khí có thể hòa tan vào nước và duy trì sự sống cho cá.</a:t>
            </a:r>
            <a:endParaRPr lang="en-US" sz="24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124258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5605"/>
                                        </p:tgtEl>
                                        <p:attrNameLst>
                                          <p:attrName>style.visibility</p:attrName>
                                        </p:attrNameLst>
                                      </p:cBhvr>
                                      <p:to>
                                        <p:strVal val="visible"/>
                                      </p:to>
                                    </p:set>
                                    <p:anim calcmode="lin" valueType="num">
                                      <p:cBhvr>
                                        <p:cTn id="7" dur="500" fill="hold"/>
                                        <p:tgtEl>
                                          <p:spTgt spid="25605"/>
                                        </p:tgtEl>
                                        <p:attrNameLst>
                                          <p:attrName>ppt_w</p:attrName>
                                        </p:attrNameLst>
                                      </p:cBhvr>
                                      <p:tavLst>
                                        <p:tav tm="0">
                                          <p:val>
                                            <p:fltVal val="0"/>
                                          </p:val>
                                        </p:tav>
                                        <p:tav tm="100000">
                                          <p:val>
                                            <p:strVal val="#ppt_w"/>
                                          </p:val>
                                        </p:tav>
                                      </p:tavLst>
                                    </p:anim>
                                    <p:anim calcmode="lin" valueType="num">
                                      <p:cBhvr>
                                        <p:cTn id="8" dur="500" fill="hold"/>
                                        <p:tgtEl>
                                          <p:spTgt spid="25605"/>
                                        </p:tgtEl>
                                        <p:attrNameLst>
                                          <p:attrName>ppt_h</p:attrName>
                                        </p:attrNameLst>
                                      </p:cBhvr>
                                      <p:tavLst>
                                        <p:tav tm="0">
                                          <p:val>
                                            <p:fltVal val="0"/>
                                          </p:val>
                                        </p:tav>
                                        <p:tav tm="100000">
                                          <p:val>
                                            <p:strVal val="#ppt_h"/>
                                          </p:val>
                                        </p:tav>
                                      </p:tavLst>
                                    </p:anim>
                                    <p:animEffect transition="in" filter="fade">
                                      <p:cBhvr>
                                        <p:cTn id="9" dur="500"/>
                                        <p:tgtEl>
                                          <p:spTgt spid="25605"/>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25606"/>
                                        </p:tgtEl>
                                        <p:attrNameLst>
                                          <p:attrName>style.visibility</p:attrName>
                                        </p:attrNameLst>
                                      </p:cBhvr>
                                      <p:to>
                                        <p:strVal val="visible"/>
                                      </p:to>
                                    </p:set>
                                    <p:anim calcmode="lin" valueType="num">
                                      <p:cBhvr>
                                        <p:cTn id="14" dur="500" fill="hold"/>
                                        <p:tgtEl>
                                          <p:spTgt spid="25606"/>
                                        </p:tgtEl>
                                        <p:attrNameLst>
                                          <p:attrName>ppt_w</p:attrName>
                                        </p:attrNameLst>
                                      </p:cBhvr>
                                      <p:tavLst>
                                        <p:tav tm="0">
                                          <p:val>
                                            <p:fltVal val="0"/>
                                          </p:val>
                                        </p:tav>
                                        <p:tav tm="100000">
                                          <p:val>
                                            <p:strVal val="#ppt_w"/>
                                          </p:val>
                                        </p:tav>
                                      </p:tavLst>
                                    </p:anim>
                                    <p:anim calcmode="lin" valueType="num">
                                      <p:cBhvr>
                                        <p:cTn id="15" dur="500" fill="hold"/>
                                        <p:tgtEl>
                                          <p:spTgt spid="25606"/>
                                        </p:tgtEl>
                                        <p:attrNameLst>
                                          <p:attrName>ppt_h</p:attrName>
                                        </p:attrNameLst>
                                      </p:cBhvr>
                                      <p:tavLst>
                                        <p:tav tm="0">
                                          <p:val>
                                            <p:fltVal val="0"/>
                                          </p:val>
                                        </p:tav>
                                        <p:tav tm="100000">
                                          <p:val>
                                            <p:strVal val="#ppt_h"/>
                                          </p:val>
                                        </p:tav>
                                      </p:tavLst>
                                    </p:anim>
                                    <p:animEffect transition="in" filter="fade">
                                      <p:cBhvr>
                                        <p:cTn id="16" dur="500"/>
                                        <p:tgtEl>
                                          <p:spTgt spid="256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5" grpId="0"/>
      <p:bldP spid="25606" grpId="0"/>
    </p:bldLst>
  </p:timing>
</p:sld>
</file>

<file path=ppt/tags/tag1.xml><?xml version="1.0" encoding="utf-8"?>
<p:tagLst xmlns:a="http://schemas.openxmlformats.org/drawingml/2006/main" xmlns:r="http://schemas.openxmlformats.org/officeDocument/2006/relationships" xmlns:p="http://schemas.openxmlformats.org/presentationml/2006/main">
  <p:tag name="PPSNARRATION" val="1,245234506,E:\Tiet 37-Tinh chat cua oxi\Tiet 37. Tinh chat cua Oxi\Media.ppcx"/>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3.xml><?xml version="1.0" encoding="utf-8"?>
<a:theme xmlns:a="http://schemas.openxmlformats.org/drawingml/2006/main" name="default">
  <a:themeElements>
    <a:clrScheme name="default 4">
      <a:dk1>
        <a:srgbClr val="666A5C"/>
      </a:dk1>
      <a:lt1>
        <a:srgbClr val="FFFFFF"/>
      </a:lt1>
      <a:dk2>
        <a:srgbClr val="757868"/>
      </a:dk2>
      <a:lt2>
        <a:srgbClr val="C4C3AA"/>
      </a:lt2>
      <a:accent1>
        <a:srgbClr val="9AC2C0"/>
      </a:accent1>
      <a:accent2>
        <a:srgbClr val="4D4F45"/>
      </a:accent2>
      <a:accent3>
        <a:srgbClr val="BDBEB9"/>
      </a:accent3>
      <a:accent4>
        <a:srgbClr val="DADADA"/>
      </a:accent4>
      <a:accent5>
        <a:srgbClr val="CADDDC"/>
      </a:accent5>
      <a:accent6>
        <a:srgbClr val="45473E"/>
      </a:accent6>
      <a:hlink>
        <a:srgbClr val="009999"/>
      </a:hlink>
      <a:folHlink>
        <a:srgbClr val="BFCB4F"/>
      </a:folHlink>
    </a:clrScheme>
    <a:fontScheme name="default">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1">
        <a:dk1>
          <a:srgbClr val="660000"/>
        </a:dk1>
        <a:lt1>
          <a:srgbClr val="FFFFFF"/>
        </a:lt1>
        <a:dk2>
          <a:srgbClr val="A80000"/>
        </a:dk2>
        <a:lt2>
          <a:srgbClr val="FFFF99"/>
        </a:lt2>
        <a:accent1>
          <a:srgbClr val="FF6600"/>
        </a:accent1>
        <a:accent2>
          <a:srgbClr val="6A0000"/>
        </a:accent2>
        <a:accent3>
          <a:srgbClr val="D1AAAA"/>
        </a:accent3>
        <a:accent4>
          <a:srgbClr val="DADADA"/>
        </a:accent4>
        <a:accent5>
          <a:srgbClr val="FFB8AA"/>
        </a:accent5>
        <a:accent6>
          <a:srgbClr val="5F0000"/>
        </a:accent6>
        <a:hlink>
          <a:srgbClr val="FFCC00"/>
        </a:hlink>
        <a:folHlink>
          <a:srgbClr val="FF9900"/>
        </a:folHlink>
      </a:clrScheme>
      <a:clrMap bg1="dk2" tx1="lt1" bg2="dk1" tx2="lt2" accent1="accent1" accent2="accent2" accent3="accent3" accent4="accent4" accent5="accent5" accent6="accent6" hlink="hlink" folHlink="folHlink"/>
    </a:extraClrScheme>
    <a:extraClrScheme>
      <a:clrScheme name="default 2">
        <a:dk1>
          <a:srgbClr val="6A4700"/>
        </a:dk1>
        <a:lt1>
          <a:srgbClr val="FFFFFF"/>
        </a:lt1>
        <a:dk2>
          <a:srgbClr val="522900"/>
        </a:dk2>
        <a:lt2>
          <a:srgbClr val="FFFF99"/>
        </a:lt2>
        <a:accent1>
          <a:srgbClr val="CC9900"/>
        </a:accent1>
        <a:accent2>
          <a:srgbClr val="9C7300"/>
        </a:accent2>
        <a:accent3>
          <a:srgbClr val="B3ACAA"/>
        </a:accent3>
        <a:accent4>
          <a:srgbClr val="DADADA"/>
        </a:accent4>
        <a:accent5>
          <a:srgbClr val="E2CAAA"/>
        </a:accent5>
        <a:accent6>
          <a:srgbClr val="8D6800"/>
        </a:accent6>
        <a:hlink>
          <a:srgbClr val="FF9900"/>
        </a:hlink>
        <a:folHlink>
          <a:srgbClr val="FFFF66"/>
        </a:folHlink>
      </a:clrScheme>
      <a:clrMap bg1="dk2" tx1="lt1" bg2="dk1" tx2="lt2" accent1="accent1" accent2="accent2" accent3="accent3" accent4="accent4" accent5="accent5" accent6="accent6" hlink="hlink" folHlink="folHlink"/>
    </a:extraClrScheme>
    <a:extraClrScheme>
      <a:clrScheme name="default 3">
        <a:dk1>
          <a:srgbClr val="495630"/>
        </a:dk1>
        <a:lt1>
          <a:srgbClr val="FFFFCC"/>
        </a:lt1>
        <a:dk2>
          <a:srgbClr val="2D361C"/>
        </a:dk2>
        <a:lt2>
          <a:srgbClr val="BAD38D"/>
        </a:lt2>
        <a:accent1>
          <a:srgbClr val="68803E"/>
        </a:accent1>
        <a:accent2>
          <a:srgbClr val="556636"/>
        </a:accent2>
        <a:accent3>
          <a:srgbClr val="ADAEAB"/>
        </a:accent3>
        <a:accent4>
          <a:srgbClr val="DADAAE"/>
        </a:accent4>
        <a:accent5>
          <a:srgbClr val="B9C0AF"/>
        </a:accent5>
        <a:accent6>
          <a:srgbClr val="4C5C30"/>
        </a:accent6>
        <a:hlink>
          <a:srgbClr val="339933"/>
        </a:hlink>
        <a:folHlink>
          <a:srgbClr val="D9D400"/>
        </a:folHlink>
      </a:clrScheme>
      <a:clrMap bg1="dk2" tx1="lt1" bg2="dk1" tx2="lt2" accent1="accent1" accent2="accent2" accent3="accent3" accent4="accent4" accent5="accent5" accent6="accent6" hlink="hlink" folHlink="folHlink"/>
    </a:extraClrScheme>
    <a:extraClrScheme>
      <a:clrScheme name="default 4">
        <a:dk1>
          <a:srgbClr val="666A5C"/>
        </a:dk1>
        <a:lt1>
          <a:srgbClr val="FFFFFF"/>
        </a:lt1>
        <a:dk2>
          <a:srgbClr val="757868"/>
        </a:dk2>
        <a:lt2>
          <a:srgbClr val="C4C3AA"/>
        </a:lt2>
        <a:accent1>
          <a:srgbClr val="9AC2C0"/>
        </a:accent1>
        <a:accent2>
          <a:srgbClr val="4D4F45"/>
        </a:accent2>
        <a:accent3>
          <a:srgbClr val="BDBEB9"/>
        </a:accent3>
        <a:accent4>
          <a:srgbClr val="DADADA"/>
        </a:accent4>
        <a:accent5>
          <a:srgbClr val="CADDDC"/>
        </a:accent5>
        <a:accent6>
          <a:srgbClr val="45473E"/>
        </a:accent6>
        <a:hlink>
          <a:srgbClr val="009999"/>
        </a:hlink>
        <a:folHlink>
          <a:srgbClr val="BFCB4F"/>
        </a:folHlink>
      </a:clrScheme>
      <a:clrMap bg1="dk2" tx1="lt1" bg2="dk1" tx2="lt2" accent1="accent1" accent2="accent2" accent3="accent3" accent4="accent4" accent5="accent5" accent6="accent6" hlink="hlink" folHlink="folHlink"/>
    </a:extraClrScheme>
    <a:extraClrScheme>
      <a:clrScheme name="default 5">
        <a:dk1>
          <a:srgbClr val="006664"/>
        </a:dk1>
        <a:lt1>
          <a:srgbClr val="FFFFFF"/>
        </a:lt1>
        <a:dk2>
          <a:srgbClr val="00908D"/>
        </a:dk2>
        <a:lt2>
          <a:srgbClr val="ADE5CD"/>
        </a:lt2>
        <a:accent1>
          <a:srgbClr val="00CCFF"/>
        </a:accent1>
        <a:accent2>
          <a:srgbClr val="006666"/>
        </a:accent2>
        <a:accent3>
          <a:srgbClr val="AAC6C5"/>
        </a:accent3>
        <a:accent4>
          <a:srgbClr val="DADADA"/>
        </a:accent4>
        <a:accent5>
          <a:srgbClr val="AAE2FF"/>
        </a:accent5>
        <a:accent6>
          <a:srgbClr val="005C5C"/>
        </a:accent6>
        <a:hlink>
          <a:srgbClr val="6DD8DB"/>
        </a:hlink>
        <a:folHlink>
          <a:srgbClr val="C5E2FF"/>
        </a:folHlink>
      </a:clrScheme>
      <a:clrMap bg1="dk2" tx1="lt1" bg2="dk1" tx2="lt2" accent1="accent1" accent2="accent2" accent3="accent3" accent4="accent4" accent5="accent5" accent6="accent6" hlink="hlink" folHlink="folHlink"/>
    </a:extraClrScheme>
    <a:extraClrScheme>
      <a:clrScheme name="default 6">
        <a:dk1>
          <a:srgbClr val="000000"/>
        </a:dk1>
        <a:lt1>
          <a:srgbClr val="DDDCC5"/>
        </a:lt1>
        <a:dk2>
          <a:srgbClr val="000000"/>
        </a:dk2>
        <a:lt2>
          <a:srgbClr val="B9B695"/>
        </a:lt2>
        <a:accent1>
          <a:srgbClr val="EAEBE9"/>
        </a:accent1>
        <a:accent2>
          <a:srgbClr val="BFBFAB"/>
        </a:accent2>
        <a:accent3>
          <a:srgbClr val="EBEBDF"/>
        </a:accent3>
        <a:accent4>
          <a:srgbClr val="000000"/>
        </a:accent4>
        <a:accent5>
          <a:srgbClr val="F3F3F2"/>
        </a:accent5>
        <a:accent6>
          <a:srgbClr val="ADAD9B"/>
        </a:accent6>
        <a:hlink>
          <a:srgbClr val="009900"/>
        </a:hlink>
        <a:folHlink>
          <a:srgbClr val="336600"/>
        </a:folHlink>
      </a:clrScheme>
      <a:clrMap bg1="lt1" tx1="dk1" bg2="lt2" tx2="dk2" accent1="accent1" accent2="accent2" accent3="accent3" accent4="accent4" accent5="accent5" accent6="accent6" hlink="hlink" folHlink="folHlink"/>
    </a:extraClrScheme>
    <a:extraClrScheme>
      <a:clrScheme name="default 7">
        <a:dk1>
          <a:srgbClr val="000000"/>
        </a:dk1>
        <a:lt1>
          <a:srgbClr val="FFFFFF"/>
        </a:lt1>
        <a:dk2>
          <a:srgbClr val="000000"/>
        </a:dk2>
        <a:lt2>
          <a:srgbClr val="B2B2B2"/>
        </a:lt2>
        <a:accent1>
          <a:srgbClr val="336699"/>
        </a:accent1>
        <a:accent2>
          <a:srgbClr val="5F5F5F"/>
        </a:accent2>
        <a:accent3>
          <a:srgbClr val="AAAAAA"/>
        </a:accent3>
        <a:accent4>
          <a:srgbClr val="DADADA"/>
        </a:accent4>
        <a:accent5>
          <a:srgbClr val="ADB8CA"/>
        </a:accent5>
        <a:accent6>
          <a:srgbClr val="555555"/>
        </a:accent6>
        <a:hlink>
          <a:srgbClr val="BBE5FF"/>
        </a:hlink>
        <a:folHlink>
          <a:srgbClr val="B6B3E1"/>
        </a:folHlink>
      </a:clrScheme>
      <a:clrMap bg1="dk2" tx1="lt1" bg2="dk1" tx2="lt2" accent1="accent1" accent2="accent2" accent3="accent3" accent4="accent4" accent5="accent5" accent6="accent6" hlink="hlink" folHlink="folHlink"/>
    </a:extraClrScheme>
    <a:extraClrScheme>
      <a:clrScheme name="default 8">
        <a:dk1>
          <a:srgbClr val="000090"/>
        </a:dk1>
        <a:lt1>
          <a:srgbClr val="EAEAEA"/>
        </a:lt1>
        <a:dk2>
          <a:srgbClr val="3A3AB2"/>
        </a:dk2>
        <a:lt2>
          <a:srgbClr val="CAD4DC"/>
        </a:lt2>
        <a:accent1>
          <a:srgbClr val="3974AF"/>
        </a:accent1>
        <a:accent2>
          <a:srgbClr val="232369"/>
        </a:accent2>
        <a:accent3>
          <a:srgbClr val="AEAED5"/>
        </a:accent3>
        <a:accent4>
          <a:srgbClr val="C8C8C8"/>
        </a:accent4>
        <a:accent5>
          <a:srgbClr val="AEBCD4"/>
        </a:accent5>
        <a:accent6>
          <a:srgbClr val="1F1F5E"/>
        </a:accent6>
        <a:hlink>
          <a:srgbClr val="00CCFF"/>
        </a:hlink>
        <a:folHlink>
          <a:srgbClr val="6699FF"/>
        </a:folHlink>
      </a:clrScheme>
      <a:clrMap bg1="dk2" tx1="lt1" bg2="dk1" tx2="lt2" accent1="accent1" accent2="accent2" accent3="accent3" accent4="accent4" accent5="accent5" accent6="accent6" hlink="hlink" folHlink="folHlink"/>
    </a:extraClrScheme>
    <a:extraClrScheme>
      <a:clrScheme name="default 9">
        <a:dk1>
          <a:srgbClr val="9C9C9C"/>
        </a:dk1>
        <a:lt1>
          <a:srgbClr val="FFFFFF"/>
        </a:lt1>
        <a:dk2>
          <a:srgbClr val="8696CA"/>
        </a:dk2>
        <a:lt2>
          <a:srgbClr val="FFFFFF"/>
        </a:lt2>
        <a:accent1>
          <a:srgbClr val="97D1D5"/>
        </a:accent1>
        <a:accent2>
          <a:srgbClr val="666699"/>
        </a:accent2>
        <a:accent3>
          <a:srgbClr val="C3C9E1"/>
        </a:accent3>
        <a:accent4>
          <a:srgbClr val="DADADA"/>
        </a:accent4>
        <a:accent5>
          <a:srgbClr val="C9E5E7"/>
        </a:accent5>
        <a:accent6>
          <a:srgbClr val="5C5C8A"/>
        </a:accent6>
        <a:hlink>
          <a:srgbClr val="0000FF"/>
        </a:hlink>
        <a:folHlink>
          <a:srgbClr val="0099FF"/>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4.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6.xml><?xml version="1.0" encoding="utf-8"?>
<a:theme xmlns:a="http://schemas.openxmlformats.org/drawingml/2006/main" name="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7.xml><?xml version="1.0" encoding="utf-8"?>
<a:theme xmlns:a="http://schemas.openxmlformats.org/drawingml/2006/main" name="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8.xml><?xml version="1.0" encoding="utf-8"?>
<a:theme xmlns:a="http://schemas.openxmlformats.org/drawingml/2006/main" name="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9.xml><?xml version="1.0" encoding="utf-8"?>
<a:theme xmlns:a="http://schemas.openxmlformats.org/drawingml/2006/main" name="8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899</TotalTime>
  <Words>1419</Words>
  <Application>Microsoft Office PowerPoint</Application>
  <PresentationFormat>On-screen Show (4:3)</PresentationFormat>
  <Paragraphs>203</Paragraphs>
  <Slides>26</Slides>
  <Notes>1</Notes>
  <HiddenSlides>0</HiddenSlides>
  <MMClips>2</MMClips>
  <ScaleCrop>false</ScaleCrop>
  <HeadingPairs>
    <vt:vector size="6" baseType="variant">
      <vt:variant>
        <vt:lpstr>Theme</vt:lpstr>
      </vt:variant>
      <vt:variant>
        <vt:i4>14</vt:i4>
      </vt:variant>
      <vt:variant>
        <vt:lpstr>Embedded OLE Servers</vt:lpstr>
      </vt:variant>
      <vt:variant>
        <vt:i4>1</vt:i4>
      </vt:variant>
      <vt:variant>
        <vt:lpstr>Slide Titles</vt:lpstr>
      </vt:variant>
      <vt:variant>
        <vt:i4>26</vt:i4>
      </vt:variant>
    </vt:vector>
  </HeadingPairs>
  <TitlesOfParts>
    <vt:vector size="41" baseType="lpstr">
      <vt:lpstr>Office Theme</vt:lpstr>
      <vt:lpstr>Default Design</vt:lpstr>
      <vt:lpstr>2_Default Design</vt:lpstr>
      <vt:lpstr>3_Default Design</vt:lpstr>
      <vt:lpstr>4_Default Design</vt:lpstr>
      <vt:lpstr>5_Default Design</vt:lpstr>
      <vt:lpstr>6_Default Design</vt:lpstr>
      <vt:lpstr>7_Default Design</vt:lpstr>
      <vt:lpstr>8_Default Design</vt:lpstr>
      <vt:lpstr>11_Default Design</vt:lpstr>
      <vt:lpstr>1_Office Theme</vt:lpstr>
      <vt:lpstr>2_Office Theme</vt:lpstr>
      <vt:lpstr>default</vt:lpstr>
      <vt:lpstr>1_Default Design</vt:lpstr>
      <vt:lpstr>Equation</vt:lpstr>
      <vt:lpstr>PowerPoint Presentation</vt:lpstr>
      <vt:lpstr>PowerPoint Presentation</vt:lpstr>
      <vt:lpstr>PowerPoint Presentation</vt:lpstr>
      <vt:lpstr>Sơ đồ tỉ lệ(%) về thành phần khối lượng của các  nguyên tố trong vỏ Trái Đất</vt:lpstr>
      <vt:lpstr>Trong tự nhiên oxi tồn tại ở những dạng:</vt:lpstr>
      <vt:lpstr>PowerPoint Presentation</vt:lpstr>
      <vt:lpstr>PowerPoint Presentation</vt:lpstr>
      <vt:lpstr>PowerPoint Presentation</vt:lpstr>
      <vt:lpstr>PowerPoint Presentation</vt:lpstr>
      <vt:lpstr>PowerPoint Presentation</vt:lpstr>
      <vt:lpstr>II.Tính chất hóa học:</vt:lpstr>
      <vt:lpstr>PowerPoint Presentation</vt:lpstr>
      <vt:lpstr>PowerPoint Presentation</vt:lpstr>
      <vt:lpstr>PowerPoint Presentation</vt:lpstr>
      <vt:lpstr>b.Với photpho: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CẢM ƠN QUÝ THẦY CÔ VÀ CÁC EM ĐÃ HỌC SINH ĐÃ CHÚ Ý LẮNG NGHE!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GIẢNG HÓA HỌC 8 </dc:title>
  <dc:creator>Windows 10</dc:creator>
  <cp:lastModifiedBy>Hanoi</cp:lastModifiedBy>
  <cp:revision>78</cp:revision>
  <dcterms:created xsi:type="dcterms:W3CDTF">2017-09-01T09:24:11Z</dcterms:created>
  <dcterms:modified xsi:type="dcterms:W3CDTF">2020-01-05T14:44:23Z</dcterms:modified>
</cp:coreProperties>
</file>