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00" r:id="rId3"/>
    <p:sldId id="298" r:id="rId4"/>
    <p:sldId id="263" r:id="rId5"/>
    <p:sldId id="262" r:id="rId6"/>
    <p:sldId id="264" r:id="rId7"/>
    <p:sldId id="301" r:id="rId8"/>
    <p:sldId id="302" r:id="rId9"/>
    <p:sldId id="290" r:id="rId10"/>
    <p:sldId id="295" r:id="rId11"/>
    <p:sldId id="266" r:id="rId12"/>
    <p:sldId id="267" r:id="rId13"/>
    <p:sldId id="283" r:id="rId14"/>
    <p:sldId id="284" r:id="rId15"/>
    <p:sldId id="276" r:id="rId16"/>
    <p:sldId id="277" r:id="rId17"/>
    <p:sldId id="271" r:id="rId18"/>
    <p:sldId id="294" r:id="rId19"/>
    <p:sldId id="272" r:id="rId20"/>
    <p:sldId id="273" r:id="rId21"/>
    <p:sldId id="280" r:id="rId22"/>
    <p:sldId id="281" r:id="rId23"/>
  </p:sldIdLst>
  <p:sldSz cx="12344400" cy="6950075"/>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551246" algn="l" rtl="0" fontAlgn="base">
      <a:spcBef>
        <a:spcPct val="0"/>
      </a:spcBef>
      <a:spcAft>
        <a:spcPct val="0"/>
      </a:spcAft>
      <a:defRPr kern="1200">
        <a:solidFill>
          <a:schemeClr val="tx1"/>
        </a:solidFill>
        <a:latin typeface="Times New Roman" pitchFamily="18" charset="0"/>
        <a:ea typeface="+mn-ea"/>
        <a:cs typeface="+mn-cs"/>
      </a:defRPr>
    </a:lvl2pPr>
    <a:lvl3pPr marL="1102492" algn="l" rtl="0" fontAlgn="base">
      <a:spcBef>
        <a:spcPct val="0"/>
      </a:spcBef>
      <a:spcAft>
        <a:spcPct val="0"/>
      </a:spcAft>
      <a:defRPr kern="1200">
        <a:solidFill>
          <a:schemeClr val="tx1"/>
        </a:solidFill>
        <a:latin typeface="Times New Roman" pitchFamily="18" charset="0"/>
        <a:ea typeface="+mn-ea"/>
        <a:cs typeface="+mn-cs"/>
      </a:defRPr>
    </a:lvl3pPr>
    <a:lvl4pPr marL="1653738" algn="l" rtl="0" fontAlgn="base">
      <a:spcBef>
        <a:spcPct val="0"/>
      </a:spcBef>
      <a:spcAft>
        <a:spcPct val="0"/>
      </a:spcAft>
      <a:defRPr kern="1200">
        <a:solidFill>
          <a:schemeClr val="tx1"/>
        </a:solidFill>
        <a:latin typeface="Times New Roman" pitchFamily="18" charset="0"/>
        <a:ea typeface="+mn-ea"/>
        <a:cs typeface="+mn-cs"/>
      </a:defRPr>
    </a:lvl4pPr>
    <a:lvl5pPr marL="2204984" algn="l" rtl="0" fontAlgn="base">
      <a:spcBef>
        <a:spcPct val="0"/>
      </a:spcBef>
      <a:spcAft>
        <a:spcPct val="0"/>
      </a:spcAft>
      <a:defRPr kern="1200">
        <a:solidFill>
          <a:schemeClr val="tx1"/>
        </a:solidFill>
        <a:latin typeface="Times New Roman" pitchFamily="18" charset="0"/>
        <a:ea typeface="+mn-ea"/>
        <a:cs typeface="+mn-cs"/>
      </a:defRPr>
    </a:lvl5pPr>
    <a:lvl6pPr marL="2756230" algn="l" defTabSz="1102492" rtl="0" eaLnBrk="1" latinLnBrk="0" hangingPunct="1">
      <a:defRPr kern="1200">
        <a:solidFill>
          <a:schemeClr val="tx1"/>
        </a:solidFill>
        <a:latin typeface="Times New Roman" pitchFamily="18" charset="0"/>
        <a:ea typeface="+mn-ea"/>
        <a:cs typeface="+mn-cs"/>
      </a:defRPr>
    </a:lvl6pPr>
    <a:lvl7pPr marL="3307476" algn="l" defTabSz="1102492" rtl="0" eaLnBrk="1" latinLnBrk="0" hangingPunct="1">
      <a:defRPr kern="1200">
        <a:solidFill>
          <a:schemeClr val="tx1"/>
        </a:solidFill>
        <a:latin typeface="Times New Roman" pitchFamily="18" charset="0"/>
        <a:ea typeface="+mn-ea"/>
        <a:cs typeface="+mn-cs"/>
      </a:defRPr>
    </a:lvl7pPr>
    <a:lvl8pPr marL="3858722" algn="l" defTabSz="1102492" rtl="0" eaLnBrk="1" latinLnBrk="0" hangingPunct="1">
      <a:defRPr kern="1200">
        <a:solidFill>
          <a:schemeClr val="tx1"/>
        </a:solidFill>
        <a:latin typeface="Times New Roman" pitchFamily="18" charset="0"/>
        <a:ea typeface="+mn-ea"/>
        <a:cs typeface="+mn-cs"/>
      </a:defRPr>
    </a:lvl8pPr>
    <a:lvl9pPr marL="4409968" algn="l" defTabSz="1102492"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89">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9900CC"/>
    <a:srgbClr val="FF5050"/>
    <a:srgbClr val="FF0000"/>
    <a:srgbClr val="CC66FF"/>
    <a:srgbClr val="66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54" autoAdjust="0"/>
    <p:restoredTop sz="91433" autoAdjust="0"/>
  </p:normalViewPr>
  <p:slideViewPr>
    <p:cSldViewPr>
      <p:cViewPr>
        <p:scale>
          <a:sx n="62" d="100"/>
          <a:sy n="62" d="100"/>
        </p:scale>
        <p:origin x="-24" y="-144"/>
      </p:cViewPr>
      <p:guideLst>
        <p:guide orient="horz" pos="2189"/>
        <p:guide pos="388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5830" y="2159029"/>
            <a:ext cx="10492740" cy="1489761"/>
          </a:xfrm>
        </p:spPr>
        <p:txBody>
          <a:bodyPr/>
          <a:lstStyle/>
          <a:p>
            <a:r>
              <a:rPr lang="en-US" smtClean="0"/>
              <a:t>Click to edit Master title style</a:t>
            </a:r>
            <a:endParaRPr lang="en-US"/>
          </a:p>
        </p:txBody>
      </p:sp>
      <p:sp>
        <p:nvSpPr>
          <p:cNvPr id="3" name="Subtitle 2"/>
          <p:cNvSpPr>
            <a:spLocks noGrp="1"/>
          </p:cNvSpPr>
          <p:nvPr>
            <p:ph type="subTitle" idx="1"/>
          </p:nvPr>
        </p:nvSpPr>
        <p:spPr>
          <a:xfrm>
            <a:off x="1851660" y="3938376"/>
            <a:ext cx="8641080" cy="1776130"/>
          </a:xfrm>
        </p:spPr>
        <p:txBody>
          <a:bodyPr/>
          <a:lstStyle>
            <a:lvl1pPr marL="0" indent="0" algn="ctr">
              <a:buNone/>
              <a:defRPr/>
            </a:lvl1pPr>
            <a:lvl2pPr marL="551246" indent="0" algn="ctr">
              <a:buNone/>
              <a:defRPr/>
            </a:lvl2pPr>
            <a:lvl3pPr marL="1102492" indent="0" algn="ctr">
              <a:buNone/>
              <a:defRPr/>
            </a:lvl3pPr>
            <a:lvl4pPr marL="1653738" indent="0" algn="ctr">
              <a:buNone/>
              <a:defRPr/>
            </a:lvl4pPr>
            <a:lvl5pPr marL="2204984" indent="0" algn="ctr">
              <a:buNone/>
              <a:defRPr/>
            </a:lvl5pPr>
            <a:lvl6pPr marL="2756230" indent="0" algn="ctr">
              <a:buNone/>
              <a:defRPr/>
            </a:lvl6pPr>
            <a:lvl7pPr marL="3307476" indent="0" algn="ctr">
              <a:buNone/>
              <a:defRPr/>
            </a:lvl7pPr>
            <a:lvl8pPr marL="3858722" indent="0" algn="ctr">
              <a:buNone/>
              <a:defRPr/>
            </a:lvl8pPr>
            <a:lvl9pPr marL="440996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CAA38B-5AEF-4B70-8F52-AE60CD0978E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4F9EB0-AC98-488E-B64C-F6B6DF4C78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9690" y="278326"/>
            <a:ext cx="2777490" cy="593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7220" y="278326"/>
            <a:ext cx="8126730" cy="593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E534E6-F20B-4BD8-BCDF-1BA2E614663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17220" y="278326"/>
            <a:ext cx="11109960" cy="5930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24A407-27F1-4487-B0B6-037FA73EC96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AF9CFE-C770-496C-A7A2-1CA9EAB5D63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5123" y="4466067"/>
            <a:ext cx="10492740" cy="1380362"/>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75123" y="2945739"/>
            <a:ext cx="10492740" cy="1520328"/>
          </a:xfrm>
        </p:spPr>
        <p:txBody>
          <a:bodyPr anchor="b"/>
          <a:lstStyle>
            <a:lvl1pPr marL="0" indent="0">
              <a:buNone/>
              <a:defRPr sz="2400"/>
            </a:lvl1pPr>
            <a:lvl2pPr marL="551246" indent="0">
              <a:buNone/>
              <a:defRPr sz="2200"/>
            </a:lvl2pPr>
            <a:lvl3pPr marL="1102492" indent="0">
              <a:buNone/>
              <a:defRPr sz="1900"/>
            </a:lvl3pPr>
            <a:lvl4pPr marL="1653738" indent="0">
              <a:buNone/>
              <a:defRPr sz="1700"/>
            </a:lvl4pPr>
            <a:lvl5pPr marL="2204984" indent="0">
              <a:buNone/>
              <a:defRPr sz="1700"/>
            </a:lvl5pPr>
            <a:lvl6pPr marL="2756230" indent="0">
              <a:buNone/>
              <a:defRPr sz="1700"/>
            </a:lvl6pPr>
            <a:lvl7pPr marL="3307476" indent="0">
              <a:buNone/>
              <a:defRPr sz="1700"/>
            </a:lvl7pPr>
            <a:lvl8pPr marL="3858722" indent="0">
              <a:buNone/>
              <a:defRPr sz="1700"/>
            </a:lvl8pPr>
            <a:lvl9pPr marL="4409968"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61698-C166-4E4F-A9E5-FFC0A0D0254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7220" y="1621685"/>
            <a:ext cx="5452110" cy="4586728"/>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5070" y="1621685"/>
            <a:ext cx="5452110" cy="4586728"/>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FA646A-46C8-42D8-B196-7ABBCEEA76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7220" y="1555724"/>
            <a:ext cx="5454254" cy="648351"/>
          </a:xfrm>
        </p:spPr>
        <p:txBody>
          <a:bodyPr anchor="b"/>
          <a:lstStyle>
            <a:lvl1pPr marL="0" indent="0">
              <a:buNone/>
              <a:defRPr sz="2900" b="1"/>
            </a:lvl1pPr>
            <a:lvl2pPr marL="551246" indent="0">
              <a:buNone/>
              <a:defRPr sz="2400" b="1"/>
            </a:lvl2pPr>
            <a:lvl3pPr marL="1102492" indent="0">
              <a:buNone/>
              <a:defRPr sz="2200" b="1"/>
            </a:lvl3pPr>
            <a:lvl4pPr marL="1653738" indent="0">
              <a:buNone/>
              <a:defRPr sz="1900" b="1"/>
            </a:lvl4pPr>
            <a:lvl5pPr marL="2204984" indent="0">
              <a:buNone/>
              <a:defRPr sz="1900" b="1"/>
            </a:lvl5pPr>
            <a:lvl6pPr marL="2756230" indent="0">
              <a:buNone/>
              <a:defRPr sz="1900" b="1"/>
            </a:lvl6pPr>
            <a:lvl7pPr marL="3307476" indent="0">
              <a:buNone/>
              <a:defRPr sz="1900" b="1"/>
            </a:lvl7pPr>
            <a:lvl8pPr marL="3858722" indent="0">
              <a:buNone/>
              <a:defRPr sz="1900" b="1"/>
            </a:lvl8pPr>
            <a:lvl9pPr marL="4409968"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17220" y="2204075"/>
            <a:ext cx="5454254" cy="400433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0785" y="1555724"/>
            <a:ext cx="5456396" cy="648351"/>
          </a:xfrm>
        </p:spPr>
        <p:txBody>
          <a:bodyPr anchor="b"/>
          <a:lstStyle>
            <a:lvl1pPr marL="0" indent="0">
              <a:buNone/>
              <a:defRPr sz="2900" b="1"/>
            </a:lvl1pPr>
            <a:lvl2pPr marL="551246" indent="0">
              <a:buNone/>
              <a:defRPr sz="2400" b="1"/>
            </a:lvl2pPr>
            <a:lvl3pPr marL="1102492" indent="0">
              <a:buNone/>
              <a:defRPr sz="2200" b="1"/>
            </a:lvl3pPr>
            <a:lvl4pPr marL="1653738" indent="0">
              <a:buNone/>
              <a:defRPr sz="1900" b="1"/>
            </a:lvl4pPr>
            <a:lvl5pPr marL="2204984" indent="0">
              <a:buNone/>
              <a:defRPr sz="1900" b="1"/>
            </a:lvl5pPr>
            <a:lvl6pPr marL="2756230" indent="0">
              <a:buNone/>
              <a:defRPr sz="1900" b="1"/>
            </a:lvl6pPr>
            <a:lvl7pPr marL="3307476" indent="0">
              <a:buNone/>
              <a:defRPr sz="1900" b="1"/>
            </a:lvl7pPr>
            <a:lvl8pPr marL="3858722" indent="0">
              <a:buNone/>
              <a:defRPr sz="1900" b="1"/>
            </a:lvl8pPr>
            <a:lvl9pPr marL="4409968"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270785" y="2204075"/>
            <a:ext cx="5456396" cy="400433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097658-6A30-4651-96F8-BD78D20E99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8B10BA-6736-4105-889F-C4AAC4BEA0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4DB294-656F-41DB-8F00-2982C988AB9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7220" y="276716"/>
            <a:ext cx="4061223" cy="1177652"/>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826317" y="276717"/>
            <a:ext cx="6900863" cy="5931696"/>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7220" y="1454368"/>
            <a:ext cx="4061223" cy="4754045"/>
          </a:xfrm>
        </p:spPr>
        <p:txBody>
          <a:bodyPr/>
          <a:lstStyle>
            <a:lvl1pPr marL="0" indent="0">
              <a:buNone/>
              <a:defRPr sz="1700"/>
            </a:lvl1pPr>
            <a:lvl2pPr marL="551246" indent="0">
              <a:buNone/>
              <a:defRPr sz="1400"/>
            </a:lvl2pPr>
            <a:lvl3pPr marL="1102492" indent="0">
              <a:buNone/>
              <a:defRPr sz="1200"/>
            </a:lvl3pPr>
            <a:lvl4pPr marL="1653738" indent="0">
              <a:buNone/>
              <a:defRPr sz="1100"/>
            </a:lvl4pPr>
            <a:lvl5pPr marL="2204984" indent="0">
              <a:buNone/>
              <a:defRPr sz="1100"/>
            </a:lvl5pPr>
            <a:lvl6pPr marL="2756230" indent="0">
              <a:buNone/>
              <a:defRPr sz="1100"/>
            </a:lvl6pPr>
            <a:lvl7pPr marL="3307476" indent="0">
              <a:buNone/>
              <a:defRPr sz="1100"/>
            </a:lvl7pPr>
            <a:lvl8pPr marL="3858722" indent="0">
              <a:buNone/>
              <a:defRPr sz="1100"/>
            </a:lvl8pPr>
            <a:lvl9pPr marL="440996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746E7E-0884-48EE-8D8E-F70736EE99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19589" y="4865052"/>
            <a:ext cx="7406640" cy="574347"/>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419589" y="621002"/>
            <a:ext cx="7406640" cy="4170045"/>
          </a:xfrm>
        </p:spPr>
        <p:txBody>
          <a:bodyPr/>
          <a:lstStyle>
            <a:lvl1pPr marL="0" indent="0">
              <a:buNone/>
              <a:defRPr sz="3900"/>
            </a:lvl1pPr>
            <a:lvl2pPr marL="551246" indent="0">
              <a:buNone/>
              <a:defRPr sz="3400"/>
            </a:lvl2pPr>
            <a:lvl3pPr marL="1102492" indent="0">
              <a:buNone/>
              <a:defRPr sz="2900"/>
            </a:lvl3pPr>
            <a:lvl4pPr marL="1653738" indent="0">
              <a:buNone/>
              <a:defRPr sz="2400"/>
            </a:lvl4pPr>
            <a:lvl5pPr marL="2204984" indent="0">
              <a:buNone/>
              <a:defRPr sz="2400"/>
            </a:lvl5pPr>
            <a:lvl6pPr marL="2756230" indent="0">
              <a:buNone/>
              <a:defRPr sz="2400"/>
            </a:lvl6pPr>
            <a:lvl7pPr marL="3307476" indent="0">
              <a:buNone/>
              <a:defRPr sz="2400"/>
            </a:lvl7pPr>
            <a:lvl8pPr marL="3858722" indent="0">
              <a:buNone/>
              <a:defRPr sz="2400"/>
            </a:lvl8pPr>
            <a:lvl9pPr marL="4409968" indent="0">
              <a:buNone/>
              <a:defRPr sz="2400"/>
            </a:lvl9pPr>
          </a:lstStyle>
          <a:p>
            <a:pPr lvl="0"/>
            <a:endParaRPr lang="en-US" noProof="0" smtClean="0"/>
          </a:p>
        </p:txBody>
      </p:sp>
      <p:sp>
        <p:nvSpPr>
          <p:cNvPr id="4" name="Text Placeholder 3"/>
          <p:cNvSpPr>
            <a:spLocks noGrp="1"/>
          </p:cNvSpPr>
          <p:nvPr>
            <p:ph type="body" sz="half" idx="2"/>
          </p:nvPr>
        </p:nvSpPr>
        <p:spPr>
          <a:xfrm>
            <a:off x="2419589" y="5439399"/>
            <a:ext cx="7406640" cy="815668"/>
          </a:xfrm>
        </p:spPr>
        <p:txBody>
          <a:bodyPr/>
          <a:lstStyle>
            <a:lvl1pPr marL="0" indent="0">
              <a:buNone/>
              <a:defRPr sz="1700"/>
            </a:lvl1pPr>
            <a:lvl2pPr marL="551246" indent="0">
              <a:buNone/>
              <a:defRPr sz="1400"/>
            </a:lvl2pPr>
            <a:lvl3pPr marL="1102492" indent="0">
              <a:buNone/>
              <a:defRPr sz="1200"/>
            </a:lvl3pPr>
            <a:lvl4pPr marL="1653738" indent="0">
              <a:buNone/>
              <a:defRPr sz="1100"/>
            </a:lvl4pPr>
            <a:lvl5pPr marL="2204984" indent="0">
              <a:buNone/>
              <a:defRPr sz="1100"/>
            </a:lvl5pPr>
            <a:lvl6pPr marL="2756230" indent="0">
              <a:buNone/>
              <a:defRPr sz="1100"/>
            </a:lvl6pPr>
            <a:lvl7pPr marL="3307476" indent="0">
              <a:buNone/>
              <a:defRPr sz="1100"/>
            </a:lvl7pPr>
            <a:lvl8pPr marL="3858722" indent="0">
              <a:buNone/>
              <a:defRPr sz="1100"/>
            </a:lvl8pPr>
            <a:lvl9pPr marL="440996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17A79A-2F76-4FE1-A88C-8117EFCE96C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7220" y="278325"/>
            <a:ext cx="11109960" cy="1158346"/>
          </a:xfrm>
          <a:prstGeom prst="rect">
            <a:avLst/>
          </a:prstGeom>
          <a:noFill/>
          <a:ln w="9525">
            <a:noFill/>
            <a:miter lim="800000"/>
            <a:headEnd/>
            <a:tailEnd/>
          </a:ln>
        </p:spPr>
        <p:txBody>
          <a:bodyPr vert="horz" wrap="square" lIns="110249" tIns="55125" rIns="110249" bIns="5512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17220" y="1621685"/>
            <a:ext cx="11109960" cy="4586728"/>
          </a:xfrm>
          <a:prstGeom prst="rect">
            <a:avLst/>
          </a:prstGeom>
          <a:noFill/>
          <a:ln w="9525">
            <a:noFill/>
            <a:miter lim="800000"/>
            <a:headEnd/>
            <a:tailEnd/>
          </a:ln>
        </p:spPr>
        <p:txBody>
          <a:bodyPr vert="horz" wrap="square" lIns="110249" tIns="55125" rIns="110249" bIns="551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17220" y="6329073"/>
            <a:ext cx="2880360" cy="482644"/>
          </a:xfrm>
          <a:prstGeom prst="rect">
            <a:avLst/>
          </a:prstGeom>
          <a:noFill/>
          <a:ln w="9525">
            <a:noFill/>
            <a:miter lim="800000"/>
            <a:headEnd/>
            <a:tailEnd/>
          </a:ln>
          <a:effectLst/>
        </p:spPr>
        <p:txBody>
          <a:bodyPr vert="horz" wrap="square" lIns="110249" tIns="55125" rIns="110249" bIns="55125" numCol="1" anchor="t" anchorCtr="0" compatLnSpc="1">
            <a:prstTxWarp prst="textNoShape">
              <a:avLst/>
            </a:prstTxWarp>
          </a:bodyPr>
          <a:lstStyle>
            <a:lvl1pPr>
              <a:defRPr sz="1700">
                <a:latin typeface="+mn-lt"/>
              </a:defRPr>
            </a:lvl1pPr>
          </a:lstStyle>
          <a:p>
            <a:pPr>
              <a:defRPr/>
            </a:pPr>
            <a:endParaRPr lang="en-US"/>
          </a:p>
        </p:txBody>
      </p:sp>
      <p:sp>
        <p:nvSpPr>
          <p:cNvPr id="1029" name="Rectangle 5"/>
          <p:cNvSpPr>
            <a:spLocks noGrp="1" noChangeArrowheads="1"/>
          </p:cNvSpPr>
          <p:nvPr>
            <p:ph type="ftr" sz="quarter" idx="3"/>
          </p:nvPr>
        </p:nvSpPr>
        <p:spPr bwMode="auto">
          <a:xfrm>
            <a:off x="4217670" y="6329073"/>
            <a:ext cx="3909060" cy="482644"/>
          </a:xfrm>
          <a:prstGeom prst="rect">
            <a:avLst/>
          </a:prstGeom>
          <a:noFill/>
          <a:ln w="9525">
            <a:noFill/>
            <a:miter lim="800000"/>
            <a:headEnd/>
            <a:tailEnd/>
          </a:ln>
          <a:effectLst/>
        </p:spPr>
        <p:txBody>
          <a:bodyPr vert="horz" wrap="square" lIns="110249" tIns="55125" rIns="110249" bIns="55125" numCol="1" anchor="t" anchorCtr="0" compatLnSpc="1">
            <a:prstTxWarp prst="textNoShape">
              <a:avLst/>
            </a:prstTxWarp>
          </a:bodyPr>
          <a:lstStyle>
            <a:lvl1pPr algn="ctr">
              <a:defRPr sz="17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846820" y="6329073"/>
            <a:ext cx="2880360" cy="482644"/>
          </a:xfrm>
          <a:prstGeom prst="rect">
            <a:avLst/>
          </a:prstGeom>
          <a:noFill/>
          <a:ln w="9525">
            <a:noFill/>
            <a:miter lim="800000"/>
            <a:headEnd/>
            <a:tailEnd/>
          </a:ln>
          <a:effectLst/>
        </p:spPr>
        <p:txBody>
          <a:bodyPr vert="horz" wrap="square" lIns="110249" tIns="55125" rIns="110249" bIns="55125" numCol="1" anchor="t" anchorCtr="0" compatLnSpc="1">
            <a:prstTxWarp prst="textNoShape">
              <a:avLst/>
            </a:prstTxWarp>
          </a:bodyPr>
          <a:lstStyle>
            <a:lvl1pPr algn="r">
              <a:defRPr sz="1700">
                <a:latin typeface="+mn-lt"/>
              </a:defRPr>
            </a:lvl1pPr>
          </a:lstStyle>
          <a:p>
            <a:pPr>
              <a:defRPr/>
            </a:pPr>
            <a:fld id="{148E15BD-8B28-4168-B85D-377ABAB0D3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5300">
          <a:solidFill>
            <a:schemeClr val="tx2"/>
          </a:solidFill>
          <a:latin typeface="+mj-lt"/>
          <a:ea typeface="+mj-ea"/>
          <a:cs typeface="+mj-cs"/>
        </a:defRPr>
      </a:lvl1pPr>
      <a:lvl2pPr algn="ctr" rtl="0" eaLnBrk="0" fontAlgn="base" hangingPunct="0">
        <a:spcBef>
          <a:spcPct val="0"/>
        </a:spcBef>
        <a:spcAft>
          <a:spcPct val="0"/>
        </a:spcAft>
        <a:defRPr sz="5300">
          <a:solidFill>
            <a:schemeClr val="tx2"/>
          </a:solidFill>
          <a:latin typeface="Arial" charset="0"/>
        </a:defRPr>
      </a:lvl2pPr>
      <a:lvl3pPr algn="ctr" rtl="0" eaLnBrk="0" fontAlgn="base" hangingPunct="0">
        <a:spcBef>
          <a:spcPct val="0"/>
        </a:spcBef>
        <a:spcAft>
          <a:spcPct val="0"/>
        </a:spcAft>
        <a:defRPr sz="5300">
          <a:solidFill>
            <a:schemeClr val="tx2"/>
          </a:solidFill>
          <a:latin typeface="Arial" charset="0"/>
        </a:defRPr>
      </a:lvl3pPr>
      <a:lvl4pPr algn="ctr" rtl="0" eaLnBrk="0" fontAlgn="base" hangingPunct="0">
        <a:spcBef>
          <a:spcPct val="0"/>
        </a:spcBef>
        <a:spcAft>
          <a:spcPct val="0"/>
        </a:spcAft>
        <a:defRPr sz="5300">
          <a:solidFill>
            <a:schemeClr val="tx2"/>
          </a:solidFill>
          <a:latin typeface="Arial" charset="0"/>
        </a:defRPr>
      </a:lvl4pPr>
      <a:lvl5pPr algn="ctr" rtl="0" eaLnBrk="0" fontAlgn="base" hangingPunct="0">
        <a:spcBef>
          <a:spcPct val="0"/>
        </a:spcBef>
        <a:spcAft>
          <a:spcPct val="0"/>
        </a:spcAft>
        <a:defRPr sz="5300">
          <a:solidFill>
            <a:schemeClr val="tx2"/>
          </a:solidFill>
          <a:latin typeface="Arial" charset="0"/>
        </a:defRPr>
      </a:lvl5pPr>
      <a:lvl6pPr marL="551246" algn="ctr" rtl="0" fontAlgn="base">
        <a:spcBef>
          <a:spcPct val="0"/>
        </a:spcBef>
        <a:spcAft>
          <a:spcPct val="0"/>
        </a:spcAft>
        <a:defRPr sz="5300">
          <a:solidFill>
            <a:schemeClr val="tx2"/>
          </a:solidFill>
          <a:latin typeface="Arial" charset="0"/>
        </a:defRPr>
      </a:lvl6pPr>
      <a:lvl7pPr marL="1102492" algn="ctr" rtl="0" fontAlgn="base">
        <a:spcBef>
          <a:spcPct val="0"/>
        </a:spcBef>
        <a:spcAft>
          <a:spcPct val="0"/>
        </a:spcAft>
        <a:defRPr sz="5300">
          <a:solidFill>
            <a:schemeClr val="tx2"/>
          </a:solidFill>
          <a:latin typeface="Arial" charset="0"/>
        </a:defRPr>
      </a:lvl7pPr>
      <a:lvl8pPr marL="1653738" algn="ctr" rtl="0" fontAlgn="base">
        <a:spcBef>
          <a:spcPct val="0"/>
        </a:spcBef>
        <a:spcAft>
          <a:spcPct val="0"/>
        </a:spcAft>
        <a:defRPr sz="5300">
          <a:solidFill>
            <a:schemeClr val="tx2"/>
          </a:solidFill>
          <a:latin typeface="Arial" charset="0"/>
        </a:defRPr>
      </a:lvl8pPr>
      <a:lvl9pPr marL="2204984" algn="ctr" rtl="0" fontAlgn="base">
        <a:spcBef>
          <a:spcPct val="0"/>
        </a:spcBef>
        <a:spcAft>
          <a:spcPct val="0"/>
        </a:spcAft>
        <a:defRPr sz="5300">
          <a:solidFill>
            <a:schemeClr val="tx2"/>
          </a:solidFill>
          <a:latin typeface="Arial" charset="0"/>
        </a:defRPr>
      </a:lvl9pPr>
    </p:titleStyle>
    <p:bodyStyle>
      <a:lvl1pPr marL="413435" indent="-413435" algn="l" rtl="0" eaLnBrk="0" fontAlgn="base" hangingPunct="0">
        <a:spcBef>
          <a:spcPct val="20000"/>
        </a:spcBef>
        <a:spcAft>
          <a:spcPct val="0"/>
        </a:spcAft>
        <a:buChar char="•"/>
        <a:defRPr sz="3900">
          <a:solidFill>
            <a:schemeClr val="tx1"/>
          </a:solidFill>
          <a:latin typeface="+mn-lt"/>
          <a:ea typeface="+mn-ea"/>
          <a:cs typeface="+mn-cs"/>
        </a:defRPr>
      </a:lvl1pPr>
      <a:lvl2pPr marL="895775" indent="-344529" algn="l" rtl="0" eaLnBrk="0" fontAlgn="base" hangingPunct="0">
        <a:spcBef>
          <a:spcPct val="20000"/>
        </a:spcBef>
        <a:spcAft>
          <a:spcPct val="0"/>
        </a:spcAft>
        <a:buChar char="–"/>
        <a:defRPr sz="3400">
          <a:solidFill>
            <a:schemeClr val="tx1"/>
          </a:solidFill>
          <a:latin typeface="+mn-lt"/>
        </a:defRPr>
      </a:lvl2pPr>
      <a:lvl3pPr marL="1378115" indent="-275623" algn="l" rtl="0" eaLnBrk="0" fontAlgn="base" hangingPunct="0">
        <a:spcBef>
          <a:spcPct val="20000"/>
        </a:spcBef>
        <a:spcAft>
          <a:spcPct val="0"/>
        </a:spcAft>
        <a:buChar char="•"/>
        <a:defRPr sz="2900">
          <a:solidFill>
            <a:schemeClr val="tx1"/>
          </a:solidFill>
          <a:latin typeface="+mn-lt"/>
        </a:defRPr>
      </a:lvl3pPr>
      <a:lvl4pPr marL="1929361" indent="-275623" algn="l" rtl="0" eaLnBrk="0" fontAlgn="base" hangingPunct="0">
        <a:spcBef>
          <a:spcPct val="20000"/>
        </a:spcBef>
        <a:spcAft>
          <a:spcPct val="0"/>
        </a:spcAft>
        <a:buChar char="–"/>
        <a:defRPr sz="2400">
          <a:solidFill>
            <a:schemeClr val="tx1"/>
          </a:solidFill>
          <a:latin typeface="+mn-lt"/>
        </a:defRPr>
      </a:lvl4pPr>
      <a:lvl5pPr marL="2480607" indent="-275623" algn="l" rtl="0" eaLnBrk="0" fontAlgn="base" hangingPunct="0">
        <a:spcBef>
          <a:spcPct val="20000"/>
        </a:spcBef>
        <a:spcAft>
          <a:spcPct val="0"/>
        </a:spcAft>
        <a:buChar char="»"/>
        <a:defRPr sz="2400">
          <a:solidFill>
            <a:schemeClr val="tx1"/>
          </a:solidFill>
          <a:latin typeface="+mn-lt"/>
        </a:defRPr>
      </a:lvl5pPr>
      <a:lvl6pPr marL="3031853" indent="-275623" algn="l" rtl="0" fontAlgn="base">
        <a:spcBef>
          <a:spcPct val="20000"/>
        </a:spcBef>
        <a:spcAft>
          <a:spcPct val="0"/>
        </a:spcAft>
        <a:buChar char="»"/>
        <a:defRPr sz="2400">
          <a:solidFill>
            <a:schemeClr val="tx1"/>
          </a:solidFill>
          <a:latin typeface="+mn-lt"/>
        </a:defRPr>
      </a:lvl6pPr>
      <a:lvl7pPr marL="3583099" indent="-275623" algn="l" rtl="0" fontAlgn="base">
        <a:spcBef>
          <a:spcPct val="20000"/>
        </a:spcBef>
        <a:spcAft>
          <a:spcPct val="0"/>
        </a:spcAft>
        <a:buChar char="»"/>
        <a:defRPr sz="2400">
          <a:solidFill>
            <a:schemeClr val="tx1"/>
          </a:solidFill>
          <a:latin typeface="+mn-lt"/>
        </a:defRPr>
      </a:lvl7pPr>
      <a:lvl8pPr marL="4134345" indent="-275623" algn="l" rtl="0" fontAlgn="base">
        <a:spcBef>
          <a:spcPct val="20000"/>
        </a:spcBef>
        <a:spcAft>
          <a:spcPct val="0"/>
        </a:spcAft>
        <a:buChar char="»"/>
        <a:defRPr sz="2400">
          <a:solidFill>
            <a:schemeClr val="tx1"/>
          </a:solidFill>
          <a:latin typeface="+mn-lt"/>
        </a:defRPr>
      </a:lvl8pPr>
      <a:lvl9pPr marL="4685591" indent="-275623" algn="l" rtl="0" fontAlgn="base">
        <a:spcBef>
          <a:spcPct val="20000"/>
        </a:spcBef>
        <a:spcAft>
          <a:spcPct val="0"/>
        </a:spcAft>
        <a:buChar char="»"/>
        <a:defRPr sz="2400">
          <a:solidFill>
            <a:schemeClr val="tx1"/>
          </a:solidFill>
          <a:latin typeface="+mn-lt"/>
        </a:defRPr>
      </a:lvl9pPr>
    </p:bodyStyle>
    <p:otherStyle>
      <a:defPPr>
        <a:defRPr lang="en-US"/>
      </a:defPPr>
      <a:lvl1pPr marL="0" algn="l" defTabSz="1102492" rtl="0" eaLnBrk="1" latinLnBrk="0" hangingPunct="1">
        <a:defRPr sz="2200" kern="1200">
          <a:solidFill>
            <a:schemeClr val="tx1"/>
          </a:solidFill>
          <a:latin typeface="+mn-lt"/>
          <a:ea typeface="+mn-ea"/>
          <a:cs typeface="+mn-cs"/>
        </a:defRPr>
      </a:lvl1pPr>
      <a:lvl2pPr marL="551246" algn="l" defTabSz="1102492" rtl="0" eaLnBrk="1" latinLnBrk="0" hangingPunct="1">
        <a:defRPr sz="2200" kern="1200">
          <a:solidFill>
            <a:schemeClr val="tx1"/>
          </a:solidFill>
          <a:latin typeface="+mn-lt"/>
          <a:ea typeface="+mn-ea"/>
          <a:cs typeface="+mn-cs"/>
        </a:defRPr>
      </a:lvl2pPr>
      <a:lvl3pPr marL="1102492" algn="l" defTabSz="1102492" rtl="0" eaLnBrk="1" latinLnBrk="0" hangingPunct="1">
        <a:defRPr sz="2200" kern="1200">
          <a:solidFill>
            <a:schemeClr val="tx1"/>
          </a:solidFill>
          <a:latin typeface="+mn-lt"/>
          <a:ea typeface="+mn-ea"/>
          <a:cs typeface="+mn-cs"/>
        </a:defRPr>
      </a:lvl3pPr>
      <a:lvl4pPr marL="1653738" algn="l" defTabSz="1102492" rtl="0" eaLnBrk="1" latinLnBrk="0" hangingPunct="1">
        <a:defRPr sz="2200" kern="1200">
          <a:solidFill>
            <a:schemeClr val="tx1"/>
          </a:solidFill>
          <a:latin typeface="+mn-lt"/>
          <a:ea typeface="+mn-ea"/>
          <a:cs typeface="+mn-cs"/>
        </a:defRPr>
      </a:lvl4pPr>
      <a:lvl5pPr marL="2204984" algn="l" defTabSz="1102492" rtl="0" eaLnBrk="1" latinLnBrk="0" hangingPunct="1">
        <a:defRPr sz="2200" kern="1200">
          <a:solidFill>
            <a:schemeClr val="tx1"/>
          </a:solidFill>
          <a:latin typeface="+mn-lt"/>
          <a:ea typeface="+mn-ea"/>
          <a:cs typeface="+mn-cs"/>
        </a:defRPr>
      </a:lvl5pPr>
      <a:lvl6pPr marL="2756230" algn="l" defTabSz="1102492" rtl="0" eaLnBrk="1" latinLnBrk="0" hangingPunct="1">
        <a:defRPr sz="2200" kern="1200">
          <a:solidFill>
            <a:schemeClr val="tx1"/>
          </a:solidFill>
          <a:latin typeface="+mn-lt"/>
          <a:ea typeface="+mn-ea"/>
          <a:cs typeface="+mn-cs"/>
        </a:defRPr>
      </a:lvl6pPr>
      <a:lvl7pPr marL="3307476" algn="l" defTabSz="1102492" rtl="0" eaLnBrk="1" latinLnBrk="0" hangingPunct="1">
        <a:defRPr sz="2200" kern="1200">
          <a:solidFill>
            <a:schemeClr val="tx1"/>
          </a:solidFill>
          <a:latin typeface="+mn-lt"/>
          <a:ea typeface="+mn-ea"/>
          <a:cs typeface="+mn-cs"/>
        </a:defRPr>
      </a:lvl7pPr>
      <a:lvl8pPr marL="3858722" algn="l" defTabSz="1102492" rtl="0" eaLnBrk="1" latinLnBrk="0" hangingPunct="1">
        <a:defRPr sz="2200" kern="1200">
          <a:solidFill>
            <a:schemeClr val="tx1"/>
          </a:solidFill>
          <a:latin typeface="+mn-lt"/>
          <a:ea typeface="+mn-ea"/>
          <a:cs typeface="+mn-cs"/>
        </a:defRPr>
      </a:lvl8pPr>
      <a:lvl9pPr marL="4409968" algn="l" defTabSz="1102492"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gif"/><Relationship Id="rId4" Type="http://schemas.openxmlformats.org/officeDocument/2006/relationships/image" Target="../media/image2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Hình Chữ nhật 6"/>
          <p:cNvSpPr/>
          <p:nvPr/>
        </p:nvSpPr>
        <p:spPr>
          <a:xfrm>
            <a:off x="304800" y="209768"/>
            <a:ext cx="11734800" cy="4247317"/>
          </a:xfrm>
          <a:prstGeom prst="rect">
            <a:avLst/>
          </a:prstGeom>
        </p:spPr>
        <p:txBody>
          <a:bodyPr wrap="square">
            <a:spAutoFit/>
          </a:bodyPr>
          <a:lstStyle/>
          <a:p>
            <a:r>
              <a:rPr lang="en-US" sz="5400" b="1" dirty="0" err="1" smtClean="0">
                <a:solidFill>
                  <a:srgbClr val="0070C0"/>
                </a:solidFill>
                <a:latin typeface="Arial" pitchFamily="34" charset="0"/>
                <a:cs typeface="Arial" pitchFamily="34" charset="0"/>
              </a:rPr>
              <a:t>1.Đà</a:t>
            </a:r>
            <a:r>
              <a:rPr lang="en-US" sz="5400" b="1" dirty="0" smtClean="0">
                <a:solidFill>
                  <a:srgbClr val="0070C0"/>
                </a:solidFill>
                <a:latin typeface="Arial" pitchFamily="34" charset="0"/>
                <a:cs typeface="Arial" pitchFamily="34" charset="0"/>
              </a:rPr>
              <a:t> </a:t>
            </a:r>
            <a:r>
              <a:rPr lang="en-US" sz="5400" b="1" dirty="0" err="1" smtClean="0">
                <a:solidFill>
                  <a:srgbClr val="0070C0"/>
                </a:solidFill>
                <a:latin typeface="Arial" pitchFamily="34" charset="0"/>
                <a:cs typeface="Arial" pitchFamily="34" charset="0"/>
              </a:rPr>
              <a:t>Lạt</a:t>
            </a:r>
            <a:r>
              <a:rPr lang="en-US" sz="5400" b="1" dirty="0" smtClean="0">
                <a:solidFill>
                  <a:srgbClr val="0070C0"/>
                </a:solidFill>
                <a:latin typeface="Arial" pitchFamily="34" charset="0"/>
                <a:cs typeface="Arial" pitchFamily="34" charset="0"/>
              </a:rPr>
              <a:t> </a:t>
            </a:r>
            <a:r>
              <a:rPr lang="en-US" sz="5400" b="1" dirty="0" err="1" smtClean="0">
                <a:solidFill>
                  <a:srgbClr val="0070C0"/>
                </a:solidFill>
                <a:latin typeface="Arial" pitchFamily="34" charset="0"/>
                <a:cs typeface="Arial" pitchFamily="34" charset="0"/>
              </a:rPr>
              <a:t>nằm</a:t>
            </a:r>
            <a:r>
              <a:rPr lang="en-US" sz="5400" b="1" dirty="0" smtClean="0">
                <a:solidFill>
                  <a:srgbClr val="0070C0"/>
                </a:solidFill>
                <a:latin typeface="Arial" pitchFamily="34" charset="0"/>
                <a:cs typeface="Arial" pitchFamily="34" charset="0"/>
              </a:rPr>
              <a:t> </a:t>
            </a:r>
            <a:r>
              <a:rPr lang="en-US" sz="5400" b="1" dirty="0" err="1" smtClean="0">
                <a:solidFill>
                  <a:srgbClr val="0070C0"/>
                </a:solidFill>
                <a:latin typeface="Arial" pitchFamily="34" charset="0"/>
                <a:cs typeface="Arial" pitchFamily="34" charset="0"/>
              </a:rPr>
              <a:t>trên</a:t>
            </a:r>
            <a:r>
              <a:rPr lang="en-US" sz="5400" b="1" dirty="0" smtClean="0">
                <a:solidFill>
                  <a:srgbClr val="0070C0"/>
                </a:solidFill>
                <a:latin typeface="Arial" pitchFamily="34" charset="0"/>
                <a:cs typeface="Arial" pitchFamily="34" charset="0"/>
              </a:rPr>
              <a:t> </a:t>
            </a:r>
            <a:r>
              <a:rPr lang="en-US" sz="5400" b="1" dirty="0" err="1" smtClean="0">
                <a:solidFill>
                  <a:srgbClr val="0070C0"/>
                </a:solidFill>
                <a:latin typeface="Arial" pitchFamily="34" charset="0"/>
                <a:cs typeface="Arial" pitchFamily="34" charset="0"/>
              </a:rPr>
              <a:t>cao</a:t>
            </a:r>
            <a:r>
              <a:rPr lang="en-US" sz="5400" b="1" dirty="0" smtClean="0">
                <a:solidFill>
                  <a:srgbClr val="0070C0"/>
                </a:solidFill>
                <a:latin typeface="Arial" pitchFamily="34" charset="0"/>
                <a:cs typeface="Arial" pitchFamily="34" charset="0"/>
              </a:rPr>
              <a:t> </a:t>
            </a:r>
            <a:r>
              <a:rPr lang="en-US" sz="5400" b="1" dirty="0" err="1" smtClean="0">
                <a:solidFill>
                  <a:srgbClr val="0070C0"/>
                </a:solidFill>
                <a:latin typeface="Arial" pitchFamily="34" charset="0"/>
                <a:cs typeface="Arial" pitchFamily="34" charset="0"/>
              </a:rPr>
              <a:t>nguyên</a:t>
            </a:r>
            <a:r>
              <a:rPr lang="en-US" sz="5400" b="1" dirty="0" smtClean="0">
                <a:solidFill>
                  <a:srgbClr val="0070C0"/>
                </a:solidFill>
                <a:latin typeface="Arial" pitchFamily="34" charset="0"/>
                <a:cs typeface="Arial" pitchFamily="34" charset="0"/>
              </a:rPr>
              <a:t>  </a:t>
            </a:r>
            <a:r>
              <a:rPr lang="en-US" sz="5400" b="1" dirty="0" err="1" smtClean="0">
                <a:solidFill>
                  <a:srgbClr val="0070C0"/>
                </a:solidFill>
                <a:latin typeface="Arial" pitchFamily="34" charset="0"/>
                <a:cs typeface="Arial" pitchFamily="34" charset="0"/>
              </a:rPr>
              <a:t>nào</a:t>
            </a:r>
            <a:r>
              <a:rPr lang="en-US" sz="5400" b="1" dirty="0" smtClean="0">
                <a:solidFill>
                  <a:srgbClr val="0070C0"/>
                </a:solidFill>
                <a:latin typeface="Arial" pitchFamily="34" charset="0"/>
                <a:cs typeface="Arial" pitchFamily="34" charset="0"/>
              </a:rPr>
              <a:t>?</a:t>
            </a:r>
          </a:p>
          <a:p>
            <a:r>
              <a:rPr lang="en-US" sz="5400" b="1" dirty="0" smtClean="0">
                <a:solidFill>
                  <a:srgbClr val="0070C0"/>
                </a:solidFill>
                <a:latin typeface="Arial" pitchFamily="34" charset="0"/>
                <a:cs typeface="Arial" pitchFamily="34" charset="0"/>
              </a:rPr>
              <a:t> 2.Đà </a:t>
            </a:r>
            <a:r>
              <a:rPr lang="en-US" sz="5400" b="1" dirty="0" err="1" smtClean="0">
                <a:solidFill>
                  <a:srgbClr val="0070C0"/>
                </a:solidFill>
                <a:latin typeface="Arial" pitchFamily="34" charset="0"/>
                <a:cs typeface="Arial" pitchFamily="34" charset="0"/>
              </a:rPr>
              <a:t>Lạt</a:t>
            </a:r>
            <a:r>
              <a:rPr lang="en-US" sz="5400" b="1" dirty="0" smtClean="0">
                <a:solidFill>
                  <a:srgbClr val="0070C0"/>
                </a:solidFill>
                <a:latin typeface="Arial" pitchFamily="34" charset="0"/>
                <a:cs typeface="Arial" pitchFamily="34" charset="0"/>
              </a:rPr>
              <a:t> ở </a:t>
            </a:r>
            <a:r>
              <a:rPr lang="en-US" sz="5400" b="1" dirty="0" err="1" smtClean="0">
                <a:solidFill>
                  <a:srgbClr val="0070C0"/>
                </a:solidFill>
                <a:latin typeface="Arial" pitchFamily="34" charset="0"/>
                <a:cs typeface="Arial" pitchFamily="34" charset="0"/>
              </a:rPr>
              <a:t>độ</a:t>
            </a:r>
            <a:r>
              <a:rPr lang="en-US" sz="5400" b="1" dirty="0" smtClean="0">
                <a:solidFill>
                  <a:srgbClr val="0070C0"/>
                </a:solidFill>
                <a:latin typeface="Arial" pitchFamily="34" charset="0"/>
                <a:cs typeface="Arial" pitchFamily="34" charset="0"/>
              </a:rPr>
              <a:t> </a:t>
            </a:r>
            <a:r>
              <a:rPr lang="en-US" sz="5400" b="1" dirty="0" err="1" smtClean="0">
                <a:solidFill>
                  <a:srgbClr val="0070C0"/>
                </a:solidFill>
                <a:latin typeface="Arial" pitchFamily="34" charset="0"/>
                <a:cs typeface="Arial" pitchFamily="34" charset="0"/>
              </a:rPr>
              <a:t>cao</a:t>
            </a:r>
            <a:r>
              <a:rPr lang="en-US" sz="5400" b="1" dirty="0" smtClean="0">
                <a:solidFill>
                  <a:srgbClr val="0070C0"/>
                </a:solidFill>
                <a:latin typeface="Arial" pitchFamily="34" charset="0"/>
                <a:cs typeface="Arial" pitchFamily="34" charset="0"/>
              </a:rPr>
              <a:t> </a:t>
            </a:r>
            <a:r>
              <a:rPr lang="en-US" sz="5400" b="1" dirty="0" err="1" smtClean="0">
                <a:solidFill>
                  <a:srgbClr val="0070C0"/>
                </a:solidFill>
                <a:latin typeface="Arial" pitchFamily="34" charset="0"/>
                <a:cs typeface="Arial" pitchFamily="34" charset="0"/>
              </a:rPr>
              <a:t>bao</a:t>
            </a:r>
            <a:r>
              <a:rPr lang="en-US" sz="5400" b="1" dirty="0" smtClean="0">
                <a:solidFill>
                  <a:srgbClr val="0070C0"/>
                </a:solidFill>
                <a:latin typeface="Arial" pitchFamily="34" charset="0"/>
                <a:cs typeface="Arial" pitchFamily="34" charset="0"/>
              </a:rPr>
              <a:t> </a:t>
            </a:r>
            <a:r>
              <a:rPr lang="en-US" sz="5400" b="1" dirty="0" err="1" smtClean="0">
                <a:solidFill>
                  <a:srgbClr val="0070C0"/>
                </a:solidFill>
                <a:latin typeface="Arial" pitchFamily="34" charset="0"/>
                <a:cs typeface="Arial" pitchFamily="34" charset="0"/>
              </a:rPr>
              <a:t>nhiêu</a:t>
            </a:r>
            <a:r>
              <a:rPr lang="en-US" sz="5400" b="1" dirty="0" smtClean="0">
                <a:solidFill>
                  <a:srgbClr val="0070C0"/>
                </a:solidFill>
                <a:latin typeface="Arial" pitchFamily="34" charset="0"/>
                <a:cs typeface="Arial" pitchFamily="34" charset="0"/>
              </a:rPr>
              <a:t> </a:t>
            </a:r>
            <a:r>
              <a:rPr lang="en-US" sz="5400" b="1" dirty="0" err="1" smtClean="0">
                <a:solidFill>
                  <a:srgbClr val="0070C0"/>
                </a:solidFill>
                <a:latin typeface="Arial" pitchFamily="34" charset="0"/>
                <a:cs typeface="Arial" pitchFamily="34" charset="0"/>
              </a:rPr>
              <a:t>mét</a:t>
            </a:r>
            <a:r>
              <a:rPr lang="en-US" sz="5400" b="1" dirty="0" smtClean="0">
                <a:solidFill>
                  <a:srgbClr val="0070C0"/>
                </a:solidFill>
                <a:latin typeface="Arial" pitchFamily="34" charset="0"/>
                <a:cs typeface="Arial" pitchFamily="34" charset="0"/>
              </a:rPr>
              <a:t> ?</a:t>
            </a:r>
          </a:p>
          <a:p>
            <a:r>
              <a:rPr lang="en-US" sz="5400" b="1" dirty="0" smtClean="0">
                <a:solidFill>
                  <a:srgbClr val="0070C0"/>
                </a:solidFill>
                <a:latin typeface="Arial" pitchFamily="34" charset="0"/>
                <a:cs typeface="Arial" pitchFamily="34" charset="0"/>
              </a:rPr>
              <a:t> 3.Ở </a:t>
            </a:r>
            <a:r>
              <a:rPr lang="en-US" sz="5400" b="1" dirty="0" err="1" smtClean="0">
                <a:solidFill>
                  <a:srgbClr val="0070C0"/>
                </a:solidFill>
                <a:latin typeface="Arial" pitchFamily="34" charset="0"/>
                <a:cs typeface="Arial" pitchFamily="34" charset="0"/>
              </a:rPr>
              <a:t>độ</a:t>
            </a:r>
            <a:r>
              <a:rPr lang="en-US" sz="5400" b="1" dirty="0" smtClean="0">
                <a:solidFill>
                  <a:srgbClr val="0070C0"/>
                </a:solidFill>
                <a:latin typeface="Arial" pitchFamily="34" charset="0"/>
                <a:cs typeface="Arial" pitchFamily="34" charset="0"/>
              </a:rPr>
              <a:t> </a:t>
            </a:r>
            <a:r>
              <a:rPr lang="en-US" sz="5400" b="1" dirty="0" err="1" smtClean="0">
                <a:solidFill>
                  <a:srgbClr val="0070C0"/>
                </a:solidFill>
                <a:latin typeface="Arial" pitchFamily="34" charset="0"/>
                <a:cs typeface="Arial" pitchFamily="34" charset="0"/>
              </a:rPr>
              <a:t>cao</a:t>
            </a:r>
            <a:r>
              <a:rPr lang="en-US" sz="5400" b="1" dirty="0" smtClean="0">
                <a:solidFill>
                  <a:srgbClr val="0070C0"/>
                </a:solidFill>
                <a:latin typeface="Arial" pitchFamily="34" charset="0"/>
                <a:cs typeface="Arial" pitchFamily="34" charset="0"/>
              </a:rPr>
              <a:t> </a:t>
            </a:r>
            <a:r>
              <a:rPr lang="en-US" sz="5400" b="1" dirty="0" err="1" smtClean="0">
                <a:solidFill>
                  <a:srgbClr val="0070C0"/>
                </a:solidFill>
                <a:latin typeface="Arial" pitchFamily="34" charset="0"/>
                <a:cs typeface="Arial" pitchFamily="34" charset="0"/>
              </a:rPr>
              <a:t>đó</a:t>
            </a:r>
            <a:r>
              <a:rPr lang="en-US" sz="5400" b="1" dirty="0" smtClean="0">
                <a:solidFill>
                  <a:srgbClr val="0070C0"/>
                </a:solidFill>
                <a:latin typeface="Arial" pitchFamily="34" charset="0"/>
                <a:cs typeface="Arial" pitchFamily="34" charset="0"/>
              </a:rPr>
              <a:t>, </a:t>
            </a:r>
            <a:r>
              <a:rPr lang="en-US" sz="5400" b="1" dirty="0" err="1" smtClean="0">
                <a:solidFill>
                  <a:srgbClr val="0070C0"/>
                </a:solidFill>
                <a:latin typeface="Arial" pitchFamily="34" charset="0"/>
                <a:cs typeface="Arial" pitchFamily="34" charset="0"/>
              </a:rPr>
              <a:t>Đà</a:t>
            </a:r>
            <a:r>
              <a:rPr lang="en-US" sz="5400" b="1" dirty="0" smtClean="0">
                <a:solidFill>
                  <a:srgbClr val="0070C0"/>
                </a:solidFill>
                <a:latin typeface="Arial" pitchFamily="34" charset="0"/>
                <a:cs typeface="Arial" pitchFamily="34" charset="0"/>
              </a:rPr>
              <a:t> </a:t>
            </a:r>
            <a:r>
              <a:rPr lang="en-US" sz="5400" b="1" dirty="0" err="1" smtClean="0">
                <a:solidFill>
                  <a:srgbClr val="0070C0"/>
                </a:solidFill>
                <a:latin typeface="Arial" pitchFamily="34" charset="0"/>
                <a:cs typeface="Arial" pitchFamily="34" charset="0"/>
              </a:rPr>
              <a:t>Lạt</a:t>
            </a:r>
            <a:r>
              <a:rPr lang="en-US" sz="5400" b="1" dirty="0" smtClean="0">
                <a:solidFill>
                  <a:srgbClr val="0070C0"/>
                </a:solidFill>
                <a:latin typeface="Arial" pitchFamily="34" charset="0"/>
                <a:cs typeface="Arial" pitchFamily="34" charset="0"/>
              </a:rPr>
              <a:t> </a:t>
            </a:r>
            <a:r>
              <a:rPr lang="en-US" sz="5400" b="1" dirty="0" err="1" smtClean="0">
                <a:solidFill>
                  <a:srgbClr val="0070C0"/>
                </a:solidFill>
                <a:latin typeface="Arial" pitchFamily="34" charset="0"/>
                <a:cs typeface="Arial" pitchFamily="34" charset="0"/>
              </a:rPr>
              <a:t>có</a:t>
            </a:r>
            <a:r>
              <a:rPr lang="en-US" sz="5400" b="1" dirty="0" smtClean="0">
                <a:solidFill>
                  <a:srgbClr val="0070C0"/>
                </a:solidFill>
                <a:latin typeface="Arial" pitchFamily="34" charset="0"/>
                <a:cs typeface="Arial" pitchFamily="34" charset="0"/>
              </a:rPr>
              <a:t> </a:t>
            </a:r>
            <a:r>
              <a:rPr lang="en-US" sz="5400" b="1" dirty="0" err="1" smtClean="0">
                <a:solidFill>
                  <a:srgbClr val="0070C0"/>
                </a:solidFill>
                <a:latin typeface="Arial" pitchFamily="34" charset="0"/>
                <a:cs typeface="Arial" pitchFamily="34" charset="0"/>
              </a:rPr>
              <a:t>khí</a:t>
            </a:r>
            <a:r>
              <a:rPr lang="en-US" sz="5400" b="1" dirty="0" smtClean="0">
                <a:solidFill>
                  <a:srgbClr val="0070C0"/>
                </a:solidFill>
                <a:latin typeface="Arial" pitchFamily="34" charset="0"/>
                <a:cs typeface="Arial" pitchFamily="34" charset="0"/>
              </a:rPr>
              <a:t> </a:t>
            </a:r>
            <a:r>
              <a:rPr lang="en-US" sz="5400" b="1" dirty="0" err="1" smtClean="0">
                <a:solidFill>
                  <a:srgbClr val="0070C0"/>
                </a:solidFill>
                <a:latin typeface="Arial" pitchFamily="34" charset="0"/>
                <a:cs typeface="Arial" pitchFamily="34" charset="0"/>
              </a:rPr>
              <a:t>hậu</a:t>
            </a:r>
            <a:r>
              <a:rPr lang="en-US" sz="5400" b="1" dirty="0" smtClean="0">
                <a:solidFill>
                  <a:srgbClr val="0070C0"/>
                </a:solidFill>
                <a:latin typeface="Arial" pitchFamily="34" charset="0"/>
                <a:cs typeface="Arial" pitchFamily="34" charset="0"/>
              </a:rPr>
              <a:t> </a:t>
            </a:r>
            <a:r>
              <a:rPr lang="en-US" sz="5400" b="1" dirty="0" err="1" smtClean="0">
                <a:solidFill>
                  <a:srgbClr val="0070C0"/>
                </a:solidFill>
                <a:latin typeface="Arial" pitchFamily="34" charset="0"/>
                <a:cs typeface="Arial" pitchFamily="34" charset="0"/>
              </a:rPr>
              <a:t>như</a:t>
            </a:r>
            <a:r>
              <a:rPr lang="en-US" sz="5400" b="1" dirty="0" smtClean="0">
                <a:solidFill>
                  <a:srgbClr val="0070C0"/>
                </a:solidFill>
                <a:latin typeface="Arial" pitchFamily="34" charset="0"/>
                <a:cs typeface="Arial" pitchFamily="34" charset="0"/>
              </a:rPr>
              <a:t> </a:t>
            </a:r>
            <a:r>
              <a:rPr lang="en-US" sz="5400" b="1" dirty="0" err="1" smtClean="0">
                <a:solidFill>
                  <a:srgbClr val="0070C0"/>
                </a:solidFill>
                <a:latin typeface="Arial" pitchFamily="34" charset="0"/>
                <a:cs typeface="Arial" pitchFamily="34" charset="0"/>
              </a:rPr>
              <a:t>thế</a:t>
            </a:r>
            <a:r>
              <a:rPr lang="en-US" sz="5400" b="1" dirty="0" smtClean="0">
                <a:solidFill>
                  <a:srgbClr val="0070C0"/>
                </a:solidFill>
                <a:latin typeface="Arial" pitchFamily="34" charset="0"/>
                <a:cs typeface="Arial" pitchFamily="34" charset="0"/>
              </a:rPr>
              <a:t> </a:t>
            </a:r>
            <a:r>
              <a:rPr lang="en-US" sz="5400" b="1" dirty="0" err="1" smtClean="0">
                <a:solidFill>
                  <a:srgbClr val="0070C0"/>
                </a:solidFill>
                <a:latin typeface="Arial" pitchFamily="34" charset="0"/>
                <a:cs typeface="Arial" pitchFamily="34" charset="0"/>
              </a:rPr>
              <a:t>nào</a:t>
            </a:r>
            <a:r>
              <a:rPr lang="en-US" sz="5400" b="1" dirty="0" smtClean="0">
                <a:solidFill>
                  <a:srgbClr val="0070C0"/>
                </a:solidFill>
                <a:latin typeface="Arial" pitchFamily="34" charset="0"/>
                <a:cs typeface="Arial" pitchFamily="34" charset="0"/>
              </a:rPr>
              <a:t>? </a:t>
            </a:r>
            <a:endParaRPr lang="en-US" sz="5400" b="1"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304800" y="274637"/>
            <a:ext cx="11430000" cy="6019800"/>
          </a:xfrm>
        </p:spPr>
        <p:txBody>
          <a:bodyPr/>
          <a:lstStyle/>
          <a:p>
            <a:pPr>
              <a:spcBef>
                <a:spcPct val="0"/>
              </a:spcBef>
              <a:buFontTx/>
              <a:buNone/>
            </a:pPr>
            <a:r>
              <a:rPr lang="en-US" sz="4800" b="1" smtClean="0">
                <a:latin typeface="Arial" pitchFamily="34" charset="0"/>
                <a:cs typeface="Arial" pitchFamily="34" charset="0"/>
              </a:rPr>
              <a:t>Đà Lạt trở thành thành phố du lịch và nghỉ mát nổi tiếng vì: </a:t>
            </a:r>
          </a:p>
          <a:p>
            <a:pPr>
              <a:spcBef>
                <a:spcPct val="0"/>
              </a:spcBef>
              <a:buFontTx/>
              <a:buChar char="-"/>
            </a:pPr>
            <a:r>
              <a:rPr lang="en-US" sz="4800" b="1" smtClean="0">
                <a:latin typeface="Arial" pitchFamily="34" charset="0"/>
                <a:cs typeface="Arial" pitchFamily="34" charset="0"/>
              </a:rPr>
              <a:t>Có khí hậu:</a:t>
            </a:r>
          </a:p>
          <a:p>
            <a:pPr>
              <a:spcBef>
                <a:spcPct val="0"/>
              </a:spcBef>
              <a:buFontTx/>
              <a:buChar char="-"/>
            </a:pPr>
            <a:r>
              <a:rPr lang="en-US" sz="4800" b="1" smtClean="0">
                <a:latin typeface="Arial" pitchFamily="34" charset="0"/>
                <a:cs typeface="Arial" pitchFamily="34" charset="0"/>
              </a:rPr>
              <a:t>Có các cảnh quan tự nhiên</a:t>
            </a:r>
          </a:p>
          <a:p>
            <a:pPr>
              <a:spcBef>
                <a:spcPct val="0"/>
              </a:spcBef>
              <a:buFontTx/>
              <a:buChar char="-"/>
            </a:pPr>
            <a:r>
              <a:rPr lang="en-US" sz="4800" b="1" smtClean="0">
                <a:latin typeface="Arial" pitchFamily="34" charset="0"/>
                <a:cs typeface="Arial" pitchFamily="34" charset="0"/>
              </a:rPr>
              <a:t>Có các công trình phục vụ du lich như:</a:t>
            </a:r>
          </a:p>
          <a:p>
            <a:pPr>
              <a:spcBef>
                <a:spcPct val="0"/>
              </a:spcBef>
              <a:buFontTx/>
              <a:buChar char="-"/>
            </a:pPr>
            <a:r>
              <a:rPr lang="en-US" sz="4800" b="1" smtClean="0">
                <a:latin typeface="Arial" pitchFamily="34" charset="0"/>
                <a:cs typeface="Arial" pitchFamily="34" charset="0"/>
              </a:rPr>
              <a:t>Có các hoạt động du lịch lí thú như:</a:t>
            </a:r>
          </a:p>
        </p:txBody>
      </p:sp>
      <p:sp>
        <p:nvSpPr>
          <p:cNvPr id="16388" name="Hộp_Văn_Bản 3"/>
          <p:cNvSpPr txBox="1">
            <a:spLocks noChangeArrowheads="1"/>
          </p:cNvSpPr>
          <p:nvPr/>
        </p:nvSpPr>
        <p:spPr bwMode="auto">
          <a:xfrm>
            <a:off x="4038600" y="1722437"/>
            <a:ext cx="2880360" cy="849990"/>
          </a:xfrm>
          <a:prstGeom prst="rect">
            <a:avLst/>
          </a:prstGeom>
          <a:noFill/>
          <a:ln w="9525">
            <a:noFill/>
            <a:miter lim="800000"/>
            <a:headEnd/>
            <a:tailEnd/>
          </a:ln>
        </p:spPr>
        <p:txBody>
          <a:bodyPr lIns="110249" tIns="55125" rIns="110249" bIns="55125">
            <a:spAutoFit/>
          </a:bodyPr>
          <a:lstStyle/>
          <a:p>
            <a:r>
              <a:rPr lang="en-US" sz="4800" b="1">
                <a:solidFill>
                  <a:srgbClr val="FF0000"/>
                </a:solidFill>
                <a:latin typeface="Arial" pitchFamily="34" charset="0"/>
                <a:cs typeface="Arial" pitchFamily="34" charset="0"/>
              </a:rPr>
              <a:t>mát mẻ</a:t>
            </a:r>
          </a:p>
        </p:txBody>
      </p:sp>
      <p:sp>
        <p:nvSpPr>
          <p:cNvPr id="16389" name="Hộp_Văn_Bản 4"/>
          <p:cNvSpPr txBox="1">
            <a:spLocks noChangeArrowheads="1"/>
          </p:cNvSpPr>
          <p:nvPr/>
        </p:nvSpPr>
        <p:spPr bwMode="auto">
          <a:xfrm>
            <a:off x="8610600" y="2332037"/>
            <a:ext cx="4114800" cy="849990"/>
          </a:xfrm>
          <a:prstGeom prst="rect">
            <a:avLst/>
          </a:prstGeom>
          <a:noFill/>
          <a:ln w="9525">
            <a:noFill/>
            <a:miter lim="800000"/>
            <a:headEnd/>
            <a:tailEnd/>
          </a:ln>
        </p:spPr>
        <p:txBody>
          <a:bodyPr wrap="square" lIns="110249" tIns="55125" rIns="110249" bIns="55125">
            <a:spAutoFit/>
          </a:bodyPr>
          <a:lstStyle/>
          <a:p>
            <a:r>
              <a:rPr lang="en-US" sz="4800" b="1">
                <a:solidFill>
                  <a:srgbClr val="FF0000"/>
                </a:solidFill>
                <a:latin typeface="Arial" pitchFamily="34" charset="0"/>
                <a:cs typeface="Arial" pitchFamily="34" charset="0"/>
              </a:rPr>
              <a:t>t</a:t>
            </a:r>
            <a:r>
              <a:rPr lang="vi-VN" sz="4800" b="1">
                <a:solidFill>
                  <a:srgbClr val="FF0000"/>
                </a:solidFill>
                <a:latin typeface="Arial" pitchFamily="34" charset="0"/>
                <a:cs typeface="Arial" pitchFamily="34" charset="0"/>
              </a:rPr>
              <a:t>ươ</a:t>
            </a:r>
            <a:r>
              <a:rPr lang="en-US" sz="4800" b="1">
                <a:solidFill>
                  <a:srgbClr val="FF0000"/>
                </a:solidFill>
                <a:latin typeface="Arial" pitchFamily="34" charset="0"/>
                <a:cs typeface="Arial" pitchFamily="34" charset="0"/>
              </a:rPr>
              <a:t>i </a:t>
            </a:r>
            <a:r>
              <a:rPr lang="vi-VN" sz="4800" b="1">
                <a:solidFill>
                  <a:srgbClr val="FF0000"/>
                </a:solidFill>
                <a:latin typeface="Arial" pitchFamily="34" charset="0"/>
                <a:cs typeface="Arial" pitchFamily="34" charset="0"/>
              </a:rPr>
              <a:t>đẹp</a:t>
            </a:r>
            <a:endParaRPr lang="en-US" sz="4800" b="1">
              <a:solidFill>
                <a:srgbClr val="FF0000"/>
              </a:solidFill>
              <a:latin typeface="Arial" pitchFamily="34" charset="0"/>
              <a:cs typeface="Arial" pitchFamily="34" charset="0"/>
            </a:endParaRPr>
          </a:p>
        </p:txBody>
      </p:sp>
      <p:sp>
        <p:nvSpPr>
          <p:cNvPr id="16390" name="Hộp_Văn_Bản 6"/>
          <p:cNvSpPr txBox="1">
            <a:spLocks noChangeArrowheads="1"/>
          </p:cNvSpPr>
          <p:nvPr/>
        </p:nvSpPr>
        <p:spPr bwMode="auto">
          <a:xfrm>
            <a:off x="2133600" y="3856037"/>
            <a:ext cx="9361170" cy="849990"/>
          </a:xfrm>
          <a:prstGeom prst="rect">
            <a:avLst/>
          </a:prstGeom>
          <a:noFill/>
          <a:ln w="9525">
            <a:noFill/>
            <a:miter lim="800000"/>
            <a:headEnd/>
            <a:tailEnd/>
          </a:ln>
        </p:spPr>
        <p:txBody>
          <a:bodyPr lIns="110249" tIns="55125" rIns="110249" bIns="55125">
            <a:spAutoFit/>
          </a:bodyPr>
          <a:lstStyle/>
          <a:p>
            <a:r>
              <a:rPr lang="en-US" sz="4800" b="1" smtClean="0">
                <a:solidFill>
                  <a:srgbClr val="FF0000"/>
                </a:solidFill>
                <a:latin typeface="Arial" pitchFamily="34" charset="0"/>
                <a:cs typeface="Arial" pitchFamily="34" charset="0"/>
              </a:rPr>
              <a:t>Khách </a:t>
            </a:r>
            <a:r>
              <a:rPr lang="en-US" sz="4800" b="1">
                <a:solidFill>
                  <a:srgbClr val="FF0000"/>
                </a:solidFill>
                <a:latin typeface="Arial" pitchFamily="34" charset="0"/>
                <a:cs typeface="Arial" pitchFamily="34" charset="0"/>
              </a:rPr>
              <a:t>sạn, sân gôn, biệt thự,...</a:t>
            </a:r>
          </a:p>
        </p:txBody>
      </p:sp>
      <p:sp>
        <p:nvSpPr>
          <p:cNvPr id="16391" name="Hộp_Văn_Bản 7"/>
          <p:cNvSpPr txBox="1">
            <a:spLocks noChangeArrowheads="1"/>
          </p:cNvSpPr>
          <p:nvPr/>
        </p:nvSpPr>
        <p:spPr bwMode="auto">
          <a:xfrm>
            <a:off x="1981200" y="5456237"/>
            <a:ext cx="9361170" cy="849990"/>
          </a:xfrm>
          <a:prstGeom prst="rect">
            <a:avLst/>
          </a:prstGeom>
          <a:noFill/>
          <a:ln w="9525">
            <a:noFill/>
            <a:miter lim="800000"/>
            <a:headEnd/>
            <a:tailEnd/>
          </a:ln>
        </p:spPr>
        <p:txBody>
          <a:bodyPr lIns="110249" tIns="55125" rIns="110249" bIns="55125">
            <a:spAutoFit/>
          </a:bodyPr>
          <a:lstStyle/>
          <a:p>
            <a:r>
              <a:rPr lang="en-US" sz="4800" b="1">
                <a:solidFill>
                  <a:srgbClr val="FF0000"/>
                </a:solidFill>
                <a:latin typeface="Arial" pitchFamily="34" charset="0"/>
                <a:cs typeface="Arial" pitchFamily="34" charset="0"/>
              </a:rPr>
              <a:t>B</a:t>
            </a:r>
            <a:r>
              <a:rPr lang="vi-VN" sz="4800" b="1">
                <a:solidFill>
                  <a:srgbClr val="FF0000"/>
                </a:solidFill>
                <a:latin typeface="Arial" pitchFamily="34" charset="0"/>
                <a:cs typeface="Arial" pitchFamily="34" charset="0"/>
              </a:rPr>
              <a:t>ơi</a:t>
            </a:r>
            <a:r>
              <a:rPr lang="en-US" sz="4800" b="1">
                <a:solidFill>
                  <a:srgbClr val="FF0000"/>
                </a:solidFill>
                <a:latin typeface="Arial" pitchFamily="34" charset="0"/>
                <a:cs typeface="Arial" pitchFamily="34" charset="0"/>
              </a:rPr>
              <a:t> thuyền, </a:t>
            </a:r>
            <a:r>
              <a:rPr lang="vi-VN" sz="4800" b="1">
                <a:solidFill>
                  <a:srgbClr val="FF0000"/>
                </a:solidFill>
                <a:latin typeface="Arial" pitchFamily="34" charset="0"/>
                <a:cs typeface="Arial" pitchFamily="34" charset="0"/>
              </a:rPr>
              <a:t>đ</a:t>
            </a:r>
            <a:r>
              <a:rPr lang="en-US" sz="4800" b="1">
                <a:solidFill>
                  <a:srgbClr val="FF0000"/>
                </a:solidFill>
                <a:latin typeface="Arial" pitchFamily="34" charset="0"/>
                <a:cs typeface="Arial" pitchFamily="34" charset="0"/>
              </a:rPr>
              <a:t>i xe ngựa,...</a:t>
            </a:r>
          </a:p>
        </p:txBody>
      </p:sp>
      <p:sp>
        <p:nvSpPr>
          <p:cNvPr id="10" name="Hình Chữ nhật 9"/>
          <p:cNvSpPr/>
          <p:nvPr/>
        </p:nvSpPr>
        <p:spPr>
          <a:xfrm>
            <a:off x="1981200" y="3932237"/>
            <a:ext cx="9220200" cy="769441"/>
          </a:xfrm>
          <a:prstGeom prst="rect">
            <a:avLst/>
          </a:prstGeom>
        </p:spPr>
        <p:txBody>
          <a:bodyPr wrap="square">
            <a:spAutoFit/>
          </a:bodyPr>
          <a:lstStyle/>
          <a:p>
            <a:r>
              <a:rPr lang="en-US" sz="4400" b="1" smtClean="0">
                <a:latin typeface="Arial" pitchFamily="34" charset="0"/>
                <a:cs typeface="Arial" pitchFamily="34" charset="0"/>
              </a:rPr>
              <a:t>……...............................................</a:t>
            </a:r>
            <a:endParaRPr lang="en-US" sz="4400"/>
          </a:p>
        </p:txBody>
      </p:sp>
      <p:sp>
        <p:nvSpPr>
          <p:cNvPr id="11" name="Hình Chữ nhật 10"/>
          <p:cNvSpPr/>
          <p:nvPr/>
        </p:nvSpPr>
        <p:spPr>
          <a:xfrm>
            <a:off x="9144000" y="2636837"/>
            <a:ext cx="1470274" cy="769441"/>
          </a:xfrm>
          <a:prstGeom prst="rect">
            <a:avLst/>
          </a:prstGeom>
        </p:spPr>
        <p:txBody>
          <a:bodyPr wrap="none">
            <a:spAutoFit/>
          </a:bodyPr>
          <a:lstStyle/>
          <a:p>
            <a:r>
              <a:rPr lang="en-US" sz="4400" b="1" smtClean="0">
                <a:latin typeface="Arial" pitchFamily="34" charset="0"/>
                <a:cs typeface="Arial" pitchFamily="34" charset="0"/>
              </a:rPr>
              <a:t>…….</a:t>
            </a:r>
            <a:endParaRPr lang="en-US" sz="4400"/>
          </a:p>
        </p:txBody>
      </p:sp>
      <p:sp>
        <p:nvSpPr>
          <p:cNvPr id="12" name="Hình Chữ nhật 11"/>
          <p:cNvSpPr/>
          <p:nvPr/>
        </p:nvSpPr>
        <p:spPr>
          <a:xfrm>
            <a:off x="1905000" y="5380037"/>
            <a:ext cx="7315200" cy="769441"/>
          </a:xfrm>
          <a:prstGeom prst="rect">
            <a:avLst/>
          </a:prstGeom>
        </p:spPr>
        <p:txBody>
          <a:bodyPr wrap="square">
            <a:spAutoFit/>
          </a:bodyPr>
          <a:lstStyle/>
          <a:p>
            <a:r>
              <a:rPr lang="en-US" sz="4400" b="1" smtClean="0">
                <a:latin typeface="Arial" pitchFamily="34" charset="0"/>
                <a:cs typeface="Arial" pitchFamily="34" charset="0"/>
              </a:rPr>
              <a:t>……......................................</a:t>
            </a:r>
            <a:endParaRPr lang="en-US" sz="4400"/>
          </a:p>
        </p:txBody>
      </p:sp>
      <p:sp>
        <p:nvSpPr>
          <p:cNvPr id="13" name="Hình Chữ nhật 12"/>
          <p:cNvSpPr/>
          <p:nvPr/>
        </p:nvSpPr>
        <p:spPr>
          <a:xfrm>
            <a:off x="4191000" y="1874837"/>
            <a:ext cx="1470274" cy="769441"/>
          </a:xfrm>
          <a:prstGeom prst="rect">
            <a:avLst/>
          </a:prstGeom>
        </p:spPr>
        <p:txBody>
          <a:bodyPr wrap="none">
            <a:spAutoFit/>
          </a:bodyPr>
          <a:lstStyle/>
          <a:p>
            <a:r>
              <a:rPr lang="en-US" sz="4400" b="1" smtClean="0">
                <a:latin typeface="Arial" pitchFamily="34" charset="0"/>
                <a:cs typeface="Arial" pitchFamily="34" charset="0"/>
              </a:rPr>
              <a:t>…….</a:t>
            </a:r>
            <a:endParaRPr lang="en-US" sz="4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linds(horizontal)">
                                      <p:cBhvr>
                                        <p:cTn id="7" dur="1000"/>
                                        <p:tgtEl>
                                          <p:spTgt spid="16388"/>
                                        </p:tgtEl>
                                      </p:cBhvr>
                                    </p:animEffect>
                                  </p:childTnLst>
                                </p:cTn>
                              </p:par>
                              <p:par>
                                <p:cTn id="8" presetID="9" presetClass="exit" presetSubtype="0" fill="hold" grpId="0" nodeType="withEffect">
                                  <p:stCondLst>
                                    <p:cond delay="0"/>
                                  </p:stCondLst>
                                  <p:childTnLst>
                                    <p:animEffect transition="out" filter="dissolv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389"/>
                                        </p:tgtEl>
                                        <p:attrNameLst>
                                          <p:attrName>style.visibility</p:attrName>
                                        </p:attrNameLst>
                                      </p:cBhvr>
                                      <p:to>
                                        <p:strVal val="visible"/>
                                      </p:to>
                                    </p:set>
                                    <p:animEffect transition="in" filter="blinds(horizontal)">
                                      <p:cBhvr>
                                        <p:cTn id="15" dur="1000"/>
                                        <p:tgtEl>
                                          <p:spTgt spid="16389"/>
                                        </p:tgtEl>
                                      </p:cBhvr>
                                    </p:animEffect>
                                  </p:childTnLst>
                                </p:cTn>
                              </p:par>
                              <p:par>
                                <p:cTn id="16" presetID="9" presetClass="exit" presetSubtype="0" fill="hold" grpId="0" nodeType="withEffect">
                                  <p:stCondLst>
                                    <p:cond delay="0"/>
                                  </p:stCondLst>
                                  <p:childTnLst>
                                    <p:animEffect transition="out" filter="dissolv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6390"/>
                                        </p:tgtEl>
                                        <p:attrNameLst>
                                          <p:attrName>style.visibility</p:attrName>
                                        </p:attrNameLst>
                                      </p:cBhvr>
                                      <p:to>
                                        <p:strVal val="visible"/>
                                      </p:to>
                                    </p:set>
                                    <p:animEffect transition="in" filter="blinds(horizontal)">
                                      <p:cBhvr>
                                        <p:cTn id="23" dur="1000"/>
                                        <p:tgtEl>
                                          <p:spTgt spid="16390"/>
                                        </p:tgtEl>
                                      </p:cBhvr>
                                    </p:animEffect>
                                  </p:childTnLst>
                                </p:cTn>
                              </p:par>
                              <p:par>
                                <p:cTn id="24" presetID="5" presetClass="exit" presetSubtype="10" fill="hold" grpId="0" nodeType="withEffect">
                                  <p:stCondLst>
                                    <p:cond delay="0"/>
                                  </p:stCondLst>
                                  <p:childTnLst>
                                    <p:animEffect transition="out" filter="checkerboard(across)">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391"/>
                                        </p:tgtEl>
                                        <p:attrNameLst>
                                          <p:attrName>style.visibility</p:attrName>
                                        </p:attrNameLst>
                                      </p:cBhvr>
                                      <p:to>
                                        <p:strVal val="visible"/>
                                      </p:to>
                                    </p:set>
                                    <p:animEffect transition="in" filter="blinds(horizontal)">
                                      <p:cBhvr>
                                        <p:cTn id="31" dur="1000"/>
                                        <p:tgtEl>
                                          <p:spTgt spid="16391"/>
                                        </p:tgtEl>
                                      </p:cBhvr>
                                    </p:animEffect>
                                  </p:childTnLst>
                                </p:cTn>
                              </p:par>
                              <p:par>
                                <p:cTn id="32" presetID="9" presetClass="exit" presetSubtype="0" fill="hold" grpId="0" nodeType="withEffect">
                                  <p:stCondLst>
                                    <p:cond delay="0"/>
                                  </p:stCondLst>
                                  <p:childTnLst>
                                    <p:animEffect transition="out" filter="dissolve">
                                      <p:cBhvr>
                                        <p:cTn id="33" dur="500"/>
                                        <p:tgtEl>
                                          <p:spTgt spid="12"/>
                                        </p:tgtEl>
                                      </p:cBhvr>
                                    </p:animEffect>
                                    <p:set>
                                      <p:cBhvr>
                                        <p:cTn id="3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P spid="16390" grpId="0"/>
      <p:bldP spid="16391"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308610" y="1235569"/>
            <a:ext cx="12035790" cy="5096722"/>
          </a:xfrm>
        </p:spPr>
        <p:txBody>
          <a:bodyPr/>
          <a:lstStyle/>
          <a:p>
            <a:pPr marL="0" eaLnBrk="1" hangingPunct="1">
              <a:buNone/>
            </a:pPr>
            <a:r>
              <a:rPr lang="en-US" sz="4300" smtClean="0">
                <a:solidFill>
                  <a:schemeClr val="accent2"/>
                </a:solidFill>
                <a:cs typeface="Arial" pitchFamily="34" charset="0"/>
              </a:rPr>
              <a:t>     </a:t>
            </a:r>
            <a:r>
              <a:rPr lang="en-US" sz="4300" smtClean="0">
                <a:cs typeface="Arial" pitchFamily="34" charset="0"/>
              </a:rPr>
              <a:t>Nhờ có không khí trong lành, mát mẻ, thiên nhiên tươi đẹp nên Đà Lạt đã trở thành thành phố du lịch, nghỉ mát nổi tiếng với nhiều khách sạn, sân gôn, biệt thự…Du khách có thể bơi thuyền trên hồ Xuân Hương, cưỡi ngựa ngắm cảnh, dạo quanh thành phố hoặc tham gia các tour du lịch đến các địa điểm nổi tiếng tại đây.</a:t>
            </a:r>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20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6" name="Picture 4" descr="5"/>
          <p:cNvPicPr>
            <a:picLocks noChangeAspect="1" noChangeArrowheads="1"/>
          </p:cNvPicPr>
          <p:nvPr/>
        </p:nvPicPr>
        <p:blipFill>
          <a:blip r:embed="rId2"/>
          <a:srcRect/>
          <a:stretch>
            <a:fillRect/>
          </a:stretch>
        </p:blipFill>
        <p:spPr bwMode="auto">
          <a:xfrm>
            <a:off x="1954530" y="1578247"/>
            <a:ext cx="8538210" cy="5371828"/>
          </a:xfrm>
          <a:prstGeom prst="rect">
            <a:avLst/>
          </a:prstGeom>
          <a:noFill/>
          <a:ln w="9525">
            <a:noFill/>
            <a:miter lim="800000"/>
            <a:headEnd/>
            <a:tailEnd/>
          </a:ln>
        </p:spPr>
      </p:pic>
      <p:sp>
        <p:nvSpPr>
          <p:cNvPr id="38919" name="AutoShape 7"/>
          <p:cNvSpPr>
            <a:spLocks noChangeArrowheads="1"/>
          </p:cNvSpPr>
          <p:nvPr/>
        </p:nvSpPr>
        <p:spPr bwMode="auto">
          <a:xfrm>
            <a:off x="205740" y="4247268"/>
            <a:ext cx="1543050" cy="463338"/>
          </a:xfrm>
          <a:prstGeom prst="flowChartConnector">
            <a:avLst/>
          </a:prstGeom>
          <a:solidFill>
            <a:schemeClr val="accent1"/>
          </a:solidFill>
          <a:ln w="9525">
            <a:solidFill>
              <a:schemeClr val="tx1"/>
            </a:solidFill>
            <a:round/>
            <a:headEnd/>
            <a:tailEnd/>
          </a:ln>
        </p:spPr>
        <p:txBody>
          <a:bodyPr wrap="none" lIns="110249" tIns="55125" rIns="110249" bIns="55125" anchor="ctr"/>
          <a:lstStyle/>
          <a:p>
            <a:pPr algn="ctr"/>
            <a:r>
              <a:rPr lang="en-US" sz="1700" b="1"/>
              <a:t>Thác Cam Li</a:t>
            </a:r>
          </a:p>
        </p:txBody>
      </p:sp>
      <p:sp>
        <p:nvSpPr>
          <p:cNvPr id="38921" name="AutoShape 9"/>
          <p:cNvSpPr>
            <a:spLocks noChangeArrowheads="1"/>
          </p:cNvSpPr>
          <p:nvPr/>
        </p:nvSpPr>
        <p:spPr bwMode="auto">
          <a:xfrm>
            <a:off x="205740" y="5791729"/>
            <a:ext cx="1645920" cy="463338"/>
          </a:xfrm>
          <a:prstGeom prst="flowChartConnector">
            <a:avLst/>
          </a:prstGeom>
          <a:solidFill>
            <a:schemeClr val="accent1"/>
          </a:solidFill>
          <a:ln w="9525">
            <a:solidFill>
              <a:schemeClr val="tx1"/>
            </a:solidFill>
            <a:round/>
            <a:headEnd/>
            <a:tailEnd/>
          </a:ln>
        </p:spPr>
        <p:txBody>
          <a:bodyPr wrap="none" lIns="110249" tIns="55125" rIns="110249" bIns="55125" anchor="ctr"/>
          <a:lstStyle/>
          <a:p>
            <a:pPr algn="ctr"/>
            <a:r>
              <a:rPr lang="en-US" sz="1700" b="1"/>
              <a:t>Hồ Xuân Hương</a:t>
            </a:r>
          </a:p>
        </p:txBody>
      </p:sp>
      <p:sp>
        <p:nvSpPr>
          <p:cNvPr id="38924" name="Line 12"/>
          <p:cNvSpPr>
            <a:spLocks noChangeShapeType="1"/>
          </p:cNvSpPr>
          <p:nvPr/>
        </p:nvSpPr>
        <p:spPr bwMode="auto">
          <a:xfrm>
            <a:off x="1748790" y="4478937"/>
            <a:ext cx="1954530" cy="849454"/>
          </a:xfrm>
          <a:prstGeom prst="line">
            <a:avLst/>
          </a:prstGeom>
          <a:noFill/>
          <a:ln w="19050">
            <a:solidFill>
              <a:schemeClr val="accent2"/>
            </a:solidFill>
            <a:round/>
            <a:headEnd/>
            <a:tailEnd type="triangle" w="med" len="med"/>
          </a:ln>
        </p:spPr>
        <p:txBody>
          <a:bodyPr lIns="110249" tIns="55125" rIns="110249" bIns="55125"/>
          <a:lstStyle/>
          <a:p>
            <a:endParaRPr lang="en-US"/>
          </a:p>
        </p:txBody>
      </p:sp>
      <p:sp>
        <p:nvSpPr>
          <p:cNvPr id="38926" name="Line 14"/>
          <p:cNvSpPr>
            <a:spLocks noChangeShapeType="1"/>
          </p:cNvSpPr>
          <p:nvPr/>
        </p:nvSpPr>
        <p:spPr bwMode="auto">
          <a:xfrm flipV="1">
            <a:off x="1851660" y="5560060"/>
            <a:ext cx="4011930" cy="463338"/>
          </a:xfrm>
          <a:prstGeom prst="line">
            <a:avLst/>
          </a:prstGeom>
          <a:noFill/>
          <a:ln w="19050">
            <a:solidFill>
              <a:schemeClr val="accent2"/>
            </a:solidFill>
            <a:round/>
            <a:headEnd/>
            <a:tailEnd type="triangle" w="med" len="med"/>
          </a:ln>
        </p:spPr>
        <p:txBody>
          <a:bodyPr lIns="110249" tIns="55125" rIns="110249" bIns="55125"/>
          <a:lstStyle/>
          <a:p>
            <a:endParaRPr lang="en-US"/>
          </a:p>
        </p:txBody>
      </p:sp>
      <p:sp>
        <p:nvSpPr>
          <p:cNvPr id="38927" name="AutoShape 15"/>
          <p:cNvSpPr>
            <a:spLocks noChangeArrowheads="1"/>
          </p:cNvSpPr>
          <p:nvPr/>
        </p:nvSpPr>
        <p:spPr bwMode="auto">
          <a:xfrm>
            <a:off x="205740" y="2780030"/>
            <a:ext cx="1440180" cy="463338"/>
          </a:xfrm>
          <a:prstGeom prst="flowChartConnector">
            <a:avLst/>
          </a:prstGeom>
          <a:solidFill>
            <a:schemeClr val="accent1"/>
          </a:solidFill>
          <a:ln w="9525">
            <a:solidFill>
              <a:schemeClr val="tx1"/>
            </a:solidFill>
            <a:round/>
            <a:headEnd/>
            <a:tailEnd/>
          </a:ln>
        </p:spPr>
        <p:txBody>
          <a:bodyPr wrap="none" lIns="110249" tIns="55125" rIns="110249" bIns="55125" anchor="ctr"/>
          <a:lstStyle/>
          <a:p>
            <a:pPr algn="ctr"/>
            <a:r>
              <a:rPr lang="en-US" sz="1700" b="1"/>
              <a:t>Nhà thờ</a:t>
            </a:r>
          </a:p>
        </p:txBody>
      </p:sp>
      <p:sp>
        <p:nvSpPr>
          <p:cNvPr id="38928" name="Line 16"/>
          <p:cNvSpPr>
            <a:spLocks noChangeShapeType="1"/>
          </p:cNvSpPr>
          <p:nvPr/>
        </p:nvSpPr>
        <p:spPr bwMode="auto">
          <a:xfrm>
            <a:off x="1543050" y="3088922"/>
            <a:ext cx="2777490" cy="1235569"/>
          </a:xfrm>
          <a:prstGeom prst="line">
            <a:avLst/>
          </a:prstGeom>
          <a:noFill/>
          <a:ln w="19050">
            <a:solidFill>
              <a:schemeClr val="accent2"/>
            </a:solidFill>
            <a:round/>
            <a:headEnd/>
            <a:tailEnd type="triangle" w="med" len="med"/>
          </a:ln>
        </p:spPr>
        <p:txBody>
          <a:bodyPr lIns="110249" tIns="55125" rIns="110249" bIns="55125"/>
          <a:lstStyle/>
          <a:p>
            <a:endParaRPr lang="en-US"/>
          </a:p>
        </p:txBody>
      </p:sp>
      <p:sp>
        <p:nvSpPr>
          <p:cNvPr id="38929" name="Oval 17"/>
          <p:cNvSpPr>
            <a:spLocks noChangeArrowheads="1"/>
          </p:cNvSpPr>
          <p:nvPr/>
        </p:nvSpPr>
        <p:spPr bwMode="auto">
          <a:xfrm>
            <a:off x="10492740" y="2316692"/>
            <a:ext cx="1645920" cy="463338"/>
          </a:xfrm>
          <a:prstGeom prst="ellipse">
            <a:avLst/>
          </a:prstGeom>
          <a:solidFill>
            <a:schemeClr val="accent1"/>
          </a:solidFill>
          <a:ln w="9525">
            <a:solidFill>
              <a:schemeClr val="tx1"/>
            </a:solidFill>
            <a:round/>
            <a:headEnd/>
            <a:tailEnd/>
          </a:ln>
        </p:spPr>
        <p:txBody>
          <a:bodyPr wrap="none" lIns="110249" tIns="55125" rIns="110249" bIns="55125" anchor="ctr"/>
          <a:lstStyle/>
          <a:p>
            <a:pPr algn="ctr"/>
            <a:r>
              <a:rPr lang="en-US" sz="1700" b="1"/>
              <a:t>Chùa Linh Sơn</a:t>
            </a:r>
          </a:p>
        </p:txBody>
      </p:sp>
      <p:sp>
        <p:nvSpPr>
          <p:cNvPr id="38930" name="Line 18"/>
          <p:cNvSpPr>
            <a:spLocks noChangeShapeType="1"/>
          </p:cNvSpPr>
          <p:nvPr/>
        </p:nvSpPr>
        <p:spPr bwMode="auto">
          <a:xfrm flipH="1">
            <a:off x="5760720" y="2548361"/>
            <a:ext cx="4732020" cy="1698907"/>
          </a:xfrm>
          <a:prstGeom prst="line">
            <a:avLst/>
          </a:prstGeom>
          <a:noFill/>
          <a:ln w="19050">
            <a:solidFill>
              <a:schemeClr val="accent2"/>
            </a:solidFill>
            <a:round/>
            <a:headEnd/>
            <a:tailEnd type="triangle" w="med" len="med"/>
          </a:ln>
        </p:spPr>
        <p:txBody>
          <a:bodyPr lIns="110249" tIns="55125" rIns="110249" bIns="55125"/>
          <a:lstStyle/>
          <a:p>
            <a:endParaRPr lang="en-US"/>
          </a:p>
        </p:txBody>
      </p:sp>
      <p:sp>
        <p:nvSpPr>
          <p:cNvPr id="38931" name="Oval 19"/>
          <p:cNvSpPr>
            <a:spLocks noChangeArrowheads="1"/>
          </p:cNvSpPr>
          <p:nvPr/>
        </p:nvSpPr>
        <p:spPr bwMode="auto">
          <a:xfrm>
            <a:off x="10492740" y="3320592"/>
            <a:ext cx="1645920" cy="463338"/>
          </a:xfrm>
          <a:prstGeom prst="ellipse">
            <a:avLst/>
          </a:prstGeom>
          <a:solidFill>
            <a:schemeClr val="accent1"/>
          </a:solidFill>
          <a:ln w="9525">
            <a:solidFill>
              <a:schemeClr val="tx1"/>
            </a:solidFill>
            <a:round/>
            <a:headEnd/>
            <a:tailEnd/>
          </a:ln>
        </p:spPr>
        <p:txBody>
          <a:bodyPr wrap="none" lIns="110249" tIns="55125" rIns="110249" bIns="55125" anchor="ctr"/>
          <a:lstStyle/>
          <a:p>
            <a:pPr algn="ctr"/>
            <a:r>
              <a:rPr lang="en-US" sz="1700" b="1"/>
              <a:t>Chợ Đà Lạt</a:t>
            </a:r>
          </a:p>
        </p:txBody>
      </p:sp>
      <p:sp>
        <p:nvSpPr>
          <p:cNvPr id="38932" name="Line 20"/>
          <p:cNvSpPr>
            <a:spLocks noChangeShapeType="1"/>
          </p:cNvSpPr>
          <p:nvPr/>
        </p:nvSpPr>
        <p:spPr bwMode="auto">
          <a:xfrm flipH="1">
            <a:off x="5760720" y="3552261"/>
            <a:ext cx="4732020" cy="1235569"/>
          </a:xfrm>
          <a:prstGeom prst="line">
            <a:avLst/>
          </a:prstGeom>
          <a:noFill/>
          <a:ln w="19050">
            <a:solidFill>
              <a:schemeClr val="accent2"/>
            </a:solidFill>
            <a:round/>
            <a:headEnd/>
            <a:tailEnd type="triangle" w="med" len="med"/>
          </a:ln>
        </p:spPr>
        <p:txBody>
          <a:bodyPr lIns="110249" tIns="55125" rIns="110249" bIns="55125"/>
          <a:lstStyle/>
          <a:p>
            <a:endParaRPr lang="en-US"/>
          </a:p>
        </p:txBody>
      </p:sp>
      <p:sp>
        <p:nvSpPr>
          <p:cNvPr id="38933" name="Oval 21"/>
          <p:cNvSpPr>
            <a:spLocks noChangeArrowheads="1"/>
          </p:cNvSpPr>
          <p:nvPr/>
        </p:nvSpPr>
        <p:spPr bwMode="auto">
          <a:xfrm>
            <a:off x="10492740" y="4478937"/>
            <a:ext cx="1645920" cy="463338"/>
          </a:xfrm>
          <a:prstGeom prst="ellipse">
            <a:avLst/>
          </a:prstGeom>
          <a:solidFill>
            <a:schemeClr val="accent1"/>
          </a:solidFill>
          <a:ln w="9525">
            <a:solidFill>
              <a:schemeClr val="tx1"/>
            </a:solidFill>
            <a:round/>
            <a:headEnd/>
            <a:tailEnd/>
          </a:ln>
        </p:spPr>
        <p:txBody>
          <a:bodyPr wrap="none" lIns="110249" tIns="55125" rIns="110249" bIns="55125" anchor="ctr"/>
          <a:lstStyle/>
          <a:p>
            <a:pPr algn="ctr"/>
            <a:r>
              <a:rPr lang="en-US" sz="1700" b="1"/>
              <a:t>Vườn hoa</a:t>
            </a:r>
          </a:p>
        </p:txBody>
      </p:sp>
      <p:sp>
        <p:nvSpPr>
          <p:cNvPr id="38934" name="Line 22"/>
          <p:cNvSpPr>
            <a:spLocks noChangeShapeType="1"/>
          </p:cNvSpPr>
          <p:nvPr/>
        </p:nvSpPr>
        <p:spPr bwMode="auto">
          <a:xfrm flipH="1">
            <a:off x="6789420" y="4710607"/>
            <a:ext cx="3703320" cy="308892"/>
          </a:xfrm>
          <a:prstGeom prst="line">
            <a:avLst/>
          </a:prstGeom>
          <a:noFill/>
          <a:ln w="19050">
            <a:solidFill>
              <a:schemeClr val="accent2"/>
            </a:solidFill>
            <a:round/>
            <a:headEnd/>
            <a:tailEnd type="triangle" w="med" len="med"/>
          </a:ln>
        </p:spPr>
        <p:txBody>
          <a:bodyPr lIns="110249" tIns="55125" rIns="110249" bIns="55125"/>
          <a:lstStyle/>
          <a:p>
            <a:endParaRPr lang="en-US"/>
          </a:p>
        </p:txBody>
      </p:sp>
      <p:sp>
        <p:nvSpPr>
          <p:cNvPr id="2" name="Subtitle 1"/>
          <p:cNvSpPr>
            <a:spLocks noGrp="1"/>
          </p:cNvSpPr>
          <p:nvPr>
            <p:ph type="subTitle"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linds(horizontal)">
                                      <p:cBhvr>
                                        <p:cTn id="7" dur="5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9"/>
                                        </p:tgtEl>
                                        <p:attrNameLst>
                                          <p:attrName>style.visibility</p:attrName>
                                        </p:attrNameLst>
                                      </p:cBhvr>
                                      <p:to>
                                        <p:strVal val="visible"/>
                                      </p:to>
                                    </p:set>
                                    <p:animEffect transition="in" filter="fade">
                                      <p:cBhvr>
                                        <p:cTn id="12" dur="2000"/>
                                        <p:tgtEl>
                                          <p:spTgt spid="389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8924"/>
                                        </p:tgtEl>
                                        <p:attrNameLst>
                                          <p:attrName>style.visibility</p:attrName>
                                        </p:attrNameLst>
                                      </p:cBhvr>
                                      <p:to>
                                        <p:strVal val="visible"/>
                                      </p:to>
                                    </p:set>
                                    <p:animEffect transition="in" filter="fade">
                                      <p:cBhvr>
                                        <p:cTn id="15" dur="2000"/>
                                        <p:tgtEl>
                                          <p:spTgt spid="389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921"/>
                                        </p:tgtEl>
                                        <p:attrNameLst>
                                          <p:attrName>style.visibility</p:attrName>
                                        </p:attrNameLst>
                                      </p:cBhvr>
                                      <p:to>
                                        <p:strVal val="visible"/>
                                      </p:to>
                                    </p:set>
                                    <p:animEffect transition="in" filter="fade">
                                      <p:cBhvr>
                                        <p:cTn id="18" dur="2000"/>
                                        <p:tgtEl>
                                          <p:spTgt spid="389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926"/>
                                        </p:tgtEl>
                                        <p:attrNameLst>
                                          <p:attrName>style.visibility</p:attrName>
                                        </p:attrNameLst>
                                      </p:cBhvr>
                                      <p:to>
                                        <p:strVal val="visible"/>
                                      </p:to>
                                    </p:set>
                                    <p:animEffect transition="in" filter="fade">
                                      <p:cBhvr>
                                        <p:cTn id="21" dur="2000"/>
                                        <p:tgtEl>
                                          <p:spTgt spid="389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8927"/>
                                        </p:tgtEl>
                                        <p:attrNameLst>
                                          <p:attrName>style.visibility</p:attrName>
                                        </p:attrNameLst>
                                      </p:cBhvr>
                                      <p:to>
                                        <p:strVal val="visible"/>
                                      </p:to>
                                    </p:set>
                                    <p:animEffect transition="in" filter="fade">
                                      <p:cBhvr>
                                        <p:cTn id="26" dur="2000"/>
                                        <p:tgtEl>
                                          <p:spTgt spid="389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928"/>
                                        </p:tgtEl>
                                        <p:attrNameLst>
                                          <p:attrName>style.visibility</p:attrName>
                                        </p:attrNameLst>
                                      </p:cBhvr>
                                      <p:to>
                                        <p:strVal val="visible"/>
                                      </p:to>
                                    </p:set>
                                    <p:animEffect transition="in" filter="fade">
                                      <p:cBhvr>
                                        <p:cTn id="29" dur="2000"/>
                                        <p:tgtEl>
                                          <p:spTgt spid="3892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929"/>
                                        </p:tgtEl>
                                        <p:attrNameLst>
                                          <p:attrName>style.visibility</p:attrName>
                                        </p:attrNameLst>
                                      </p:cBhvr>
                                      <p:to>
                                        <p:strVal val="visible"/>
                                      </p:to>
                                    </p:set>
                                    <p:animEffect transition="in" filter="fade">
                                      <p:cBhvr>
                                        <p:cTn id="32" dur="2000"/>
                                        <p:tgtEl>
                                          <p:spTgt spid="389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930"/>
                                        </p:tgtEl>
                                        <p:attrNameLst>
                                          <p:attrName>style.visibility</p:attrName>
                                        </p:attrNameLst>
                                      </p:cBhvr>
                                      <p:to>
                                        <p:strVal val="visible"/>
                                      </p:to>
                                    </p:set>
                                    <p:animEffect transition="in" filter="fade">
                                      <p:cBhvr>
                                        <p:cTn id="35" dur="2000"/>
                                        <p:tgtEl>
                                          <p:spTgt spid="389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931"/>
                                        </p:tgtEl>
                                        <p:attrNameLst>
                                          <p:attrName>style.visibility</p:attrName>
                                        </p:attrNameLst>
                                      </p:cBhvr>
                                      <p:to>
                                        <p:strVal val="visible"/>
                                      </p:to>
                                    </p:set>
                                    <p:animEffect transition="in" filter="fade">
                                      <p:cBhvr>
                                        <p:cTn id="38" dur="2000"/>
                                        <p:tgtEl>
                                          <p:spTgt spid="389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932"/>
                                        </p:tgtEl>
                                        <p:attrNameLst>
                                          <p:attrName>style.visibility</p:attrName>
                                        </p:attrNameLst>
                                      </p:cBhvr>
                                      <p:to>
                                        <p:strVal val="visible"/>
                                      </p:to>
                                    </p:set>
                                    <p:animEffect transition="in" filter="fade">
                                      <p:cBhvr>
                                        <p:cTn id="41" dur="2000"/>
                                        <p:tgtEl>
                                          <p:spTgt spid="389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8933"/>
                                        </p:tgtEl>
                                        <p:attrNameLst>
                                          <p:attrName>style.visibility</p:attrName>
                                        </p:attrNameLst>
                                      </p:cBhvr>
                                      <p:to>
                                        <p:strVal val="visible"/>
                                      </p:to>
                                    </p:set>
                                    <p:animEffect transition="in" filter="fade">
                                      <p:cBhvr>
                                        <p:cTn id="44" dur="2000"/>
                                        <p:tgtEl>
                                          <p:spTgt spid="3893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8934"/>
                                        </p:tgtEl>
                                        <p:attrNameLst>
                                          <p:attrName>style.visibility</p:attrName>
                                        </p:attrNameLst>
                                      </p:cBhvr>
                                      <p:to>
                                        <p:strVal val="visible"/>
                                      </p:to>
                                    </p:set>
                                    <p:animEffect transition="in" filter="fade">
                                      <p:cBhvr>
                                        <p:cTn id="47" dur="2000"/>
                                        <p:tgtEl>
                                          <p:spTgt spid="38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nimBg="1"/>
      <p:bldP spid="38921" grpId="0" animBg="1"/>
      <p:bldP spid="38924" grpId="0" animBg="1"/>
      <p:bldP spid="38926" grpId="0" animBg="1"/>
      <p:bldP spid="38927" grpId="0" animBg="1"/>
      <p:bldP spid="38928" grpId="0" animBg="1"/>
      <p:bldP spid="38929" grpId="0" animBg="1"/>
      <p:bldP spid="38930" grpId="0" animBg="1"/>
      <p:bldP spid="38931" grpId="0" animBg="1"/>
      <p:bldP spid="38932" grpId="0" animBg="1"/>
      <p:bldP spid="38933" grpId="0" animBg="1"/>
      <p:bldP spid="3893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7220" y="0"/>
            <a:ext cx="11109960" cy="849454"/>
          </a:xfrm>
        </p:spPr>
        <p:txBody>
          <a:bodyPr/>
          <a:lstStyle/>
          <a:p>
            <a:r>
              <a:rPr lang="en-US" sz="3400" b="1" smtClean="0">
                <a:latin typeface="Times New Roman" pitchFamily="18" charset="0"/>
              </a:rPr>
              <a:t>Một số điểm đến nổi tiếng của Đà Lạt:</a:t>
            </a:r>
            <a:br>
              <a:rPr lang="en-US" sz="3400" b="1" smtClean="0">
                <a:latin typeface="Times New Roman" pitchFamily="18" charset="0"/>
              </a:rPr>
            </a:br>
            <a:endParaRPr lang="en-US" sz="3400" b="1" smtClean="0">
              <a:latin typeface="Times New Roman" pitchFamily="18" charset="0"/>
            </a:endParaRPr>
          </a:p>
        </p:txBody>
      </p:sp>
      <p:pic>
        <p:nvPicPr>
          <p:cNvPr id="39940" name="Picture 4" descr="huahgufdshfuk"/>
          <p:cNvPicPr>
            <a:picLocks noChangeAspect="1" noChangeArrowheads="1"/>
          </p:cNvPicPr>
          <p:nvPr/>
        </p:nvPicPr>
        <p:blipFill>
          <a:blip r:embed="rId2"/>
          <a:srcRect/>
          <a:stretch>
            <a:fillRect/>
          </a:stretch>
        </p:blipFill>
        <p:spPr bwMode="auto">
          <a:xfrm>
            <a:off x="514350" y="617785"/>
            <a:ext cx="4526280" cy="2545143"/>
          </a:xfrm>
          <a:prstGeom prst="rect">
            <a:avLst/>
          </a:prstGeom>
          <a:noFill/>
          <a:ln w="9525">
            <a:noFill/>
            <a:miter lim="800000"/>
            <a:headEnd/>
            <a:tailEnd/>
          </a:ln>
        </p:spPr>
      </p:pic>
      <p:pic>
        <p:nvPicPr>
          <p:cNvPr id="39941" name="Picture 5" descr="langbiang"/>
          <p:cNvPicPr>
            <a:picLocks noChangeAspect="1" noChangeArrowheads="1"/>
          </p:cNvPicPr>
          <p:nvPr/>
        </p:nvPicPr>
        <p:blipFill>
          <a:blip r:embed="rId3"/>
          <a:srcRect/>
          <a:stretch>
            <a:fillRect/>
          </a:stretch>
        </p:blipFill>
        <p:spPr bwMode="auto">
          <a:xfrm>
            <a:off x="5966460" y="617785"/>
            <a:ext cx="5040630" cy="2545143"/>
          </a:xfrm>
          <a:prstGeom prst="rect">
            <a:avLst/>
          </a:prstGeom>
          <a:noFill/>
          <a:ln w="9525">
            <a:noFill/>
            <a:miter lim="800000"/>
            <a:headEnd/>
            <a:tailEnd/>
          </a:ln>
        </p:spPr>
      </p:pic>
      <p:pic>
        <p:nvPicPr>
          <p:cNvPr id="39942" name="Picture 6" descr="thung lũng tình yêu"/>
          <p:cNvPicPr>
            <a:picLocks noChangeAspect="1" noChangeArrowheads="1"/>
          </p:cNvPicPr>
          <p:nvPr/>
        </p:nvPicPr>
        <p:blipFill>
          <a:blip r:embed="rId4"/>
          <a:srcRect/>
          <a:stretch>
            <a:fillRect/>
          </a:stretch>
        </p:blipFill>
        <p:spPr bwMode="auto">
          <a:xfrm>
            <a:off x="514350" y="3783930"/>
            <a:ext cx="4526280" cy="2545143"/>
          </a:xfrm>
          <a:prstGeom prst="rect">
            <a:avLst/>
          </a:prstGeom>
          <a:noFill/>
          <a:ln w="9525">
            <a:noFill/>
            <a:miter lim="800000"/>
            <a:headEnd/>
            <a:tailEnd/>
          </a:ln>
        </p:spPr>
      </p:pic>
      <p:pic>
        <p:nvPicPr>
          <p:cNvPr id="39943" name="Picture 7" descr="gfghf"/>
          <p:cNvPicPr>
            <a:picLocks noChangeAspect="1" noChangeArrowheads="1"/>
          </p:cNvPicPr>
          <p:nvPr/>
        </p:nvPicPr>
        <p:blipFill>
          <a:blip r:embed="rId5"/>
          <a:srcRect/>
          <a:stretch>
            <a:fillRect/>
          </a:stretch>
        </p:blipFill>
        <p:spPr bwMode="auto">
          <a:xfrm>
            <a:off x="5966460" y="3783930"/>
            <a:ext cx="5143500" cy="2548361"/>
          </a:xfrm>
          <a:prstGeom prst="rect">
            <a:avLst/>
          </a:prstGeom>
          <a:noFill/>
          <a:ln w="9525">
            <a:noFill/>
            <a:miter lim="800000"/>
            <a:headEnd/>
            <a:tailEnd/>
          </a:ln>
        </p:spPr>
      </p:pic>
      <p:sp>
        <p:nvSpPr>
          <p:cNvPr id="39944" name="Text Box 8"/>
          <p:cNvSpPr txBox="1">
            <a:spLocks noChangeArrowheads="1"/>
          </p:cNvSpPr>
          <p:nvPr/>
        </p:nvSpPr>
        <p:spPr bwMode="auto">
          <a:xfrm>
            <a:off x="925830" y="3243369"/>
            <a:ext cx="3394710" cy="557603"/>
          </a:xfrm>
          <a:prstGeom prst="rect">
            <a:avLst/>
          </a:prstGeom>
          <a:noFill/>
          <a:ln w="9525">
            <a:noFill/>
            <a:miter lim="800000"/>
            <a:headEnd/>
            <a:tailEnd/>
          </a:ln>
        </p:spPr>
        <p:txBody>
          <a:bodyPr lIns="110249" tIns="55125" rIns="110249" bIns="55125">
            <a:spAutoFit/>
          </a:bodyPr>
          <a:lstStyle/>
          <a:p>
            <a:pPr>
              <a:spcBef>
                <a:spcPct val="50000"/>
              </a:spcBef>
            </a:pPr>
            <a:r>
              <a:rPr lang="en-US" sz="2900" b="1"/>
              <a:t>Hồ Than Thở</a:t>
            </a:r>
          </a:p>
        </p:txBody>
      </p:sp>
      <p:sp>
        <p:nvSpPr>
          <p:cNvPr id="39945" name="Text Box 9"/>
          <p:cNvSpPr txBox="1">
            <a:spLocks noChangeArrowheads="1"/>
          </p:cNvSpPr>
          <p:nvPr/>
        </p:nvSpPr>
        <p:spPr bwMode="auto">
          <a:xfrm>
            <a:off x="6583680" y="3166145"/>
            <a:ext cx="4320540" cy="557603"/>
          </a:xfrm>
          <a:prstGeom prst="rect">
            <a:avLst/>
          </a:prstGeom>
          <a:noFill/>
          <a:ln w="9525">
            <a:noFill/>
            <a:miter lim="800000"/>
            <a:headEnd/>
            <a:tailEnd/>
          </a:ln>
        </p:spPr>
        <p:txBody>
          <a:bodyPr lIns="110249" tIns="55125" rIns="110249" bIns="55125">
            <a:spAutoFit/>
          </a:bodyPr>
          <a:lstStyle/>
          <a:p>
            <a:pPr>
              <a:spcBef>
                <a:spcPct val="50000"/>
              </a:spcBef>
            </a:pPr>
            <a:r>
              <a:rPr lang="en-US" sz="2900" b="1"/>
              <a:t>Đỉnh Langbiang</a:t>
            </a:r>
          </a:p>
        </p:txBody>
      </p:sp>
      <p:sp>
        <p:nvSpPr>
          <p:cNvPr id="39946" name="Text Box 10"/>
          <p:cNvSpPr txBox="1">
            <a:spLocks noChangeArrowheads="1"/>
          </p:cNvSpPr>
          <p:nvPr/>
        </p:nvSpPr>
        <p:spPr bwMode="auto">
          <a:xfrm>
            <a:off x="822960" y="6255068"/>
            <a:ext cx="3909060" cy="557603"/>
          </a:xfrm>
          <a:prstGeom prst="rect">
            <a:avLst/>
          </a:prstGeom>
          <a:noFill/>
          <a:ln w="9525">
            <a:noFill/>
            <a:miter lim="800000"/>
            <a:headEnd/>
            <a:tailEnd/>
          </a:ln>
        </p:spPr>
        <p:txBody>
          <a:bodyPr lIns="110249" tIns="55125" rIns="110249" bIns="55125">
            <a:spAutoFit/>
          </a:bodyPr>
          <a:lstStyle/>
          <a:p>
            <a:pPr>
              <a:spcBef>
                <a:spcPct val="50000"/>
              </a:spcBef>
            </a:pPr>
            <a:r>
              <a:rPr lang="en-US" sz="2900" b="1"/>
              <a:t>Thung lũng tình yêu</a:t>
            </a:r>
          </a:p>
        </p:txBody>
      </p:sp>
      <p:sp>
        <p:nvSpPr>
          <p:cNvPr id="39947" name="Text Box 11"/>
          <p:cNvSpPr txBox="1">
            <a:spLocks noChangeArrowheads="1"/>
          </p:cNvSpPr>
          <p:nvPr/>
        </p:nvSpPr>
        <p:spPr bwMode="auto">
          <a:xfrm>
            <a:off x="6377940" y="6332291"/>
            <a:ext cx="4217670" cy="557603"/>
          </a:xfrm>
          <a:prstGeom prst="rect">
            <a:avLst/>
          </a:prstGeom>
          <a:noFill/>
          <a:ln w="9525">
            <a:noFill/>
            <a:miter lim="800000"/>
            <a:headEnd/>
            <a:tailEnd/>
          </a:ln>
        </p:spPr>
        <p:txBody>
          <a:bodyPr lIns="110249" tIns="55125" rIns="110249" bIns="55125">
            <a:spAutoFit/>
          </a:bodyPr>
          <a:lstStyle/>
          <a:p>
            <a:pPr>
              <a:spcBef>
                <a:spcPct val="50000"/>
              </a:spcBef>
            </a:pPr>
            <a:r>
              <a:rPr lang="en-US" sz="2900" b="1"/>
              <a:t>Thiền viện Trúc Lâm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9940"/>
                                        </p:tgtEl>
                                        <p:attrNameLst>
                                          <p:attrName>style.visibility</p:attrName>
                                        </p:attrNameLst>
                                      </p:cBhvr>
                                      <p:to>
                                        <p:strVal val="visible"/>
                                      </p:to>
                                    </p:set>
                                    <p:anim calcmode="lin" valueType="num">
                                      <p:cBhvr>
                                        <p:cTn id="7" dur="1000" fill="hold"/>
                                        <p:tgtEl>
                                          <p:spTgt spid="39940"/>
                                        </p:tgtEl>
                                        <p:attrNameLst>
                                          <p:attrName>ppt_w</p:attrName>
                                        </p:attrNameLst>
                                      </p:cBhvr>
                                      <p:tavLst>
                                        <p:tav tm="0">
                                          <p:val>
                                            <p:fltVal val="0"/>
                                          </p:val>
                                        </p:tav>
                                        <p:tav tm="100000">
                                          <p:val>
                                            <p:strVal val="#ppt_w"/>
                                          </p:val>
                                        </p:tav>
                                      </p:tavLst>
                                    </p:anim>
                                    <p:anim calcmode="lin" valueType="num">
                                      <p:cBhvr>
                                        <p:cTn id="8" dur="1000" fill="hold"/>
                                        <p:tgtEl>
                                          <p:spTgt spid="39940"/>
                                        </p:tgtEl>
                                        <p:attrNameLst>
                                          <p:attrName>ppt_h</p:attrName>
                                        </p:attrNameLst>
                                      </p:cBhvr>
                                      <p:tavLst>
                                        <p:tav tm="0">
                                          <p:val>
                                            <p:fltVal val="0"/>
                                          </p:val>
                                        </p:tav>
                                        <p:tav tm="100000">
                                          <p:val>
                                            <p:strVal val="#ppt_h"/>
                                          </p:val>
                                        </p:tav>
                                      </p:tavLst>
                                    </p:anim>
                                    <p:anim calcmode="lin" valueType="num">
                                      <p:cBhvr>
                                        <p:cTn id="9" dur="1000" fill="hold"/>
                                        <p:tgtEl>
                                          <p:spTgt spid="39940"/>
                                        </p:tgtEl>
                                        <p:attrNameLst>
                                          <p:attrName>style.rotation</p:attrName>
                                        </p:attrNameLst>
                                      </p:cBhvr>
                                      <p:tavLst>
                                        <p:tav tm="0">
                                          <p:val>
                                            <p:fltVal val="90"/>
                                          </p:val>
                                        </p:tav>
                                        <p:tav tm="100000">
                                          <p:val>
                                            <p:fltVal val="0"/>
                                          </p:val>
                                        </p:tav>
                                      </p:tavLst>
                                    </p:anim>
                                    <p:animEffect transition="in" filter="fade">
                                      <p:cBhvr>
                                        <p:cTn id="10" dur="1000"/>
                                        <p:tgtEl>
                                          <p:spTgt spid="39940"/>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39944"/>
                                        </p:tgtEl>
                                        <p:attrNameLst>
                                          <p:attrName>style.visibility</p:attrName>
                                        </p:attrNameLst>
                                      </p:cBhvr>
                                      <p:to>
                                        <p:strVal val="visible"/>
                                      </p:to>
                                    </p:set>
                                    <p:anim calcmode="lin" valueType="num">
                                      <p:cBhvr>
                                        <p:cTn id="13" dur="1000" fill="hold"/>
                                        <p:tgtEl>
                                          <p:spTgt spid="39944"/>
                                        </p:tgtEl>
                                        <p:attrNameLst>
                                          <p:attrName>ppt_w</p:attrName>
                                        </p:attrNameLst>
                                      </p:cBhvr>
                                      <p:tavLst>
                                        <p:tav tm="0">
                                          <p:val>
                                            <p:fltVal val="0"/>
                                          </p:val>
                                        </p:tav>
                                        <p:tav tm="100000">
                                          <p:val>
                                            <p:strVal val="#ppt_w"/>
                                          </p:val>
                                        </p:tav>
                                      </p:tavLst>
                                    </p:anim>
                                    <p:anim calcmode="lin" valueType="num">
                                      <p:cBhvr>
                                        <p:cTn id="14" dur="1000" fill="hold"/>
                                        <p:tgtEl>
                                          <p:spTgt spid="39944"/>
                                        </p:tgtEl>
                                        <p:attrNameLst>
                                          <p:attrName>ppt_h</p:attrName>
                                        </p:attrNameLst>
                                      </p:cBhvr>
                                      <p:tavLst>
                                        <p:tav tm="0">
                                          <p:val>
                                            <p:fltVal val="0"/>
                                          </p:val>
                                        </p:tav>
                                        <p:tav tm="100000">
                                          <p:val>
                                            <p:strVal val="#ppt_h"/>
                                          </p:val>
                                        </p:tav>
                                      </p:tavLst>
                                    </p:anim>
                                    <p:anim calcmode="lin" valueType="num">
                                      <p:cBhvr>
                                        <p:cTn id="15" dur="1000" fill="hold"/>
                                        <p:tgtEl>
                                          <p:spTgt spid="39944"/>
                                        </p:tgtEl>
                                        <p:attrNameLst>
                                          <p:attrName>style.rotation</p:attrName>
                                        </p:attrNameLst>
                                      </p:cBhvr>
                                      <p:tavLst>
                                        <p:tav tm="0">
                                          <p:val>
                                            <p:fltVal val="90"/>
                                          </p:val>
                                        </p:tav>
                                        <p:tav tm="100000">
                                          <p:val>
                                            <p:fltVal val="0"/>
                                          </p:val>
                                        </p:tav>
                                      </p:tavLst>
                                    </p:anim>
                                    <p:animEffect transition="in" filter="fade">
                                      <p:cBhvr>
                                        <p:cTn id="16" dur="1000"/>
                                        <p:tgtEl>
                                          <p:spTgt spid="3994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39941"/>
                                        </p:tgtEl>
                                        <p:attrNameLst>
                                          <p:attrName>style.visibility</p:attrName>
                                        </p:attrNameLst>
                                      </p:cBhvr>
                                      <p:to>
                                        <p:strVal val="visible"/>
                                      </p:to>
                                    </p:set>
                                    <p:anim calcmode="lin" valueType="num">
                                      <p:cBhvr>
                                        <p:cTn id="21" dur="1000" fill="hold"/>
                                        <p:tgtEl>
                                          <p:spTgt spid="39941"/>
                                        </p:tgtEl>
                                        <p:attrNameLst>
                                          <p:attrName>ppt_w</p:attrName>
                                        </p:attrNameLst>
                                      </p:cBhvr>
                                      <p:tavLst>
                                        <p:tav tm="0">
                                          <p:val>
                                            <p:fltVal val="0"/>
                                          </p:val>
                                        </p:tav>
                                        <p:tav tm="100000">
                                          <p:val>
                                            <p:strVal val="#ppt_w"/>
                                          </p:val>
                                        </p:tav>
                                      </p:tavLst>
                                    </p:anim>
                                    <p:anim calcmode="lin" valueType="num">
                                      <p:cBhvr>
                                        <p:cTn id="22" dur="1000" fill="hold"/>
                                        <p:tgtEl>
                                          <p:spTgt spid="39941"/>
                                        </p:tgtEl>
                                        <p:attrNameLst>
                                          <p:attrName>ppt_h</p:attrName>
                                        </p:attrNameLst>
                                      </p:cBhvr>
                                      <p:tavLst>
                                        <p:tav tm="0">
                                          <p:val>
                                            <p:fltVal val="0"/>
                                          </p:val>
                                        </p:tav>
                                        <p:tav tm="100000">
                                          <p:val>
                                            <p:strVal val="#ppt_h"/>
                                          </p:val>
                                        </p:tav>
                                      </p:tavLst>
                                    </p:anim>
                                    <p:anim calcmode="lin" valueType="num">
                                      <p:cBhvr>
                                        <p:cTn id="23" dur="1000" fill="hold"/>
                                        <p:tgtEl>
                                          <p:spTgt spid="39941"/>
                                        </p:tgtEl>
                                        <p:attrNameLst>
                                          <p:attrName>style.rotation</p:attrName>
                                        </p:attrNameLst>
                                      </p:cBhvr>
                                      <p:tavLst>
                                        <p:tav tm="0">
                                          <p:val>
                                            <p:fltVal val="90"/>
                                          </p:val>
                                        </p:tav>
                                        <p:tav tm="100000">
                                          <p:val>
                                            <p:fltVal val="0"/>
                                          </p:val>
                                        </p:tav>
                                      </p:tavLst>
                                    </p:anim>
                                    <p:animEffect transition="in" filter="fade">
                                      <p:cBhvr>
                                        <p:cTn id="24" dur="1000"/>
                                        <p:tgtEl>
                                          <p:spTgt spid="39941"/>
                                        </p:tgtEl>
                                      </p:cBhvr>
                                    </p:animEffect>
                                  </p:childTnLst>
                                </p:cTn>
                              </p:par>
                              <p:par>
                                <p:cTn id="25" presetID="31" presetClass="entr" presetSubtype="0" fill="hold" grpId="0" nodeType="withEffect">
                                  <p:stCondLst>
                                    <p:cond delay="0"/>
                                  </p:stCondLst>
                                  <p:iterate type="lt">
                                    <p:tmPct val="5000"/>
                                  </p:iterate>
                                  <p:childTnLst>
                                    <p:set>
                                      <p:cBhvr>
                                        <p:cTn id="26" dur="1" fill="hold">
                                          <p:stCondLst>
                                            <p:cond delay="0"/>
                                          </p:stCondLst>
                                        </p:cTn>
                                        <p:tgtEl>
                                          <p:spTgt spid="39945"/>
                                        </p:tgtEl>
                                        <p:attrNameLst>
                                          <p:attrName>style.visibility</p:attrName>
                                        </p:attrNameLst>
                                      </p:cBhvr>
                                      <p:to>
                                        <p:strVal val="visible"/>
                                      </p:to>
                                    </p:set>
                                    <p:anim calcmode="lin" valueType="num">
                                      <p:cBhvr>
                                        <p:cTn id="27" dur="1000" fill="hold"/>
                                        <p:tgtEl>
                                          <p:spTgt spid="39945"/>
                                        </p:tgtEl>
                                        <p:attrNameLst>
                                          <p:attrName>ppt_w</p:attrName>
                                        </p:attrNameLst>
                                      </p:cBhvr>
                                      <p:tavLst>
                                        <p:tav tm="0">
                                          <p:val>
                                            <p:fltVal val="0"/>
                                          </p:val>
                                        </p:tav>
                                        <p:tav tm="100000">
                                          <p:val>
                                            <p:strVal val="#ppt_w"/>
                                          </p:val>
                                        </p:tav>
                                      </p:tavLst>
                                    </p:anim>
                                    <p:anim calcmode="lin" valueType="num">
                                      <p:cBhvr>
                                        <p:cTn id="28" dur="1000" fill="hold"/>
                                        <p:tgtEl>
                                          <p:spTgt spid="39945"/>
                                        </p:tgtEl>
                                        <p:attrNameLst>
                                          <p:attrName>ppt_h</p:attrName>
                                        </p:attrNameLst>
                                      </p:cBhvr>
                                      <p:tavLst>
                                        <p:tav tm="0">
                                          <p:val>
                                            <p:fltVal val="0"/>
                                          </p:val>
                                        </p:tav>
                                        <p:tav tm="100000">
                                          <p:val>
                                            <p:strVal val="#ppt_h"/>
                                          </p:val>
                                        </p:tav>
                                      </p:tavLst>
                                    </p:anim>
                                    <p:anim calcmode="lin" valueType="num">
                                      <p:cBhvr>
                                        <p:cTn id="29" dur="1000" fill="hold"/>
                                        <p:tgtEl>
                                          <p:spTgt spid="39945"/>
                                        </p:tgtEl>
                                        <p:attrNameLst>
                                          <p:attrName>style.rotation</p:attrName>
                                        </p:attrNameLst>
                                      </p:cBhvr>
                                      <p:tavLst>
                                        <p:tav tm="0">
                                          <p:val>
                                            <p:fltVal val="90"/>
                                          </p:val>
                                        </p:tav>
                                        <p:tav tm="100000">
                                          <p:val>
                                            <p:fltVal val="0"/>
                                          </p:val>
                                        </p:tav>
                                      </p:tavLst>
                                    </p:anim>
                                    <p:animEffect transition="in" filter="fade">
                                      <p:cBhvr>
                                        <p:cTn id="30" dur="1000"/>
                                        <p:tgtEl>
                                          <p:spTgt spid="3994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iterate type="lt">
                                    <p:tmPct val="5000"/>
                                  </p:iterate>
                                  <p:childTnLst>
                                    <p:set>
                                      <p:cBhvr>
                                        <p:cTn id="34" dur="1" fill="hold">
                                          <p:stCondLst>
                                            <p:cond delay="0"/>
                                          </p:stCondLst>
                                        </p:cTn>
                                        <p:tgtEl>
                                          <p:spTgt spid="39942"/>
                                        </p:tgtEl>
                                        <p:attrNameLst>
                                          <p:attrName>style.visibility</p:attrName>
                                        </p:attrNameLst>
                                      </p:cBhvr>
                                      <p:to>
                                        <p:strVal val="visible"/>
                                      </p:to>
                                    </p:set>
                                    <p:anim calcmode="lin" valueType="num">
                                      <p:cBhvr>
                                        <p:cTn id="35" dur="1000" fill="hold"/>
                                        <p:tgtEl>
                                          <p:spTgt spid="39942"/>
                                        </p:tgtEl>
                                        <p:attrNameLst>
                                          <p:attrName>ppt_w</p:attrName>
                                        </p:attrNameLst>
                                      </p:cBhvr>
                                      <p:tavLst>
                                        <p:tav tm="0">
                                          <p:val>
                                            <p:fltVal val="0"/>
                                          </p:val>
                                        </p:tav>
                                        <p:tav tm="100000">
                                          <p:val>
                                            <p:strVal val="#ppt_w"/>
                                          </p:val>
                                        </p:tav>
                                      </p:tavLst>
                                    </p:anim>
                                    <p:anim calcmode="lin" valueType="num">
                                      <p:cBhvr>
                                        <p:cTn id="36" dur="1000" fill="hold"/>
                                        <p:tgtEl>
                                          <p:spTgt spid="39942"/>
                                        </p:tgtEl>
                                        <p:attrNameLst>
                                          <p:attrName>ppt_h</p:attrName>
                                        </p:attrNameLst>
                                      </p:cBhvr>
                                      <p:tavLst>
                                        <p:tav tm="0">
                                          <p:val>
                                            <p:fltVal val="0"/>
                                          </p:val>
                                        </p:tav>
                                        <p:tav tm="100000">
                                          <p:val>
                                            <p:strVal val="#ppt_h"/>
                                          </p:val>
                                        </p:tav>
                                      </p:tavLst>
                                    </p:anim>
                                    <p:anim calcmode="lin" valueType="num">
                                      <p:cBhvr>
                                        <p:cTn id="37" dur="1000" fill="hold"/>
                                        <p:tgtEl>
                                          <p:spTgt spid="39942"/>
                                        </p:tgtEl>
                                        <p:attrNameLst>
                                          <p:attrName>style.rotation</p:attrName>
                                        </p:attrNameLst>
                                      </p:cBhvr>
                                      <p:tavLst>
                                        <p:tav tm="0">
                                          <p:val>
                                            <p:fltVal val="90"/>
                                          </p:val>
                                        </p:tav>
                                        <p:tav tm="100000">
                                          <p:val>
                                            <p:fltVal val="0"/>
                                          </p:val>
                                        </p:tav>
                                      </p:tavLst>
                                    </p:anim>
                                    <p:animEffect transition="in" filter="fade">
                                      <p:cBhvr>
                                        <p:cTn id="38" dur="1000"/>
                                        <p:tgtEl>
                                          <p:spTgt spid="39942"/>
                                        </p:tgtEl>
                                      </p:cBhvr>
                                    </p:animEffect>
                                  </p:childTnLst>
                                </p:cTn>
                              </p:par>
                              <p:par>
                                <p:cTn id="39" presetID="31" presetClass="entr" presetSubtype="0" fill="hold" grpId="0" nodeType="withEffect">
                                  <p:stCondLst>
                                    <p:cond delay="0"/>
                                  </p:stCondLst>
                                  <p:iterate type="lt">
                                    <p:tmPct val="5000"/>
                                  </p:iterate>
                                  <p:childTnLst>
                                    <p:set>
                                      <p:cBhvr>
                                        <p:cTn id="40" dur="1" fill="hold">
                                          <p:stCondLst>
                                            <p:cond delay="0"/>
                                          </p:stCondLst>
                                        </p:cTn>
                                        <p:tgtEl>
                                          <p:spTgt spid="39946"/>
                                        </p:tgtEl>
                                        <p:attrNameLst>
                                          <p:attrName>style.visibility</p:attrName>
                                        </p:attrNameLst>
                                      </p:cBhvr>
                                      <p:to>
                                        <p:strVal val="visible"/>
                                      </p:to>
                                    </p:set>
                                    <p:anim calcmode="lin" valueType="num">
                                      <p:cBhvr>
                                        <p:cTn id="41" dur="1000" fill="hold"/>
                                        <p:tgtEl>
                                          <p:spTgt spid="39946"/>
                                        </p:tgtEl>
                                        <p:attrNameLst>
                                          <p:attrName>ppt_w</p:attrName>
                                        </p:attrNameLst>
                                      </p:cBhvr>
                                      <p:tavLst>
                                        <p:tav tm="0">
                                          <p:val>
                                            <p:fltVal val="0"/>
                                          </p:val>
                                        </p:tav>
                                        <p:tav tm="100000">
                                          <p:val>
                                            <p:strVal val="#ppt_w"/>
                                          </p:val>
                                        </p:tav>
                                      </p:tavLst>
                                    </p:anim>
                                    <p:anim calcmode="lin" valueType="num">
                                      <p:cBhvr>
                                        <p:cTn id="42" dur="1000" fill="hold"/>
                                        <p:tgtEl>
                                          <p:spTgt spid="39946"/>
                                        </p:tgtEl>
                                        <p:attrNameLst>
                                          <p:attrName>ppt_h</p:attrName>
                                        </p:attrNameLst>
                                      </p:cBhvr>
                                      <p:tavLst>
                                        <p:tav tm="0">
                                          <p:val>
                                            <p:fltVal val="0"/>
                                          </p:val>
                                        </p:tav>
                                        <p:tav tm="100000">
                                          <p:val>
                                            <p:strVal val="#ppt_h"/>
                                          </p:val>
                                        </p:tav>
                                      </p:tavLst>
                                    </p:anim>
                                    <p:anim calcmode="lin" valueType="num">
                                      <p:cBhvr>
                                        <p:cTn id="43" dur="1000" fill="hold"/>
                                        <p:tgtEl>
                                          <p:spTgt spid="39946"/>
                                        </p:tgtEl>
                                        <p:attrNameLst>
                                          <p:attrName>style.rotation</p:attrName>
                                        </p:attrNameLst>
                                      </p:cBhvr>
                                      <p:tavLst>
                                        <p:tav tm="0">
                                          <p:val>
                                            <p:fltVal val="90"/>
                                          </p:val>
                                        </p:tav>
                                        <p:tav tm="100000">
                                          <p:val>
                                            <p:fltVal val="0"/>
                                          </p:val>
                                        </p:tav>
                                      </p:tavLst>
                                    </p:anim>
                                    <p:animEffect transition="in" filter="fade">
                                      <p:cBhvr>
                                        <p:cTn id="44" dur="1000"/>
                                        <p:tgtEl>
                                          <p:spTgt spid="3994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iterate type="lt">
                                    <p:tmPct val="5000"/>
                                  </p:iterate>
                                  <p:childTnLst>
                                    <p:set>
                                      <p:cBhvr>
                                        <p:cTn id="48" dur="1" fill="hold">
                                          <p:stCondLst>
                                            <p:cond delay="0"/>
                                          </p:stCondLst>
                                        </p:cTn>
                                        <p:tgtEl>
                                          <p:spTgt spid="39943"/>
                                        </p:tgtEl>
                                        <p:attrNameLst>
                                          <p:attrName>style.visibility</p:attrName>
                                        </p:attrNameLst>
                                      </p:cBhvr>
                                      <p:to>
                                        <p:strVal val="visible"/>
                                      </p:to>
                                    </p:set>
                                    <p:anim calcmode="lin" valueType="num">
                                      <p:cBhvr>
                                        <p:cTn id="49" dur="1000" fill="hold"/>
                                        <p:tgtEl>
                                          <p:spTgt spid="39943"/>
                                        </p:tgtEl>
                                        <p:attrNameLst>
                                          <p:attrName>ppt_w</p:attrName>
                                        </p:attrNameLst>
                                      </p:cBhvr>
                                      <p:tavLst>
                                        <p:tav tm="0">
                                          <p:val>
                                            <p:fltVal val="0"/>
                                          </p:val>
                                        </p:tav>
                                        <p:tav tm="100000">
                                          <p:val>
                                            <p:strVal val="#ppt_w"/>
                                          </p:val>
                                        </p:tav>
                                      </p:tavLst>
                                    </p:anim>
                                    <p:anim calcmode="lin" valueType="num">
                                      <p:cBhvr>
                                        <p:cTn id="50" dur="1000" fill="hold"/>
                                        <p:tgtEl>
                                          <p:spTgt spid="39943"/>
                                        </p:tgtEl>
                                        <p:attrNameLst>
                                          <p:attrName>ppt_h</p:attrName>
                                        </p:attrNameLst>
                                      </p:cBhvr>
                                      <p:tavLst>
                                        <p:tav tm="0">
                                          <p:val>
                                            <p:fltVal val="0"/>
                                          </p:val>
                                        </p:tav>
                                        <p:tav tm="100000">
                                          <p:val>
                                            <p:strVal val="#ppt_h"/>
                                          </p:val>
                                        </p:tav>
                                      </p:tavLst>
                                    </p:anim>
                                    <p:anim calcmode="lin" valueType="num">
                                      <p:cBhvr>
                                        <p:cTn id="51" dur="1000" fill="hold"/>
                                        <p:tgtEl>
                                          <p:spTgt spid="39943"/>
                                        </p:tgtEl>
                                        <p:attrNameLst>
                                          <p:attrName>style.rotation</p:attrName>
                                        </p:attrNameLst>
                                      </p:cBhvr>
                                      <p:tavLst>
                                        <p:tav tm="0">
                                          <p:val>
                                            <p:fltVal val="90"/>
                                          </p:val>
                                        </p:tav>
                                        <p:tav tm="100000">
                                          <p:val>
                                            <p:fltVal val="0"/>
                                          </p:val>
                                        </p:tav>
                                      </p:tavLst>
                                    </p:anim>
                                    <p:animEffect transition="in" filter="fade">
                                      <p:cBhvr>
                                        <p:cTn id="52" dur="1000"/>
                                        <p:tgtEl>
                                          <p:spTgt spid="39943"/>
                                        </p:tgtEl>
                                      </p:cBhvr>
                                    </p:animEffect>
                                  </p:childTnLst>
                                </p:cTn>
                              </p:par>
                              <p:par>
                                <p:cTn id="53" presetID="31" presetClass="entr" presetSubtype="0" fill="hold" grpId="0" nodeType="withEffect">
                                  <p:stCondLst>
                                    <p:cond delay="0"/>
                                  </p:stCondLst>
                                  <p:iterate type="lt">
                                    <p:tmPct val="5000"/>
                                  </p:iterate>
                                  <p:childTnLst>
                                    <p:set>
                                      <p:cBhvr>
                                        <p:cTn id="54" dur="1" fill="hold">
                                          <p:stCondLst>
                                            <p:cond delay="0"/>
                                          </p:stCondLst>
                                        </p:cTn>
                                        <p:tgtEl>
                                          <p:spTgt spid="39947"/>
                                        </p:tgtEl>
                                        <p:attrNameLst>
                                          <p:attrName>style.visibility</p:attrName>
                                        </p:attrNameLst>
                                      </p:cBhvr>
                                      <p:to>
                                        <p:strVal val="visible"/>
                                      </p:to>
                                    </p:set>
                                    <p:anim calcmode="lin" valueType="num">
                                      <p:cBhvr>
                                        <p:cTn id="55" dur="1000" fill="hold"/>
                                        <p:tgtEl>
                                          <p:spTgt spid="39947"/>
                                        </p:tgtEl>
                                        <p:attrNameLst>
                                          <p:attrName>ppt_w</p:attrName>
                                        </p:attrNameLst>
                                      </p:cBhvr>
                                      <p:tavLst>
                                        <p:tav tm="0">
                                          <p:val>
                                            <p:fltVal val="0"/>
                                          </p:val>
                                        </p:tav>
                                        <p:tav tm="100000">
                                          <p:val>
                                            <p:strVal val="#ppt_w"/>
                                          </p:val>
                                        </p:tav>
                                      </p:tavLst>
                                    </p:anim>
                                    <p:anim calcmode="lin" valueType="num">
                                      <p:cBhvr>
                                        <p:cTn id="56" dur="1000" fill="hold"/>
                                        <p:tgtEl>
                                          <p:spTgt spid="39947"/>
                                        </p:tgtEl>
                                        <p:attrNameLst>
                                          <p:attrName>ppt_h</p:attrName>
                                        </p:attrNameLst>
                                      </p:cBhvr>
                                      <p:tavLst>
                                        <p:tav tm="0">
                                          <p:val>
                                            <p:fltVal val="0"/>
                                          </p:val>
                                        </p:tav>
                                        <p:tav tm="100000">
                                          <p:val>
                                            <p:strVal val="#ppt_h"/>
                                          </p:val>
                                        </p:tav>
                                      </p:tavLst>
                                    </p:anim>
                                    <p:anim calcmode="lin" valueType="num">
                                      <p:cBhvr>
                                        <p:cTn id="57" dur="1000" fill="hold"/>
                                        <p:tgtEl>
                                          <p:spTgt spid="39947"/>
                                        </p:tgtEl>
                                        <p:attrNameLst>
                                          <p:attrName>style.rotation</p:attrName>
                                        </p:attrNameLst>
                                      </p:cBhvr>
                                      <p:tavLst>
                                        <p:tav tm="0">
                                          <p:val>
                                            <p:fltVal val="90"/>
                                          </p:val>
                                        </p:tav>
                                        <p:tav tm="100000">
                                          <p:val>
                                            <p:fltVal val="0"/>
                                          </p:val>
                                        </p:tav>
                                      </p:tavLst>
                                    </p:anim>
                                    <p:animEffect transition="in" filter="fade">
                                      <p:cBhvr>
                                        <p:cTn id="58" dur="1000"/>
                                        <p:tgtEl>
                                          <p:spTgt spid="39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P spid="39945" grpId="0"/>
      <p:bldP spid="39946" grpId="0"/>
      <p:bldP spid="3994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12344400" cy="772231"/>
          </a:xfrm>
        </p:spPr>
        <p:txBody>
          <a:bodyPr/>
          <a:lstStyle/>
          <a:p>
            <a:r>
              <a:rPr lang="en-US" sz="3400" b="1" smtClean="0">
                <a:latin typeface="Times New Roman" pitchFamily="18" charset="0"/>
              </a:rPr>
              <a:t>Một số khu nghỉ dưỡng,khách sạn,biệt thự của Đà Lạt:</a:t>
            </a:r>
          </a:p>
        </p:txBody>
      </p:sp>
      <p:pic>
        <p:nvPicPr>
          <p:cNvPr id="40964" name="Picture 4" descr="ana mandara villas"/>
          <p:cNvPicPr>
            <a:picLocks noChangeAspect="1" noChangeArrowheads="1"/>
          </p:cNvPicPr>
          <p:nvPr/>
        </p:nvPicPr>
        <p:blipFill>
          <a:blip r:embed="rId2"/>
          <a:srcRect/>
          <a:stretch>
            <a:fillRect/>
          </a:stretch>
        </p:blipFill>
        <p:spPr bwMode="auto">
          <a:xfrm>
            <a:off x="308610" y="617784"/>
            <a:ext cx="5143500" cy="2593408"/>
          </a:xfrm>
          <a:prstGeom prst="rect">
            <a:avLst/>
          </a:prstGeom>
          <a:noFill/>
          <a:ln w="9525">
            <a:noFill/>
            <a:miter lim="800000"/>
            <a:headEnd/>
            <a:tailEnd/>
          </a:ln>
        </p:spPr>
      </p:pic>
      <p:sp>
        <p:nvSpPr>
          <p:cNvPr id="40965" name="Text Box 5"/>
          <p:cNvSpPr txBox="1">
            <a:spLocks noChangeArrowheads="1"/>
          </p:cNvSpPr>
          <p:nvPr/>
        </p:nvSpPr>
        <p:spPr bwMode="auto">
          <a:xfrm>
            <a:off x="720090" y="3166145"/>
            <a:ext cx="3806190" cy="557603"/>
          </a:xfrm>
          <a:prstGeom prst="rect">
            <a:avLst/>
          </a:prstGeom>
          <a:noFill/>
          <a:ln w="9525">
            <a:noFill/>
            <a:miter lim="800000"/>
            <a:headEnd/>
            <a:tailEnd/>
          </a:ln>
        </p:spPr>
        <p:txBody>
          <a:bodyPr lIns="110249" tIns="55125" rIns="110249" bIns="55125">
            <a:spAutoFit/>
          </a:bodyPr>
          <a:lstStyle/>
          <a:p>
            <a:pPr>
              <a:spcBef>
                <a:spcPct val="50000"/>
              </a:spcBef>
            </a:pPr>
            <a:r>
              <a:rPr lang="en-US" sz="2900"/>
              <a:t>Ana Mandara Đà Lạt</a:t>
            </a:r>
          </a:p>
        </p:txBody>
      </p:sp>
      <p:pic>
        <p:nvPicPr>
          <p:cNvPr id="40966" name="Picture 6" descr="bluemoon hotel spa"/>
          <p:cNvPicPr>
            <a:picLocks noChangeAspect="1" noChangeArrowheads="1"/>
          </p:cNvPicPr>
          <p:nvPr/>
        </p:nvPicPr>
        <p:blipFill>
          <a:blip r:embed="rId3"/>
          <a:srcRect/>
          <a:stretch>
            <a:fillRect/>
          </a:stretch>
        </p:blipFill>
        <p:spPr bwMode="auto">
          <a:xfrm>
            <a:off x="6275070" y="617784"/>
            <a:ext cx="5452110" cy="2625584"/>
          </a:xfrm>
          <a:prstGeom prst="rect">
            <a:avLst/>
          </a:prstGeom>
          <a:noFill/>
          <a:ln w="9525">
            <a:noFill/>
            <a:miter lim="800000"/>
            <a:headEnd/>
            <a:tailEnd/>
          </a:ln>
        </p:spPr>
      </p:pic>
      <p:sp>
        <p:nvSpPr>
          <p:cNvPr id="40967" name="Text Box 7"/>
          <p:cNvSpPr txBox="1">
            <a:spLocks noChangeArrowheads="1"/>
          </p:cNvSpPr>
          <p:nvPr/>
        </p:nvSpPr>
        <p:spPr bwMode="auto">
          <a:xfrm>
            <a:off x="6686550" y="3243369"/>
            <a:ext cx="4732020" cy="557603"/>
          </a:xfrm>
          <a:prstGeom prst="rect">
            <a:avLst/>
          </a:prstGeom>
          <a:noFill/>
          <a:ln w="9525">
            <a:noFill/>
            <a:miter lim="800000"/>
            <a:headEnd/>
            <a:tailEnd/>
          </a:ln>
        </p:spPr>
        <p:txBody>
          <a:bodyPr lIns="110249" tIns="55125" rIns="110249" bIns="55125">
            <a:spAutoFit/>
          </a:bodyPr>
          <a:lstStyle/>
          <a:p>
            <a:pPr>
              <a:spcBef>
                <a:spcPct val="50000"/>
              </a:spcBef>
            </a:pPr>
            <a:r>
              <a:rPr lang="en-US" sz="2900"/>
              <a:t>Khách sạn Bluemoon</a:t>
            </a:r>
          </a:p>
        </p:txBody>
      </p:sp>
      <p:pic>
        <p:nvPicPr>
          <p:cNvPr id="40968" name="Picture 8" descr="dalat hill villas"/>
          <p:cNvPicPr>
            <a:picLocks noChangeAspect="1" noChangeArrowheads="1"/>
          </p:cNvPicPr>
          <p:nvPr/>
        </p:nvPicPr>
        <p:blipFill>
          <a:blip r:embed="rId4"/>
          <a:srcRect/>
          <a:stretch>
            <a:fillRect/>
          </a:stretch>
        </p:blipFill>
        <p:spPr bwMode="auto">
          <a:xfrm>
            <a:off x="308610" y="3706707"/>
            <a:ext cx="5040630" cy="2625584"/>
          </a:xfrm>
          <a:prstGeom prst="rect">
            <a:avLst/>
          </a:prstGeom>
          <a:noFill/>
          <a:ln w="9525">
            <a:noFill/>
            <a:miter lim="800000"/>
            <a:headEnd/>
            <a:tailEnd/>
          </a:ln>
        </p:spPr>
      </p:pic>
      <p:sp>
        <p:nvSpPr>
          <p:cNvPr id="40969" name="Text Box 9"/>
          <p:cNvSpPr txBox="1">
            <a:spLocks noChangeArrowheads="1"/>
          </p:cNvSpPr>
          <p:nvPr/>
        </p:nvSpPr>
        <p:spPr bwMode="auto">
          <a:xfrm>
            <a:off x="514350" y="6255068"/>
            <a:ext cx="4526280" cy="557603"/>
          </a:xfrm>
          <a:prstGeom prst="rect">
            <a:avLst/>
          </a:prstGeom>
          <a:noFill/>
          <a:ln w="9525">
            <a:noFill/>
            <a:miter lim="800000"/>
            <a:headEnd/>
            <a:tailEnd/>
          </a:ln>
        </p:spPr>
        <p:txBody>
          <a:bodyPr lIns="110249" tIns="55125" rIns="110249" bIns="55125">
            <a:spAutoFit/>
          </a:bodyPr>
          <a:lstStyle/>
          <a:p>
            <a:pPr>
              <a:spcBef>
                <a:spcPct val="50000"/>
              </a:spcBef>
            </a:pPr>
            <a:r>
              <a:rPr lang="en-US" sz="2900"/>
              <a:t>Đà Lạt Hill Villas</a:t>
            </a:r>
          </a:p>
        </p:txBody>
      </p:sp>
      <p:pic>
        <p:nvPicPr>
          <p:cNvPr id="40970" name="Picture 10" descr="hoàng anh"/>
          <p:cNvPicPr>
            <a:picLocks noChangeAspect="1" noChangeArrowheads="1"/>
          </p:cNvPicPr>
          <p:nvPr/>
        </p:nvPicPr>
        <p:blipFill>
          <a:blip r:embed="rId5"/>
          <a:srcRect/>
          <a:stretch>
            <a:fillRect/>
          </a:stretch>
        </p:blipFill>
        <p:spPr bwMode="auto">
          <a:xfrm>
            <a:off x="6275070" y="3706707"/>
            <a:ext cx="5452110" cy="2620758"/>
          </a:xfrm>
          <a:prstGeom prst="rect">
            <a:avLst/>
          </a:prstGeom>
          <a:noFill/>
          <a:ln w="9525">
            <a:noFill/>
            <a:miter lim="800000"/>
            <a:headEnd/>
            <a:tailEnd/>
          </a:ln>
        </p:spPr>
      </p:pic>
      <p:sp>
        <p:nvSpPr>
          <p:cNvPr id="40971" name="Text Box 11"/>
          <p:cNvSpPr txBox="1">
            <a:spLocks noChangeArrowheads="1"/>
          </p:cNvSpPr>
          <p:nvPr/>
        </p:nvSpPr>
        <p:spPr bwMode="auto">
          <a:xfrm>
            <a:off x="6686550" y="6255068"/>
            <a:ext cx="4526280" cy="557603"/>
          </a:xfrm>
          <a:prstGeom prst="rect">
            <a:avLst/>
          </a:prstGeom>
          <a:noFill/>
          <a:ln w="9525">
            <a:noFill/>
            <a:miter lim="800000"/>
            <a:headEnd/>
            <a:tailEnd/>
          </a:ln>
        </p:spPr>
        <p:txBody>
          <a:bodyPr lIns="110249" tIns="55125" rIns="110249" bIns="55125">
            <a:spAutoFit/>
          </a:bodyPr>
          <a:lstStyle/>
          <a:p>
            <a:pPr>
              <a:spcBef>
                <a:spcPct val="50000"/>
              </a:spcBef>
            </a:pPr>
            <a:r>
              <a:rPr lang="en-US" sz="2900"/>
              <a:t>Hòang Anh Resorts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0964"/>
                                        </p:tgtEl>
                                        <p:attrNameLst>
                                          <p:attrName>style.visibility</p:attrName>
                                        </p:attrNameLst>
                                      </p:cBhvr>
                                      <p:to>
                                        <p:strVal val="visible"/>
                                      </p:to>
                                    </p:set>
                                    <p:anim calcmode="lin" valueType="num">
                                      <p:cBhvr>
                                        <p:cTn id="7" dur="1000" fill="hold"/>
                                        <p:tgtEl>
                                          <p:spTgt spid="40964"/>
                                        </p:tgtEl>
                                        <p:attrNameLst>
                                          <p:attrName>ppt_w</p:attrName>
                                        </p:attrNameLst>
                                      </p:cBhvr>
                                      <p:tavLst>
                                        <p:tav tm="0">
                                          <p:val>
                                            <p:fltVal val="0"/>
                                          </p:val>
                                        </p:tav>
                                        <p:tav tm="100000">
                                          <p:val>
                                            <p:strVal val="#ppt_w"/>
                                          </p:val>
                                        </p:tav>
                                      </p:tavLst>
                                    </p:anim>
                                    <p:anim calcmode="lin" valueType="num">
                                      <p:cBhvr>
                                        <p:cTn id="8" dur="1000" fill="hold"/>
                                        <p:tgtEl>
                                          <p:spTgt spid="40964"/>
                                        </p:tgtEl>
                                        <p:attrNameLst>
                                          <p:attrName>ppt_h</p:attrName>
                                        </p:attrNameLst>
                                      </p:cBhvr>
                                      <p:tavLst>
                                        <p:tav tm="0">
                                          <p:val>
                                            <p:fltVal val="0"/>
                                          </p:val>
                                        </p:tav>
                                        <p:tav tm="100000">
                                          <p:val>
                                            <p:strVal val="#ppt_h"/>
                                          </p:val>
                                        </p:tav>
                                      </p:tavLst>
                                    </p:anim>
                                    <p:anim calcmode="lin" valueType="num">
                                      <p:cBhvr>
                                        <p:cTn id="9" dur="1000" fill="hold"/>
                                        <p:tgtEl>
                                          <p:spTgt spid="40964"/>
                                        </p:tgtEl>
                                        <p:attrNameLst>
                                          <p:attrName>style.rotation</p:attrName>
                                        </p:attrNameLst>
                                      </p:cBhvr>
                                      <p:tavLst>
                                        <p:tav tm="0">
                                          <p:val>
                                            <p:fltVal val="90"/>
                                          </p:val>
                                        </p:tav>
                                        <p:tav tm="100000">
                                          <p:val>
                                            <p:fltVal val="0"/>
                                          </p:val>
                                        </p:tav>
                                      </p:tavLst>
                                    </p:anim>
                                    <p:animEffect transition="in" filter="fade">
                                      <p:cBhvr>
                                        <p:cTn id="10" dur="1000"/>
                                        <p:tgtEl>
                                          <p:spTgt spid="40964"/>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40965"/>
                                        </p:tgtEl>
                                        <p:attrNameLst>
                                          <p:attrName>style.visibility</p:attrName>
                                        </p:attrNameLst>
                                      </p:cBhvr>
                                      <p:to>
                                        <p:strVal val="visible"/>
                                      </p:to>
                                    </p:set>
                                    <p:anim calcmode="lin" valueType="num">
                                      <p:cBhvr>
                                        <p:cTn id="13" dur="1000" fill="hold"/>
                                        <p:tgtEl>
                                          <p:spTgt spid="40965"/>
                                        </p:tgtEl>
                                        <p:attrNameLst>
                                          <p:attrName>ppt_w</p:attrName>
                                        </p:attrNameLst>
                                      </p:cBhvr>
                                      <p:tavLst>
                                        <p:tav tm="0">
                                          <p:val>
                                            <p:fltVal val="0"/>
                                          </p:val>
                                        </p:tav>
                                        <p:tav tm="100000">
                                          <p:val>
                                            <p:strVal val="#ppt_w"/>
                                          </p:val>
                                        </p:tav>
                                      </p:tavLst>
                                    </p:anim>
                                    <p:anim calcmode="lin" valueType="num">
                                      <p:cBhvr>
                                        <p:cTn id="14" dur="1000" fill="hold"/>
                                        <p:tgtEl>
                                          <p:spTgt spid="40965"/>
                                        </p:tgtEl>
                                        <p:attrNameLst>
                                          <p:attrName>ppt_h</p:attrName>
                                        </p:attrNameLst>
                                      </p:cBhvr>
                                      <p:tavLst>
                                        <p:tav tm="0">
                                          <p:val>
                                            <p:fltVal val="0"/>
                                          </p:val>
                                        </p:tav>
                                        <p:tav tm="100000">
                                          <p:val>
                                            <p:strVal val="#ppt_h"/>
                                          </p:val>
                                        </p:tav>
                                      </p:tavLst>
                                    </p:anim>
                                    <p:anim calcmode="lin" valueType="num">
                                      <p:cBhvr>
                                        <p:cTn id="15" dur="1000" fill="hold"/>
                                        <p:tgtEl>
                                          <p:spTgt spid="40965"/>
                                        </p:tgtEl>
                                        <p:attrNameLst>
                                          <p:attrName>style.rotation</p:attrName>
                                        </p:attrNameLst>
                                      </p:cBhvr>
                                      <p:tavLst>
                                        <p:tav tm="0">
                                          <p:val>
                                            <p:fltVal val="90"/>
                                          </p:val>
                                        </p:tav>
                                        <p:tav tm="100000">
                                          <p:val>
                                            <p:fltVal val="0"/>
                                          </p:val>
                                        </p:tav>
                                      </p:tavLst>
                                    </p:anim>
                                    <p:animEffect transition="in" filter="fade">
                                      <p:cBhvr>
                                        <p:cTn id="16" dur="1000"/>
                                        <p:tgtEl>
                                          <p:spTgt spid="4096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40966"/>
                                        </p:tgtEl>
                                        <p:attrNameLst>
                                          <p:attrName>style.visibility</p:attrName>
                                        </p:attrNameLst>
                                      </p:cBhvr>
                                      <p:to>
                                        <p:strVal val="visible"/>
                                      </p:to>
                                    </p:set>
                                    <p:anim calcmode="lin" valueType="num">
                                      <p:cBhvr>
                                        <p:cTn id="21" dur="1000" fill="hold"/>
                                        <p:tgtEl>
                                          <p:spTgt spid="40966"/>
                                        </p:tgtEl>
                                        <p:attrNameLst>
                                          <p:attrName>ppt_w</p:attrName>
                                        </p:attrNameLst>
                                      </p:cBhvr>
                                      <p:tavLst>
                                        <p:tav tm="0">
                                          <p:val>
                                            <p:fltVal val="0"/>
                                          </p:val>
                                        </p:tav>
                                        <p:tav tm="100000">
                                          <p:val>
                                            <p:strVal val="#ppt_w"/>
                                          </p:val>
                                        </p:tav>
                                      </p:tavLst>
                                    </p:anim>
                                    <p:anim calcmode="lin" valueType="num">
                                      <p:cBhvr>
                                        <p:cTn id="22" dur="1000" fill="hold"/>
                                        <p:tgtEl>
                                          <p:spTgt spid="40966"/>
                                        </p:tgtEl>
                                        <p:attrNameLst>
                                          <p:attrName>ppt_h</p:attrName>
                                        </p:attrNameLst>
                                      </p:cBhvr>
                                      <p:tavLst>
                                        <p:tav tm="0">
                                          <p:val>
                                            <p:fltVal val="0"/>
                                          </p:val>
                                        </p:tav>
                                        <p:tav tm="100000">
                                          <p:val>
                                            <p:strVal val="#ppt_h"/>
                                          </p:val>
                                        </p:tav>
                                      </p:tavLst>
                                    </p:anim>
                                    <p:anim calcmode="lin" valueType="num">
                                      <p:cBhvr>
                                        <p:cTn id="23" dur="1000" fill="hold"/>
                                        <p:tgtEl>
                                          <p:spTgt spid="40966"/>
                                        </p:tgtEl>
                                        <p:attrNameLst>
                                          <p:attrName>style.rotation</p:attrName>
                                        </p:attrNameLst>
                                      </p:cBhvr>
                                      <p:tavLst>
                                        <p:tav tm="0">
                                          <p:val>
                                            <p:fltVal val="90"/>
                                          </p:val>
                                        </p:tav>
                                        <p:tav tm="100000">
                                          <p:val>
                                            <p:fltVal val="0"/>
                                          </p:val>
                                        </p:tav>
                                      </p:tavLst>
                                    </p:anim>
                                    <p:animEffect transition="in" filter="fade">
                                      <p:cBhvr>
                                        <p:cTn id="24" dur="1000"/>
                                        <p:tgtEl>
                                          <p:spTgt spid="40966"/>
                                        </p:tgtEl>
                                      </p:cBhvr>
                                    </p:animEffect>
                                  </p:childTnLst>
                                </p:cTn>
                              </p:par>
                              <p:par>
                                <p:cTn id="25" presetID="31" presetClass="entr" presetSubtype="0" fill="hold" grpId="0" nodeType="withEffect">
                                  <p:stCondLst>
                                    <p:cond delay="0"/>
                                  </p:stCondLst>
                                  <p:iterate type="lt">
                                    <p:tmPct val="5000"/>
                                  </p:iterate>
                                  <p:childTnLst>
                                    <p:set>
                                      <p:cBhvr>
                                        <p:cTn id="26" dur="1" fill="hold">
                                          <p:stCondLst>
                                            <p:cond delay="0"/>
                                          </p:stCondLst>
                                        </p:cTn>
                                        <p:tgtEl>
                                          <p:spTgt spid="40967"/>
                                        </p:tgtEl>
                                        <p:attrNameLst>
                                          <p:attrName>style.visibility</p:attrName>
                                        </p:attrNameLst>
                                      </p:cBhvr>
                                      <p:to>
                                        <p:strVal val="visible"/>
                                      </p:to>
                                    </p:set>
                                    <p:anim calcmode="lin" valueType="num">
                                      <p:cBhvr>
                                        <p:cTn id="27" dur="1000" fill="hold"/>
                                        <p:tgtEl>
                                          <p:spTgt spid="40967"/>
                                        </p:tgtEl>
                                        <p:attrNameLst>
                                          <p:attrName>ppt_w</p:attrName>
                                        </p:attrNameLst>
                                      </p:cBhvr>
                                      <p:tavLst>
                                        <p:tav tm="0">
                                          <p:val>
                                            <p:fltVal val="0"/>
                                          </p:val>
                                        </p:tav>
                                        <p:tav tm="100000">
                                          <p:val>
                                            <p:strVal val="#ppt_w"/>
                                          </p:val>
                                        </p:tav>
                                      </p:tavLst>
                                    </p:anim>
                                    <p:anim calcmode="lin" valueType="num">
                                      <p:cBhvr>
                                        <p:cTn id="28" dur="1000" fill="hold"/>
                                        <p:tgtEl>
                                          <p:spTgt spid="40967"/>
                                        </p:tgtEl>
                                        <p:attrNameLst>
                                          <p:attrName>ppt_h</p:attrName>
                                        </p:attrNameLst>
                                      </p:cBhvr>
                                      <p:tavLst>
                                        <p:tav tm="0">
                                          <p:val>
                                            <p:fltVal val="0"/>
                                          </p:val>
                                        </p:tav>
                                        <p:tav tm="100000">
                                          <p:val>
                                            <p:strVal val="#ppt_h"/>
                                          </p:val>
                                        </p:tav>
                                      </p:tavLst>
                                    </p:anim>
                                    <p:anim calcmode="lin" valueType="num">
                                      <p:cBhvr>
                                        <p:cTn id="29" dur="1000" fill="hold"/>
                                        <p:tgtEl>
                                          <p:spTgt spid="40967"/>
                                        </p:tgtEl>
                                        <p:attrNameLst>
                                          <p:attrName>style.rotation</p:attrName>
                                        </p:attrNameLst>
                                      </p:cBhvr>
                                      <p:tavLst>
                                        <p:tav tm="0">
                                          <p:val>
                                            <p:fltVal val="90"/>
                                          </p:val>
                                        </p:tav>
                                        <p:tav tm="100000">
                                          <p:val>
                                            <p:fltVal val="0"/>
                                          </p:val>
                                        </p:tav>
                                      </p:tavLst>
                                    </p:anim>
                                    <p:animEffect transition="in" filter="fade">
                                      <p:cBhvr>
                                        <p:cTn id="30" dur="1000"/>
                                        <p:tgtEl>
                                          <p:spTgt spid="4096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iterate type="lt">
                                    <p:tmPct val="5000"/>
                                  </p:iterate>
                                  <p:childTnLst>
                                    <p:set>
                                      <p:cBhvr>
                                        <p:cTn id="34" dur="1" fill="hold">
                                          <p:stCondLst>
                                            <p:cond delay="0"/>
                                          </p:stCondLst>
                                        </p:cTn>
                                        <p:tgtEl>
                                          <p:spTgt spid="40968"/>
                                        </p:tgtEl>
                                        <p:attrNameLst>
                                          <p:attrName>style.visibility</p:attrName>
                                        </p:attrNameLst>
                                      </p:cBhvr>
                                      <p:to>
                                        <p:strVal val="visible"/>
                                      </p:to>
                                    </p:set>
                                    <p:anim calcmode="lin" valueType="num">
                                      <p:cBhvr>
                                        <p:cTn id="35" dur="1000" fill="hold"/>
                                        <p:tgtEl>
                                          <p:spTgt spid="40968"/>
                                        </p:tgtEl>
                                        <p:attrNameLst>
                                          <p:attrName>ppt_w</p:attrName>
                                        </p:attrNameLst>
                                      </p:cBhvr>
                                      <p:tavLst>
                                        <p:tav tm="0">
                                          <p:val>
                                            <p:fltVal val="0"/>
                                          </p:val>
                                        </p:tav>
                                        <p:tav tm="100000">
                                          <p:val>
                                            <p:strVal val="#ppt_w"/>
                                          </p:val>
                                        </p:tav>
                                      </p:tavLst>
                                    </p:anim>
                                    <p:anim calcmode="lin" valueType="num">
                                      <p:cBhvr>
                                        <p:cTn id="36" dur="1000" fill="hold"/>
                                        <p:tgtEl>
                                          <p:spTgt spid="40968"/>
                                        </p:tgtEl>
                                        <p:attrNameLst>
                                          <p:attrName>ppt_h</p:attrName>
                                        </p:attrNameLst>
                                      </p:cBhvr>
                                      <p:tavLst>
                                        <p:tav tm="0">
                                          <p:val>
                                            <p:fltVal val="0"/>
                                          </p:val>
                                        </p:tav>
                                        <p:tav tm="100000">
                                          <p:val>
                                            <p:strVal val="#ppt_h"/>
                                          </p:val>
                                        </p:tav>
                                      </p:tavLst>
                                    </p:anim>
                                    <p:anim calcmode="lin" valueType="num">
                                      <p:cBhvr>
                                        <p:cTn id="37" dur="1000" fill="hold"/>
                                        <p:tgtEl>
                                          <p:spTgt spid="40968"/>
                                        </p:tgtEl>
                                        <p:attrNameLst>
                                          <p:attrName>style.rotation</p:attrName>
                                        </p:attrNameLst>
                                      </p:cBhvr>
                                      <p:tavLst>
                                        <p:tav tm="0">
                                          <p:val>
                                            <p:fltVal val="90"/>
                                          </p:val>
                                        </p:tav>
                                        <p:tav tm="100000">
                                          <p:val>
                                            <p:fltVal val="0"/>
                                          </p:val>
                                        </p:tav>
                                      </p:tavLst>
                                    </p:anim>
                                    <p:animEffect transition="in" filter="fade">
                                      <p:cBhvr>
                                        <p:cTn id="38" dur="1000"/>
                                        <p:tgtEl>
                                          <p:spTgt spid="40968"/>
                                        </p:tgtEl>
                                      </p:cBhvr>
                                    </p:animEffect>
                                  </p:childTnLst>
                                </p:cTn>
                              </p:par>
                              <p:par>
                                <p:cTn id="39" presetID="31" presetClass="entr" presetSubtype="0" fill="hold" grpId="0" nodeType="withEffect">
                                  <p:stCondLst>
                                    <p:cond delay="0"/>
                                  </p:stCondLst>
                                  <p:iterate type="lt">
                                    <p:tmPct val="5000"/>
                                  </p:iterate>
                                  <p:childTnLst>
                                    <p:set>
                                      <p:cBhvr>
                                        <p:cTn id="40" dur="1" fill="hold">
                                          <p:stCondLst>
                                            <p:cond delay="0"/>
                                          </p:stCondLst>
                                        </p:cTn>
                                        <p:tgtEl>
                                          <p:spTgt spid="40969"/>
                                        </p:tgtEl>
                                        <p:attrNameLst>
                                          <p:attrName>style.visibility</p:attrName>
                                        </p:attrNameLst>
                                      </p:cBhvr>
                                      <p:to>
                                        <p:strVal val="visible"/>
                                      </p:to>
                                    </p:set>
                                    <p:anim calcmode="lin" valueType="num">
                                      <p:cBhvr>
                                        <p:cTn id="41" dur="1000" fill="hold"/>
                                        <p:tgtEl>
                                          <p:spTgt spid="40969"/>
                                        </p:tgtEl>
                                        <p:attrNameLst>
                                          <p:attrName>ppt_w</p:attrName>
                                        </p:attrNameLst>
                                      </p:cBhvr>
                                      <p:tavLst>
                                        <p:tav tm="0">
                                          <p:val>
                                            <p:fltVal val="0"/>
                                          </p:val>
                                        </p:tav>
                                        <p:tav tm="100000">
                                          <p:val>
                                            <p:strVal val="#ppt_w"/>
                                          </p:val>
                                        </p:tav>
                                      </p:tavLst>
                                    </p:anim>
                                    <p:anim calcmode="lin" valueType="num">
                                      <p:cBhvr>
                                        <p:cTn id="42" dur="1000" fill="hold"/>
                                        <p:tgtEl>
                                          <p:spTgt spid="40969"/>
                                        </p:tgtEl>
                                        <p:attrNameLst>
                                          <p:attrName>ppt_h</p:attrName>
                                        </p:attrNameLst>
                                      </p:cBhvr>
                                      <p:tavLst>
                                        <p:tav tm="0">
                                          <p:val>
                                            <p:fltVal val="0"/>
                                          </p:val>
                                        </p:tav>
                                        <p:tav tm="100000">
                                          <p:val>
                                            <p:strVal val="#ppt_h"/>
                                          </p:val>
                                        </p:tav>
                                      </p:tavLst>
                                    </p:anim>
                                    <p:anim calcmode="lin" valueType="num">
                                      <p:cBhvr>
                                        <p:cTn id="43" dur="1000" fill="hold"/>
                                        <p:tgtEl>
                                          <p:spTgt spid="40969"/>
                                        </p:tgtEl>
                                        <p:attrNameLst>
                                          <p:attrName>style.rotation</p:attrName>
                                        </p:attrNameLst>
                                      </p:cBhvr>
                                      <p:tavLst>
                                        <p:tav tm="0">
                                          <p:val>
                                            <p:fltVal val="90"/>
                                          </p:val>
                                        </p:tav>
                                        <p:tav tm="100000">
                                          <p:val>
                                            <p:fltVal val="0"/>
                                          </p:val>
                                        </p:tav>
                                      </p:tavLst>
                                    </p:anim>
                                    <p:animEffect transition="in" filter="fade">
                                      <p:cBhvr>
                                        <p:cTn id="44" dur="1000"/>
                                        <p:tgtEl>
                                          <p:spTgt spid="40969"/>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iterate type="lt">
                                    <p:tmPct val="5000"/>
                                  </p:iterate>
                                  <p:childTnLst>
                                    <p:set>
                                      <p:cBhvr>
                                        <p:cTn id="48" dur="1" fill="hold">
                                          <p:stCondLst>
                                            <p:cond delay="0"/>
                                          </p:stCondLst>
                                        </p:cTn>
                                        <p:tgtEl>
                                          <p:spTgt spid="40970"/>
                                        </p:tgtEl>
                                        <p:attrNameLst>
                                          <p:attrName>style.visibility</p:attrName>
                                        </p:attrNameLst>
                                      </p:cBhvr>
                                      <p:to>
                                        <p:strVal val="visible"/>
                                      </p:to>
                                    </p:set>
                                    <p:anim calcmode="lin" valueType="num">
                                      <p:cBhvr>
                                        <p:cTn id="49" dur="1000" fill="hold"/>
                                        <p:tgtEl>
                                          <p:spTgt spid="40970"/>
                                        </p:tgtEl>
                                        <p:attrNameLst>
                                          <p:attrName>ppt_w</p:attrName>
                                        </p:attrNameLst>
                                      </p:cBhvr>
                                      <p:tavLst>
                                        <p:tav tm="0">
                                          <p:val>
                                            <p:fltVal val="0"/>
                                          </p:val>
                                        </p:tav>
                                        <p:tav tm="100000">
                                          <p:val>
                                            <p:strVal val="#ppt_w"/>
                                          </p:val>
                                        </p:tav>
                                      </p:tavLst>
                                    </p:anim>
                                    <p:anim calcmode="lin" valueType="num">
                                      <p:cBhvr>
                                        <p:cTn id="50" dur="1000" fill="hold"/>
                                        <p:tgtEl>
                                          <p:spTgt spid="40970"/>
                                        </p:tgtEl>
                                        <p:attrNameLst>
                                          <p:attrName>ppt_h</p:attrName>
                                        </p:attrNameLst>
                                      </p:cBhvr>
                                      <p:tavLst>
                                        <p:tav tm="0">
                                          <p:val>
                                            <p:fltVal val="0"/>
                                          </p:val>
                                        </p:tav>
                                        <p:tav tm="100000">
                                          <p:val>
                                            <p:strVal val="#ppt_h"/>
                                          </p:val>
                                        </p:tav>
                                      </p:tavLst>
                                    </p:anim>
                                    <p:anim calcmode="lin" valueType="num">
                                      <p:cBhvr>
                                        <p:cTn id="51" dur="1000" fill="hold"/>
                                        <p:tgtEl>
                                          <p:spTgt spid="40970"/>
                                        </p:tgtEl>
                                        <p:attrNameLst>
                                          <p:attrName>style.rotation</p:attrName>
                                        </p:attrNameLst>
                                      </p:cBhvr>
                                      <p:tavLst>
                                        <p:tav tm="0">
                                          <p:val>
                                            <p:fltVal val="90"/>
                                          </p:val>
                                        </p:tav>
                                        <p:tav tm="100000">
                                          <p:val>
                                            <p:fltVal val="0"/>
                                          </p:val>
                                        </p:tav>
                                      </p:tavLst>
                                    </p:anim>
                                    <p:animEffect transition="in" filter="fade">
                                      <p:cBhvr>
                                        <p:cTn id="52" dur="1000"/>
                                        <p:tgtEl>
                                          <p:spTgt spid="40970"/>
                                        </p:tgtEl>
                                      </p:cBhvr>
                                    </p:animEffect>
                                  </p:childTnLst>
                                </p:cTn>
                              </p:par>
                              <p:par>
                                <p:cTn id="53" presetID="31" presetClass="entr" presetSubtype="0" fill="hold" grpId="0" nodeType="withEffect">
                                  <p:stCondLst>
                                    <p:cond delay="0"/>
                                  </p:stCondLst>
                                  <p:iterate type="lt">
                                    <p:tmPct val="5000"/>
                                  </p:iterate>
                                  <p:childTnLst>
                                    <p:set>
                                      <p:cBhvr>
                                        <p:cTn id="54" dur="1" fill="hold">
                                          <p:stCondLst>
                                            <p:cond delay="0"/>
                                          </p:stCondLst>
                                        </p:cTn>
                                        <p:tgtEl>
                                          <p:spTgt spid="40971"/>
                                        </p:tgtEl>
                                        <p:attrNameLst>
                                          <p:attrName>style.visibility</p:attrName>
                                        </p:attrNameLst>
                                      </p:cBhvr>
                                      <p:to>
                                        <p:strVal val="visible"/>
                                      </p:to>
                                    </p:set>
                                    <p:anim calcmode="lin" valueType="num">
                                      <p:cBhvr>
                                        <p:cTn id="55" dur="1000" fill="hold"/>
                                        <p:tgtEl>
                                          <p:spTgt spid="40971"/>
                                        </p:tgtEl>
                                        <p:attrNameLst>
                                          <p:attrName>ppt_w</p:attrName>
                                        </p:attrNameLst>
                                      </p:cBhvr>
                                      <p:tavLst>
                                        <p:tav tm="0">
                                          <p:val>
                                            <p:fltVal val="0"/>
                                          </p:val>
                                        </p:tav>
                                        <p:tav tm="100000">
                                          <p:val>
                                            <p:strVal val="#ppt_w"/>
                                          </p:val>
                                        </p:tav>
                                      </p:tavLst>
                                    </p:anim>
                                    <p:anim calcmode="lin" valueType="num">
                                      <p:cBhvr>
                                        <p:cTn id="56" dur="1000" fill="hold"/>
                                        <p:tgtEl>
                                          <p:spTgt spid="40971"/>
                                        </p:tgtEl>
                                        <p:attrNameLst>
                                          <p:attrName>ppt_h</p:attrName>
                                        </p:attrNameLst>
                                      </p:cBhvr>
                                      <p:tavLst>
                                        <p:tav tm="0">
                                          <p:val>
                                            <p:fltVal val="0"/>
                                          </p:val>
                                        </p:tav>
                                        <p:tav tm="100000">
                                          <p:val>
                                            <p:strVal val="#ppt_h"/>
                                          </p:val>
                                        </p:tav>
                                      </p:tavLst>
                                    </p:anim>
                                    <p:anim calcmode="lin" valueType="num">
                                      <p:cBhvr>
                                        <p:cTn id="57" dur="1000" fill="hold"/>
                                        <p:tgtEl>
                                          <p:spTgt spid="40971"/>
                                        </p:tgtEl>
                                        <p:attrNameLst>
                                          <p:attrName>style.rotation</p:attrName>
                                        </p:attrNameLst>
                                      </p:cBhvr>
                                      <p:tavLst>
                                        <p:tav tm="0">
                                          <p:val>
                                            <p:fltVal val="90"/>
                                          </p:val>
                                        </p:tav>
                                        <p:tav tm="100000">
                                          <p:val>
                                            <p:fltVal val="0"/>
                                          </p:val>
                                        </p:tav>
                                      </p:tavLst>
                                    </p:anim>
                                    <p:animEffect transition="in" filter="fade">
                                      <p:cBhvr>
                                        <p:cTn id="58" dur="10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40967" grpId="0"/>
      <p:bldP spid="40969" grpId="0"/>
      <p:bldP spid="4097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300" name="Picture 4" descr="phz1260326912"/>
          <p:cNvPicPr>
            <a:picLocks noChangeAspect="1" noChangeArrowheads="1"/>
          </p:cNvPicPr>
          <p:nvPr/>
        </p:nvPicPr>
        <p:blipFill>
          <a:blip r:embed="rId2"/>
          <a:srcRect/>
          <a:stretch>
            <a:fillRect/>
          </a:stretch>
        </p:blipFill>
        <p:spPr bwMode="auto">
          <a:xfrm>
            <a:off x="822960" y="1698907"/>
            <a:ext cx="5040630" cy="4710606"/>
          </a:xfrm>
          <a:prstGeom prst="rect">
            <a:avLst/>
          </a:prstGeom>
          <a:noFill/>
          <a:ln w="9525">
            <a:noFill/>
            <a:miter lim="800000"/>
            <a:headEnd/>
            <a:tailEnd/>
          </a:ln>
        </p:spPr>
      </p:pic>
      <p:sp>
        <p:nvSpPr>
          <p:cNvPr id="55301" name="Rectangle 5"/>
          <p:cNvSpPr>
            <a:spLocks noGrp="1" noChangeArrowheads="1"/>
          </p:cNvSpPr>
          <p:nvPr>
            <p:ph type="title"/>
          </p:nvPr>
        </p:nvSpPr>
        <p:spPr>
          <a:xfrm>
            <a:off x="1337310" y="6409514"/>
            <a:ext cx="3086100" cy="540561"/>
          </a:xfrm>
        </p:spPr>
        <p:txBody>
          <a:bodyPr/>
          <a:lstStyle/>
          <a:p>
            <a:pPr eaLnBrk="1" hangingPunct="1"/>
            <a:r>
              <a:rPr lang="en-US" sz="3400" b="1" smtClean="0">
                <a:solidFill>
                  <a:schemeClr val="accent2"/>
                </a:solidFill>
                <a:latin typeface="Times New Roman" pitchFamily="18" charset="0"/>
              </a:rPr>
              <a:t>Hoa Lay-ơn</a:t>
            </a:r>
          </a:p>
        </p:txBody>
      </p:sp>
      <p:pic>
        <p:nvPicPr>
          <p:cNvPr id="55307" name="Picture 11" descr="images1903583_image010"/>
          <p:cNvPicPr>
            <a:picLocks noChangeAspect="1" noChangeArrowheads="1"/>
          </p:cNvPicPr>
          <p:nvPr/>
        </p:nvPicPr>
        <p:blipFill>
          <a:blip r:embed="rId3"/>
          <a:srcRect/>
          <a:stretch>
            <a:fillRect/>
          </a:stretch>
        </p:blipFill>
        <p:spPr bwMode="auto">
          <a:xfrm>
            <a:off x="6583680" y="1698907"/>
            <a:ext cx="4699874" cy="4633383"/>
          </a:xfrm>
          <a:prstGeom prst="rect">
            <a:avLst/>
          </a:prstGeom>
          <a:noFill/>
          <a:ln w="9525">
            <a:noFill/>
            <a:miter lim="800000"/>
            <a:headEnd/>
            <a:tailEnd/>
          </a:ln>
        </p:spPr>
      </p:pic>
      <p:sp>
        <p:nvSpPr>
          <p:cNvPr id="55308" name="Rectangle 12"/>
          <p:cNvSpPr>
            <a:spLocks noChangeArrowheads="1"/>
          </p:cNvSpPr>
          <p:nvPr/>
        </p:nvSpPr>
        <p:spPr bwMode="auto">
          <a:xfrm>
            <a:off x="6789420" y="6409514"/>
            <a:ext cx="4320540" cy="540561"/>
          </a:xfrm>
          <a:prstGeom prst="rect">
            <a:avLst/>
          </a:prstGeom>
          <a:noFill/>
          <a:ln w="9525">
            <a:noFill/>
            <a:miter lim="800000"/>
            <a:headEnd/>
            <a:tailEnd/>
          </a:ln>
        </p:spPr>
        <p:txBody>
          <a:bodyPr lIns="110249" tIns="55125" rIns="110249" bIns="55125" anchor="ctr"/>
          <a:lstStyle/>
          <a:p>
            <a:pPr algn="ctr"/>
            <a:r>
              <a:rPr lang="en-US" sz="3400" b="1">
                <a:solidFill>
                  <a:schemeClr val="accent2"/>
                </a:solidFill>
              </a:rPr>
              <a:t>Hoa Mi-mô-da</a:t>
            </a:r>
          </a:p>
        </p:txBody>
      </p:sp>
      <p:sp>
        <p:nvSpPr>
          <p:cNvPr id="45063" name="Rectangle 7"/>
          <p:cNvSpPr>
            <a:spLocks noChangeArrowheads="1"/>
          </p:cNvSpPr>
          <p:nvPr/>
        </p:nvSpPr>
        <p:spPr bwMode="auto">
          <a:xfrm>
            <a:off x="720090" y="772230"/>
            <a:ext cx="8846820" cy="926677"/>
          </a:xfrm>
          <a:prstGeom prst="rect">
            <a:avLst/>
          </a:prstGeom>
          <a:noFill/>
          <a:ln w="9525">
            <a:noFill/>
            <a:miter lim="800000"/>
            <a:headEnd/>
            <a:tailEnd/>
          </a:ln>
        </p:spPr>
        <p:txBody>
          <a:bodyPr lIns="110249" tIns="55125" rIns="110249" bIns="55125" anchor="ctr"/>
          <a:lstStyle/>
          <a:p>
            <a:pPr>
              <a:buFontTx/>
              <a:buChar char="•"/>
            </a:pPr>
            <a:r>
              <a:rPr lang="en-US" sz="3400" b="1">
                <a:solidFill>
                  <a:schemeClr val="accent2"/>
                </a:solidFill>
              </a:rPr>
              <a:t>  </a:t>
            </a:r>
            <a:r>
              <a:rPr lang="en-US" sz="3400" b="1" u="sng">
                <a:solidFill>
                  <a:schemeClr val="accent2"/>
                </a:solidFill>
              </a:rPr>
              <a:t>Hoa Đà Lạt</a:t>
            </a:r>
            <a:r>
              <a:rPr lang="en-US" sz="3400" b="1">
                <a:solidFill>
                  <a:schemeClr val="accent2"/>
                </a:solidFill>
              </a:rPr>
              <a:t>:</a:t>
            </a:r>
          </a:p>
        </p:txBody>
      </p:sp>
      <p:sp>
        <p:nvSpPr>
          <p:cNvPr id="45064" name="Rectangle 8"/>
          <p:cNvSpPr>
            <a:spLocks noChangeArrowheads="1"/>
          </p:cNvSpPr>
          <p:nvPr/>
        </p:nvSpPr>
        <p:spPr bwMode="auto">
          <a:xfrm>
            <a:off x="617220" y="231670"/>
            <a:ext cx="11109960" cy="571129"/>
          </a:xfrm>
          <a:prstGeom prst="rect">
            <a:avLst/>
          </a:prstGeom>
          <a:noFill/>
          <a:ln w="9525">
            <a:noFill/>
            <a:miter lim="800000"/>
            <a:headEnd/>
            <a:tailEnd/>
          </a:ln>
        </p:spPr>
        <p:txBody>
          <a:bodyPr lIns="110249" tIns="55125" rIns="110249" bIns="55125" anchor="ctr"/>
          <a:lstStyle/>
          <a:p>
            <a:endParaRPr lang="en-US" sz="3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nodePh="1">
                                  <p:stCondLst>
                                    <p:cond delay="0"/>
                                  </p:stCondLst>
                                  <p:endCondLst>
                                    <p:cond evt="begin" delay="0">
                                      <p:tn val="5"/>
                                    </p:cond>
                                  </p:endCondLst>
                                  <p:childTnLst>
                                    <p:set>
                                      <p:cBhvr>
                                        <p:cTn id="6" dur="1" fill="hold">
                                          <p:stCondLst>
                                            <p:cond delay="0"/>
                                          </p:stCondLst>
                                        </p:cTn>
                                        <p:tgtEl>
                                          <p:spTgt spid="45064"/>
                                        </p:tgtEl>
                                        <p:attrNameLst>
                                          <p:attrName>style.visibility</p:attrName>
                                        </p:attrNameLst>
                                      </p:cBhvr>
                                      <p:to>
                                        <p:strVal val="visible"/>
                                      </p:to>
                                    </p:set>
                                    <p:anim calcmode="lin" valueType="num">
                                      <p:cBhvr>
                                        <p:cTn id="7" dur="500" decel="50000" fill="hold">
                                          <p:stCondLst>
                                            <p:cond delay="0"/>
                                          </p:stCondLst>
                                        </p:cTn>
                                        <p:tgtEl>
                                          <p:spTgt spid="4506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506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5064"/>
                                        </p:tgtEl>
                                        <p:attrNameLst>
                                          <p:attrName>ppt_w</p:attrName>
                                        </p:attrNameLst>
                                      </p:cBhvr>
                                      <p:tavLst>
                                        <p:tav tm="0">
                                          <p:val>
                                            <p:strVal val="#ppt_w*.05"/>
                                          </p:val>
                                        </p:tav>
                                        <p:tav tm="100000">
                                          <p:val>
                                            <p:strVal val="#ppt_w"/>
                                          </p:val>
                                        </p:tav>
                                      </p:tavLst>
                                    </p:anim>
                                    <p:anim calcmode="lin" valueType="num">
                                      <p:cBhvr>
                                        <p:cTn id="10" dur="1000" fill="hold"/>
                                        <p:tgtEl>
                                          <p:spTgt spid="4506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506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506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506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506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45063"/>
                                        </p:tgtEl>
                                        <p:attrNameLst>
                                          <p:attrName>style.visibility</p:attrName>
                                        </p:attrNameLst>
                                      </p:cBhvr>
                                      <p:to>
                                        <p:strVal val="visible"/>
                                      </p:to>
                                    </p:set>
                                    <p:anim calcmode="lin" valueType="num">
                                      <p:cBhvr>
                                        <p:cTn id="17" dur="500" decel="50000" fill="hold">
                                          <p:stCondLst>
                                            <p:cond delay="0"/>
                                          </p:stCondLst>
                                        </p:cTn>
                                        <p:tgtEl>
                                          <p:spTgt spid="4506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506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5063"/>
                                        </p:tgtEl>
                                        <p:attrNameLst>
                                          <p:attrName>ppt_w</p:attrName>
                                        </p:attrNameLst>
                                      </p:cBhvr>
                                      <p:tavLst>
                                        <p:tav tm="0">
                                          <p:val>
                                            <p:strVal val="#ppt_w*.05"/>
                                          </p:val>
                                        </p:tav>
                                        <p:tav tm="100000">
                                          <p:val>
                                            <p:strVal val="#ppt_w"/>
                                          </p:val>
                                        </p:tav>
                                      </p:tavLst>
                                    </p:anim>
                                    <p:anim calcmode="lin" valueType="num">
                                      <p:cBhvr>
                                        <p:cTn id="20" dur="1000" fill="hold"/>
                                        <p:tgtEl>
                                          <p:spTgt spid="4506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506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506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506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5063"/>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iterate type="lt">
                                    <p:tmPct val="5000"/>
                                  </p:iterate>
                                  <p:childTnLst>
                                    <p:set>
                                      <p:cBhvr>
                                        <p:cTn id="28" dur="1" fill="hold">
                                          <p:stCondLst>
                                            <p:cond delay="0"/>
                                          </p:stCondLst>
                                        </p:cTn>
                                        <p:tgtEl>
                                          <p:spTgt spid="55300"/>
                                        </p:tgtEl>
                                        <p:attrNameLst>
                                          <p:attrName>style.visibility</p:attrName>
                                        </p:attrNameLst>
                                      </p:cBhvr>
                                      <p:to>
                                        <p:strVal val="visible"/>
                                      </p:to>
                                    </p:set>
                                    <p:anim calcmode="lin" valueType="num">
                                      <p:cBhvr>
                                        <p:cTn id="29" dur="1000" fill="hold"/>
                                        <p:tgtEl>
                                          <p:spTgt spid="55300"/>
                                        </p:tgtEl>
                                        <p:attrNameLst>
                                          <p:attrName>ppt_w</p:attrName>
                                        </p:attrNameLst>
                                      </p:cBhvr>
                                      <p:tavLst>
                                        <p:tav tm="0">
                                          <p:val>
                                            <p:fltVal val="0"/>
                                          </p:val>
                                        </p:tav>
                                        <p:tav tm="100000">
                                          <p:val>
                                            <p:strVal val="#ppt_w"/>
                                          </p:val>
                                        </p:tav>
                                      </p:tavLst>
                                    </p:anim>
                                    <p:anim calcmode="lin" valueType="num">
                                      <p:cBhvr>
                                        <p:cTn id="30" dur="1000" fill="hold"/>
                                        <p:tgtEl>
                                          <p:spTgt spid="55300"/>
                                        </p:tgtEl>
                                        <p:attrNameLst>
                                          <p:attrName>ppt_h</p:attrName>
                                        </p:attrNameLst>
                                      </p:cBhvr>
                                      <p:tavLst>
                                        <p:tav tm="0">
                                          <p:val>
                                            <p:fltVal val="0"/>
                                          </p:val>
                                        </p:tav>
                                        <p:tav tm="100000">
                                          <p:val>
                                            <p:strVal val="#ppt_h"/>
                                          </p:val>
                                        </p:tav>
                                      </p:tavLst>
                                    </p:anim>
                                    <p:anim calcmode="lin" valueType="num">
                                      <p:cBhvr>
                                        <p:cTn id="31" dur="1000" fill="hold"/>
                                        <p:tgtEl>
                                          <p:spTgt spid="55300"/>
                                        </p:tgtEl>
                                        <p:attrNameLst>
                                          <p:attrName>style.rotation</p:attrName>
                                        </p:attrNameLst>
                                      </p:cBhvr>
                                      <p:tavLst>
                                        <p:tav tm="0">
                                          <p:val>
                                            <p:fltVal val="90"/>
                                          </p:val>
                                        </p:tav>
                                        <p:tav tm="100000">
                                          <p:val>
                                            <p:fltVal val="0"/>
                                          </p:val>
                                        </p:tav>
                                      </p:tavLst>
                                    </p:anim>
                                    <p:animEffect transition="in" filter="fade">
                                      <p:cBhvr>
                                        <p:cTn id="32" dur="1000"/>
                                        <p:tgtEl>
                                          <p:spTgt spid="55300"/>
                                        </p:tgtEl>
                                      </p:cBhvr>
                                    </p:animEffect>
                                  </p:childTnLst>
                                </p:cTn>
                              </p:par>
                              <p:par>
                                <p:cTn id="33" presetID="31" presetClass="entr" presetSubtype="0" fill="hold" grpId="0" nodeType="withEffect">
                                  <p:stCondLst>
                                    <p:cond delay="0"/>
                                  </p:stCondLst>
                                  <p:iterate type="lt">
                                    <p:tmPct val="5000"/>
                                  </p:iterate>
                                  <p:childTnLst>
                                    <p:set>
                                      <p:cBhvr>
                                        <p:cTn id="34" dur="1" fill="hold">
                                          <p:stCondLst>
                                            <p:cond delay="0"/>
                                          </p:stCondLst>
                                        </p:cTn>
                                        <p:tgtEl>
                                          <p:spTgt spid="55301"/>
                                        </p:tgtEl>
                                        <p:attrNameLst>
                                          <p:attrName>style.visibility</p:attrName>
                                        </p:attrNameLst>
                                      </p:cBhvr>
                                      <p:to>
                                        <p:strVal val="visible"/>
                                      </p:to>
                                    </p:set>
                                    <p:anim calcmode="lin" valueType="num">
                                      <p:cBhvr>
                                        <p:cTn id="35" dur="1000" fill="hold"/>
                                        <p:tgtEl>
                                          <p:spTgt spid="55301"/>
                                        </p:tgtEl>
                                        <p:attrNameLst>
                                          <p:attrName>ppt_w</p:attrName>
                                        </p:attrNameLst>
                                      </p:cBhvr>
                                      <p:tavLst>
                                        <p:tav tm="0">
                                          <p:val>
                                            <p:fltVal val="0"/>
                                          </p:val>
                                        </p:tav>
                                        <p:tav tm="100000">
                                          <p:val>
                                            <p:strVal val="#ppt_w"/>
                                          </p:val>
                                        </p:tav>
                                      </p:tavLst>
                                    </p:anim>
                                    <p:anim calcmode="lin" valueType="num">
                                      <p:cBhvr>
                                        <p:cTn id="36" dur="1000" fill="hold"/>
                                        <p:tgtEl>
                                          <p:spTgt spid="55301"/>
                                        </p:tgtEl>
                                        <p:attrNameLst>
                                          <p:attrName>ppt_h</p:attrName>
                                        </p:attrNameLst>
                                      </p:cBhvr>
                                      <p:tavLst>
                                        <p:tav tm="0">
                                          <p:val>
                                            <p:fltVal val="0"/>
                                          </p:val>
                                        </p:tav>
                                        <p:tav tm="100000">
                                          <p:val>
                                            <p:strVal val="#ppt_h"/>
                                          </p:val>
                                        </p:tav>
                                      </p:tavLst>
                                    </p:anim>
                                    <p:anim calcmode="lin" valueType="num">
                                      <p:cBhvr>
                                        <p:cTn id="37" dur="1000" fill="hold"/>
                                        <p:tgtEl>
                                          <p:spTgt spid="55301"/>
                                        </p:tgtEl>
                                        <p:attrNameLst>
                                          <p:attrName>style.rotation</p:attrName>
                                        </p:attrNameLst>
                                      </p:cBhvr>
                                      <p:tavLst>
                                        <p:tav tm="0">
                                          <p:val>
                                            <p:fltVal val="90"/>
                                          </p:val>
                                        </p:tav>
                                        <p:tav tm="100000">
                                          <p:val>
                                            <p:fltVal val="0"/>
                                          </p:val>
                                        </p:tav>
                                      </p:tavLst>
                                    </p:anim>
                                    <p:animEffect transition="in" filter="fade">
                                      <p:cBhvr>
                                        <p:cTn id="38" dur="1000"/>
                                        <p:tgtEl>
                                          <p:spTgt spid="55301"/>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iterate type="lt">
                                    <p:tmPct val="5000"/>
                                  </p:iterate>
                                  <p:childTnLst>
                                    <p:set>
                                      <p:cBhvr>
                                        <p:cTn id="42" dur="1" fill="hold">
                                          <p:stCondLst>
                                            <p:cond delay="0"/>
                                          </p:stCondLst>
                                        </p:cTn>
                                        <p:tgtEl>
                                          <p:spTgt spid="55307"/>
                                        </p:tgtEl>
                                        <p:attrNameLst>
                                          <p:attrName>style.visibility</p:attrName>
                                        </p:attrNameLst>
                                      </p:cBhvr>
                                      <p:to>
                                        <p:strVal val="visible"/>
                                      </p:to>
                                    </p:set>
                                    <p:anim calcmode="lin" valueType="num">
                                      <p:cBhvr>
                                        <p:cTn id="43" dur="1000" fill="hold"/>
                                        <p:tgtEl>
                                          <p:spTgt spid="55307"/>
                                        </p:tgtEl>
                                        <p:attrNameLst>
                                          <p:attrName>ppt_w</p:attrName>
                                        </p:attrNameLst>
                                      </p:cBhvr>
                                      <p:tavLst>
                                        <p:tav tm="0">
                                          <p:val>
                                            <p:fltVal val="0"/>
                                          </p:val>
                                        </p:tav>
                                        <p:tav tm="100000">
                                          <p:val>
                                            <p:strVal val="#ppt_w"/>
                                          </p:val>
                                        </p:tav>
                                      </p:tavLst>
                                    </p:anim>
                                    <p:anim calcmode="lin" valueType="num">
                                      <p:cBhvr>
                                        <p:cTn id="44" dur="1000" fill="hold"/>
                                        <p:tgtEl>
                                          <p:spTgt spid="55307"/>
                                        </p:tgtEl>
                                        <p:attrNameLst>
                                          <p:attrName>ppt_h</p:attrName>
                                        </p:attrNameLst>
                                      </p:cBhvr>
                                      <p:tavLst>
                                        <p:tav tm="0">
                                          <p:val>
                                            <p:fltVal val="0"/>
                                          </p:val>
                                        </p:tav>
                                        <p:tav tm="100000">
                                          <p:val>
                                            <p:strVal val="#ppt_h"/>
                                          </p:val>
                                        </p:tav>
                                      </p:tavLst>
                                    </p:anim>
                                    <p:anim calcmode="lin" valueType="num">
                                      <p:cBhvr>
                                        <p:cTn id="45" dur="1000" fill="hold"/>
                                        <p:tgtEl>
                                          <p:spTgt spid="55307"/>
                                        </p:tgtEl>
                                        <p:attrNameLst>
                                          <p:attrName>style.rotation</p:attrName>
                                        </p:attrNameLst>
                                      </p:cBhvr>
                                      <p:tavLst>
                                        <p:tav tm="0">
                                          <p:val>
                                            <p:fltVal val="90"/>
                                          </p:val>
                                        </p:tav>
                                        <p:tav tm="100000">
                                          <p:val>
                                            <p:fltVal val="0"/>
                                          </p:val>
                                        </p:tav>
                                      </p:tavLst>
                                    </p:anim>
                                    <p:animEffect transition="in" filter="fade">
                                      <p:cBhvr>
                                        <p:cTn id="46" dur="1000"/>
                                        <p:tgtEl>
                                          <p:spTgt spid="55307"/>
                                        </p:tgtEl>
                                      </p:cBhvr>
                                    </p:animEffect>
                                  </p:childTnLst>
                                </p:cTn>
                              </p:par>
                              <p:par>
                                <p:cTn id="47" presetID="31" presetClass="entr" presetSubtype="0" fill="hold" grpId="0" nodeType="withEffect">
                                  <p:stCondLst>
                                    <p:cond delay="0"/>
                                  </p:stCondLst>
                                  <p:iterate type="lt">
                                    <p:tmPct val="5000"/>
                                  </p:iterate>
                                  <p:childTnLst>
                                    <p:set>
                                      <p:cBhvr>
                                        <p:cTn id="48" dur="1" fill="hold">
                                          <p:stCondLst>
                                            <p:cond delay="0"/>
                                          </p:stCondLst>
                                        </p:cTn>
                                        <p:tgtEl>
                                          <p:spTgt spid="55308"/>
                                        </p:tgtEl>
                                        <p:attrNameLst>
                                          <p:attrName>style.visibility</p:attrName>
                                        </p:attrNameLst>
                                      </p:cBhvr>
                                      <p:to>
                                        <p:strVal val="visible"/>
                                      </p:to>
                                    </p:set>
                                    <p:anim calcmode="lin" valueType="num">
                                      <p:cBhvr>
                                        <p:cTn id="49" dur="1000" fill="hold"/>
                                        <p:tgtEl>
                                          <p:spTgt spid="55308"/>
                                        </p:tgtEl>
                                        <p:attrNameLst>
                                          <p:attrName>ppt_w</p:attrName>
                                        </p:attrNameLst>
                                      </p:cBhvr>
                                      <p:tavLst>
                                        <p:tav tm="0">
                                          <p:val>
                                            <p:fltVal val="0"/>
                                          </p:val>
                                        </p:tav>
                                        <p:tav tm="100000">
                                          <p:val>
                                            <p:strVal val="#ppt_w"/>
                                          </p:val>
                                        </p:tav>
                                      </p:tavLst>
                                    </p:anim>
                                    <p:anim calcmode="lin" valueType="num">
                                      <p:cBhvr>
                                        <p:cTn id="50" dur="1000" fill="hold"/>
                                        <p:tgtEl>
                                          <p:spTgt spid="55308"/>
                                        </p:tgtEl>
                                        <p:attrNameLst>
                                          <p:attrName>ppt_h</p:attrName>
                                        </p:attrNameLst>
                                      </p:cBhvr>
                                      <p:tavLst>
                                        <p:tav tm="0">
                                          <p:val>
                                            <p:fltVal val="0"/>
                                          </p:val>
                                        </p:tav>
                                        <p:tav tm="100000">
                                          <p:val>
                                            <p:strVal val="#ppt_h"/>
                                          </p:val>
                                        </p:tav>
                                      </p:tavLst>
                                    </p:anim>
                                    <p:anim calcmode="lin" valueType="num">
                                      <p:cBhvr>
                                        <p:cTn id="51" dur="1000" fill="hold"/>
                                        <p:tgtEl>
                                          <p:spTgt spid="55308"/>
                                        </p:tgtEl>
                                        <p:attrNameLst>
                                          <p:attrName>style.rotation</p:attrName>
                                        </p:attrNameLst>
                                      </p:cBhvr>
                                      <p:tavLst>
                                        <p:tav tm="0">
                                          <p:val>
                                            <p:fltVal val="90"/>
                                          </p:val>
                                        </p:tav>
                                        <p:tav tm="100000">
                                          <p:val>
                                            <p:fltVal val="0"/>
                                          </p:val>
                                        </p:tav>
                                      </p:tavLst>
                                    </p:anim>
                                    <p:animEffect transition="in" filter="fade">
                                      <p:cBhvr>
                                        <p:cTn id="52" dur="1000"/>
                                        <p:tgtEl>
                                          <p:spTgt spid="55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P spid="55308" grpId="0"/>
      <p:bldP spid="45063" grpId="0"/>
      <p:bldP spid="4506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7" descr="20319115248"/>
          <p:cNvPicPr>
            <a:picLocks noChangeAspect="1" noChangeArrowheads="1"/>
          </p:cNvPicPr>
          <p:nvPr/>
        </p:nvPicPr>
        <p:blipFill>
          <a:blip r:embed="rId2"/>
          <a:srcRect/>
          <a:stretch>
            <a:fillRect/>
          </a:stretch>
        </p:blipFill>
        <p:spPr bwMode="auto">
          <a:xfrm>
            <a:off x="617220" y="231669"/>
            <a:ext cx="4320540" cy="3011699"/>
          </a:xfrm>
          <a:prstGeom prst="rect">
            <a:avLst/>
          </a:prstGeom>
          <a:noFill/>
          <a:ln w="9525">
            <a:noFill/>
            <a:miter lim="800000"/>
            <a:headEnd/>
            <a:tailEnd/>
          </a:ln>
        </p:spPr>
      </p:pic>
      <p:sp>
        <p:nvSpPr>
          <p:cNvPr id="57352" name="Rectangle 8"/>
          <p:cNvSpPr>
            <a:spLocks noGrp="1" noChangeArrowheads="1"/>
          </p:cNvSpPr>
          <p:nvPr>
            <p:ph type="title"/>
          </p:nvPr>
        </p:nvSpPr>
        <p:spPr>
          <a:xfrm>
            <a:off x="514350" y="3243368"/>
            <a:ext cx="2983230" cy="355548"/>
          </a:xfrm>
        </p:spPr>
        <p:txBody>
          <a:bodyPr/>
          <a:lstStyle/>
          <a:p>
            <a:pPr eaLnBrk="1" hangingPunct="1"/>
            <a:r>
              <a:rPr lang="en-US" sz="3400" b="1" smtClean="0">
                <a:solidFill>
                  <a:schemeClr val="accent2"/>
                </a:solidFill>
                <a:latin typeface="Times New Roman" pitchFamily="18" charset="0"/>
              </a:rPr>
              <a:t>Hoa hồng</a:t>
            </a:r>
          </a:p>
        </p:txBody>
      </p:sp>
      <p:pic>
        <p:nvPicPr>
          <p:cNvPr id="22532" name="Picture 9" descr="bgf"/>
          <p:cNvPicPr>
            <a:picLocks noChangeAspect="1" noChangeArrowheads="1"/>
          </p:cNvPicPr>
          <p:nvPr/>
        </p:nvPicPr>
        <p:blipFill>
          <a:blip r:embed="rId3"/>
          <a:srcRect/>
          <a:stretch>
            <a:fillRect/>
          </a:stretch>
        </p:blipFill>
        <p:spPr bwMode="auto">
          <a:xfrm>
            <a:off x="5554980" y="308892"/>
            <a:ext cx="6069330" cy="2857253"/>
          </a:xfrm>
          <a:prstGeom prst="rect">
            <a:avLst/>
          </a:prstGeom>
          <a:noFill/>
          <a:ln w="9525">
            <a:noFill/>
            <a:miter lim="800000"/>
            <a:headEnd/>
            <a:tailEnd/>
          </a:ln>
        </p:spPr>
      </p:pic>
      <p:sp>
        <p:nvSpPr>
          <p:cNvPr id="57354" name="Rectangle 10"/>
          <p:cNvSpPr>
            <a:spLocks noChangeArrowheads="1"/>
          </p:cNvSpPr>
          <p:nvPr/>
        </p:nvSpPr>
        <p:spPr bwMode="auto">
          <a:xfrm>
            <a:off x="3394710" y="6486737"/>
            <a:ext cx="4526280" cy="231669"/>
          </a:xfrm>
          <a:prstGeom prst="rect">
            <a:avLst/>
          </a:prstGeom>
          <a:noFill/>
          <a:ln w="9525">
            <a:noFill/>
            <a:miter lim="800000"/>
            <a:headEnd/>
            <a:tailEnd/>
          </a:ln>
        </p:spPr>
        <p:txBody>
          <a:bodyPr lIns="110249" tIns="55125" rIns="110249" bIns="55125" anchor="ctr"/>
          <a:lstStyle/>
          <a:p>
            <a:pPr algn="ctr"/>
            <a:r>
              <a:rPr lang="en-US" sz="3400" b="1">
                <a:solidFill>
                  <a:schemeClr val="accent2"/>
                </a:solidFill>
              </a:rPr>
              <a:t>Hoa Cẩm tú cầu</a:t>
            </a:r>
          </a:p>
        </p:txBody>
      </p:sp>
      <p:pic>
        <p:nvPicPr>
          <p:cNvPr id="22534" name="Picture 11" descr="images"/>
          <p:cNvPicPr>
            <a:picLocks noChangeAspect="1" noChangeArrowheads="1"/>
          </p:cNvPicPr>
          <p:nvPr/>
        </p:nvPicPr>
        <p:blipFill>
          <a:blip r:embed="rId4"/>
          <a:srcRect/>
          <a:stretch>
            <a:fillRect/>
          </a:stretch>
        </p:blipFill>
        <p:spPr bwMode="auto">
          <a:xfrm>
            <a:off x="2983230" y="3706707"/>
            <a:ext cx="5657850" cy="2561231"/>
          </a:xfrm>
          <a:prstGeom prst="rect">
            <a:avLst/>
          </a:prstGeom>
          <a:noFill/>
          <a:ln w="9525">
            <a:noFill/>
            <a:miter lim="800000"/>
            <a:headEnd/>
            <a:tailEnd/>
          </a:ln>
        </p:spPr>
      </p:pic>
      <p:sp>
        <p:nvSpPr>
          <p:cNvPr id="57356" name="Rectangle 12"/>
          <p:cNvSpPr>
            <a:spLocks noChangeArrowheads="1"/>
          </p:cNvSpPr>
          <p:nvPr/>
        </p:nvSpPr>
        <p:spPr bwMode="auto">
          <a:xfrm>
            <a:off x="6480810" y="3243368"/>
            <a:ext cx="2983230" cy="355548"/>
          </a:xfrm>
          <a:prstGeom prst="rect">
            <a:avLst/>
          </a:prstGeom>
          <a:noFill/>
          <a:ln w="9525">
            <a:noFill/>
            <a:miter lim="800000"/>
            <a:headEnd/>
            <a:tailEnd/>
          </a:ln>
        </p:spPr>
        <p:txBody>
          <a:bodyPr lIns="110249" tIns="55125" rIns="110249" bIns="55125" anchor="ctr"/>
          <a:lstStyle/>
          <a:p>
            <a:pPr algn="ctr"/>
            <a:r>
              <a:rPr lang="en-US" sz="3400" b="1">
                <a:solidFill>
                  <a:schemeClr val="accent2"/>
                </a:solidFill>
              </a:rPr>
              <a:t>Hoa 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52"/>
                                        </p:tgtEl>
                                        <p:attrNameLst>
                                          <p:attrName>style.visibility</p:attrName>
                                        </p:attrNameLst>
                                      </p:cBhvr>
                                      <p:to>
                                        <p:strVal val="visible"/>
                                      </p:to>
                                    </p:set>
                                    <p:animEffect transition="in" filter="blinds(horizontal)">
                                      <p:cBhvr>
                                        <p:cTn id="7" dur="500"/>
                                        <p:tgtEl>
                                          <p:spTgt spid="573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356"/>
                                        </p:tgtEl>
                                        <p:attrNameLst>
                                          <p:attrName>style.visibility</p:attrName>
                                        </p:attrNameLst>
                                      </p:cBhvr>
                                      <p:to>
                                        <p:strVal val="visible"/>
                                      </p:to>
                                    </p:set>
                                    <p:animEffect transition="in" filter="blinds(horizontal)">
                                      <p:cBhvr>
                                        <p:cTn id="12" dur="500"/>
                                        <p:tgtEl>
                                          <p:spTgt spid="573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354"/>
                                        </p:tgtEl>
                                        <p:attrNameLst>
                                          <p:attrName>style.visibility</p:attrName>
                                        </p:attrNameLst>
                                      </p:cBhvr>
                                      <p:to>
                                        <p:strVal val="visible"/>
                                      </p:to>
                                    </p:set>
                                    <p:animEffect transition="in" filter="blinds(horizontal)">
                                      <p:cBhvr>
                                        <p:cTn id="17" dur="500"/>
                                        <p:tgtEl>
                                          <p:spTgt spid="57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p:bldP spid="57354" grpId="0"/>
      <p:bldP spid="5735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4" name="Picture 4" descr="DSC00500"/>
          <p:cNvPicPr>
            <a:picLocks noChangeAspect="1" noChangeArrowheads="1"/>
          </p:cNvPicPr>
          <p:nvPr/>
        </p:nvPicPr>
        <p:blipFill>
          <a:blip r:embed="rId2"/>
          <a:srcRect/>
          <a:stretch>
            <a:fillRect/>
          </a:stretch>
        </p:blipFill>
        <p:spPr bwMode="auto">
          <a:xfrm>
            <a:off x="205740" y="3088922"/>
            <a:ext cx="6172200" cy="3475038"/>
          </a:xfrm>
          <a:prstGeom prst="rect">
            <a:avLst/>
          </a:prstGeom>
          <a:noFill/>
          <a:ln w="9525">
            <a:noFill/>
            <a:miter lim="800000"/>
            <a:headEnd/>
            <a:tailEnd/>
          </a:ln>
        </p:spPr>
      </p:pic>
      <p:pic>
        <p:nvPicPr>
          <p:cNvPr id="46085" name="Picture 5" descr="rausach2007"/>
          <p:cNvPicPr>
            <a:picLocks noChangeAspect="1" noChangeArrowheads="1"/>
          </p:cNvPicPr>
          <p:nvPr/>
        </p:nvPicPr>
        <p:blipFill>
          <a:blip r:embed="rId3"/>
          <a:srcRect/>
          <a:stretch>
            <a:fillRect/>
          </a:stretch>
        </p:blipFill>
        <p:spPr bwMode="auto">
          <a:xfrm>
            <a:off x="5452110" y="0"/>
            <a:ext cx="6506528" cy="3014917"/>
          </a:xfrm>
          <a:prstGeom prst="rect">
            <a:avLst/>
          </a:prstGeom>
          <a:noFill/>
          <a:ln w="9525">
            <a:noFill/>
            <a:miter lim="800000"/>
            <a:headEnd/>
            <a:tailEnd/>
          </a:ln>
        </p:spPr>
      </p:pic>
      <p:sp>
        <p:nvSpPr>
          <p:cNvPr id="46086" name="Rectangle 6"/>
          <p:cNvSpPr>
            <a:spLocks noGrp="1" noChangeArrowheads="1"/>
          </p:cNvSpPr>
          <p:nvPr>
            <p:ph type="title"/>
          </p:nvPr>
        </p:nvSpPr>
        <p:spPr>
          <a:xfrm>
            <a:off x="1131570" y="463338"/>
            <a:ext cx="4114800" cy="2054456"/>
          </a:xfrm>
        </p:spPr>
        <p:txBody>
          <a:bodyPr/>
          <a:lstStyle/>
          <a:p>
            <a:pPr eaLnBrk="1" hangingPunct="1"/>
            <a:r>
              <a:rPr lang="en-US" sz="3500" b="1" u="sng" smtClean="0">
                <a:solidFill>
                  <a:schemeClr val="accent2"/>
                </a:solidFill>
                <a:latin typeface="Times New Roman" pitchFamily="18" charset="0"/>
              </a:rPr>
              <a:t>Rau và quả Đà Lạt</a:t>
            </a:r>
            <a:r>
              <a:rPr lang="en-US" sz="3500" b="1" smtClean="0">
                <a:solidFill>
                  <a:schemeClr val="accent2"/>
                </a:solidFill>
                <a:latin typeface="Times New Roman" pitchFamily="18" charset="0"/>
              </a:rPr>
              <a:t>:</a:t>
            </a:r>
            <a:endParaRPr lang="en-US" sz="3500" smtClean="0">
              <a:solidFill>
                <a:schemeClr val="accent2"/>
              </a:solidFill>
              <a:latin typeface="Times New Roman" pitchFamily="18" charset="0"/>
            </a:endParaRPr>
          </a:p>
        </p:txBody>
      </p:sp>
      <p:pic>
        <p:nvPicPr>
          <p:cNvPr id="23557" name="Picture 7" descr="1393956p7xoab14st"/>
          <p:cNvPicPr>
            <a:picLocks noChangeAspect="1" noChangeArrowheads="1" noCrop="1"/>
          </p:cNvPicPr>
          <p:nvPr/>
        </p:nvPicPr>
        <p:blipFill>
          <a:blip r:embed="rId4"/>
          <a:srcRect/>
          <a:stretch>
            <a:fillRect/>
          </a:stretch>
        </p:blipFill>
        <p:spPr bwMode="auto">
          <a:xfrm>
            <a:off x="10904220" y="5868952"/>
            <a:ext cx="1131570" cy="849454"/>
          </a:xfrm>
          <a:prstGeom prst="rect">
            <a:avLst/>
          </a:prstGeom>
          <a:noFill/>
          <a:ln w="9525">
            <a:noFill/>
            <a:miter lim="800000"/>
            <a:headEnd/>
            <a:tailEnd/>
          </a:ln>
        </p:spPr>
      </p:pic>
      <p:pic>
        <p:nvPicPr>
          <p:cNvPr id="23558" name="Picture 8" descr="c"/>
          <p:cNvPicPr>
            <a:picLocks noChangeAspect="1" noChangeArrowheads="1" noCrop="1"/>
          </p:cNvPicPr>
          <p:nvPr/>
        </p:nvPicPr>
        <p:blipFill>
          <a:blip r:embed="rId5"/>
          <a:srcRect/>
          <a:stretch>
            <a:fillRect/>
          </a:stretch>
        </p:blipFill>
        <p:spPr bwMode="auto">
          <a:xfrm>
            <a:off x="0" y="0"/>
            <a:ext cx="1330881" cy="1930576"/>
          </a:xfrm>
          <a:prstGeom prst="rect">
            <a:avLst/>
          </a:prstGeom>
          <a:noFill/>
          <a:ln w="9525">
            <a:noFill/>
            <a:miter lim="800000"/>
            <a:headEnd/>
            <a:tailEnd/>
          </a:ln>
        </p:spPr>
      </p:pic>
      <p:pic>
        <p:nvPicPr>
          <p:cNvPr id="46089" name="Picture 9" descr="imagesCAO485GY"/>
          <p:cNvPicPr>
            <a:picLocks noChangeAspect="1" noChangeArrowheads="1"/>
          </p:cNvPicPr>
          <p:nvPr/>
        </p:nvPicPr>
        <p:blipFill>
          <a:blip r:embed="rId6"/>
          <a:srcRect/>
          <a:stretch>
            <a:fillRect/>
          </a:stretch>
        </p:blipFill>
        <p:spPr bwMode="auto">
          <a:xfrm>
            <a:off x="6892290" y="3552261"/>
            <a:ext cx="2674620" cy="27317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box(in)">
                                      <p:cBhvr>
                                        <p:cTn id="7" dur="500"/>
                                        <p:tgtEl>
                                          <p:spTgt spid="46086"/>
                                        </p:tgtEl>
                                      </p:cBhvr>
                                    </p:animEffect>
                                  </p:childTnLst>
                                </p:cTn>
                              </p:par>
                              <p:par>
                                <p:cTn id="8" presetID="4" presetClass="entr" presetSubtype="16" fill="hold" nodeType="withEffect">
                                  <p:stCondLst>
                                    <p:cond delay="0"/>
                                  </p:stCondLst>
                                  <p:childTnLst>
                                    <p:set>
                                      <p:cBhvr>
                                        <p:cTn id="9" dur="1" fill="hold">
                                          <p:stCondLst>
                                            <p:cond delay="0"/>
                                          </p:stCondLst>
                                        </p:cTn>
                                        <p:tgtEl>
                                          <p:spTgt spid="46085"/>
                                        </p:tgtEl>
                                        <p:attrNameLst>
                                          <p:attrName>style.visibility</p:attrName>
                                        </p:attrNameLst>
                                      </p:cBhvr>
                                      <p:to>
                                        <p:strVal val="visible"/>
                                      </p:to>
                                    </p:set>
                                    <p:animEffect transition="in" filter="box(in)">
                                      <p:cBhvr>
                                        <p:cTn id="10" dur="500"/>
                                        <p:tgtEl>
                                          <p:spTgt spid="46085"/>
                                        </p:tgtEl>
                                      </p:cBhvr>
                                    </p:animEffect>
                                  </p:childTnLst>
                                </p:cTn>
                              </p:par>
                              <p:par>
                                <p:cTn id="11" presetID="4" presetClass="entr" presetSubtype="16" fill="hold" nodeType="withEffect">
                                  <p:stCondLst>
                                    <p:cond delay="0"/>
                                  </p:stCondLst>
                                  <p:childTnLst>
                                    <p:set>
                                      <p:cBhvr>
                                        <p:cTn id="12" dur="1" fill="hold">
                                          <p:stCondLst>
                                            <p:cond delay="0"/>
                                          </p:stCondLst>
                                        </p:cTn>
                                        <p:tgtEl>
                                          <p:spTgt spid="46084"/>
                                        </p:tgtEl>
                                        <p:attrNameLst>
                                          <p:attrName>style.visibility</p:attrName>
                                        </p:attrNameLst>
                                      </p:cBhvr>
                                      <p:to>
                                        <p:strVal val="visible"/>
                                      </p:to>
                                    </p:set>
                                    <p:animEffect transition="in" filter="box(in)">
                                      <p:cBhvr>
                                        <p:cTn id="13" dur="500"/>
                                        <p:tgtEl>
                                          <p:spTgt spid="46084"/>
                                        </p:tgtEl>
                                      </p:cBhvr>
                                    </p:animEffect>
                                  </p:childTnLst>
                                </p:cTn>
                              </p:par>
                              <p:par>
                                <p:cTn id="14" presetID="10" presetClass="entr" presetSubtype="0" fill="hold" nodeType="withEffect">
                                  <p:stCondLst>
                                    <p:cond delay="0"/>
                                  </p:stCondLst>
                                  <p:childTnLst>
                                    <p:set>
                                      <p:cBhvr>
                                        <p:cTn id="15" dur="1" fill="hold">
                                          <p:stCondLst>
                                            <p:cond delay="0"/>
                                          </p:stCondLst>
                                        </p:cTn>
                                        <p:tgtEl>
                                          <p:spTgt spid="46089"/>
                                        </p:tgtEl>
                                        <p:attrNameLst>
                                          <p:attrName>style.visibility</p:attrName>
                                        </p:attrNameLst>
                                      </p:cBhvr>
                                      <p:to>
                                        <p:strVal val="visible"/>
                                      </p:to>
                                    </p:set>
                                    <p:animEffect transition="in" filter="fade">
                                      <p:cBhvr>
                                        <p:cTn id="16" dur="20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z="3900" smtClean="0"/>
              <a:t>1. Rau và hoa của Đà Lạt được trồng quanh năm với diện tích rộng</a:t>
            </a:r>
            <a:br>
              <a:rPr lang="en-US" sz="3900" smtClean="0"/>
            </a:br>
            <a:r>
              <a:rPr lang="en-US" sz="3900" smtClean="0"/>
              <a:t>2. Đà Lạt có khí hậu lạnh mẻ quanh năm nên thích hợp với việc trồng cây xứ lạnh</a:t>
            </a:r>
            <a:br>
              <a:rPr lang="en-US" sz="3900" smtClean="0"/>
            </a:br>
            <a:r>
              <a:rPr lang="en-US" sz="3900" smtClean="0"/>
              <a:t>3. Đà Lạt có các loại hoa đẹp nổi tiếng như: Lan , Hồng, cúc, lay ơn…Có các loại quả ngon như dâu tây, đào …các loại rau như bắp cải, súp lơ, cà chua</a:t>
            </a:r>
            <a:br>
              <a:rPr lang="en-US" sz="3900" smtClean="0"/>
            </a:br>
            <a:r>
              <a:rPr lang="en-US" sz="3900" smtClean="0"/>
              <a:t>4. Hoa, quả, rau Đà Lạt chủ yếu được tiêu thụ ở các thành phố lớn và xuất khẩu; sau cung cấp cho nhiều nơi ở miền Trung và Nam Bộ</a:t>
            </a:r>
            <a:endParaRPr lang="vi-VN" sz="39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514350" y="849454"/>
            <a:ext cx="11418570" cy="5868952"/>
          </a:xfrm>
        </p:spPr>
        <p:txBody>
          <a:bodyPr/>
          <a:lstStyle/>
          <a:p>
            <a:pPr marL="0" eaLnBrk="1" hangingPunct="1">
              <a:buNone/>
            </a:pPr>
            <a:r>
              <a:rPr lang="en-US" sz="4300" smtClean="0">
                <a:cs typeface="Arial" pitchFamily="34" charset="0"/>
              </a:rPr>
              <a:t>    Đà Lạt có nhiều loại rau, quả xứ lạnh như: Bắp cải, súp lơ, dâu tây, cà chua, đào…Rau được trồng với diện tích lớn và chở đi cung cấp cho nhiều nơi trên cả nước.</a:t>
            </a:r>
          </a:p>
          <a:p>
            <a:pPr marL="0" eaLnBrk="1" hangingPunct="1">
              <a:buNone/>
            </a:pPr>
            <a:r>
              <a:rPr lang="en-US" sz="4300" smtClean="0">
                <a:cs typeface="Arial" pitchFamily="34" charset="0"/>
              </a:rPr>
              <a:t>    Đà Lạt còn là thiên đường của các loài hoa như: lan, hồng, cúc, lay-ơn, cẩm tú cầu,….Hoa Đà Lạt chủ yếu được tiêu thụ ở các thành phố lớn và xuất khẩu ra nước ngoài.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p:cTn id="7" dur="500" fill="hold"/>
                                        <p:tgtEl>
                                          <p:spTgt spid="491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915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915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9155">
                                            <p:txEl>
                                              <p:pRg st="1" end="1"/>
                                            </p:txEl>
                                          </p:spTgt>
                                        </p:tgtEl>
                                        <p:attrNameLst>
                                          <p:attrName>style.visibility</p:attrName>
                                        </p:attrNameLst>
                                      </p:cBhvr>
                                      <p:to>
                                        <p:strVal val="visible"/>
                                      </p:to>
                                    </p:set>
                                    <p:anim calcmode="lin" valueType="num">
                                      <p:cBhvr>
                                        <p:cTn id="14" dur="500" fill="hold"/>
                                        <p:tgtEl>
                                          <p:spTgt spid="4915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915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91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descr="3"/>
          <p:cNvPicPr>
            <a:picLocks noChangeAspect="1" noChangeArrowheads="1"/>
          </p:cNvPicPr>
          <p:nvPr/>
        </p:nvPicPr>
        <p:blipFill>
          <a:blip r:embed="rId2"/>
          <a:srcRect/>
          <a:stretch>
            <a:fillRect/>
          </a:stretch>
        </p:blipFill>
        <p:spPr bwMode="auto">
          <a:xfrm>
            <a:off x="220980" y="198437"/>
            <a:ext cx="8465820" cy="6597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a:xfrm>
            <a:off x="152400" y="198437"/>
            <a:ext cx="11719560" cy="5245029"/>
          </a:xfrm>
          <a:ln w="101600" cmpd="thickThin">
            <a:solidFill>
              <a:srgbClr val="FF0000"/>
            </a:solidFill>
          </a:ln>
        </p:spPr>
        <p:txBody>
          <a:bodyPr/>
          <a:lstStyle/>
          <a:p>
            <a:pPr algn="l" eaLnBrk="1" hangingPunct="1"/>
            <a:r>
              <a:rPr lang="en-US" sz="3900" b="1" i="1" u="sng" dirty="0" err="1" smtClean="0">
                <a:solidFill>
                  <a:srgbClr val="0000CC"/>
                </a:solidFill>
                <a:latin typeface="Times New Roman" pitchFamily="18" charset="0"/>
              </a:rPr>
              <a:t>Ghi</a:t>
            </a:r>
            <a:r>
              <a:rPr lang="en-US" sz="3900" b="1" i="1" u="sng" dirty="0" smtClean="0">
                <a:solidFill>
                  <a:srgbClr val="0000CC"/>
                </a:solidFill>
                <a:latin typeface="Times New Roman" pitchFamily="18" charset="0"/>
              </a:rPr>
              <a:t> </a:t>
            </a:r>
            <a:r>
              <a:rPr lang="en-US" sz="3900" b="1" i="1" u="sng" dirty="0" err="1" smtClean="0">
                <a:solidFill>
                  <a:srgbClr val="0000CC"/>
                </a:solidFill>
                <a:latin typeface="Times New Roman" pitchFamily="18" charset="0"/>
              </a:rPr>
              <a:t>nhớ</a:t>
            </a:r>
            <a:r>
              <a:rPr lang="en-US" sz="3900" b="1" i="1" u="sng" dirty="0" smtClean="0">
                <a:solidFill>
                  <a:srgbClr val="0000CC"/>
                </a:solidFill>
                <a:latin typeface="Times New Roman" pitchFamily="18" charset="0"/>
              </a:rPr>
              <a:t>:</a:t>
            </a:r>
            <a:r>
              <a:rPr lang="en-US" sz="3900" dirty="0" smtClean="0">
                <a:latin typeface="Times New Roman" pitchFamily="18" charset="0"/>
              </a:rPr>
              <a:t/>
            </a:r>
            <a:br>
              <a:rPr lang="en-US" sz="3900" dirty="0" smtClean="0">
                <a:latin typeface="Times New Roman" pitchFamily="18" charset="0"/>
              </a:rPr>
            </a:br>
            <a:r>
              <a:rPr lang="en-US" sz="3900" dirty="0" smtClean="0">
                <a:latin typeface="Times New Roman" pitchFamily="18" charset="0"/>
              </a:rPr>
              <a:t/>
            </a:r>
            <a:br>
              <a:rPr lang="en-US" sz="3900" dirty="0" smtClean="0">
                <a:latin typeface="Times New Roman" pitchFamily="18" charset="0"/>
              </a:rPr>
            </a:br>
            <a:r>
              <a:rPr lang="en-US" sz="3900" dirty="0" smtClean="0">
                <a:latin typeface="Times New Roman" pitchFamily="18" charset="0"/>
              </a:rPr>
              <a:t>   </a:t>
            </a:r>
            <a:r>
              <a:rPr lang="en-US" sz="4300" b="1" dirty="0" err="1" smtClean="0">
                <a:solidFill>
                  <a:schemeClr val="tx1"/>
                </a:solidFill>
                <a:cs typeface="Arial" pitchFamily="34" charset="0"/>
              </a:rPr>
              <a:t>Đà</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Lạt</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nằm</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trên</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cao</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nguyên</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Lâm</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Viên</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khí</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hậu</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quanh</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năm</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mát</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mẻ</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Đà</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Lạt</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có</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nhiều</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hoa</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quả</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rau</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xanh</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rừng</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thông</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thác</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nước</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và</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biệt</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thự</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Đà</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Lạt</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là</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thành</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phố</a:t>
            </a:r>
            <a:r>
              <a:rPr lang="en-US" sz="4300" b="1" dirty="0" smtClean="0">
                <a:solidFill>
                  <a:schemeClr val="tx1"/>
                </a:solidFill>
                <a:cs typeface="Arial" pitchFamily="34" charset="0"/>
              </a:rPr>
              <a:t> du </a:t>
            </a:r>
            <a:r>
              <a:rPr lang="en-US" sz="4300" b="1" dirty="0" err="1" smtClean="0">
                <a:solidFill>
                  <a:schemeClr val="tx1"/>
                </a:solidFill>
                <a:cs typeface="Arial" pitchFamily="34" charset="0"/>
              </a:rPr>
              <a:t>lịch</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nghỉ</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mát</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nổi</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tiếng</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của</a:t>
            </a:r>
            <a:r>
              <a:rPr lang="en-US" sz="4300" b="1" dirty="0" smtClean="0">
                <a:solidFill>
                  <a:schemeClr val="tx1"/>
                </a:solidFill>
                <a:cs typeface="Arial" pitchFamily="34" charset="0"/>
              </a:rPr>
              <a:t> </a:t>
            </a:r>
            <a:r>
              <a:rPr lang="en-US" sz="4300" b="1" dirty="0" err="1" smtClean="0">
                <a:solidFill>
                  <a:schemeClr val="tx1"/>
                </a:solidFill>
                <a:cs typeface="Arial" pitchFamily="34" charset="0"/>
              </a:rPr>
              <a:t>nước</a:t>
            </a:r>
            <a:r>
              <a:rPr lang="en-US" sz="4300" b="1" dirty="0" smtClean="0">
                <a:solidFill>
                  <a:schemeClr val="tx1"/>
                </a:solidFill>
                <a:cs typeface="Arial" pitchFamily="34" charset="0"/>
              </a:rPr>
              <a:t> ta</a:t>
            </a:r>
            <a:r>
              <a:rPr lang="en-US" sz="4300" dirty="0" smtClean="0">
                <a:solidFill>
                  <a:schemeClr val="tx1"/>
                </a:solidFill>
                <a:cs typeface="Arial" pitchFamily="34" charset="0"/>
              </a:rPr>
              <a: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additive="base">
                                        <p:cTn id="7" dur="500" fill="hold"/>
                                        <p:tgtEl>
                                          <p:spTgt spid="50180"/>
                                        </p:tgtEl>
                                        <p:attrNameLst>
                                          <p:attrName>ppt_x</p:attrName>
                                        </p:attrNameLst>
                                      </p:cBhvr>
                                      <p:tavLst>
                                        <p:tav tm="0">
                                          <p:val>
                                            <p:strVal val="#ppt_x"/>
                                          </p:val>
                                        </p:tav>
                                        <p:tav tm="100000">
                                          <p:val>
                                            <p:strVal val="#ppt_x"/>
                                          </p:val>
                                        </p:tav>
                                      </p:tavLst>
                                    </p:anim>
                                    <p:anim calcmode="lin" valueType="num">
                                      <p:cBhvr additive="base">
                                        <p:cTn id="8" dur="500" fill="hold"/>
                                        <p:tgtEl>
                                          <p:spTgt spid="50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400" smtClean="0">
                <a:solidFill>
                  <a:srgbClr val="0000CC"/>
                </a:solidFill>
                <a:latin typeface="Times New Roman" pitchFamily="18" charset="0"/>
              </a:rPr>
              <a:t>TRÒ CHƠI :</a:t>
            </a:r>
            <a:r>
              <a:rPr lang="en-US" sz="3400" smtClean="0">
                <a:latin typeface="Times New Roman" pitchFamily="18" charset="0"/>
              </a:rPr>
              <a:t/>
            </a:r>
            <a:br>
              <a:rPr lang="en-US" sz="3400" smtClean="0">
                <a:latin typeface="Times New Roman" pitchFamily="18" charset="0"/>
              </a:rPr>
            </a:br>
            <a:r>
              <a:rPr lang="en-US" sz="3900" smtClean="0">
                <a:latin typeface="Times New Roman" pitchFamily="18" charset="0"/>
              </a:rPr>
              <a:t>“</a:t>
            </a:r>
            <a:r>
              <a:rPr lang="en-US" sz="3900" smtClean="0">
                <a:solidFill>
                  <a:srgbClr val="FF0000"/>
                </a:solidFill>
                <a:latin typeface="Times New Roman" pitchFamily="18" charset="0"/>
              </a:rPr>
              <a:t>AI THÔNG MINH HƠN ?”</a:t>
            </a:r>
          </a:p>
        </p:txBody>
      </p:sp>
      <p:sp>
        <p:nvSpPr>
          <p:cNvPr id="28675" name="Rectangle 4"/>
          <p:cNvSpPr>
            <a:spLocks noChangeArrowheads="1"/>
          </p:cNvSpPr>
          <p:nvPr/>
        </p:nvSpPr>
        <p:spPr bwMode="auto">
          <a:xfrm>
            <a:off x="4114800" y="1312792"/>
            <a:ext cx="4217670" cy="772231"/>
          </a:xfrm>
          <a:prstGeom prst="rect">
            <a:avLst/>
          </a:prstGeom>
          <a:solidFill>
            <a:schemeClr val="accent1"/>
          </a:solidFill>
          <a:ln w="9525">
            <a:solidFill>
              <a:schemeClr val="tx1"/>
            </a:solidFill>
            <a:miter lim="800000"/>
            <a:headEnd/>
            <a:tailEnd/>
          </a:ln>
        </p:spPr>
        <p:txBody>
          <a:bodyPr wrap="none" lIns="110249" tIns="55125" rIns="110249" bIns="55125" anchor="ctr"/>
          <a:lstStyle/>
          <a:p>
            <a:pPr algn="ctr"/>
            <a:r>
              <a:rPr lang="en-US" sz="2900" b="1"/>
              <a:t>ĐÀ LẠT</a:t>
            </a:r>
          </a:p>
        </p:txBody>
      </p:sp>
      <p:sp>
        <p:nvSpPr>
          <p:cNvPr id="28676" name="Rectangle 7"/>
          <p:cNvSpPr>
            <a:spLocks noChangeArrowheads="1"/>
          </p:cNvSpPr>
          <p:nvPr/>
        </p:nvSpPr>
        <p:spPr bwMode="auto">
          <a:xfrm>
            <a:off x="411480" y="2702807"/>
            <a:ext cx="3291840" cy="1621684"/>
          </a:xfrm>
          <a:prstGeom prst="rect">
            <a:avLst/>
          </a:prstGeom>
          <a:solidFill>
            <a:schemeClr val="accent1"/>
          </a:solidFill>
          <a:ln w="9525">
            <a:solidFill>
              <a:schemeClr val="tx1"/>
            </a:solidFill>
            <a:miter lim="800000"/>
            <a:headEnd/>
            <a:tailEnd/>
          </a:ln>
        </p:spPr>
        <p:txBody>
          <a:bodyPr wrap="none" lIns="110249" tIns="55125" rIns="110249" bIns="55125" anchor="ctr"/>
          <a:lstStyle/>
          <a:p>
            <a:pPr algn="ctr"/>
            <a:r>
              <a:rPr lang="en-US" sz="2900" b="1"/>
              <a:t>Khí hậu : …</a:t>
            </a:r>
          </a:p>
        </p:txBody>
      </p:sp>
      <p:sp>
        <p:nvSpPr>
          <p:cNvPr id="28677" name="Rectangle 8"/>
          <p:cNvSpPr>
            <a:spLocks noChangeArrowheads="1"/>
          </p:cNvSpPr>
          <p:nvPr/>
        </p:nvSpPr>
        <p:spPr bwMode="auto">
          <a:xfrm>
            <a:off x="4114800" y="5251168"/>
            <a:ext cx="4217670" cy="772231"/>
          </a:xfrm>
          <a:prstGeom prst="rect">
            <a:avLst/>
          </a:prstGeom>
          <a:solidFill>
            <a:schemeClr val="accent1"/>
          </a:solidFill>
          <a:ln w="9525">
            <a:solidFill>
              <a:schemeClr val="tx1"/>
            </a:solidFill>
            <a:miter lim="800000"/>
            <a:headEnd/>
            <a:tailEnd/>
          </a:ln>
        </p:spPr>
        <p:txBody>
          <a:bodyPr wrap="none" lIns="110249" tIns="55125" rIns="110249" bIns="55125" anchor="ctr"/>
          <a:lstStyle/>
          <a:p>
            <a:pPr algn="ctr"/>
            <a:r>
              <a:rPr lang="en-US" sz="2900" b="1"/>
              <a:t>Thành phố Đà Lạt </a:t>
            </a:r>
          </a:p>
          <a:p>
            <a:pPr algn="ctr"/>
            <a:r>
              <a:rPr lang="en-US" sz="2900" b="1"/>
              <a:t>là: …</a:t>
            </a:r>
          </a:p>
        </p:txBody>
      </p:sp>
      <p:sp>
        <p:nvSpPr>
          <p:cNvPr id="28678" name="Rectangle 9"/>
          <p:cNvSpPr>
            <a:spLocks noChangeArrowheads="1"/>
          </p:cNvSpPr>
          <p:nvPr/>
        </p:nvSpPr>
        <p:spPr bwMode="auto">
          <a:xfrm>
            <a:off x="8538210" y="2702807"/>
            <a:ext cx="3497580" cy="1621684"/>
          </a:xfrm>
          <a:prstGeom prst="rect">
            <a:avLst/>
          </a:prstGeom>
          <a:solidFill>
            <a:schemeClr val="accent1"/>
          </a:solidFill>
          <a:ln w="9525">
            <a:solidFill>
              <a:schemeClr val="tx1"/>
            </a:solidFill>
            <a:miter lim="800000"/>
            <a:headEnd/>
            <a:tailEnd/>
          </a:ln>
        </p:spPr>
        <p:txBody>
          <a:bodyPr wrap="none" lIns="110249" tIns="55125" rIns="110249" bIns="55125" anchor="ctr"/>
          <a:lstStyle/>
          <a:p>
            <a:pPr algn="ctr"/>
            <a:r>
              <a:rPr lang="en-US" sz="2900" b="1"/>
              <a:t>Các công trình </a:t>
            </a:r>
          </a:p>
          <a:p>
            <a:pPr algn="ctr"/>
            <a:r>
              <a:rPr lang="en-US" sz="2900" b="1"/>
              <a:t>phục vụ nghỉ ngơi,</a:t>
            </a:r>
          </a:p>
          <a:p>
            <a:pPr algn="ctr"/>
            <a:r>
              <a:rPr lang="en-US" sz="2900" b="1"/>
              <a:t>du lịch:…</a:t>
            </a:r>
          </a:p>
        </p:txBody>
      </p:sp>
      <p:sp>
        <p:nvSpPr>
          <p:cNvPr id="28679" name="Rectangle 10"/>
          <p:cNvSpPr>
            <a:spLocks noChangeArrowheads="1"/>
          </p:cNvSpPr>
          <p:nvPr/>
        </p:nvSpPr>
        <p:spPr bwMode="auto">
          <a:xfrm>
            <a:off x="4423410" y="2702807"/>
            <a:ext cx="3600450" cy="1621684"/>
          </a:xfrm>
          <a:prstGeom prst="rect">
            <a:avLst/>
          </a:prstGeom>
          <a:solidFill>
            <a:schemeClr val="accent1"/>
          </a:solidFill>
          <a:ln w="9525">
            <a:solidFill>
              <a:schemeClr val="tx1"/>
            </a:solidFill>
            <a:miter lim="800000"/>
            <a:headEnd/>
            <a:tailEnd/>
          </a:ln>
        </p:spPr>
        <p:txBody>
          <a:bodyPr wrap="none" lIns="110249" tIns="55125" rIns="110249" bIns="55125" anchor="ctr"/>
          <a:lstStyle/>
          <a:p>
            <a:pPr algn="ctr"/>
            <a:r>
              <a:rPr lang="en-US" sz="2900" b="1"/>
              <a:t>Thiên nhiên : …</a:t>
            </a:r>
          </a:p>
        </p:txBody>
      </p:sp>
      <p:sp>
        <p:nvSpPr>
          <p:cNvPr id="28680" name="Line 11"/>
          <p:cNvSpPr>
            <a:spLocks noChangeShapeType="1"/>
          </p:cNvSpPr>
          <p:nvPr/>
        </p:nvSpPr>
        <p:spPr bwMode="auto">
          <a:xfrm>
            <a:off x="6069330" y="2085023"/>
            <a:ext cx="0" cy="617784"/>
          </a:xfrm>
          <a:prstGeom prst="line">
            <a:avLst/>
          </a:prstGeom>
          <a:noFill/>
          <a:ln w="9525">
            <a:solidFill>
              <a:schemeClr val="tx1"/>
            </a:solidFill>
            <a:round/>
            <a:headEnd/>
            <a:tailEnd type="triangle" w="med" len="med"/>
          </a:ln>
        </p:spPr>
        <p:txBody>
          <a:bodyPr lIns="110249" tIns="55125" rIns="110249" bIns="55125"/>
          <a:lstStyle/>
          <a:p>
            <a:endParaRPr lang="en-US"/>
          </a:p>
        </p:txBody>
      </p:sp>
      <p:sp>
        <p:nvSpPr>
          <p:cNvPr id="28681" name="Line 12"/>
          <p:cNvSpPr>
            <a:spLocks noChangeShapeType="1"/>
          </p:cNvSpPr>
          <p:nvPr/>
        </p:nvSpPr>
        <p:spPr bwMode="auto">
          <a:xfrm flipH="1">
            <a:off x="2674620" y="2085023"/>
            <a:ext cx="3394710" cy="617784"/>
          </a:xfrm>
          <a:prstGeom prst="line">
            <a:avLst/>
          </a:prstGeom>
          <a:noFill/>
          <a:ln w="9525">
            <a:solidFill>
              <a:schemeClr val="tx1"/>
            </a:solidFill>
            <a:round/>
            <a:headEnd/>
            <a:tailEnd type="triangle" w="med" len="med"/>
          </a:ln>
        </p:spPr>
        <p:txBody>
          <a:bodyPr lIns="110249" tIns="55125" rIns="110249" bIns="55125"/>
          <a:lstStyle/>
          <a:p>
            <a:endParaRPr lang="en-US"/>
          </a:p>
        </p:txBody>
      </p:sp>
      <p:sp>
        <p:nvSpPr>
          <p:cNvPr id="28682" name="Line 13"/>
          <p:cNvSpPr>
            <a:spLocks noChangeShapeType="1"/>
          </p:cNvSpPr>
          <p:nvPr/>
        </p:nvSpPr>
        <p:spPr bwMode="auto">
          <a:xfrm>
            <a:off x="6069330" y="2085023"/>
            <a:ext cx="3291840" cy="617784"/>
          </a:xfrm>
          <a:prstGeom prst="line">
            <a:avLst/>
          </a:prstGeom>
          <a:noFill/>
          <a:ln w="9525">
            <a:solidFill>
              <a:schemeClr val="tx1"/>
            </a:solidFill>
            <a:round/>
            <a:headEnd/>
            <a:tailEnd type="triangle" w="med" len="med"/>
          </a:ln>
        </p:spPr>
        <p:txBody>
          <a:bodyPr lIns="110249" tIns="55125" rIns="110249" bIns="55125"/>
          <a:lstStyle/>
          <a:p>
            <a:endParaRPr lang="en-US"/>
          </a:p>
        </p:txBody>
      </p:sp>
      <p:sp>
        <p:nvSpPr>
          <p:cNvPr id="28683" name="Line 14"/>
          <p:cNvSpPr>
            <a:spLocks noChangeShapeType="1"/>
          </p:cNvSpPr>
          <p:nvPr/>
        </p:nvSpPr>
        <p:spPr bwMode="auto">
          <a:xfrm>
            <a:off x="6069330" y="4324491"/>
            <a:ext cx="0" cy="926677"/>
          </a:xfrm>
          <a:prstGeom prst="line">
            <a:avLst/>
          </a:prstGeom>
          <a:noFill/>
          <a:ln w="9525">
            <a:solidFill>
              <a:schemeClr val="tx1"/>
            </a:solidFill>
            <a:round/>
            <a:headEnd/>
            <a:tailEnd type="triangle" w="med" len="med"/>
          </a:ln>
        </p:spPr>
        <p:txBody>
          <a:bodyPr lIns="110249" tIns="55125" rIns="110249" bIns="55125"/>
          <a:lstStyle/>
          <a:p>
            <a:endParaRPr lang="en-US"/>
          </a:p>
        </p:txBody>
      </p:sp>
      <p:sp>
        <p:nvSpPr>
          <p:cNvPr id="28684" name="Line 15"/>
          <p:cNvSpPr>
            <a:spLocks noChangeShapeType="1"/>
          </p:cNvSpPr>
          <p:nvPr/>
        </p:nvSpPr>
        <p:spPr bwMode="auto">
          <a:xfrm>
            <a:off x="2160270" y="4324491"/>
            <a:ext cx="1851660" cy="1158346"/>
          </a:xfrm>
          <a:prstGeom prst="line">
            <a:avLst/>
          </a:prstGeom>
          <a:noFill/>
          <a:ln w="9525">
            <a:solidFill>
              <a:schemeClr val="tx1"/>
            </a:solidFill>
            <a:round/>
            <a:headEnd/>
            <a:tailEnd type="triangle" w="med" len="med"/>
          </a:ln>
        </p:spPr>
        <p:txBody>
          <a:bodyPr lIns="110249" tIns="55125" rIns="110249" bIns="55125"/>
          <a:lstStyle/>
          <a:p>
            <a:endParaRPr lang="en-US"/>
          </a:p>
        </p:txBody>
      </p:sp>
      <p:sp>
        <p:nvSpPr>
          <p:cNvPr id="28685" name="Line 16"/>
          <p:cNvSpPr>
            <a:spLocks noChangeShapeType="1"/>
          </p:cNvSpPr>
          <p:nvPr/>
        </p:nvSpPr>
        <p:spPr bwMode="auto">
          <a:xfrm flipH="1">
            <a:off x="8332470" y="4324491"/>
            <a:ext cx="2057400" cy="1158346"/>
          </a:xfrm>
          <a:prstGeom prst="line">
            <a:avLst/>
          </a:prstGeom>
          <a:noFill/>
          <a:ln w="9525">
            <a:solidFill>
              <a:schemeClr val="tx1"/>
            </a:solidFill>
            <a:round/>
            <a:headEnd/>
            <a:tailEnd type="triangle" w="med" len="med"/>
          </a:ln>
        </p:spPr>
        <p:txBody>
          <a:bodyPr lIns="110249" tIns="55125" rIns="110249" bIns="55125"/>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7220" y="278325"/>
            <a:ext cx="11109960" cy="648351"/>
          </a:xfrm>
        </p:spPr>
        <p:txBody>
          <a:bodyPr/>
          <a:lstStyle/>
          <a:p>
            <a:pPr algn="l"/>
            <a:r>
              <a:rPr lang="en-US" sz="3900" u="sng" smtClean="0">
                <a:solidFill>
                  <a:srgbClr val="FF0000"/>
                </a:solidFill>
                <a:latin typeface="Times New Roman" pitchFamily="18" charset="0"/>
              </a:rPr>
              <a:t>ĐÁP ÁN:</a:t>
            </a:r>
          </a:p>
        </p:txBody>
      </p:sp>
      <p:sp>
        <p:nvSpPr>
          <p:cNvPr id="36868" name="Rectangle 4"/>
          <p:cNvSpPr>
            <a:spLocks noChangeArrowheads="1"/>
          </p:cNvSpPr>
          <p:nvPr/>
        </p:nvSpPr>
        <p:spPr bwMode="auto">
          <a:xfrm>
            <a:off x="4011930" y="463338"/>
            <a:ext cx="4217670" cy="772231"/>
          </a:xfrm>
          <a:prstGeom prst="rect">
            <a:avLst/>
          </a:prstGeom>
          <a:solidFill>
            <a:schemeClr val="accent1"/>
          </a:solidFill>
          <a:ln w="9525">
            <a:solidFill>
              <a:schemeClr val="tx1"/>
            </a:solidFill>
            <a:miter lim="800000"/>
            <a:headEnd/>
            <a:tailEnd/>
          </a:ln>
        </p:spPr>
        <p:txBody>
          <a:bodyPr wrap="none" lIns="110249" tIns="55125" rIns="110249" bIns="55125" anchor="ctr"/>
          <a:lstStyle/>
          <a:p>
            <a:pPr algn="ctr"/>
            <a:r>
              <a:rPr lang="en-US" sz="2900" b="1"/>
              <a:t>ĐÀ LẠT</a:t>
            </a:r>
          </a:p>
        </p:txBody>
      </p:sp>
      <p:sp>
        <p:nvSpPr>
          <p:cNvPr id="36869" name="Rectangle 5"/>
          <p:cNvSpPr>
            <a:spLocks noChangeArrowheads="1"/>
          </p:cNvSpPr>
          <p:nvPr/>
        </p:nvSpPr>
        <p:spPr bwMode="auto">
          <a:xfrm>
            <a:off x="308610" y="1853353"/>
            <a:ext cx="3291840" cy="1621684"/>
          </a:xfrm>
          <a:prstGeom prst="rect">
            <a:avLst/>
          </a:prstGeom>
          <a:solidFill>
            <a:schemeClr val="accent1"/>
          </a:solidFill>
          <a:ln w="9525">
            <a:solidFill>
              <a:schemeClr val="tx1"/>
            </a:solidFill>
            <a:miter lim="800000"/>
            <a:headEnd/>
            <a:tailEnd/>
          </a:ln>
        </p:spPr>
        <p:txBody>
          <a:bodyPr wrap="none" lIns="110249" tIns="55125" rIns="110249" bIns="55125" anchor="ctr"/>
          <a:lstStyle/>
          <a:p>
            <a:pPr algn="ctr"/>
            <a:r>
              <a:rPr lang="en-US" sz="2900" b="1"/>
              <a:t>Khí hậu : </a:t>
            </a:r>
            <a:r>
              <a:rPr lang="en-US" sz="2900" b="1">
                <a:solidFill>
                  <a:srgbClr val="FF0000"/>
                </a:solidFill>
              </a:rPr>
              <a:t>quanh </a:t>
            </a:r>
          </a:p>
          <a:p>
            <a:pPr algn="ctr"/>
            <a:r>
              <a:rPr lang="en-US" sz="2900" b="1">
                <a:solidFill>
                  <a:srgbClr val="FF0000"/>
                </a:solidFill>
              </a:rPr>
              <a:t>năm mát mẻ</a:t>
            </a:r>
            <a:r>
              <a:rPr lang="en-US" sz="2900" b="1"/>
              <a:t>.</a:t>
            </a:r>
          </a:p>
        </p:txBody>
      </p:sp>
      <p:sp>
        <p:nvSpPr>
          <p:cNvPr id="36870" name="Rectangle 6"/>
          <p:cNvSpPr>
            <a:spLocks noChangeArrowheads="1"/>
          </p:cNvSpPr>
          <p:nvPr/>
        </p:nvSpPr>
        <p:spPr bwMode="auto">
          <a:xfrm>
            <a:off x="4011930" y="4401714"/>
            <a:ext cx="4114800" cy="2085023"/>
          </a:xfrm>
          <a:prstGeom prst="rect">
            <a:avLst/>
          </a:prstGeom>
          <a:solidFill>
            <a:schemeClr val="accent1"/>
          </a:solidFill>
          <a:ln w="9525">
            <a:solidFill>
              <a:schemeClr val="tx1"/>
            </a:solidFill>
            <a:miter lim="800000"/>
            <a:headEnd/>
            <a:tailEnd/>
          </a:ln>
        </p:spPr>
        <p:txBody>
          <a:bodyPr wrap="none" lIns="110249" tIns="55125" rIns="110249" bIns="55125" anchor="ctr"/>
          <a:lstStyle/>
          <a:p>
            <a:pPr algn="ctr"/>
            <a:r>
              <a:rPr lang="en-US" sz="2900" b="1"/>
              <a:t>Thành phố Đà Lạt </a:t>
            </a:r>
          </a:p>
          <a:p>
            <a:pPr algn="ctr"/>
            <a:r>
              <a:rPr lang="en-US" sz="2900" b="1"/>
              <a:t>là: </a:t>
            </a:r>
            <a:r>
              <a:rPr lang="en-US" sz="2900" b="1">
                <a:solidFill>
                  <a:srgbClr val="FF0000"/>
                </a:solidFill>
              </a:rPr>
              <a:t>thành phố </a:t>
            </a:r>
          </a:p>
          <a:p>
            <a:pPr algn="ctr"/>
            <a:r>
              <a:rPr lang="en-US" sz="2900" b="1">
                <a:solidFill>
                  <a:srgbClr val="FF0000"/>
                </a:solidFill>
              </a:rPr>
              <a:t>nghỉ mát,du lịch,</a:t>
            </a:r>
          </a:p>
          <a:p>
            <a:pPr algn="ctr"/>
            <a:r>
              <a:rPr lang="en-US" sz="2900" b="1">
                <a:solidFill>
                  <a:srgbClr val="FF0000"/>
                </a:solidFill>
              </a:rPr>
              <a:t>có nhiều loại </a:t>
            </a:r>
          </a:p>
          <a:p>
            <a:pPr algn="ctr"/>
            <a:r>
              <a:rPr lang="en-US" sz="2900" b="1">
                <a:solidFill>
                  <a:srgbClr val="FF0000"/>
                </a:solidFill>
              </a:rPr>
              <a:t>rau,hoa quả.</a:t>
            </a:r>
          </a:p>
        </p:txBody>
      </p:sp>
      <p:sp>
        <p:nvSpPr>
          <p:cNvPr id="36871" name="Rectangle 7"/>
          <p:cNvSpPr>
            <a:spLocks noChangeArrowheads="1"/>
          </p:cNvSpPr>
          <p:nvPr/>
        </p:nvSpPr>
        <p:spPr bwMode="auto">
          <a:xfrm>
            <a:off x="8435340" y="1853354"/>
            <a:ext cx="3497580" cy="1853353"/>
          </a:xfrm>
          <a:prstGeom prst="rect">
            <a:avLst/>
          </a:prstGeom>
          <a:solidFill>
            <a:schemeClr val="accent1"/>
          </a:solidFill>
          <a:ln w="9525">
            <a:solidFill>
              <a:schemeClr val="tx1"/>
            </a:solidFill>
            <a:miter lim="800000"/>
            <a:headEnd/>
            <a:tailEnd/>
          </a:ln>
        </p:spPr>
        <p:txBody>
          <a:bodyPr wrap="none" lIns="110249" tIns="55125" rIns="110249" bIns="55125" anchor="ctr"/>
          <a:lstStyle/>
          <a:p>
            <a:pPr algn="ctr"/>
            <a:r>
              <a:rPr lang="en-US" sz="2900" b="1"/>
              <a:t>Các công trình </a:t>
            </a:r>
          </a:p>
          <a:p>
            <a:pPr algn="ctr"/>
            <a:r>
              <a:rPr lang="en-US" sz="2900" b="1"/>
              <a:t>phục vụ nghỉ ngơi,</a:t>
            </a:r>
          </a:p>
          <a:p>
            <a:pPr algn="ctr"/>
            <a:r>
              <a:rPr lang="en-US" sz="2900" b="1"/>
              <a:t>du lịch: </a:t>
            </a:r>
            <a:r>
              <a:rPr lang="en-US" sz="2900" b="1">
                <a:solidFill>
                  <a:srgbClr val="FF0000"/>
                </a:solidFill>
              </a:rPr>
              <a:t>biệt thự,</a:t>
            </a:r>
          </a:p>
          <a:p>
            <a:pPr algn="ctr"/>
            <a:r>
              <a:rPr lang="en-US" sz="2900" b="1">
                <a:solidFill>
                  <a:srgbClr val="FF0000"/>
                </a:solidFill>
              </a:rPr>
              <a:t>khách sạn,</a:t>
            </a:r>
          </a:p>
          <a:p>
            <a:pPr algn="ctr"/>
            <a:r>
              <a:rPr lang="en-US" sz="2900" b="1">
                <a:solidFill>
                  <a:srgbClr val="FF0000"/>
                </a:solidFill>
              </a:rPr>
              <a:t>khu nghỉ dưỡng.</a:t>
            </a:r>
          </a:p>
        </p:txBody>
      </p:sp>
      <p:sp>
        <p:nvSpPr>
          <p:cNvPr id="36872" name="Rectangle 8"/>
          <p:cNvSpPr>
            <a:spLocks noChangeArrowheads="1"/>
          </p:cNvSpPr>
          <p:nvPr/>
        </p:nvSpPr>
        <p:spPr bwMode="auto">
          <a:xfrm>
            <a:off x="4320540" y="1853353"/>
            <a:ext cx="3600450" cy="1621684"/>
          </a:xfrm>
          <a:prstGeom prst="rect">
            <a:avLst/>
          </a:prstGeom>
          <a:solidFill>
            <a:schemeClr val="accent1"/>
          </a:solidFill>
          <a:ln w="9525">
            <a:solidFill>
              <a:schemeClr val="tx1"/>
            </a:solidFill>
            <a:miter lim="800000"/>
            <a:headEnd/>
            <a:tailEnd/>
          </a:ln>
        </p:spPr>
        <p:txBody>
          <a:bodyPr wrap="none" lIns="110249" tIns="55125" rIns="110249" bIns="55125" anchor="ctr"/>
          <a:lstStyle/>
          <a:p>
            <a:pPr algn="ctr"/>
            <a:r>
              <a:rPr lang="en-US" sz="2900" b="1"/>
              <a:t>Thiên nhiên :</a:t>
            </a:r>
            <a:r>
              <a:rPr lang="en-US" sz="2900" b="1">
                <a:solidFill>
                  <a:srgbClr val="FF0000"/>
                </a:solidFill>
              </a:rPr>
              <a:t>vườn </a:t>
            </a:r>
          </a:p>
          <a:p>
            <a:pPr algn="ctr"/>
            <a:r>
              <a:rPr lang="en-US" sz="2900" b="1">
                <a:solidFill>
                  <a:srgbClr val="FF0000"/>
                </a:solidFill>
              </a:rPr>
              <a:t>hoa,rừng thông,</a:t>
            </a:r>
          </a:p>
          <a:p>
            <a:pPr algn="ctr"/>
            <a:r>
              <a:rPr lang="en-US" sz="2900" b="1">
                <a:solidFill>
                  <a:srgbClr val="FF0000"/>
                </a:solidFill>
              </a:rPr>
              <a:t>thác nước</a:t>
            </a:r>
            <a:r>
              <a:rPr lang="en-US" sz="2900" b="1"/>
              <a:t>.</a:t>
            </a:r>
          </a:p>
        </p:txBody>
      </p:sp>
      <p:sp>
        <p:nvSpPr>
          <p:cNvPr id="36873" name="Line 9"/>
          <p:cNvSpPr>
            <a:spLocks noChangeShapeType="1"/>
          </p:cNvSpPr>
          <p:nvPr/>
        </p:nvSpPr>
        <p:spPr bwMode="auto">
          <a:xfrm>
            <a:off x="5966460" y="1235569"/>
            <a:ext cx="0" cy="617784"/>
          </a:xfrm>
          <a:prstGeom prst="line">
            <a:avLst/>
          </a:prstGeom>
          <a:noFill/>
          <a:ln w="9525">
            <a:solidFill>
              <a:schemeClr val="tx1"/>
            </a:solidFill>
            <a:round/>
            <a:headEnd/>
            <a:tailEnd type="triangle" w="med" len="med"/>
          </a:ln>
        </p:spPr>
        <p:txBody>
          <a:bodyPr lIns="110249" tIns="55125" rIns="110249" bIns="55125"/>
          <a:lstStyle/>
          <a:p>
            <a:endParaRPr lang="en-US"/>
          </a:p>
        </p:txBody>
      </p:sp>
      <p:sp>
        <p:nvSpPr>
          <p:cNvPr id="36874" name="Line 10"/>
          <p:cNvSpPr>
            <a:spLocks noChangeShapeType="1"/>
          </p:cNvSpPr>
          <p:nvPr/>
        </p:nvSpPr>
        <p:spPr bwMode="auto">
          <a:xfrm flipH="1">
            <a:off x="2571750" y="1235569"/>
            <a:ext cx="3394710" cy="617784"/>
          </a:xfrm>
          <a:prstGeom prst="line">
            <a:avLst/>
          </a:prstGeom>
          <a:noFill/>
          <a:ln w="9525">
            <a:solidFill>
              <a:schemeClr val="tx1"/>
            </a:solidFill>
            <a:round/>
            <a:headEnd/>
            <a:tailEnd type="triangle" w="med" len="med"/>
          </a:ln>
        </p:spPr>
        <p:txBody>
          <a:bodyPr lIns="110249" tIns="55125" rIns="110249" bIns="55125"/>
          <a:lstStyle/>
          <a:p>
            <a:endParaRPr lang="en-US"/>
          </a:p>
        </p:txBody>
      </p:sp>
      <p:sp>
        <p:nvSpPr>
          <p:cNvPr id="36875" name="Line 11"/>
          <p:cNvSpPr>
            <a:spLocks noChangeShapeType="1"/>
          </p:cNvSpPr>
          <p:nvPr/>
        </p:nvSpPr>
        <p:spPr bwMode="auto">
          <a:xfrm>
            <a:off x="5966460" y="1235569"/>
            <a:ext cx="3291840" cy="617784"/>
          </a:xfrm>
          <a:prstGeom prst="line">
            <a:avLst/>
          </a:prstGeom>
          <a:noFill/>
          <a:ln w="9525">
            <a:solidFill>
              <a:schemeClr val="tx1"/>
            </a:solidFill>
            <a:round/>
            <a:headEnd/>
            <a:tailEnd type="triangle" w="med" len="med"/>
          </a:ln>
        </p:spPr>
        <p:txBody>
          <a:bodyPr lIns="110249" tIns="55125" rIns="110249" bIns="55125"/>
          <a:lstStyle/>
          <a:p>
            <a:endParaRPr lang="en-US"/>
          </a:p>
        </p:txBody>
      </p:sp>
      <p:sp>
        <p:nvSpPr>
          <p:cNvPr id="36876" name="Line 12"/>
          <p:cNvSpPr>
            <a:spLocks noChangeShapeType="1"/>
          </p:cNvSpPr>
          <p:nvPr/>
        </p:nvSpPr>
        <p:spPr bwMode="auto">
          <a:xfrm>
            <a:off x="5966460" y="3475037"/>
            <a:ext cx="0" cy="926677"/>
          </a:xfrm>
          <a:prstGeom prst="line">
            <a:avLst/>
          </a:prstGeom>
          <a:noFill/>
          <a:ln w="9525">
            <a:solidFill>
              <a:schemeClr val="tx1"/>
            </a:solidFill>
            <a:round/>
            <a:headEnd/>
            <a:tailEnd type="triangle" w="med" len="med"/>
          </a:ln>
        </p:spPr>
        <p:txBody>
          <a:bodyPr lIns="110249" tIns="55125" rIns="110249" bIns="55125"/>
          <a:lstStyle/>
          <a:p>
            <a:endParaRPr lang="en-US"/>
          </a:p>
        </p:txBody>
      </p:sp>
      <p:sp>
        <p:nvSpPr>
          <p:cNvPr id="36877" name="Line 13"/>
          <p:cNvSpPr>
            <a:spLocks noChangeShapeType="1"/>
          </p:cNvSpPr>
          <p:nvPr/>
        </p:nvSpPr>
        <p:spPr bwMode="auto">
          <a:xfrm>
            <a:off x="2057400" y="3475037"/>
            <a:ext cx="1851660" cy="1158346"/>
          </a:xfrm>
          <a:prstGeom prst="line">
            <a:avLst/>
          </a:prstGeom>
          <a:noFill/>
          <a:ln w="9525">
            <a:solidFill>
              <a:schemeClr val="tx1"/>
            </a:solidFill>
            <a:round/>
            <a:headEnd/>
            <a:tailEnd type="triangle" w="med" len="med"/>
          </a:ln>
        </p:spPr>
        <p:txBody>
          <a:bodyPr lIns="110249" tIns="55125" rIns="110249" bIns="55125"/>
          <a:lstStyle/>
          <a:p>
            <a:endParaRPr lang="en-US"/>
          </a:p>
        </p:txBody>
      </p:sp>
      <p:sp>
        <p:nvSpPr>
          <p:cNvPr id="36878" name="Line 14"/>
          <p:cNvSpPr>
            <a:spLocks noChangeShapeType="1"/>
          </p:cNvSpPr>
          <p:nvPr/>
        </p:nvSpPr>
        <p:spPr bwMode="auto">
          <a:xfrm flipH="1">
            <a:off x="8229600" y="3706707"/>
            <a:ext cx="1645920" cy="926677"/>
          </a:xfrm>
          <a:prstGeom prst="line">
            <a:avLst/>
          </a:prstGeom>
          <a:noFill/>
          <a:ln w="9525">
            <a:solidFill>
              <a:schemeClr val="tx1"/>
            </a:solidFill>
            <a:round/>
            <a:headEnd/>
            <a:tailEnd type="triangle" w="med" len="med"/>
          </a:ln>
        </p:spPr>
        <p:txBody>
          <a:bodyPr lIns="110249" tIns="55125" rIns="110249" bIns="55125"/>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additive="base">
                                        <p:cTn id="7" dur="5000" fill="hold"/>
                                        <p:tgtEl>
                                          <p:spTgt spid="36868"/>
                                        </p:tgtEl>
                                        <p:attrNameLst>
                                          <p:attrName>ppt_x</p:attrName>
                                        </p:attrNameLst>
                                      </p:cBhvr>
                                      <p:tavLst>
                                        <p:tav tm="0">
                                          <p:val>
                                            <p:strVal val="#ppt_x"/>
                                          </p:val>
                                        </p:tav>
                                        <p:tav tm="100000">
                                          <p:val>
                                            <p:strVal val="#ppt_x"/>
                                          </p:val>
                                        </p:tav>
                                      </p:tavLst>
                                    </p:anim>
                                    <p:anim calcmode="lin" valueType="num">
                                      <p:cBhvr additive="base">
                                        <p:cTn id="8" dur="5000" fill="hold"/>
                                        <p:tgtEl>
                                          <p:spTgt spid="36868"/>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6874"/>
                                        </p:tgtEl>
                                        <p:attrNameLst>
                                          <p:attrName>style.visibility</p:attrName>
                                        </p:attrNameLst>
                                      </p:cBhvr>
                                      <p:to>
                                        <p:strVal val="visible"/>
                                      </p:to>
                                    </p:set>
                                    <p:anim calcmode="lin" valueType="num">
                                      <p:cBhvr additive="base">
                                        <p:cTn id="11" dur="5000" fill="hold"/>
                                        <p:tgtEl>
                                          <p:spTgt spid="36874"/>
                                        </p:tgtEl>
                                        <p:attrNameLst>
                                          <p:attrName>ppt_x</p:attrName>
                                        </p:attrNameLst>
                                      </p:cBhvr>
                                      <p:tavLst>
                                        <p:tav tm="0">
                                          <p:val>
                                            <p:strVal val="#ppt_x"/>
                                          </p:val>
                                        </p:tav>
                                        <p:tav tm="100000">
                                          <p:val>
                                            <p:strVal val="#ppt_x"/>
                                          </p:val>
                                        </p:tav>
                                      </p:tavLst>
                                    </p:anim>
                                    <p:anim calcmode="lin" valueType="num">
                                      <p:cBhvr additive="base">
                                        <p:cTn id="12" dur="5000" fill="hold"/>
                                        <p:tgtEl>
                                          <p:spTgt spid="36874"/>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36873"/>
                                        </p:tgtEl>
                                        <p:attrNameLst>
                                          <p:attrName>style.visibility</p:attrName>
                                        </p:attrNameLst>
                                      </p:cBhvr>
                                      <p:to>
                                        <p:strVal val="visible"/>
                                      </p:to>
                                    </p:set>
                                    <p:anim calcmode="lin" valueType="num">
                                      <p:cBhvr additive="base">
                                        <p:cTn id="15" dur="5000" fill="hold"/>
                                        <p:tgtEl>
                                          <p:spTgt spid="36873"/>
                                        </p:tgtEl>
                                        <p:attrNameLst>
                                          <p:attrName>ppt_x</p:attrName>
                                        </p:attrNameLst>
                                      </p:cBhvr>
                                      <p:tavLst>
                                        <p:tav tm="0">
                                          <p:val>
                                            <p:strVal val="#ppt_x"/>
                                          </p:val>
                                        </p:tav>
                                        <p:tav tm="100000">
                                          <p:val>
                                            <p:strVal val="#ppt_x"/>
                                          </p:val>
                                        </p:tav>
                                      </p:tavLst>
                                    </p:anim>
                                    <p:anim calcmode="lin" valueType="num">
                                      <p:cBhvr additive="base">
                                        <p:cTn id="16" dur="5000" fill="hold"/>
                                        <p:tgtEl>
                                          <p:spTgt spid="36873"/>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36875"/>
                                        </p:tgtEl>
                                        <p:attrNameLst>
                                          <p:attrName>style.visibility</p:attrName>
                                        </p:attrNameLst>
                                      </p:cBhvr>
                                      <p:to>
                                        <p:strVal val="visible"/>
                                      </p:to>
                                    </p:set>
                                    <p:anim calcmode="lin" valueType="num">
                                      <p:cBhvr additive="base">
                                        <p:cTn id="19" dur="5000" fill="hold"/>
                                        <p:tgtEl>
                                          <p:spTgt spid="36875"/>
                                        </p:tgtEl>
                                        <p:attrNameLst>
                                          <p:attrName>ppt_x</p:attrName>
                                        </p:attrNameLst>
                                      </p:cBhvr>
                                      <p:tavLst>
                                        <p:tav tm="0">
                                          <p:val>
                                            <p:strVal val="#ppt_x"/>
                                          </p:val>
                                        </p:tav>
                                        <p:tav tm="100000">
                                          <p:val>
                                            <p:strVal val="#ppt_x"/>
                                          </p:val>
                                        </p:tav>
                                      </p:tavLst>
                                    </p:anim>
                                    <p:anim calcmode="lin" valueType="num">
                                      <p:cBhvr additive="base">
                                        <p:cTn id="20" dur="5000" fill="hold"/>
                                        <p:tgtEl>
                                          <p:spTgt spid="36875"/>
                                        </p:tgtEl>
                                        <p:attrNameLst>
                                          <p:attrName>ppt_y</p:attrName>
                                        </p:attrNameLst>
                                      </p:cBhvr>
                                      <p:tavLst>
                                        <p:tav tm="0">
                                          <p:val>
                                            <p:strVal val="1+#ppt_h/2"/>
                                          </p:val>
                                        </p:tav>
                                        <p:tav tm="100000">
                                          <p:val>
                                            <p:strVal val="#ppt_y"/>
                                          </p:val>
                                        </p:tav>
                                      </p:tavLst>
                                    </p:anim>
                                  </p:childTnLst>
                                </p:cTn>
                              </p:par>
                              <p:par>
                                <p:cTn id="21" presetID="7" presetClass="entr" presetSubtype="4" fill="hold" grpId="0" nodeType="withEffect">
                                  <p:stCondLst>
                                    <p:cond delay="0"/>
                                  </p:stCondLst>
                                  <p:childTnLst>
                                    <p:set>
                                      <p:cBhvr>
                                        <p:cTn id="22" dur="1" fill="hold">
                                          <p:stCondLst>
                                            <p:cond delay="0"/>
                                          </p:stCondLst>
                                        </p:cTn>
                                        <p:tgtEl>
                                          <p:spTgt spid="36869"/>
                                        </p:tgtEl>
                                        <p:attrNameLst>
                                          <p:attrName>style.visibility</p:attrName>
                                        </p:attrNameLst>
                                      </p:cBhvr>
                                      <p:to>
                                        <p:strVal val="visible"/>
                                      </p:to>
                                    </p:set>
                                    <p:anim calcmode="lin" valueType="num">
                                      <p:cBhvr additive="base">
                                        <p:cTn id="23" dur="5000" fill="hold"/>
                                        <p:tgtEl>
                                          <p:spTgt spid="36869"/>
                                        </p:tgtEl>
                                        <p:attrNameLst>
                                          <p:attrName>ppt_x</p:attrName>
                                        </p:attrNameLst>
                                      </p:cBhvr>
                                      <p:tavLst>
                                        <p:tav tm="0">
                                          <p:val>
                                            <p:strVal val="#ppt_x"/>
                                          </p:val>
                                        </p:tav>
                                        <p:tav tm="100000">
                                          <p:val>
                                            <p:strVal val="#ppt_x"/>
                                          </p:val>
                                        </p:tav>
                                      </p:tavLst>
                                    </p:anim>
                                    <p:anim calcmode="lin" valueType="num">
                                      <p:cBhvr additive="base">
                                        <p:cTn id="24" dur="5000" fill="hold"/>
                                        <p:tgtEl>
                                          <p:spTgt spid="36869"/>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36872"/>
                                        </p:tgtEl>
                                        <p:attrNameLst>
                                          <p:attrName>style.visibility</p:attrName>
                                        </p:attrNameLst>
                                      </p:cBhvr>
                                      <p:to>
                                        <p:strVal val="visible"/>
                                      </p:to>
                                    </p:set>
                                    <p:anim calcmode="lin" valueType="num">
                                      <p:cBhvr additive="base">
                                        <p:cTn id="27" dur="5000" fill="hold"/>
                                        <p:tgtEl>
                                          <p:spTgt spid="36872"/>
                                        </p:tgtEl>
                                        <p:attrNameLst>
                                          <p:attrName>ppt_x</p:attrName>
                                        </p:attrNameLst>
                                      </p:cBhvr>
                                      <p:tavLst>
                                        <p:tav tm="0">
                                          <p:val>
                                            <p:strVal val="#ppt_x"/>
                                          </p:val>
                                        </p:tav>
                                        <p:tav tm="100000">
                                          <p:val>
                                            <p:strVal val="#ppt_x"/>
                                          </p:val>
                                        </p:tav>
                                      </p:tavLst>
                                    </p:anim>
                                    <p:anim calcmode="lin" valueType="num">
                                      <p:cBhvr additive="base">
                                        <p:cTn id="28" dur="5000" fill="hold"/>
                                        <p:tgtEl>
                                          <p:spTgt spid="36872"/>
                                        </p:tgtEl>
                                        <p:attrNameLst>
                                          <p:attrName>ppt_y</p:attrName>
                                        </p:attrNameLst>
                                      </p:cBhvr>
                                      <p:tavLst>
                                        <p:tav tm="0">
                                          <p:val>
                                            <p:strVal val="1+#ppt_h/2"/>
                                          </p:val>
                                        </p:tav>
                                        <p:tav tm="100000">
                                          <p:val>
                                            <p:strVal val="#ppt_y"/>
                                          </p:val>
                                        </p:tav>
                                      </p:tavLst>
                                    </p:anim>
                                  </p:childTnLst>
                                </p:cTn>
                              </p:par>
                              <p:par>
                                <p:cTn id="29" presetID="7" presetClass="entr" presetSubtype="4" fill="hold" grpId="0" nodeType="withEffect">
                                  <p:stCondLst>
                                    <p:cond delay="0"/>
                                  </p:stCondLst>
                                  <p:childTnLst>
                                    <p:set>
                                      <p:cBhvr>
                                        <p:cTn id="30" dur="1" fill="hold">
                                          <p:stCondLst>
                                            <p:cond delay="0"/>
                                          </p:stCondLst>
                                        </p:cTn>
                                        <p:tgtEl>
                                          <p:spTgt spid="36871"/>
                                        </p:tgtEl>
                                        <p:attrNameLst>
                                          <p:attrName>style.visibility</p:attrName>
                                        </p:attrNameLst>
                                      </p:cBhvr>
                                      <p:to>
                                        <p:strVal val="visible"/>
                                      </p:to>
                                    </p:set>
                                    <p:anim calcmode="lin" valueType="num">
                                      <p:cBhvr additive="base">
                                        <p:cTn id="31" dur="5000" fill="hold"/>
                                        <p:tgtEl>
                                          <p:spTgt spid="36871"/>
                                        </p:tgtEl>
                                        <p:attrNameLst>
                                          <p:attrName>ppt_x</p:attrName>
                                        </p:attrNameLst>
                                      </p:cBhvr>
                                      <p:tavLst>
                                        <p:tav tm="0">
                                          <p:val>
                                            <p:strVal val="#ppt_x"/>
                                          </p:val>
                                        </p:tav>
                                        <p:tav tm="100000">
                                          <p:val>
                                            <p:strVal val="#ppt_x"/>
                                          </p:val>
                                        </p:tav>
                                      </p:tavLst>
                                    </p:anim>
                                    <p:anim calcmode="lin" valueType="num">
                                      <p:cBhvr additive="base">
                                        <p:cTn id="32" dur="5000" fill="hold"/>
                                        <p:tgtEl>
                                          <p:spTgt spid="36871"/>
                                        </p:tgtEl>
                                        <p:attrNameLst>
                                          <p:attrName>ppt_y</p:attrName>
                                        </p:attrNameLst>
                                      </p:cBhvr>
                                      <p:tavLst>
                                        <p:tav tm="0">
                                          <p:val>
                                            <p:strVal val="1+#ppt_h/2"/>
                                          </p:val>
                                        </p:tav>
                                        <p:tav tm="100000">
                                          <p:val>
                                            <p:strVal val="#ppt_y"/>
                                          </p:val>
                                        </p:tav>
                                      </p:tavLst>
                                    </p:anim>
                                  </p:childTnLst>
                                </p:cTn>
                              </p:par>
                              <p:par>
                                <p:cTn id="33" presetID="7" presetClass="entr" presetSubtype="4" fill="hold" grpId="0" nodeType="withEffect">
                                  <p:stCondLst>
                                    <p:cond delay="0"/>
                                  </p:stCondLst>
                                  <p:childTnLst>
                                    <p:set>
                                      <p:cBhvr>
                                        <p:cTn id="34" dur="1" fill="hold">
                                          <p:stCondLst>
                                            <p:cond delay="0"/>
                                          </p:stCondLst>
                                        </p:cTn>
                                        <p:tgtEl>
                                          <p:spTgt spid="36877"/>
                                        </p:tgtEl>
                                        <p:attrNameLst>
                                          <p:attrName>style.visibility</p:attrName>
                                        </p:attrNameLst>
                                      </p:cBhvr>
                                      <p:to>
                                        <p:strVal val="visible"/>
                                      </p:to>
                                    </p:set>
                                    <p:anim calcmode="lin" valueType="num">
                                      <p:cBhvr additive="base">
                                        <p:cTn id="35" dur="5000" fill="hold"/>
                                        <p:tgtEl>
                                          <p:spTgt spid="36877"/>
                                        </p:tgtEl>
                                        <p:attrNameLst>
                                          <p:attrName>ppt_x</p:attrName>
                                        </p:attrNameLst>
                                      </p:cBhvr>
                                      <p:tavLst>
                                        <p:tav tm="0">
                                          <p:val>
                                            <p:strVal val="#ppt_x"/>
                                          </p:val>
                                        </p:tav>
                                        <p:tav tm="100000">
                                          <p:val>
                                            <p:strVal val="#ppt_x"/>
                                          </p:val>
                                        </p:tav>
                                      </p:tavLst>
                                    </p:anim>
                                    <p:anim calcmode="lin" valueType="num">
                                      <p:cBhvr additive="base">
                                        <p:cTn id="36" dur="5000" fill="hold"/>
                                        <p:tgtEl>
                                          <p:spTgt spid="36877"/>
                                        </p:tgtEl>
                                        <p:attrNameLst>
                                          <p:attrName>ppt_y</p:attrName>
                                        </p:attrNameLst>
                                      </p:cBhvr>
                                      <p:tavLst>
                                        <p:tav tm="0">
                                          <p:val>
                                            <p:strVal val="1+#ppt_h/2"/>
                                          </p:val>
                                        </p:tav>
                                        <p:tav tm="100000">
                                          <p:val>
                                            <p:strVal val="#ppt_y"/>
                                          </p:val>
                                        </p:tav>
                                      </p:tavLst>
                                    </p:anim>
                                  </p:childTnLst>
                                </p:cTn>
                              </p:par>
                              <p:par>
                                <p:cTn id="37" presetID="7" presetClass="entr" presetSubtype="4" fill="hold" grpId="0" nodeType="withEffect">
                                  <p:stCondLst>
                                    <p:cond delay="0"/>
                                  </p:stCondLst>
                                  <p:childTnLst>
                                    <p:set>
                                      <p:cBhvr>
                                        <p:cTn id="38" dur="1" fill="hold">
                                          <p:stCondLst>
                                            <p:cond delay="0"/>
                                          </p:stCondLst>
                                        </p:cTn>
                                        <p:tgtEl>
                                          <p:spTgt spid="36876"/>
                                        </p:tgtEl>
                                        <p:attrNameLst>
                                          <p:attrName>style.visibility</p:attrName>
                                        </p:attrNameLst>
                                      </p:cBhvr>
                                      <p:to>
                                        <p:strVal val="visible"/>
                                      </p:to>
                                    </p:set>
                                    <p:anim calcmode="lin" valueType="num">
                                      <p:cBhvr additive="base">
                                        <p:cTn id="39" dur="5000" fill="hold"/>
                                        <p:tgtEl>
                                          <p:spTgt spid="36876"/>
                                        </p:tgtEl>
                                        <p:attrNameLst>
                                          <p:attrName>ppt_x</p:attrName>
                                        </p:attrNameLst>
                                      </p:cBhvr>
                                      <p:tavLst>
                                        <p:tav tm="0">
                                          <p:val>
                                            <p:strVal val="#ppt_x"/>
                                          </p:val>
                                        </p:tav>
                                        <p:tav tm="100000">
                                          <p:val>
                                            <p:strVal val="#ppt_x"/>
                                          </p:val>
                                        </p:tav>
                                      </p:tavLst>
                                    </p:anim>
                                    <p:anim calcmode="lin" valueType="num">
                                      <p:cBhvr additive="base">
                                        <p:cTn id="40" dur="5000" fill="hold"/>
                                        <p:tgtEl>
                                          <p:spTgt spid="36876"/>
                                        </p:tgtEl>
                                        <p:attrNameLst>
                                          <p:attrName>ppt_y</p:attrName>
                                        </p:attrNameLst>
                                      </p:cBhvr>
                                      <p:tavLst>
                                        <p:tav tm="0">
                                          <p:val>
                                            <p:strVal val="1+#ppt_h/2"/>
                                          </p:val>
                                        </p:tav>
                                        <p:tav tm="100000">
                                          <p:val>
                                            <p:strVal val="#ppt_y"/>
                                          </p:val>
                                        </p:tav>
                                      </p:tavLst>
                                    </p:anim>
                                  </p:childTnLst>
                                </p:cTn>
                              </p:par>
                              <p:par>
                                <p:cTn id="41" presetID="7" presetClass="entr" presetSubtype="4" fill="hold" grpId="0" nodeType="withEffect">
                                  <p:stCondLst>
                                    <p:cond delay="0"/>
                                  </p:stCondLst>
                                  <p:childTnLst>
                                    <p:set>
                                      <p:cBhvr>
                                        <p:cTn id="42" dur="1" fill="hold">
                                          <p:stCondLst>
                                            <p:cond delay="0"/>
                                          </p:stCondLst>
                                        </p:cTn>
                                        <p:tgtEl>
                                          <p:spTgt spid="36878"/>
                                        </p:tgtEl>
                                        <p:attrNameLst>
                                          <p:attrName>style.visibility</p:attrName>
                                        </p:attrNameLst>
                                      </p:cBhvr>
                                      <p:to>
                                        <p:strVal val="visible"/>
                                      </p:to>
                                    </p:set>
                                    <p:anim calcmode="lin" valueType="num">
                                      <p:cBhvr additive="base">
                                        <p:cTn id="43" dur="5000" fill="hold"/>
                                        <p:tgtEl>
                                          <p:spTgt spid="36878"/>
                                        </p:tgtEl>
                                        <p:attrNameLst>
                                          <p:attrName>ppt_x</p:attrName>
                                        </p:attrNameLst>
                                      </p:cBhvr>
                                      <p:tavLst>
                                        <p:tav tm="0">
                                          <p:val>
                                            <p:strVal val="#ppt_x"/>
                                          </p:val>
                                        </p:tav>
                                        <p:tav tm="100000">
                                          <p:val>
                                            <p:strVal val="#ppt_x"/>
                                          </p:val>
                                        </p:tav>
                                      </p:tavLst>
                                    </p:anim>
                                    <p:anim calcmode="lin" valueType="num">
                                      <p:cBhvr additive="base">
                                        <p:cTn id="44" dur="5000" fill="hold"/>
                                        <p:tgtEl>
                                          <p:spTgt spid="36878"/>
                                        </p:tgtEl>
                                        <p:attrNameLst>
                                          <p:attrName>ppt_y</p:attrName>
                                        </p:attrNameLst>
                                      </p:cBhvr>
                                      <p:tavLst>
                                        <p:tav tm="0">
                                          <p:val>
                                            <p:strVal val="1+#ppt_h/2"/>
                                          </p:val>
                                        </p:tav>
                                        <p:tav tm="100000">
                                          <p:val>
                                            <p:strVal val="#ppt_y"/>
                                          </p:val>
                                        </p:tav>
                                      </p:tavLst>
                                    </p:anim>
                                  </p:childTnLst>
                                </p:cTn>
                              </p:par>
                              <p:par>
                                <p:cTn id="45" presetID="7" presetClass="entr" presetSubtype="4" fill="hold" grpId="0" nodeType="withEffect">
                                  <p:stCondLst>
                                    <p:cond delay="0"/>
                                  </p:stCondLst>
                                  <p:childTnLst>
                                    <p:set>
                                      <p:cBhvr>
                                        <p:cTn id="46" dur="1" fill="hold">
                                          <p:stCondLst>
                                            <p:cond delay="0"/>
                                          </p:stCondLst>
                                        </p:cTn>
                                        <p:tgtEl>
                                          <p:spTgt spid="36870"/>
                                        </p:tgtEl>
                                        <p:attrNameLst>
                                          <p:attrName>style.visibility</p:attrName>
                                        </p:attrNameLst>
                                      </p:cBhvr>
                                      <p:to>
                                        <p:strVal val="visible"/>
                                      </p:to>
                                    </p:set>
                                    <p:anim calcmode="lin" valueType="num">
                                      <p:cBhvr additive="base">
                                        <p:cTn id="47" dur="5000" fill="hold"/>
                                        <p:tgtEl>
                                          <p:spTgt spid="36870"/>
                                        </p:tgtEl>
                                        <p:attrNameLst>
                                          <p:attrName>ppt_x</p:attrName>
                                        </p:attrNameLst>
                                      </p:cBhvr>
                                      <p:tavLst>
                                        <p:tav tm="0">
                                          <p:val>
                                            <p:strVal val="#ppt_x"/>
                                          </p:val>
                                        </p:tav>
                                        <p:tav tm="100000">
                                          <p:val>
                                            <p:strVal val="#ppt_x"/>
                                          </p:val>
                                        </p:tav>
                                      </p:tavLst>
                                    </p:anim>
                                    <p:anim calcmode="lin" valueType="num">
                                      <p:cBhvr additive="base">
                                        <p:cTn id="48" dur="5000" fill="hold"/>
                                        <p:tgtEl>
                                          <p:spTgt spid="368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P spid="36869" grpId="0" animBg="1"/>
      <p:bldP spid="36870" grpId="0" animBg="1"/>
      <p:bldP spid="36871" grpId="0" animBg="1"/>
      <p:bldP spid="36872" grpId="0" animBg="1"/>
      <p:bldP spid="36873" grpId="0" animBg="1"/>
      <p:bldP spid="36874" grpId="0" animBg="1"/>
      <p:bldP spid="36875" grpId="0" animBg="1"/>
      <p:bldP spid="36876" grpId="0" animBg="1"/>
      <p:bldP spid="36877" grpId="0" animBg="1"/>
      <p:bldP spid="3687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Hình Chữ nhật 6"/>
          <p:cNvSpPr/>
          <p:nvPr/>
        </p:nvSpPr>
        <p:spPr>
          <a:xfrm>
            <a:off x="228600" y="195996"/>
            <a:ext cx="11658600" cy="6555641"/>
          </a:xfrm>
          <a:prstGeom prst="rect">
            <a:avLst/>
          </a:prstGeom>
        </p:spPr>
        <p:txBody>
          <a:bodyPr wrap="square">
            <a:spAutoFit/>
          </a:bodyPr>
          <a:lstStyle/>
          <a:p>
            <a:pPr marL="413435" indent="-413435"/>
            <a:endParaRPr lang="en-US" sz="6000" b="1" u="sng" dirty="0" smtClean="0">
              <a:solidFill>
                <a:srgbClr val="FF3300"/>
              </a:solidFill>
              <a:latin typeface="Arial" pitchFamily="34" charset="0"/>
              <a:cs typeface="Arial" pitchFamily="34" charset="0"/>
            </a:endParaRPr>
          </a:p>
          <a:p>
            <a:pPr marL="413435" indent="-413435">
              <a:buFontTx/>
              <a:buChar char="-"/>
            </a:pPr>
            <a:r>
              <a:rPr lang="en-US" sz="6000" b="1" dirty="0" err="1" smtClean="0">
                <a:latin typeface="Arial" pitchFamily="34" charset="0"/>
                <a:cs typeface="Arial" pitchFamily="34" charset="0"/>
              </a:rPr>
              <a:t>Đà</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Lạt</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nằm</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trên</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cao</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nguyên</a:t>
            </a:r>
            <a:r>
              <a:rPr lang="en-US" sz="6000" b="1" dirty="0" smtClean="0">
                <a:latin typeface="Arial" pitchFamily="34" charset="0"/>
                <a:cs typeface="Arial" pitchFamily="34" charset="0"/>
              </a:rPr>
              <a:t> </a:t>
            </a:r>
          </a:p>
          <a:p>
            <a:pPr marL="413435" indent="-413435"/>
            <a:r>
              <a:rPr lang="en-US" sz="6000" b="1" dirty="0" err="1" smtClean="0">
                <a:latin typeface="Arial" pitchFamily="34" charset="0"/>
                <a:cs typeface="Arial" pitchFamily="34" charset="0"/>
              </a:rPr>
              <a:t>Lâm</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Viên</a:t>
            </a:r>
            <a:r>
              <a:rPr lang="en-US" sz="6000" b="1" dirty="0" smtClean="0">
                <a:latin typeface="Arial" pitchFamily="34" charset="0"/>
                <a:cs typeface="Arial" pitchFamily="34" charset="0"/>
              </a:rPr>
              <a:t>.</a:t>
            </a:r>
          </a:p>
          <a:p>
            <a:pPr marL="413435" indent="-413435">
              <a:buFontTx/>
              <a:buChar char="-"/>
            </a:pPr>
            <a:r>
              <a:rPr lang="en-US" sz="6000" b="1" dirty="0" err="1" smtClean="0">
                <a:latin typeface="Arial" pitchFamily="34" charset="0"/>
                <a:cs typeface="Arial" pitchFamily="34" charset="0"/>
              </a:rPr>
              <a:t>Đà</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Lạt</a:t>
            </a:r>
            <a:r>
              <a:rPr lang="en-US" sz="6000" b="1" dirty="0" smtClean="0">
                <a:latin typeface="Arial" pitchFamily="34" charset="0"/>
                <a:cs typeface="Arial" pitchFamily="34" charset="0"/>
              </a:rPr>
              <a:t> ở </a:t>
            </a:r>
            <a:r>
              <a:rPr lang="en-US" sz="6000" b="1" dirty="0" err="1" smtClean="0">
                <a:latin typeface="Arial" pitchFamily="34" charset="0"/>
                <a:cs typeface="Arial" pitchFamily="34" charset="0"/>
              </a:rPr>
              <a:t>độ</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cao</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trên</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1000m</a:t>
            </a:r>
            <a:r>
              <a:rPr lang="en-US" sz="6000" b="1" dirty="0" smtClean="0">
                <a:latin typeface="Arial" pitchFamily="34" charset="0"/>
                <a:cs typeface="Arial" pitchFamily="34" charset="0"/>
              </a:rPr>
              <a:t> </a:t>
            </a:r>
          </a:p>
          <a:p>
            <a:pPr marL="413435" indent="-413435"/>
            <a:r>
              <a:rPr lang="en-US" sz="6000" b="1" dirty="0" smtClean="0">
                <a:latin typeface="Arial" pitchFamily="34" charset="0"/>
                <a:cs typeface="Arial" pitchFamily="34" charset="0"/>
              </a:rPr>
              <a:t>(</a:t>
            </a:r>
            <a:r>
              <a:rPr lang="en-US" sz="6000" b="1" dirty="0" err="1" smtClean="0">
                <a:latin typeface="Arial" pitchFamily="34" charset="0"/>
                <a:cs typeface="Arial" pitchFamily="34" charset="0"/>
              </a:rPr>
              <a:t>1500m</a:t>
            </a:r>
            <a:r>
              <a:rPr lang="en-US" sz="6000" b="1" dirty="0" smtClean="0">
                <a:latin typeface="Arial" pitchFamily="34" charset="0"/>
                <a:cs typeface="Arial" pitchFamily="34" charset="0"/>
              </a:rPr>
              <a:t>)So </a:t>
            </a:r>
            <a:r>
              <a:rPr lang="en-US" sz="6000" b="1" dirty="0" err="1" smtClean="0">
                <a:latin typeface="Arial" pitchFamily="34" charset="0"/>
                <a:cs typeface="Arial" pitchFamily="34" charset="0"/>
              </a:rPr>
              <a:t>với</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mực</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nước</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biển</a:t>
            </a:r>
            <a:endParaRPr lang="en-US" sz="6000" b="1" dirty="0" smtClean="0">
              <a:latin typeface="Arial" pitchFamily="34" charset="0"/>
              <a:cs typeface="Arial" pitchFamily="34" charset="0"/>
            </a:endParaRPr>
          </a:p>
          <a:p>
            <a:pPr marL="413435" indent="-413435">
              <a:buFontTx/>
              <a:buChar char="-"/>
            </a:pPr>
            <a:r>
              <a:rPr lang="en-US" sz="6000" b="1" dirty="0" smtClean="0">
                <a:latin typeface="Arial" pitchFamily="34" charset="0"/>
                <a:cs typeface="Arial" pitchFamily="34" charset="0"/>
              </a:rPr>
              <a:t>Ở </a:t>
            </a:r>
            <a:r>
              <a:rPr lang="en-US" sz="6000" b="1" dirty="0" err="1" smtClean="0">
                <a:latin typeface="Arial" pitchFamily="34" charset="0"/>
                <a:cs typeface="Arial" pitchFamily="34" charset="0"/>
              </a:rPr>
              <a:t>độ</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cao</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này</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Đà</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Lạt</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có</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khí</a:t>
            </a:r>
            <a:r>
              <a:rPr lang="en-US" sz="6000" b="1" dirty="0" smtClean="0">
                <a:latin typeface="Arial" pitchFamily="34" charset="0"/>
                <a:cs typeface="Arial" pitchFamily="34" charset="0"/>
              </a:rPr>
              <a:t> </a:t>
            </a:r>
          </a:p>
          <a:p>
            <a:pPr marL="413435" indent="-413435"/>
            <a:r>
              <a:rPr lang="en-US" sz="6000" b="1" dirty="0" err="1" smtClean="0">
                <a:latin typeface="Arial" pitchFamily="34" charset="0"/>
                <a:cs typeface="Arial" pitchFamily="34" charset="0"/>
              </a:rPr>
              <a:t>hậu</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quanh</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năm</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mát</a:t>
            </a:r>
            <a:r>
              <a:rPr lang="en-US" sz="6000" b="1" dirty="0" smtClean="0">
                <a:latin typeface="Arial" pitchFamily="34" charset="0"/>
                <a:cs typeface="Arial" pitchFamily="34" charset="0"/>
              </a:rPr>
              <a:t> </a:t>
            </a:r>
            <a:r>
              <a:rPr lang="en-US" sz="6000" b="1" dirty="0" err="1" smtClean="0">
                <a:latin typeface="Arial" pitchFamily="34" charset="0"/>
                <a:cs typeface="Arial" pitchFamily="34" charset="0"/>
              </a:rPr>
              <a:t>mẻ</a:t>
            </a:r>
            <a:r>
              <a:rPr lang="en-US" sz="6000" b="1" dirty="0" smtClean="0">
                <a:latin typeface="Arial" pitchFamily="34" charset="0"/>
                <a:cs typeface="Arial" pitchFamily="34" charset="0"/>
              </a:rPr>
              <a:t> </a:t>
            </a:r>
            <a:endParaRPr lang="en-US" sz="6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7" name="Rectangle 7"/>
          <p:cNvSpPr>
            <a:spLocks noGrp="1" noChangeArrowheads="1"/>
          </p:cNvSpPr>
          <p:nvPr>
            <p:ph type="subTitle" idx="1"/>
          </p:nvPr>
        </p:nvSpPr>
        <p:spPr>
          <a:xfrm>
            <a:off x="308610" y="274637"/>
            <a:ext cx="12035790" cy="1888632"/>
          </a:xfrm>
        </p:spPr>
        <p:txBody>
          <a:bodyPr/>
          <a:lstStyle/>
          <a:p>
            <a:pPr algn="l" eaLnBrk="1" hangingPunct="1">
              <a:lnSpc>
                <a:spcPct val="80000"/>
              </a:lnSpc>
            </a:pPr>
            <a:r>
              <a:rPr lang="en-US" sz="4800" smtClean="0">
                <a:solidFill>
                  <a:srgbClr val="0070C0"/>
                </a:solidFill>
                <a:latin typeface="Arial" pitchFamily="34" charset="0"/>
                <a:cs typeface="Arial" pitchFamily="34" charset="0"/>
              </a:rPr>
              <a:t>Đà Lạt nổi tiếng với rừng thông và thác nước vì:</a:t>
            </a:r>
            <a:r>
              <a:rPr lang="en-US" sz="4800" smtClean="0">
                <a:solidFill>
                  <a:schemeClr val="accent2"/>
                </a:solidFill>
                <a:latin typeface="Arial" pitchFamily="34" charset="0"/>
                <a:cs typeface="Arial" pitchFamily="34" charset="0"/>
              </a:rPr>
              <a:t> </a:t>
            </a:r>
            <a:r>
              <a:rPr lang="en-US" sz="4800" b="1" smtClean="0">
                <a:latin typeface="Arial" pitchFamily="34" charset="0"/>
                <a:cs typeface="Arial" pitchFamily="34" charset="0"/>
              </a:rPr>
              <a:t>Đà Lạt có những rừng thông xanh tốt quanh năm, phủ kín các sườn đồi, sườn núi và chay dọc các con đường trong thành phố.</a:t>
            </a:r>
            <a:endParaRPr lang="en-US" sz="4800" smtClean="0">
              <a:solidFill>
                <a:srgbClr val="9900CC"/>
              </a:solidFill>
              <a:latin typeface="Arial" pitchFamily="34" charset="0"/>
              <a:cs typeface="Arial" pitchFamily="34" charset="0"/>
            </a:endParaRPr>
          </a:p>
        </p:txBody>
      </p:sp>
      <p:pic>
        <p:nvPicPr>
          <p:cNvPr id="12292" name="Picture 4" descr="bochet5"/>
          <p:cNvPicPr>
            <a:picLocks noChangeAspect="1" noChangeArrowheads="1"/>
          </p:cNvPicPr>
          <p:nvPr/>
        </p:nvPicPr>
        <p:blipFill>
          <a:blip r:embed="rId2"/>
          <a:srcRect/>
          <a:stretch>
            <a:fillRect/>
          </a:stretch>
        </p:blipFill>
        <p:spPr bwMode="auto">
          <a:xfrm>
            <a:off x="5410200" y="3170237"/>
            <a:ext cx="6164580" cy="3779838"/>
          </a:xfrm>
          <a:prstGeom prst="rect">
            <a:avLst/>
          </a:prstGeom>
          <a:noFill/>
          <a:ln w="9525">
            <a:noFill/>
            <a:miter lim="800000"/>
            <a:headEnd/>
            <a:tailEnd/>
          </a:ln>
        </p:spPr>
      </p:pic>
      <p:sp>
        <p:nvSpPr>
          <p:cNvPr id="12293" name="Rectangle 8"/>
          <p:cNvSpPr>
            <a:spLocks noChangeArrowheads="1"/>
          </p:cNvSpPr>
          <p:nvPr/>
        </p:nvSpPr>
        <p:spPr bwMode="auto">
          <a:xfrm>
            <a:off x="838200" y="4389437"/>
            <a:ext cx="2895600" cy="1981200"/>
          </a:xfrm>
          <a:prstGeom prst="rect">
            <a:avLst/>
          </a:prstGeom>
          <a:noFill/>
          <a:ln w="9525">
            <a:noFill/>
            <a:miter lim="800000"/>
            <a:headEnd/>
            <a:tailEnd/>
          </a:ln>
        </p:spPr>
        <p:txBody>
          <a:bodyPr lIns="110249" tIns="55125" rIns="110249" bIns="55125" anchor="ctr"/>
          <a:lstStyle/>
          <a:p>
            <a:pPr algn="ctr"/>
            <a:r>
              <a:rPr lang="en-US" sz="4300">
                <a:solidFill>
                  <a:schemeClr val="tx2"/>
                </a:solidFill>
                <a:latin typeface="Arial" pitchFamily="34" charset="0"/>
                <a:cs typeface="Arial" pitchFamily="34" charset="0"/>
              </a:rPr>
              <a:t>Đồi thông Đà Lạt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607">
                                            <p:txEl>
                                              <p:pRg st="0" end="0"/>
                                            </p:txEl>
                                          </p:spTgt>
                                        </p:tgtEl>
                                        <p:attrNameLst>
                                          <p:attrName>style.visibility</p:attrName>
                                        </p:attrNameLst>
                                      </p:cBhvr>
                                      <p:to>
                                        <p:strVal val="visible"/>
                                      </p:to>
                                    </p:set>
                                    <p:animEffect transition="in" filter="checkerboard(across)">
                                      <p:cBhvr>
                                        <p:cTn id="7" dur="500"/>
                                        <p:tgtEl>
                                          <p:spTgt spid="256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12" name="Picture 8" descr="1314033-Cityscape_Dalat-Da_Lat"/>
          <p:cNvPicPr>
            <a:picLocks noChangeAspect="1" noChangeArrowheads="1"/>
          </p:cNvPicPr>
          <p:nvPr/>
        </p:nvPicPr>
        <p:blipFill>
          <a:blip r:embed="rId2"/>
          <a:srcRect/>
          <a:stretch>
            <a:fillRect/>
          </a:stretch>
        </p:blipFill>
        <p:spPr bwMode="auto">
          <a:xfrm>
            <a:off x="6172200" y="308892"/>
            <a:ext cx="5966460" cy="3166145"/>
          </a:xfrm>
          <a:prstGeom prst="rect">
            <a:avLst/>
          </a:prstGeom>
          <a:noFill/>
          <a:ln w="9525">
            <a:noFill/>
            <a:miter lim="800000"/>
            <a:headEnd/>
            <a:tailEnd/>
          </a:ln>
        </p:spPr>
      </p:pic>
      <p:sp>
        <p:nvSpPr>
          <p:cNvPr id="21514" name="Rectangle 10"/>
          <p:cNvSpPr>
            <a:spLocks noGrp="1" noChangeArrowheads="1"/>
          </p:cNvSpPr>
          <p:nvPr>
            <p:ph type="subTitle" idx="1"/>
          </p:nvPr>
        </p:nvSpPr>
        <p:spPr>
          <a:xfrm>
            <a:off x="6686550" y="4092822"/>
            <a:ext cx="4732020" cy="1592015"/>
          </a:xfrm>
        </p:spPr>
        <p:txBody>
          <a:bodyPr/>
          <a:lstStyle/>
          <a:p>
            <a:pPr eaLnBrk="1" hangingPunct="1">
              <a:lnSpc>
                <a:spcPct val="90000"/>
              </a:lnSpc>
            </a:pPr>
            <a:r>
              <a:rPr lang="en-US" sz="5400" smtClean="0">
                <a:solidFill>
                  <a:srgbClr val="FF5050"/>
                </a:solidFill>
                <a:latin typeface="Arial" pitchFamily="34" charset="0"/>
                <a:cs typeface="Arial" pitchFamily="34" charset="0"/>
              </a:rPr>
              <a:t>Rừng thông Đà Lạt</a:t>
            </a:r>
          </a:p>
        </p:txBody>
      </p:sp>
      <p:pic>
        <p:nvPicPr>
          <p:cNvPr id="21515" name="Picture 11" descr="rung-thong0"/>
          <p:cNvPicPr>
            <a:picLocks noChangeAspect="1" noChangeArrowheads="1"/>
          </p:cNvPicPr>
          <p:nvPr/>
        </p:nvPicPr>
        <p:blipFill>
          <a:blip r:embed="rId3"/>
          <a:srcRect/>
          <a:stretch>
            <a:fillRect/>
          </a:stretch>
        </p:blipFill>
        <p:spPr bwMode="auto">
          <a:xfrm>
            <a:off x="205740" y="3494343"/>
            <a:ext cx="6137910" cy="3455732"/>
          </a:xfrm>
          <a:prstGeom prst="rect">
            <a:avLst/>
          </a:prstGeom>
          <a:noFill/>
          <a:ln w="9525">
            <a:noFill/>
            <a:miter lim="800000"/>
            <a:headEnd/>
            <a:tailEnd/>
          </a:ln>
        </p:spPr>
      </p:pic>
      <p:pic>
        <p:nvPicPr>
          <p:cNvPr id="13317" name="Picture 12" descr="60437507jy2"/>
          <p:cNvPicPr>
            <a:picLocks noChangeAspect="1" noChangeArrowheads="1"/>
          </p:cNvPicPr>
          <p:nvPr/>
        </p:nvPicPr>
        <p:blipFill>
          <a:blip r:embed="rId4"/>
          <a:srcRect/>
          <a:stretch>
            <a:fillRect/>
          </a:stretch>
        </p:blipFill>
        <p:spPr bwMode="auto">
          <a:xfrm>
            <a:off x="11444287" y="3552261"/>
            <a:ext cx="900113" cy="3397814"/>
          </a:xfrm>
          <a:prstGeom prst="rect">
            <a:avLst/>
          </a:prstGeom>
          <a:noFill/>
          <a:ln w="9525">
            <a:noFill/>
            <a:miter lim="800000"/>
            <a:headEnd/>
            <a:tailEnd/>
          </a:ln>
        </p:spPr>
      </p:pic>
      <p:sp>
        <p:nvSpPr>
          <p:cNvPr id="21520" name="Rectangle 16"/>
          <p:cNvSpPr>
            <a:spLocks noChangeArrowheads="1"/>
          </p:cNvSpPr>
          <p:nvPr/>
        </p:nvSpPr>
        <p:spPr bwMode="auto">
          <a:xfrm>
            <a:off x="381000" y="503237"/>
            <a:ext cx="5040630" cy="1905000"/>
          </a:xfrm>
          <a:prstGeom prst="rect">
            <a:avLst/>
          </a:prstGeom>
          <a:noFill/>
          <a:ln w="9525">
            <a:noFill/>
            <a:miter lim="800000"/>
            <a:headEnd/>
            <a:tailEnd/>
          </a:ln>
        </p:spPr>
        <p:txBody>
          <a:bodyPr lIns="110249" tIns="55125" rIns="110249" bIns="55125"/>
          <a:lstStyle/>
          <a:p>
            <a:pPr algn="ctr">
              <a:lnSpc>
                <a:spcPct val="90000"/>
              </a:lnSpc>
              <a:spcBef>
                <a:spcPct val="20000"/>
              </a:spcBef>
            </a:pPr>
            <a:r>
              <a:rPr lang="en-US" sz="5400">
                <a:solidFill>
                  <a:srgbClr val="FF5050"/>
                </a:solidFill>
                <a:latin typeface="Arial" pitchFamily="34" charset="0"/>
                <a:cs typeface="Arial" pitchFamily="34" charset="0"/>
              </a:rPr>
              <a:t>Thông trong thành phố Đà Lạt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1520"/>
                                        </p:tgtEl>
                                        <p:attrNameLst>
                                          <p:attrName>style.visibility</p:attrName>
                                        </p:attrNameLst>
                                      </p:cBhvr>
                                      <p:to>
                                        <p:strVal val="visible"/>
                                      </p:to>
                                    </p:set>
                                    <p:anim calcmode="lin" valueType="num">
                                      <p:cBhvr>
                                        <p:cTn id="7" dur="1000" fill="hold"/>
                                        <p:tgtEl>
                                          <p:spTgt spid="21520"/>
                                        </p:tgtEl>
                                        <p:attrNameLst>
                                          <p:attrName>ppt_w</p:attrName>
                                        </p:attrNameLst>
                                      </p:cBhvr>
                                      <p:tavLst>
                                        <p:tav tm="0">
                                          <p:val>
                                            <p:fltVal val="0"/>
                                          </p:val>
                                        </p:tav>
                                        <p:tav tm="100000">
                                          <p:val>
                                            <p:strVal val="#ppt_w"/>
                                          </p:val>
                                        </p:tav>
                                      </p:tavLst>
                                    </p:anim>
                                    <p:anim calcmode="lin" valueType="num">
                                      <p:cBhvr>
                                        <p:cTn id="8" dur="1000" fill="hold"/>
                                        <p:tgtEl>
                                          <p:spTgt spid="21520"/>
                                        </p:tgtEl>
                                        <p:attrNameLst>
                                          <p:attrName>ppt_h</p:attrName>
                                        </p:attrNameLst>
                                      </p:cBhvr>
                                      <p:tavLst>
                                        <p:tav tm="0">
                                          <p:val>
                                            <p:fltVal val="0"/>
                                          </p:val>
                                        </p:tav>
                                        <p:tav tm="100000">
                                          <p:val>
                                            <p:strVal val="#ppt_h"/>
                                          </p:val>
                                        </p:tav>
                                      </p:tavLst>
                                    </p:anim>
                                    <p:anim calcmode="lin" valueType="num">
                                      <p:cBhvr>
                                        <p:cTn id="9" dur="1000" fill="hold"/>
                                        <p:tgtEl>
                                          <p:spTgt spid="21520"/>
                                        </p:tgtEl>
                                        <p:attrNameLst>
                                          <p:attrName>style.rotation</p:attrName>
                                        </p:attrNameLst>
                                      </p:cBhvr>
                                      <p:tavLst>
                                        <p:tav tm="0">
                                          <p:val>
                                            <p:fltVal val="90"/>
                                          </p:val>
                                        </p:tav>
                                        <p:tav tm="100000">
                                          <p:val>
                                            <p:fltVal val="0"/>
                                          </p:val>
                                        </p:tav>
                                      </p:tavLst>
                                    </p:anim>
                                    <p:animEffect transition="in" filter="fade">
                                      <p:cBhvr>
                                        <p:cTn id="10" dur="1000"/>
                                        <p:tgtEl>
                                          <p:spTgt spid="21520"/>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21512"/>
                                        </p:tgtEl>
                                        <p:attrNameLst>
                                          <p:attrName>style.visibility</p:attrName>
                                        </p:attrNameLst>
                                      </p:cBhvr>
                                      <p:to>
                                        <p:strVal val="visible"/>
                                      </p:to>
                                    </p:set>
                                    <p:anim calcmode="lin" valueType="num">
                                      <p:cBhvr>
                                        <p:cTn id="13" dur="1000" fill="hold"/>
                                        <p:tgtEl>
                                          <p:spTgt spid="21512"/>
                                        </p:tgtEl>
                                        <p:attrNameLst>
                                          <p:attrName>ppt_w</p:attrName>
                                        </p:attrNameLst>
                                      </p:cBhvr>
                                      <p:tavLst>
                                        <p:tav tm="0">
                                          <p:val>
                                            <p:fltVal val="0"/>
                                          </p:val>
                                        </p:tav>
                                        <p:tav tm="100000">
                                          <p:val>
                                            <p:strVal val="#ppt_w"/>
                                          </p:val>
                                        </p:tav>
                                      </p:tavLst>
                                    </p:anim>
                                    <p:anim calcmode="lin" valueType="num">
                                      <p:cBhvr>
                                        <p:cTn id="14" dur="1000" fill="hold"/>
                                        <p:tgtEl>
                                          <p:spTgt spid="21512"/>
                                        </p:tgtEl>
                                        <p:attrNameLst>
                                          <p:attrName>ppt_h</p:attrName>
                                        </p:attrNameLst>
                                      </p:cBhvr>
                                      <p:tavLst>
                                        <p:tav tm="0">
                                          <p:val>
                                            <p:fltVal val="0"/>
                                          </p:val>
                                        </p:tav>
                                        <p:tav tm="100000">
                                          <p:val>
                                            <p:strVal val="#ppt_h"/>
                                          </p:val>
                                        </p:tav>
                                      </p:tavLst>
                                    </p:anim>
                                    <p:anim calcmode="lin" valueType="num">
                                      <p:cBhvr>
                                        <p:cTn id="15" dur="1000" fill="hold"/>
                                        <p:tgtEl>
                                          <p:spTgt spid="21512"/>
                                        </p:tgtEl>
                                        <p:attrNameLst>
                                          <p:attrName>style.rotation</p:attrName>
                                        </p:attrNameLst>
                                      </p:cBhvr>
                                      <p:tavLst>
                                        <p:tav tm="0">
                                          <p:val>
                                            <p:fltVal val="90"/>
                                          </p:val>
                                        </p:tav>
                                        <p:tav tm="100000">
                                          <p:val>
                                            <p:fltVal val="0"/>
                                          </p:val>
                                        </p:tav>
                                      </p:tavLst>
                                    </p:anim>
                                    <p:animEffect transition="in" filter="fade">
                                      <p:cBhvr>
                                        <p:cTn id="16" dur="1000"/>
                                        <p:tgtEl>
                                          <p:spTgt spid="21512"/>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1515"/>
                                        </p:tgtEl>
                                        <p:attrNameLst>
                                          <p:attrName>style.visibility</p:attrName>
                                        </p:attrNameLst>
                                      </p:cBhvr>
                                      <p:to>
                                        <p:strVal val="visible"/>
                                      </p:to>
                                    </p:set>
                                    <p:anim calcmode="lin" valueType="num">
                                      <p:cBhvr>
                                        <p:cTn id="19" dur="1000" fill="hold"/>
                                        <p:tgtEl>
                                          <p:spTgt spid="21515"/>
                                        </p:tgtEl>
                                        <p:attrNameLst>
                                          <p:attrName>ppt_w</p:attrName>
                                        </p:attrNameLst>
                                      </p:cBhvr>
                                      <p:tavLst>
                                        <p:tav tm="0">
                                          <p:val>
                                            <p:fltVal val="0"/>
                                          </p:val>
                                        </p:tav>
                                        <p:tav tm="100000">
                                          <p:val>
                                            <p:strVal val="#ppt_w"/>
                                          </p:val>
                                        </p:tav>
                                      </p:tavLst>
                                    </p:anim>
                                    <p:anim calcmode="lin" valueType="num">
                                      <p:cBhvr>
                                        <p:cTn id="20" dur="1000" fill="hold"/>
                                        <p:tgtEl>
                                          <p:spTgt spid="21515"/>
                                        </p:tgtEl>
                                        <p:attrNameLst>
                                          <p:attrName>ppt_h</p:attrName>
                                        </p:attrNameLst>
                                      </p:cBhvr>
                                      <p:tavLst>
                                        <p:tav tm="0">
                                          <p:val>
                                            <p:fltVal val="0"/>
                                          </p:val>
                                        </p:tav>
                                        <p:tav tm="100000">
                                          <p:val>
                                            <p:strVal val="#ppt_h"/>
                                          </p:val>
                                        </p:tav>
                                      </p:tavLst>
                                    </p:anim>
                                    <p:anim calcmode="lin" valueType="num">
                                      <p:cBhvr>
                                        <p:cTn id="21" dur="1000" fill="hold"/>
                                        <p:tgtEl>
                                          <p:spTgt spid="21515"/>
                                        </p:tgtEl>
                                        <p:attrNameLst>
                                          <p:attrName>style.rotation</p:attrName>
                                        </p:attrNameLst>
                                      </p:cBhvr>
                                      <p:tavLst>
                                        <p:tav tm="0">
                                          <p:val>
                                            <p:fltVal val="90"/>
                                          </p:val>
                                        </p:tav>
                                        <p:tav tm="100000">
                                          <p:val>
                                            <p:fltVal val="0"/>
                                          </p:val>
                                        </p:tav>
                                      </p:tavLst>
                                    </p:anim>
                                    <p:animEffect transition="in" filter="fade">
                                      <p:cBhvr>
                                        <p:cTn id="22" dur="1000"/>
                                        <p:tgtEl>
                                          <p:spTgt spid="21515"/>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21514">
                                            <p:txEl>
                                              <p:pRg st="0" end="0"/>
                                            </p:txEl>
                                          </p:spTgt>
                                        </p:tgtEl>
                                        <p:attrNameLst>
                                          <p:attrName>style.visibility</p:attrName>
                                        </p:attrNameLst>
                                      </p:cBhvr>
                                      <p:to>
                                        <p:strVal val="visible"/>
                                      </p:to>
                                    </p:set>
                                    <p:anim calcmode="lin" valueType="num">
                                      <p:cBhvr>
                                        <p:cTn id="25" dur="1000" fill="hold"/>
                                        <p:tgtEl>
                                          <p:spTgt spid="2151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2151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2151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215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build="p"/>
      <p:bldP spid="2152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8" name="Rectangle 4"/>
          <p:cNvSpPr>
            <a:spLocks noGrp="1" noChangeArrowheads="1"/>
          </p:cNvSpPr>
          <p:nvPr>
            <p:ph type="ctrTitle"/>
          </p:nvPr>
        </p:nvSpPr>
        <p:spPr>
          <a:xfrm>
            <a:off x="381000" y="231669"/>
            <a:ext cx="11346180" cy="1795568"/>
          </a:xfrm>
        </p:spPr>
        <p:txBody>
          <a:bodyPr/>
          <a:lstStyle/>
          <a:p>
            <a:pPr algn="l" eaLnBrk="1" hangingPunct="1"/>
            <a:r>
              <a:rPr lang="en-US" sz="4400" b="1" smtClean="0">
                <a:latin typeface="Arial" pitchFamily="34" charset="0"/>
                <a:cs typeface="Arial" pitchFamily="34" charset="0"/>
              </a:rPr>
              <a:t>Đà Lạt có nhiều thác nước đẹp nổi tiếng như: thác Cam Li, thác Pơ-ren…Mỗi thác có một vẻ đẹp riêng rất nên thơ.</a:t>
            </a:r>
          </a:p>
        </p:txBody>
      </p:sp>
      <p:sp>
        <p:nvSpPr>
          <p:cNvPr id="26630" name="Rectangle 6"/>
          <p:cNvSpPr>
            <a:spLocks noGrp="1" noChangeArrowheads="1"/>
          </p:cNvSpPr>
          <p:nvPr>
            <p:ph type="subTitle" idx="1"/>
          </p:nvPr>
        </p:nvSpPr>
        <p:spPr>
          <a:xfrm>
            <a:off x="7086600" y="6142037"/>
            <a:ext cx="4974194" cy="540561"/>
          </a:xfrm>
        </p:spPr>
        <p:txBody>
          <a:bodyPr/>
          <a:lstStyle/>
          <a:p>
            <a:pPr eaLnBrk="1" hangingPunct="1">
              <a:lnSpc>
                <a:spcPct val="90000"/>
              </a:lnSpc>
            </a:pPr>
            <a:r>
              <a:rPr lang="en-US" sz="4400" b="1" smtClean="0">
                <a:solidFill>
                  <a:srgbClr val="0000CC"/>
                </a:solidFill>
                <a:latin typeface="Arial" pitchFamily="34" charset="0"/>
                <a:cs typeface="Arial" pitchFamily="34" charset="0"/>
              </a:rPr>
              <a:t>Thác Pơ-ren</a:t>
            </a:r>
          </a:p>
        </p:txBody>
      </p:sp>
      <p:pic>
        <p:nvPicPr>
          <p:cNvPr id="26631" name="Picture 7" descr="place_090730121847"/>
          <p:cNvPicPr>
            <a:picLocks noChangeAspect="1" noChangeArrowheads="1"/>
          </p:cNvPicPr>
          <p:nvPr/>
        </p:nvPicPr>
        <p:blipFill>
          <a:blip r:embed="rId2"/>
          <a:srcRect/>
          <a:stretch>
            <a:fillRect/>
          </a:stretch>
        </p:blipFill>
        <p:spPr bwMode="auto">
          <a:xfrm>
            <a:off x="6583680" y="2332037"/>
            <a:ext cx="5349240" cy="3428999"/>
          </a:xfrm>
          <a:prstGeom prst="rect">
            <a:avLst/>
          </a:prstGeom>
          <a:noFill/>
          <a:ln w="9525">
            <a:noFill/>
            <a:miter lim="800000"/>
            <a:headEnd/>
            <a:tailEnd/>
          </a:ln>
        </p:spPr>
      </p:pic>
      <p:pic>
        <p:nvPicPr>
          <p:cNvPr id="9224" name="Picture 8" descr="thác camly"/>
          <p:cNvPicPr>
            <a:picLocks noChangeAspect="1" noChangeArrowheads="1"/>
          </p:cNvPicPr>
          <p:nvPr/>
        </p:nvPicPr>
        <p:blipFill>
          <a:blip r:embed="rId3"/>
          <a:srcRect/>
          <a:stretch>
            <a:fillRect/>
          </a:stretch>
        </p:blipFill>
        <p:spPr bwMode="auto">
          <a:xfrm>
            <a:off x="457200" y="2255837"/>
            <a:ext cx="6069330" cy="3489517"/>
          </a:xfrm>
          <a:prstGeom prst="rect">
            <a:avLst/>
          </a:prstGeom>
          <a:noFill/>
          <a:ln w="9525">
            <a:noFill/>
            <a:miter lim="800000"/>
            <a:headEnd/>
            <a:tailEnd/>
          </a:ln>
        </p:spPr>
      </p:pic>
      <p:sp>
        <p:nvSpPr>
          <p:cNvPr id="9225" name="Text Box 9"/>
          <p:cNvSpPr txBox="1">
            <a:spLocks noChangeArrowheads="1"/>
          </p:cNvSpPr>
          <p:nvPr/>
        </p:nvSpPr>
        <p:spPr bwMode="auto">
          <a:xfrm>
            <a:off x="457200" y="5913437"/>
            <a:ext cx="5143500" cy="788435"/>
          </a:xfrm>
          <a:prstGeom prst="rect">
            <a:avLst/>
          </a:prstGeom>
          <a:noFill/>
          <a:ln w="9525">
            <a:noFill/>
            <a:miter lim="800000"/>
            <a:headEnd/>
            <a:tailEnd/>
          </a:ln>
        </p:spPr>
        <p:txBody>
          <a:bodyPr lIns="110249" tIns="55125" rIns="110249" bIns="55125">
            <a:spAutoFit/>
          </a:bodyPr>
          <a:lstStyle/>
          <a:p>
            <a:pPr algn="ctr">
              <a:spcBef>
                <a:spcPct val="50000"/>
              </a:spcBef>
            </a:pPr>
            <a:r>
              <a:rPr lang="en-US" sz="4400" b="1">
                <a:solidFill>
                  <a:srgbClr val="0000CC"/>
                </a:solidFill>
                <a:latin typeface="Arial" pitchFamily="34" charset="0"/>
                <a:cs typeface="Arial" pitchFamily="34" charset="0"/>
              </a:rPr>
              <a:t>Thác Camly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6" name="Rectangle 8"/>
          <p:cNvSpPr>
            <a:spLocks noGrp="1" noChangeArrowheads="1"/>
          </p:cNvSpPr>
          <p:nvPr>
            <p:ph type="subTitle" idx="1"/>
          </p:nvPr>
        </p:nvSpPr>
        <p:spPr>
          <a:xfrm>
            <a:off x="514350" y="5482837"/>
            <a:ext cx="5452110" cy="583000"/>
          </a:xfrm>
        </p:spPr>
        <p:txBody>
          <a:bodyPr/>
          <a:lstStyle/>
          <a:p>
            <a:pPr eaLnBrk="1" hangingPunct="1">
              <a:lnSpc>
                <a:spcPct val="80000"/>
              </a:lnSpc>
            </a:pPr>
            <a:r>
              <a:rPr lang="en-US" b="1" i="1" smtClean="0">
                <a:cs typeface="Arial" pitchFamily="34" charset="0"/>
              </a:rPr>
              <a:t> 1-</a:t>
            </a:r>
            <a:r>
              <a:rPr lang="en-US" i="1" smtClean="0">
                <a:cs typeface="Arial" pitchFamily="34" charset="0"/>
              </a:rPr>
              <a:t> Hồ Xuân Hương</a:t>
            </a:r>
          </a:p>
        </p:txBody>
      </p:sp>
      <p:pic>
        <p:nvPicPr>
          <p:cNvPr id="17417" name="Picture 9" descr="ho xuan huong"/>
          <p:cNvPicPr>
            <a:picLocks noChangeAspect="1" noChangeArrowheads="1"/>
          </p:cNvPicPr>
          <p:nvPr/>
        </p:nvPicPr>
        <p:blipFill>
          <a:blip r:embed="rId2"/>
          <a:srcRect/>
          <a:stretch>
            <a:fillRect/>
          </a:stretch>
        </p:blipFill>
        <p:spPr bwMode="auto">
          <a:xfrm>
            <a:off x="720090" y="884238"/>
            <a:ext cx="4937760" cy="4391064"/>
          </a:xfrm>
          <a:prstGeom prst="rect">
            <a:avLst/>
          </a:prstGeom>
          <a:noFill/>
          <a:ln w="9525">
            <a:noFill/>
            <a:miter lim="800000"/>
            <a:headEnd/>
            <a:tailEnd/>
          </a:ln>
        </p:spPr>
      </p:pic>
      <p:pic>
        <p:nvPicPr>
          <p:cNvPr id="20482" name="Picture 2" descr="ThacCamLyDaLat_jpga1"/>
          <p:cNvPicPr>
            <a:picLocks noChangeAspect="1" noChangeArrowheads="1"/>
          </p:cNvPicPr>
          <p:nvPr/>
        </p:nvPicPr>
        <p:blipFill>
          <a:blip r:embed="rId3"/>
          <a:srcRect/>
          <a:stretch>
            <a:fillRect/>
          </a:stretch>
        </p:blipFill>
        <p:spPr bwMode="auto">
          <a:xfrm>
            <a:off x="6324600" y="655637"/>
            <a:ext cx="5246370" cy="4800600"/>
          </a:xfrm>
          <a:prstGeom prst="rect">
            <a:avLst/>
          </a:prstGeom>
          <a:noFill/>
          <a:ln w="9525">
            <a:noFill/>
            <a:miter lim="800000"/>
            <a:headEnd/>
            <a:tailEnd/>
          </a:ln>
        </p:spPr>
      </p:pic>
      <p:sp>
        <p:nvSpPr>
          <p:cNvPr id="20484" name="Rectangle 4"/>
          <p:cNvSpPr>
            <a:spLocks noChangeArrowheads="1"/>
          </p:cNvSpPr>
          <p:nvPr/>
        </p:nvSpPr>
        <p:spPr bwMode="auto">
          <a:xfrm>
            <a:off x="6377940" y="5482837"/>
            <a:ext cx="5143500" cy="811600"/>
          </a:xfrm>
          <a:prstGeom prst="rect">
            <a:avLst/>
          </a:prstGeom>
          <a:noFill/>
          <a:ln w="9525">
            <a:noFill/>
            <a:miter lim="800000"/>
            <a:headEnd/>
            <a:tailEnd/>
          </a:ln>
        </p:spPr>
        <p:txBody>
          <a:bodyPr lIns="110249" tIns="55125" rIns="110249" bIns="55125"/>
          <a:lstStyle/>
          <a:p>
            <a:pPr algn="ctr">
              <a:lnSpc>
                <a:spcPct val="80000"/>
              </a:lnSpc>
              <a:spcBef>
                <a:spcPct val="20000"/>
              </a:spcBef>
            </a:pPr>
            <a:r>
              <a:rPr lang="en-US" sz="3900" b="1" i="1">
                <a:latin typeface="Arial" pitchFamily="34" charset="0"/>
                <a:cs typeface="Arial" pitchFamily="34" charset="0"/>
              </a:rPr>
              <a:t>2</a:t>
            </a:r>
            <a:r>
              <a:rPr lang="en-US" sz="3900" i="1">
                <a:latin typeface="Arial" pitchFamily="34" charset="0"/>
                <a:cs typeface="Arial" pitchFamily="34" charset="0"/>
              </a:rPr>
              <a:t> - Thác Cam Li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7417"/>
                                        </p:tgtEl>
                                        <p:attrNameLst>
                                          <p:attrName>style.visibility</p:attrName>
                                        </p:attrNameLst>
                                      </p:cBhvr>
                                      <p:to>
                                        <p:strVal val="visible"/>
                                      </p:to>
                                    </p:set>
                                    <p:anim calcmode="lin" valueType="num">
                                      <p:cBhvr>
                                        <p:cTn id="7" dur="1000" fill="hold"/>
                                        <p:tgtEl>
                                          <p:spTgt spid="17417"/>
                                        </p:tgtEl>
                                        <p:attrNameLst>
                                          <p:attrName>ppt_w</p:attrName>
                                        </p:attrNameLst>
                                      </p:cBhvr>
                                      <p:tavLst>
                                        <p:tav tm="0">
                                          <p:val>
                                            <p:fltVal val="0"/>
                                          </p:val>
                                        </p:tav>
                                        <p:tav tm="100000">
                                          <p:val>
                                            <p:strVal val="#ppt_w"/>
                                          </p:val>
                                        </p:tav>
                                      </p:tavLst>
                                    </p:anim>
                                    <p:anim calcmode="lin" valueType="num">
                                      <p:cBhvr>
                                        <p:cTn id="8" dur="1000" fill="hold"/>
                                        <p:tgtEl>
                                          <p:spTgt spid="17417"/>
                                        </p:tgtEl>
                                        <p:attrNameLst>
                                          <p:attrName>ppt_h</p:attrName>
                                        </p:attrNameLst>
                                      </p:cBhvr>
                                      <p:tavLst>
                                        <p:tav tm="0">
                                          <p:val>
                                            <p:fltVal val="0"/>
                                          </p:val>
                                        </p:tav>
                                        <p:tav tm="100000">
                                          <p:val>
                                            <p:strVal val="#ppt_h"/>
                                          </p:val>
                                        </p:tav>
                                      </p:tavLst>
                                    </p:anim>
                                    <p:anim calcmode="lin" valueType="num">
                                      <p:cBhvr>
                                        <p:cTn id="9" dur="1000" fill="hold"/>
                                        <p:tgtEl>
                                          <p:spTgt spid="17417"/>
                                        </p:tgtEl>
                                        <p:attrNameLst>
                                          <p:attrName>style.rotation</p:attrName>
                                        </p:attrNameLst>
                                      </p:cBhvr>
                                      <p:tavLst>
                                        <p:tav tm="0">
                                          <p:val>
                                            <p:fltVal val="90"/>
                                          </p:val>
                                        </p:tav>
                                        <p:tav tm="100000">
                                          <p:val>
                                            <p:fltVal val="0"/>
                                          </p:val>
                                        </p:tav>
                                      </p:tavLst>
                                    </p:anim>
                                    <p:animEffect transition="in" filter="fade">
                                      <p:cBhvr>
                                        <p:cTn id="10" dur="1000"/>
                                        <p:tgtEl>
                                          <p:spTgt spid="17417"/>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17416">
                                            <p:txEl>
                                              <p:pRg st="0" end="0"/>
                                            </p:txEl>
                                          </p:spTgt>
                                        </p:tgtEl>
                                        <p:attrNameLst>
                                          <p:attrName>style.visibility</p:attrName>
                                        </p:attrNameLst>
                                      </p:cBhvr>
                                      <p:to>
                                        <p:strVal val="visible"/>
                                      </p:to>
                                    </p:set>
                                    <p:anim calcmode="lin" valueType="num">
                                      <p:cBhvr>
                                        <p:cTn id="13" dur="1000" fill="hold"/>
                                        <p:tgtEl>
                                          <p:spTgt spid="1741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7416">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7416">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17416">
                                            <p:txEl>
                                              <p:pRg st="0" end="0"/>
                                            </p:txEl>
                                          </p:spTgt>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0482"/>
                                        </p:tgtEl>
                                        <p:attrNameLst>
                                          <p:attrName>style.visibility</p:attrName>
                                        </p:attrNameLst>
                                      </p:cBhvr>
                                      <p:to>
                                        <p:strVal val="visible"/>
                                      </p:to>
                                    </p:set>
                                    <p:anim calcmode="lin" valueType="num">
                                      <p:cBhvr>
                                        <p:cTn id="19" dur="1000" fill="hold"/>
                                        <p:tgtEl>
                                          <p:spTgt spid="20482"/>
                                        </p:tgtEl>
                                        <p:attrNameLst>
                                          <p:attrName>ppt_w</p:attrName>
                                        </p:attrNameLst>
                                      </p:cBhvr>
                                      <p:tavLst>
                                        <p:tav tm="0">
                                          <p:val>
                                            <p:fltVal val="0"/>
                                          </p:val>
                                        </p:tav>
                                        <p:tav tm="100000">
                                          <p:val>
                                            <p:strVal val="#ppt_w"/>
                                          </p:val>
                                        </p:tav>
                                      </p:tavLst>
                                    </p:anim>
                                    <p:anim calcmode="lin" valueType="num">
                                      <p:cBhvr>
                                        <p:cTn id="20" dur="1000" fill="hold"/>
                                        <p:tgtEl>
                                          <p:spTgt spid="20482"/>
                                        </p:tgtEl>
                                        <p:attrNameLst>
                                          <p:attrName>ppt_h</p:attrName>
                                        </p:attrNameLst>
                                      </p:cBhvr>
                                      <p:tavLst>
                                        <p:tav tm="0">
                                          <p:val>
                                            <p:fltVal val="0"/>
                                          </p:val>
                                        </p:tav>
                                        <p:tav tm="100000">
                                          <p:val>
                                            <p:strVal val="#ppt_h"/>
                                          </p:val>
                                        </p:tav>
                                      </p:tavLst>
                                    </p:anim>
                                    <p:anim calcmode="lin" valueType="num">
                                      <p:cBhvr>
                                        <p:cTn id="21" dur="1000" fill="hold"/>
                                        <p:tgtEl>
                                          <p:spTgt spid="20482"/>
                                        </p:tgtEl>
                                        <p:attrNameLst>
                                          <p:attrName>style.rotation</p:attrName>
                                        </p:attrNameLst>
                                      </p:cBhvr>
                                      <p:tavLst>
                                        <p:tav tm="0">
                                          <p:val>
                                            <p:fltVal val="90"/>
                                          </p:val>
                                        </p:tav>
                                        <p:tav tm="100000">
                                          <p:val>
                                            <p:fltVal val="0"/>
                                          </p:val>
                                        </p:tav>
                                      </p:tavLst>
                                    </p:anim>
                                    <p:animEffect transition="in" filter="fade">
                                      <p:cBhvr>
                                        <p:cTn id="22" dur="1000"/>
                                        <p:tgtEl>
                                          <p:spTgt spid="20482"/>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20484"/>
                                        </p:tgtEl>
                                        <p:attrNameLst>
                                          <p:attrName>style.visibility</p:attrName>
                                        </p:attrNameLst>
                                      </p:cBhvr>
                                      <p:to>
                                        <p:strVal val="visible"/>
                                      </p:to>
                                    </p:set>
                                    <p:anim calcmode="lin" valueType="num">
                                      <p:cBhvr>
                                        <p:cTn id="25" dur="1000" fill="hold"/>
                                        <p:tgtEl>
                                          <p:spTgt spid="20484"/>
                                        </p:tgtEl>
                                        <p:attrNameLst>
                                          <p:attrName>ppt_w</p:attrName>
                                        </p:attrNameLst>
                                      </p:cBhvr>
                                      <p:tavLst>
                                        <p:tav tm="0">
                                          <p:val>
                                            <p:fltVal val="0"/>
                                          </p:val>
                                        </p:tav>
                                        <p:tav tm="100000">
                                          <p:val>
                                            <p:strVal val="#ppt_w"/>
                                          </p:val>
                                        </p:tav>
                                      </p:tavLst>
                                    </p:anim>
                                    <p:anim calcmode="lin" valueType="num">
                                      <p:cBhvr>
                                        <p:cTn id="26" dur="1000" fill="hold"/>
                                        <p:tgtEl>
                                          <p:spTgt spid="20484"/>
                                        </p:tgtEl>
                                        <p:attrNameLst>
                                          <p:attrName>ppt_h</p:attrName>
                                        </p:attrNameLst>
                                      </p:cBhvr>
                                      <p:tavLst>
                                        <p:tav tm="0">
                                          <p:val>
                                            <p:fltVal val="0"/>
                                          </p:val>
                                        </p:tav>
                                        <p:tav tm="100000">
                                          <p:val>
                                            <p:strVal val="#ppt_h"/>
                                          </p:val>
                                        </p:tav>
                                      </p:tavLst>
                                    </p:anim>
                                    <p:anim calcmode="lin" valueType="num">
                                      <p:cBhvr>
                                        <p:cTn id="27" dur="1000" fill="hold"/>
                                        <p:tgtEl>
                                          <p:spTgt spid="20484"/>
                                        </p:tgtEl>
                                        <p:attrNameLst>
                                          <p:attrName>style.rotation</p:attrName>
                                        </p:attrNameLst>
                                      </p:cBhvr>
                                      <p:tavLst>
                                        <p:tav tm="0">
                                          <p:val>
                                            <p:fltVal val="90"/>
                                          </p:val>
                                        </p:tav>
                                        <p:tav tm="100000">
                                          <p:val>
                                            <p:fltVal val="0"/>
                                          </p:val>
                                        </p:tav>
                                      </p:tavLst>
                                    </p:anim>
                                    <p:animEffect transition="in" filter="fade">
                                      <p:cBhvr>
                                        <p:cTn id="28" dur="1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build="p"/>
      <p:bldP spid="2048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49870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381000" y="1417637"/>
            <a:ext cx="12344400" cy="4818397"/>
          </a:xfrm>
        </p:spPr>
        <p:txBody>
          <a:bodyPr/>
          <a:lstStyle/>
          <a:p>
            <a:pPr>
              <a:buFontTx/>
              <a:buNone/>
            </a:pPr>
            <a:r>
              <a:rPr lang="en-US" dirty="0" err="1" smtClean="0"/>
              <a:t>Đà</a:t>
            </a:r>
            <a:r>
              <a:rPr lang="en-US" dirty="0" smtClean="0"/>
              <a:t> </a:t>
            </a:r>
            <a:r>
              <a:rPr lang="en-US" dirty="0" err="1" smtClean="0"/>
              <a:t>Lạt</a:t>
            </a:r>
            <a:r>
              <a:rPr lang="en-US" dirty="0" smtClean="0"/>
              <a:t> </a:t>
            </a:r>
            <a:r>
              <a:rPr lang="en-US" dirty="0" err="1" smtClean="0"/>
              <a:t>trở</a:t>
            </a:r>
            <a:r>
              <a:rPr lang="en-US" dirty="0" smtClean="0"/>
              <a:t> </a:t>
            </a:r>
            <a:r>
              <a:rPr lang="en-US" dirty="0" err="1" smtClean="0"/>
              <a:t>thành</a:t>
            </a:r>
            <a:r>
              <a:rPr lang="en-US" dirty="0" smtClean="0"/>
              <a:t> </a:t>
            </a:r>
            <a:r>
              <a:rPr lang="en-US" dirty="0" err="1" smtClean="0"/>
              <a:t>thành</a:t>
            </a:r>
            <a:r>
              <a:rPr lang="en-US" dirty="0" smtClean="0"/>
              <a:t> </a:t>
            </a:r>
            <a:r>
              <a:rPr lang="en-US" dirty="0" err="1" smtClean="0"/>
              <a:t>phố</a:t>
            </a:r>
            <a:r>
              <a:rPr lang="en-US" dirty="0" smtClean="0"/>
              <a:t> du </a:t>
            </a:r>
            <a:r>
              <a:rPr lang="en-US" dirty="0" err="1" smtClean="0"/>
              <a:t>lịch</a:t>
            </a:r>
            <a:r>
              <a:rPr lang="en-US" dirty="0" smtClean="0"/>
              <a:t> </a:t>
            </a:r>
            <a:r>
              <a:rPr lang="en-US" dirty="0" err="1" smtClean="0"/>
              <a:t>và</a:t>
            </a:r>
            <a:r>
              <a:rPr lang="en-US" dirty="0" smtClean="0"/>
              <a:t> </a:t>
            </a:r>
            <a:r>
              <a:rPr lang="en-US" dirty="0" err="1" smtClean="0"/>
              <a:t>nghỉ</a:t>
            </a:r>
            <a:r>
              <a:rPr lang="en-US" dirty="0" smtClean="0"/>
              <a:t> </a:t>
            </a:r>
            <a:r>
              <a:rPr lang="en-US" dirty="0" err="1" smtClean="0"/>
              <a:t>mát</a:t>
            </a:r>
            <a:r>
              <a:rPr lang="en-US" dirty="0" smtClean="0"/>
              <a:t> </a:t>
            </a:r>
            <a:r>
              <a:rPr lang="en-US" dirty="0" err="1" smtClean="0"/>
              <a:t>nổi</a:t>
            </a:r>
            <a:r>
              <a:rPr lang="en-US" dirty="0" smtClean="0"/>
              <a:t> </a:t>
            </a:r>
            <a:r>
              <a:rPr lang="en-US" dirty="0" err="1" smtClean="0"/>
              <a:t>tiếng</a:t>
            </a:r>
            <a:r>
              <a:rPr lang="en-US" dirty="0" smtClean="0"/>
              <a:t> </a:t>
            </a:r>
            <a:r>
              <a:rPr lang="en-US" dirty="0" err="1" smtClean="0"/>
              <a:t>vì</a:t>
            </a:r>
            <a:r>
              <a:rPr lang="en-US" dirty="0" smtClean="0"/>
              <a:t>: </a:t>
            </a:r>
          </a:p>
          <a:p>
            <a:pPr>
              <a:buFontTx/>
              <a:buChar char="-"/>
            </a:pPr>
            <a:r>
              <a:rPr lang="en-US" dirty="0" err="1" smtClean="0"/>
              <a:t>Có</a:t>
            </a:r>
            <a:r>
              <a:rPr lang="en-US" dirty="0" smtClean="0"/>
              <a:t> </a:t>
            </a:r>
            <a:r>
              <a:rPr lang="en-US" dirty="0" err="1" smtClean="0"/>
              <a:t>khí</a:t>
            </a:r>
            <a:r>
              <a:rPr lang="en-US" dirty="0" smtClean="0"/>
              <a:t> </a:t>
            </a:r>
            <a:r>
              <a:rPr lang="en-US" dirty="0" err="1" smtClean="0"/>
              <a:t>hậu</a:t>
            </a:r>
            <a:r>
              <a:rPr lang="en-US" dirty="0" smtClean="0"/>
              <a:t>:…….</a:t>
            </a:r>
          </a:p>
          <a:p>
            <a:pPr>
              <a:buFontTx/>
              <a:buChar char="-"/>
            </a:pPr>
            <a:r>
              <a:rPr lang="en-US" dirty="0" err="1" smtClean="0"/>
              <a:t>Có</a:t>
            </a:r>
            <a:r>
              <a:rPr lang="en-US" dirty="0" smtClean="0"/>
              <a:t> </a:t>
            </a:r>
            <a:r>
              <a:rPr lang="en-US" dirty="0" err="1" smtClean="0"/>
              <a:t>các</a:t>
            </a:r>
            <a:r>
              <a:rPr lang="en-US" dirty="0" smtClean="0"/>
              <a:t> </a:t>
            </a:r>
            <a:r>
              <a:rPr lang="en-US" dirty="0" err="1" smtClean="0"/>
              <a:t>cảnh</a:t>
            </a:r>
            <a:r>
              <a:rPr lang="en-US" dirty="0" smtClean="0"/>
              <a:t> </a:t>
            </a:r>
            <a:r>
              <a:rPr lang="en-US" dirty="0" err="1" smtClean="0"/>
              <a:t>quan</a:t>
            </a:r>
            <a:r>
              <a:rPr lang="en-US" dirty="0" smtClean="0"/>
              <a:t> </a:t>
            </a:r>
            <a:r>
              <a:rPr lang="en-US" dirty="0" err="1" smtClean="0"/>
              <a:t>tự</a:t>
            </a:r>
            <a:r>
              <a:rPr lang="en-US" dirty="0" smtClean="0"/>
              <a:t> </a:t>
            </a:r>
            <a:r>
              <a:rPr lang="en-US" dirty="0" err="1" smtClean="0"/>
              <a:t>nhiên</a:t>
            </a:r>
            <a:r>
              <a:rPr lang="en-US" dirty="0" smtClean="0"/>
              <a:t> </a:t>
            </a:r>
            <a:r>
              <a:rPr lang="en-US" dirty="0" err="1" smtClean="0"/>
              <a:t>đẹp</a:t>
            </a:r>
            <a:r>
              <a:rPr lang="en-US" dirty="0" smtClean="0"/>
              <a:t>….</a:t>
            </a:r>
          </a:p>
          <a:p>
            <a:pPr>
              <a:buFontTx/>
              <a:buChar char="-"/>
            </a:pPr>
            <a:r>
              <a:rPr lang="en-US" dirty="0" err="1" smtClean="0"/>
              <a:t>Có</a:t>
            </a:r>
            <a:r>
              <a:rPr lang="en-US" dirty="0" smtClean="0"/>
              <a:t> </a:t>
            </a:r>
            <a:r>
              <a:rPr lang="en-US" dirty="0" err="1" smtClean="0"/>
              <a:t>các</a:t>
            </a:r>
            <a:r>
              <a:rPr lang="en-US" dirty="0" smtClean="0"/>
              <a:t> </a:t>
            </a:r>
            <a:r>
              <a:rPr lang="en-US" dirty="0" err="1" smtClean="0"/>
              <a:t>công</a:t>
            </a:r>
            <a:r>
              <a:rPr lang="en-US" dirty="0" smtClean="0"/>
              <a:t> </a:t>
            </a:r>
            <a:r>
              <a:rPr lang="en-US" dirty="0" err="1" smtClean="0"/>
              <a:t>trình</a:t>
            </a:r>
            <a:r>
              <a:rPr lang="en-US" dirty="0" smtClean="0"/>
              <a:t> </a:t>
            </a:r>
            <a:r>
              <a:rPr lang="en-US" dirty="0" err="1" smtClean="0"/>
              <a:t>phục</a:t>
            </a:r>
            <a:r>
              <a:rPr lang="en-US" dirty="0" smtClean="0"/>
              <a:t> </a:t>
            </a:r>
            <a:r>
              <a:rPr lang="en-US" dirty="0" err="1" smtClean="0"/>
              <a:t>vụ</a:t>
            </a:r>
            <a:r>
              <a:rPr lang="en-US" dirty="0" smtClean="0"/>
              <a:t> du lich </a:t>
            </a:r>
            <a:r>
              <a:rPr lang="en-US" dirty="0" err="1" smtClean="0"/>
              <a:t>như</a:t>
            </a:r>
            <a:r>
              <a:rPr lang="en-US" dirty="0" smtClean="0"/>
              <a:t>:….</a:t>
            </a:r>
          </a:p>
          <a:p>
            <a:pPr>
              <a:buFontTx/>
              <a:buChar char="-"/>
            </a:pPr>
            <a:r>
              <a:rPr lang="en-US" dirty="0" err="1" smtClean="0"/>
              <a:t>Có</a:t>
            </a:r>
            <a:r>
              <a:rPr lang="en-US" dirty="0" smtClean="0"/>
              <a:t> </a:t>
            </a:r>
            <a:r>
              <a:rPr lang="en-US" dirty="0" err="1" smtClean="0"/>
              <a:t>các</a:t>
            </a:r>
            <a:r>
              <a:rPr lang="en-US" dirty="0" smtClean="0"/>
              <a:t> </a:t>
            </a:r>
            <a:r>
              <a:rPr lang="en-US" dirty="0" err="1" smtClean="0"/>
              <a:t>hoạt</a:t>
            </a:r>
            <a:r>
              <a:rPr lang="en-US" dirty="0" smtClean="0"/>
              <a:t> </a:t>
            </a:r>
            <a:r>
              <a:rPr lang="en-US" dirty="0" err="1" smtClean="0"/>
              <a:t>động</a:t>
            </a:r>
            <a:r>
              <a:rPr lang="en-US" dirty="0" smtClean="0"/>
              <a:t> du </a:t>
            </a:r>
            <a:r>
              <a:rPr lang="en-US" dirty="0" err="1" smtClean="0"/>
              <a:t>lịch</a:t>
            </a:r>
            <a:r>
              <a:rPr lang="en-US" dirty="0" smtClean="0"/>
              <a:t> </a:t>
            </a:r>
            <a:r>
              <a:rPr lang="en-US" dirty="0" err="1" smtClean="0"/>
              <a:t>lí</a:t>
            </a:r>
            <a:r>
              <a:rPr lang="en-US" dirty="0" smtClean="0"/>
              <a:t> </a:t>
            </a:r>
            <a:r>
              <a:rPr lang="en-US" dirty="0" err="1" smtClean="0"/>
              <a:t>thú</a:t>
            </a:r>
            <a:r>
              <a:rPr lang="en-US" dirty="0" smtClean="0"/>
              <a:t> </a:t>
            </a:r>
            <a:r>
              <a:rPr lang="en-US" dirty="0" err="1" smtClean="0"/>
              <a:t>như</a:t>
            </a:r>
            <a:r>
              <a:rPr lang="en-US" dirty="0" smtClean="0"/>
              <a:t>:….</a:t>
            </a:r>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2095</TotalTime>
  <Words>632</Words>
  <Application>Microsoft Office PowerPoint</Application>
  <PresentationFormat>Custom</PresentationFormat>
  <Paragraphs>91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PowerPoint Presentation</vt:lpstr>
      <vt:lpstr>PowerPoint Presentation</vt:lpstr>
      <vt:lpstr>PowerPoint Presentation</vt:lpstr>
      <vt:lpstr>PowerPoint Presentation</vt:lpstr>
      <vt:lpstr>PowerPoint Presentation</vt:lpstr>
      <vt:lpstr>Đà Lạt có nhiều thác nước đẹp nổi tiếng như: thác Cam Li, thác Pơ-ren…Mỗi thác có một vẻ đẹp riêng rất nên thơ.</vt:lpstr>
      <vt:lpstr>PowerPoint Presentation</vt:lpstr>
      <vt:lpstr>PowerPoint Presentation</vt:lpstr>
      <vt:lpstr>PowerPoint Presentation</vt:lpstr>
      <vt:lpstr>PowerPoint Presentation</vt:lpstr>
      <vt:lpstr>PowerPoint Presentation</vt:lpstr>
      <vt:lpstr>PowerPoint Presentation</vt:lpstr>
      <vt:lpstr>Một số điểm đến nổi tiếng của Đà Lạt: </vt:lpstr>
      <vt:lpstr>Một số khu nghỉ dưỡng,khách sạn,biệt thự của Đà Lạt:</vt:lpstr>
      <vt:lpstr>Hoa Lay-ơn</vt:lpstr>
      <vt:lpstr>Hoa hồng</vt:lpstr>
      <vt:lpstr>Rau và quả Đà Lạt:</vt:lpstr>
      <vt:lpstr>       1. Rau và hoa của Đà Lạt được trồng quanh năm với diện tích rộng 2. Đà Lạt có khí hậu lạnh mẻ quanh năm nên thích hợp với việc trồng cây xứ lạnh 3. Đà Lạt có các loại hoa đẹp nổi tiếng như: Lan , Hồng, cúc, lay ơn…Có các loại quả ngon như dâu tây, đào …các loại rau như bắp cải, súp lơ, cà chua 4. Hoa, quả, rau Đà Lạt chủ yếu được tiêu thụ ở các thành phố lớn và xuất khẩu; sau cung cấp cho nhiều nơi ở miền Trung và Nam Bộ</vt:lpstr>
      <vt:lpstr>PowerPoint Presentation</vt:lpstr>
      <vt:lpstr>Ghi nhớ:     Đà Lạt nằm trên cao nguyên Lâm Viên, khí hậu quanh năm mát mẻ. Đà Lạt có nhiều hoa quả, rau xanh; rừng thông, thác nước và biệt thự. Đà Lạt là thành phố du lịch, nghỉ mát nổi tiếng của nước ta.</vt:lpstr>
      <vt:lpstr>TRÒ CHƠI : “AI THÔNG MINH HƠN ?”</vt:lpstr>
      <vt:lpstr>ĐÁP ÁN: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ngày tháng năm 2010</dc:title>
  <dc:creator>Smart</dc:creator>
  <cp:lastModifiedBy>TAC</cp:lastModifiedBy>
  <cp:revision>143</cp:revision>
  <dcterms:created xsi:type="dcterms:W3CDTF">2010-04-02T14:19:16Z</dcterms:created>
  <dcterms:modified xsi:type="dcterms:W3CDTF">2019-11-23T07:13:21Z</dcterms:modified>
</cp:coreProperties>
</file>