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3" r:id="rId3"/>
    <p:sldId id="262" r:id="rId4"/>
    <p:sldId id="279" r:id="rId5"/>
    <p:sldId id="280" r:id="rId6"/>
    <p:sldId id="258" r:id="rId7"/>
    <p:sldId id="265" r:id="rId8"/>
    <p:sldId id="259" r:id="rId9"/>
    <p:sldId id="291" r:id="rId10"/>
    <p:sldId id="290" r:id="rId11"/>
    <p:sldId id="288" r:id="rId12"/>
    <p:sldId id="289" r:id="rId13"/>
    <p:sldId id="271" r:id="rId14"/>
    <p:sldId id="287" r:id="rId15"/>
    <p:sldId id="281" r:id="rId16"/>
    <p:sldId id="282" r:id="rId17"/>
    <p:sldId id="283" r:id="rId18"/>
    <p:sldId id="285" r:id="rId19"/>
    <p:sldId id="28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072"/>
    <a:srgbClr val="F37E71"/>
    <a:srgbClr val="F47F71"/>
    <a:srgbClr val="FFEF55"/>
    <a:srgbClr val="FEEE51"/>
    <a:srgbClr val="FFED4B"/>
    <a:srgbClr val="FEEF66"/>
    <a:srgbClr val="F9B129"/>
    <a:srgbClr val="FBB129"/>
    <a:srgbClr val="FFF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9" autoAdjust="0"/>
  </p:normalViewPr>
  <p:slideViewPr>
    <p:cSldViewPr snapToGrid="0">
      <p:cViewPr varScale="1">
        <p:scale>
          <a:sx n="111" d="100"/>
          <a:sy n="111" d="100"/>
        </p:scale>
        <p:origin x="324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9407" y="1603897"/>
            <a:ext cx="5354593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9741" y="775855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9453" y="779532"/>
            <a:ext cx="3984419" cy="3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2813" y="76200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1827243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643447"/>
            <a:ext cx="1377000" cy="4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119359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2185" y="701151"/>
            <a:ext cx="3847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9636" y="702425"/>
            <a:ext cx="46281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5073" y="725963"/>
            <a:ext cx="60548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1391452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0" y="296199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95391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95391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536866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8" y="1654630"/>
            <a:ext cx="37803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752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9" y="1810763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136" y="84528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DC86D25-95FC-42E5-AB62-11CF8C0FAEE6}"/>
              </a:ext>
            </a:extLst>
          </p:cNvPr>
          <p:cNvSpPr/>
          <p:nvPr/>
        </p:nvSpPr>
        <p:spPr>
          <a:xfrm>
            <a:off x="3141938" y="248834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DCA380-AFF3-4DF4-A745-F8D586C45006}"/>
              </a:ext>
            </a:extLst>
          </p:cNvPr>
          <p:cNvSpPr txBox="1"/>
          <p:nvPr/>
        </p:nvSpPr>
        <p:spPr>
          <a:xfrm rot="21404089">
            <a:off x="3233071" y="234537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xmlns="" id="{DE0EAA2D-3362-4B5E-8459-F02CB0C53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9800" y="2545785"/>
            <a:ext cx="247362" cy="2473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2DE5807-9EFE-4EBE-A41D-D05E4F9A99B1}"/>
              </a:ext>
            </a:extLst>
          </p:cNvPr>
          <p:cNvSpPr/>
          <p:nvPr/>
        </p:nvSpPr>
        <p:spPr>
          <a:xfrm rot="20978141">
            <a:off x="4243796" y="233893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0571D-DA6C-411D-83FF-934693ADE85A}"/>
              </a:ext>
            </a:extLst>
          </p:cNvPr>
          <p:cNvSpPr txBox="1"/>
          <p:nvPr/>
        </p:nvSpPr>
        <p:spPr>
          <a:xfrm rot="20782230">
            <a:off x="4368140" y="22276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17" name="b">
            <a:hlinkClick r:id="" action="ppaction://media"/>
            <a:extLst>
              <a:ext uri="{FF2B5EF4-FFF2-40B4-BE49-F238E27FC236}">
                <a16:creationId xmlns:a16="http://schemas.microsoft.com/office/drawing/2014/main" xmlns="" id="{B1570E9F-00F0-4DEA-9DB4-D63388F1B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5607" y="2364666"/>
            <a:ext cx="247362" cy="24736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BD86727-F04D-4876-8E8A-B216A05C53CC}"/>
              </a:ext>
            </a:extLst>
          </p:cNvPr>
          <p:cNvSpPr/>
          <p:nvPr/>
        </p:nvSpPr>
        <p:spPr>
          <a:xfrm rot="20978141">
            <a:off x="5357716" y="2096816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6C93FA-CDEE-4811-A5C1-C07F105928AF}"/>
              </a:ext>
            </a:extLst>
          </p:cNvPr>
          <p:cNvSpPr txBox="1"/>
          <p:nvPr/>
        </p:nvSpPr>
        <p:spPr>
          <a:xfrm rot="20621952">
            <a:off x="5482060" y="1961644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18" name="c">
            <a:hlinkClick r:id="" action="ppaction://media"/>
            <a:extLst>
              <a:ext uri="{FF2B5EF4-FFF2-40B4-BE49-F238E27FC236}">
                <a16:creationId xmlns:a16="http://schemas.microsoft.com/office/drawing/2014/main" xmlns="" id="{CB793B8B-250D-43C6-A216-04E2DABA1E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824" y="2084979"/>
            <a:ext cx="247362" cy="2473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AF2AB07-6D94-4965-AC73-E3CAC0FE3141}"/>
              </a:ext>
            </a:extLst>
          </p:cNvPr>
          <p:cNvSpPr/>
          <p:nvPr/>
        </p:nvSpPr>
        <p:spPr>
          <a:xfrm rot="20732429">
            <a:off x="6380113" y="1824421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17A58B-3CAF-4B37-8F3C-577BCDA5CA14}"/>
              </a:ext>
            </a:extLst>
          </p:cNvPr>
          <p:cNvSpPr txBox="1"/>
          <p:nvPr/>
        </p:nvSpPr>
        <p:spPr>
          <a:xfrm rot="20605310">
            <a:off x="6506461" y="1693581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26" name="e">
            <a:hlinkClick r:id="" action="ppaction://media"/>
            <a:extLst>
              <a:ext uri="{FF2B5EF4-FFF2-40B4-BE49-F238E27FC236}">
                <a16:creationId xmlns:a16="http://schemas.microsoft.com/office/drawing/2014/main" xmlns="" id="{DDB65FAD-CB4A-48B6-8D55-A94D3D738E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7270" y="1812512"/>
            <a:ext cx="224206" cy="22420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4E77ACC-69BB-4949-A69C-D101657C9356}"/>
              </a:ext>
            </a:extLst>
          </p:cNvPr>
          <p:cNvSpPr/>
          <p:nvPr/>
        </p:nvSpPr>
        <p:spPr>
          <a:xfrm rot="21265079">
            <a:off x="7458061" y="1580989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A5BD79-3A76-4BD6-813B-446828C8C52B}"/>
              </a:ext>
            </a:extLst>
          </p:cNvPr>
          <p:cNvSpPr txBox="1"/>
          <p:nvPr/>
        </p:nvSpPr>
        <p:spPr>
          <a:xfrm rot="21069168">
            <a:off x="7549194" y="1438012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9" name="ê">
            <a:hlinkClick r:id="" action="ppaction://media"/>
            <a:extLst>
              <a:ext uri="{FF2B5EF4-FFF2-40B4-BE49-F238E27FC236}">
                <a16:creationId xmlns:a16="http://schemas.microsoft.com/office/drawing/2014/main" xmlns="" id="{F486F911-E793-43F5-8420-CAB2A66462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41803" y="1581057"/>
            <a:ext cx="247362" cy="2473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1" animBg="1"/>
      <p:bldP spid="14" grpId="0" animBg="1"/>
      <p:bldP spid="19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59" y="2770287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07388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Quicksand Medium" panose="00000600000000000000" pitchFamily="2" charset="0"/>
              </a:rPr>
              <a:t>bê</a:t>
            </a:r>
            <a:endParaRPr lang="en-US" sz="3600" dirty="0">
              <a:latin typeface="Quicksand Medium" panose="00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3290613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1053" y="2458705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7" y="2416849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15876" y="3299159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5" y="1644623"/>
            <a:ext cx="2390336" cy="1064394"/>
            <a:chOff x="1022657" y="2353001"/>
            <a:chExt cx="2076995" cy="778593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572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lang="en-US" sz="40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0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8" y="1657289"/>
            <a:ext cx="2486237" cy="1047079"/>
            <a:chOff x="1383349" y="1010740"/>
            <a:chExt cx="2160325" cy="765927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1657288"/>
            <a:ext cx="2585374" cy="1059561"/>
            <a:chOff x="494872" y="3187793"/>
            <a:chExt cx="2100001" cy="696676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1283008" cy="63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8" y="2981322"/>
            <a:ext cx="2406252" cy="1078225"/>
            <a:chOff x="3867393" y="565892"/>
            <a:chExt cx="2097657" cy="873883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376977" cy="784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è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1" y="2970645"/>
            <a:ext cx="2486237" cy="1092822"/>
            <a:chOff x="3829987" y="656154"/>
            <a:chExt cx="2160325" cy="799388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08263" y="1079177"/>
            <a:ext cx="4801840" cy="1973432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99431" y="712137"/>
              <a:ext cx="1433581" cy="580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6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r>
                <a:rPr lang="en-US" sz="6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6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0" y="185449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4323" y="789280"/>
            <a:ext cx="3986784" cy="398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032" y="796636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135</Words>
  <Application>Microsoft Office PowerPoint</Application>
  <PresentationFormat>On-screen Show (16:9)</PresentationFormat>
  <Paragraphs>32</Paragraphs>
  <Slides>19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Arial-Rounded</vt:lpstr>
      <vt:lpstr>Lato</vt:lpstr>
      <vt:lpstr>Quicksand Medium</vt:lpstr>
      <vt:lpstr>Simple Light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LIEN</cp:lastModifiedBy>
  <cp:revision>153</cp:revision>
  <dcterms:modified xsi:type="dcterms:W3CDTF">2020-09-18T02:13:47Z</dcterms:modified>
</cp:coreProperties>
</file>