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67" r:id="rId7"/>
    <p:sldId id="468" r:id="rId8"/>
    <p:sldId id="419" r:id="rId9"/>
    <p:sldId id="463" r:id="rId10"/>
    <p:sldId id="351" r:id="rId11"/>
    <p:sldId id="422" r:id="rId12"/>
    <p:sldId id="464" r:id="rId13"/>
    <p:sldId id="465" r:id="rId14"/>
    <p:sldId id="466" r:id="rId15"/>
    <p:sldId id="434" r:id="rId16"/>
    <p:sldId id="435" r:id="rId17"/>
    <p:sldId id="436" r:id="rId18"/>
    <p:sldId id="384" r:id="rId19"/>
    <p:sldId id="469" r:id="rId20"/>
    <p:sldId id="470" r:id="rId21"/>
    <p:sldId id="471" r:id="rId22"/>
    <p:sldId id="403" r:id="rId23"/>
    <p:sldId id="405" r:id="rId24"/>
    <p:sldId id="407" r:id="rId25"/>
  </p:sldIdLst>
  <p:sldSz cx="9144000" cy="6858000" type="screen4x3"/>
  <p:notesSz cx="6858000" cy="9144000"/>
  <p:embeddedFontLs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HP001" pitchFamily="34" charset="-93"/>
      <p:regular r:id="rId31"/>
      <p:bold r:id="rId32"/>
    </p:embeddedFont>
    <p:embeddedFont>
      <p:font typeface=".VnAvant" pitchFamily="34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  <p:italic r:id="rId39"/>
      <p:boldItalic r:id="rId40"/>
    </p:embeddedFont>
    <p:embeddedFont>
      <p:font typeface=".VnCooper" pitchFamily="34" charset="0"/>
      <p:regular r:id="rId41"/>
    </p:embeddedFont>
    <p:embeddedFont>
      <p:font typeface="HP-087" pitchFamily="34" charset="0"/>
      <p:bold r:id="rId42"/>
    </p:embeddedFont>
    <p:embeddedFont>
      <p:font typeface=".VnAvantH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FF9933"/>
    <a:srgbClr val="0066FF"/>
    <a:srgbClr val="F4F7FD"/>
    <a:srgbClr val="009900"/>
    <a:srgbClr val="002060"/>
    <a:srgbClr val="008000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23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95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44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m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aêng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tre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8" y="3588419"/>
            <a:ext cx="219936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taàng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438" y="5506973"/>
            <a:ext cx="219936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vaøng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</p:cNvCxnSpPr>
          <p:nvPr/>
        </p:nvCxnSpPr>
        <p:spPr bwMode="auto">
          <a:xfrm>
            <a:off x="2590799" y="2149317"/>
            <a:ext cx="3121819" cy="1656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  <a:endCxn id="16" idx="1"/>
          </p:cNvCxnSpPr>
          <p:nvPr/>
        </p:nvCxnSpPr>
        <p:spPr bwMode="auto">
          <a:xfrm>
            <a:off x="2590799" y="3893219"/>
            <a:ext cx="3119438" cy="17571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3" idx="1"/>
            <a:endCxn id="14" idx="3"/>
          </p:cNvCxnSpPr>
          <p:nvPr/>
        </p:nvCxnSpPr>
        <p:spPr bwMode="auto">
          <a:xfrm flipH="1">
            <a:off x="2590799" y="1892542"/>
            <a:ext cx="3124201" cy="3919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58889" r="64374" b="32222"/>
          <a:stretch/>
        </p:blipFill>
        <p:spPr>
          <a:xfrm>
            <a:off x="5715000" y="1041883"/>
            <a:ext cx="2590800" cy="1701317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 t="58587" r="40940" b="32524"/>
          <a:stretch/>
        </p:blipFill>
        <p:spPr>
          <a:xfrm>
            <a:off x="5715000" y="2895600"/>
            <a:ext cx="2590800" cy="167640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59052" r="15249" b="32059"/>
          <a:stretch/>
        </p:blipFill>
        <p:spPr>
          <a:xfrm>
            <a:off x="5710237" y="4812145"/>
            <a:ext cx="2590800" cy="1676400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203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70709" y="4117472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raëng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vaúng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haãng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vaâng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2467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203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754277" y="4021058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raïng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raëng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vaúng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haãng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taàng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vaâng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6216" y="5775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aù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vaøng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maêng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tre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taàng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434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5308" y="4119720"/>
            <a:ext cx="269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ȯȰḑ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9068" y="2541635"/>
            <a:ext cx="158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latin typeface="HP001" pitchFamily="34" charset="-93"/>
                <a:ea typeface="HP001" pitchFamily="34" charset="-93"/>
              </a:rPr>
              <a:t>ɞȰḑ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6589" y="4372896"/>
            <a:ext cx="186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ɤȰḑ </a:t>
            </a:r>
          </a:p>
        </p:txBody>
      </p:sp>
    </p:spTree>
    <p:extLst>
      <p:ext uri="{BB962C8B-B14F-4D97-AF65-F5344CB8AC3E}">
        <p14:creationId xmlns:p14="http://schemas.microsoft.com/office/powerpoint/2010/main" val="478911940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52400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w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510" y="1323110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ang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aêng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59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7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022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ang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aêng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59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4748" y="175154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36497" y="2526888"/>
            <a:ext cx="269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ȯȰḑ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8432" y="2526887"/>
            <a:ext cx="158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latin typeface="HP001" pitchFamily="34" charset="-93"/>
                <a:ea typeface="HP001" pitchFamily="34" charset="-93"/>
              </a:rPr>
              <a:t>ɞȰḑ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3440" y="2509680"/>
            <a:ext cx="186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ɤȰḑ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9942" y="3930444"/>
            <a:ext cx="4015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ǺɞȰḑ Ǉ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Λ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;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945192"/>
            <a:ext cx="4382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η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à ǇɦȰḑ </a:t>
            </a:r>
          </a:p>
        </p:txBody>
      </p:sp>
    </p:spTree>
    <p:extLst>
      <p:ext uri="{BB962C8B-B14F-4D97-AF65-F5344CB8AC3E}">
        <p14:creationId xmlns:p14="http://schemas.microsoft.com/office/powerpoint/2010/main" val="38356386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3509" y="1219200"/>
            <a:ext cx="8773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nay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chang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chaúng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gì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Chæ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buùt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chì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maåu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baùnh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91" b="47273" l="3017" r="96806">
                        <a14:foregroundMark x1="7453" y1="16667" x2="10382" y2="18364"/>
                        <a14:foregroundMark x1="13665" y1="40848" x2="21384" y2="44242"/>
                        <a14:foregroundMark x1="14641" y1="19939" x2="15972" y2="24061"/>
                        <a14:foregroundMark x1="21828" y1="20061" x2="24490" y2="24848"/>
                        <a14:foregroundMark x1="20852" y1="25212" x2="21207" y2="29212"/>
                        <a14:foregroundMark x1="15439" y1="28000" x2="14286" y2="31818"/>
                        <a14:foregroundMark x1="28749" y1="26182" x2="28749" y2="28000"/>
                        <a14:foregroundMark x1="20408" y1="19273" x2="28217" y2="20485"/>
                        <a14:foregroundMark x1="28217" y1="20485" x2="28217" y2="20485"/>
                        <a14:foregroundMark x1="20231" y1="18788" x2="31677" y2="17818"/>
                        <a14:foregroundMark x1="31677" y1="17818" x2="31677" y2="17818"/>
                        <a14:foregroundMark x1="11180" y1="15091" x2="22538" y2="15212"/>
                        <a14:foregroundMark x1="7276" y1="19939" x2="7098" y2="25212"/>
                        <a14:foregroundMark x1="15617" y1="26424" x2="18279" y2="28909"/>
                        <a14:foregroundMark x1="9051" y1="40303" x2="14818" y2="43879"/>
                        <a14:foregroundMark x1="6300" y1="18606" x2="3017" y2="22606"/>
                        <a14:foregroundMark x1="8607" y1="24061" x2="5768" y2="27758"/>
                        <a14:foregroundMark x1="7897" y1="18364" x2="7098" y2="13091"/>
                        <a14:foregroundMark x1="7098" y1="14121" x2="3638" y2="14242"/>
                        <a14:foregroundMark x1="7453" y1="25758" x2="8784" y2="30364"/>
                        <a14:foregroundMark x1="23514" y1="16485" x2="33185" y2="14242"/>
                        <a14:foregroundMark x1="33185" y1="14242" x2="33185" y2="14242"/>
                        <a14:foregroundMark x1="16149" y1="30545" x2="18101" y2="32788"/>
                        <a14:foregroundMark x1="26619" y1="28242" x2="28217" y2="32364"/>
                        <a14:foregroundMark x1="30080" y1="20606" x2="31056" y2="19939"/>
                        <a14:foregroundMark x1="31056" y1="19939" x2="31056" y2="19939"/>
                        <a14:foregroundMark x1="52972" y1="45455" x2="54658" y2="46242"/>
                        <a14:foregroundMark x1="54658" y1="46242" x2="54658" y2="4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2222" r="-447" b="50000"/>
          <a:stretch/>
        </p:blipFill>
        <p:spPr>
          <a:xfrm>
            <a:off x="0" y="3124200"/>
            <a:ext cx="6964863" cy="3962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627679" y="2286000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467600" y="2286000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181600" y="2863644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522537" y="2851353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41172" y="4052026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019800" y="2286000"/>
            <a:ext cx="945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Maët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traêng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vaø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maët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trôøi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57950" r="50000" b="2050"/>
          <a:stretch/>
        </p:blipFill>
        <p:spPr>
          <a:xfrm>
            <a:off x="381000" y="1828800"/>
            <a:ext cx="3886200" cy="474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 t="57770" r="5989" b="5643"/>
          <a:stretch/>
        </p:blipFill>
        <p:spPr>
          <a:xfrm>
            <a:off x="4489699" y="1828800"/>
            <a:ext cx="363599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70000"/>
          <a:stretch/>
        </p:blipFill>
        <p:spPr>
          <a:xfrm>
            <a:off x="1" y="-25900"/>
            <a:ext cx="9144000" cy="5055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93327"/>
            <a:ext cx="10205721" cy="80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VNI-Avo" pitchFamily="2" charset="0"/>
              </a:rPr>
              <a:t>Vaàng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traêng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saùng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laáp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raëng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381000"/>
            <a:ext cx="3048000" cy="1061383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972" y="5447272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aâng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2820" y="5446164"/>
            <a:ext cx="15447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aêng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9728" y="5430802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ang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3557" y="5446164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aêng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203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2733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891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09338" y="4525433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37110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213" y="4191000"/>
            <a:ext cx="113089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aêng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naëng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naëng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7" y="419440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41218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1371600" y="2667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raëng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vaúng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haãng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vaâng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203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70709" y="4117472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raëng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vaúng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haãng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vaâng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0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266</Words>
  <Application>Microsoft Office PowerPoint</Application>
  <PresentationFormat>On-screen Show (4:3)</PresentationFormat>
  <Paragraphs>122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VNI-Avo</vt:lpstr>
      <vt:lpstr>HP001</vt:lpstr>
      <vt:lpstr>Times New Roman</vt:lpstr>
      <vt:lpstr>.VnAvant</vt:lpstr>
      <vt:lpstr>Comic Sans MS</vt:lpstr>
      <vt:lpstr>.VnCooper</vt:lpstr>
      <vt:lpstr>HP-087</vt:lpstr>
      <vt:lpstr>.VnAvantH</vt:lpstr>
      <vt:lpstr>Calibri</vt:lpstr>
      <vt:lpstr>Office Theme</vt:lpstr>
      <vt:lpstr>1_Default Design</vt:lpstr>
      <vt:lpstr>PowerPoint Presentation</vt:lpstr>
      <vt:lpstr>                   ang  aêng  aâng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ang  aêng  aâng</vt:lpstr>
      <vt:lpstr>PowerPoint Presentation</vt:lpstr>
      <vt:lpstr>PowerPoint Presentation</vt:lpstr>
      <vt:lpstr>PowerPoint Presentation</vt:lpstr>
      <vt:lpstr>PowerPoint Presentation</vt:lpstr>
      <vt:lpstr>Maët traêng vaø maët trôøi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334</cp:revision>
  <dcterms:created xsi:type="dcterms:W3CDTF">2006-08-16T00:00:00Z</dcterms:created>
  <dcterms:modified xsi:type="dcterms:W3CDTF">2020-08-26T11:19:10Z</dcterms:modified>
</cp:coreProperties>
</file>