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5"/>
  </p:notesMasterIdLst>
  <p:sldIdLst>
    <p:sldId id="385" r:id="rId3"/>
    <p:sldId id="411" r:id="rId4"/>
    <p:sldId id="410" r:id="rId5"/>
    <p:sldId id="418" r:id="rId6"/>
    <p:sldId id="473" r:id="rId7"/>
    <p:sldId id="474" r:id="rId8"/>
    <p:sldId id="419" r:id="rId9"/>
    <p:sldId id="469" r:id="rId10"/>
    <p:sldId id="351" r:id="rId11"/>
    <p:sldId id="422" r:id="rId12"/>
    <p:sldId id="470" r:id="rId13"/>
    <p:sldId id="471" r:id="rId14"/>
    <p:sldId id="475" r:id="rId15"/>
    <p:sldId id="459" r:id="rId16"/>
    <p:sldId id="463" r:id="rId17"/>
    <p:sldId id="436" r:id="rId18"/>
    <p:sldId id="384" r:id="rId19"/>
    <p:sldId id="472" r:id="rId20"/>
    <p:sldId id="430" r:id="rId21"/>
    <p:sldId id="403" r:id="rId22"/>
    <p:sldId id="405" r:id="rId23"/>
    <p:sldId id="407" r:id="rId24"/>
  </p:sldIdLst>
  <p:sldSz cx="9144000" cy="6858000" type="screen4x3"/>
  <p:notesSz cx="6858000" cy="9144000"/>
  <p:embeddedFontLst>
    <p:embeddedFont>
      <p:font typeface="VNI-Avo" pitchFamily="2" charset="0"/>
      <p:regular r:id="rId26"/>
      <p:bold r:id="rId27"/>
      <p:italic r:id="rId28"/>
      <p:boldItalic r:id="rId29"/>
    </p:embeddedFont>
    <p:embeddedFont>
      <p:font typeface="HP001 5H" pitchFamily="34" charset="0"/>
      <p:bold r:id="rId30"/>
    </p:embeddedFont>
    <p:embeddedFont>
      <p:font typeface="HP001 4 hàng" pitchFamily="34" charset="-93"/>
      <p:bold r:id="rId31"/>
    </p:embeddedFont>
    <p:embeddedFont>
      <p:font typeface="HP001" pitchFamily="34" charset="-93"/>
      <p:regular r:id="rId32"/>
      <p:bold r:id="rId33"/>
    </p:embeddedFont>
    <p:embeddedFont>
      <p:font typeface=".VnAvant" pitchFamily="34" charset="0"/>
      <p:regular r:id="rId34"/>
      <p:bold r:id="rId35"/>
      <p:italic r:id="rId36"/>
      <p:boldItalic r:id="rId37"/>
    </p:embeddedFont>
    <p:embeddedFont>
      <p:font typeface="Comic Sans MS" pitchFamily="66" charset="0"/>
      <p:regular r:id="rId38"/>
      <p:bold r:id="rId39"/>
      <p:italic r:id="rId40"/>
      <p:boldItalic r:id="rId41"/>
    </p:embeddedFont>
    <p:embeddedFont>
      <p:font typeface=".VnCooper" pitchFamily="34" charset="0"/>
      <p:regular r:id="rId42"/>
    </p:embeddedFont>
    <p:embeddedFont>
      <p:font typeface="HP-087" pitchFamily="34" charset="0"/>
      <p:bold r:id="rId43"/>
    </p:embeddedFont>
    <p:embeddedFont>
      <p:font typeface=".VnAvantH" pitchFamily="34" charset="0"/>
      <p:regular r:id="rId44"/>
      <p:bold r:id="rId45"/>
      <p:italic r:id="rId46"/>
      <p:bold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0066FF"/>
    <a:srgbClr val="F4F7FD"/>
    <a:srgbClr val="009900"/>
    <a:srgbClr val="002060"/>
    <a:srgbClr val="008000"/>
    <a:srgbClr val="CC3399"/>
    <a:srgbClr val="FFCCFF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66" d="100"/>
          <a:sy n="66" d="100"/>
        </p:scale>
        <p:origin x="-15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26/08/2020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2307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32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208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TextBox 10"/>
          <p:cNvSpPr txBox="1">
            <a:spLocks noChangeArrowheads="1"/>
          </p:cNvSpPr>
          <p:nvPr/>
        </p:nvSpPr>
        <p:spPr bwMode="auto">
          <a:xfrm>
            <a:off x="2635045" y="3622247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4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1477316" y="76200"/>
            <a:ext cx="647164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KÕt</a:t>
            </a:r>
            <a:r>
              <a:rPr lang="en-US" sz="35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nèi</a:t>
            </a:r>
            <a:r>
              <a:rPr lang="en-US" sz="35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tri </a:t>
            </a:r>
            <a:r>
              <a:rPr lang="en-US" sz="35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thøc</a:t>
            </a:r>
            <a:r>
              <a:rPr lang="en-US" sz="35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35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cuéc</a:t>
            </a:r>
            <a:r>
              <a:rPr lang="en-US" sz="35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sèng</a:t>
            </a:r>
            <a:endParaRPr lang="en-US" sz="3500" b="1" dirty="0" smtClean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4217" y="2322255"/>
            <a:ext cx="560281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2060"/>
                </a:solidFill>
                <a:latin typeface=".VnAvantH" panose="020B7200000000000000" pitchFamily="34" charset="0"/>
              </a:rPr>
              <a:t>TIÕNG VIÖT </a:t>
            </a:r>
          </a:p>
          <a:p>
            <a:pPr algn="ctr"/>
            <a:r>
              <a:rPr lang="en-US" sz="8000" b="1" dirty="0" smtClean="0">
                <a:solidFill>
                  <a:srgbClr val="002060"/>
                </a:solidFill>
                <a:latin typeface=".VnAvantH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850176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309538" y="5500777"/>
            <a:ext cx="2854869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s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aàu</a:t>
            </a:r>
            <a:r>
              <a:rPr lang="en-US" sz="28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rieâng</a:t>
            </a:r>
            <a:endParaRPr kumimoji="0" lang="vi-VN" sz="28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cxnSp>
        <p:nvCxnSpPr>
          <p:cNvPr id="10" name="Straight Connector 9"/>
          <p:cNvCxnSpPr>
            <a:stCxn id="20" idx="2"/>
          </p:cNvCxnSpPr>
          <p:nvPr/>
        </p:nvCxnSpPr>
        <p:spPr bwMode="auto">
          <a:xfrm>
            <a:off x="1574692" y="2765770"/>
            <a:ext cx="5843013" cy="272523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stCxn id="16" idx="2"/>
            <a:endCxn id="17" idx="0"/>
          </p:cNvCxnSpPr>
          <p:nvPr/>
        </p:nvCxnSpPr>
        <p:spPr bwMode="auto">
          <a:xfrm>
            <a:off x="4562371" y="2791781"/>
            <a:ext cx="101716" cy="275171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2218841" y="152400"/>
            <a:ext cx="51427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rgbClr val="008000"/>
                </a:solidFill>
                <a:latin typeface=".VnAvant" pitchFamily="34" charset="0"/>
              </a:rPr>
              <a:t>Nèi</a:t>
            </a:r>
            <a:r>
              <a:rPr lang="en-US" sz="5000" b="1" dirty="0" smtClean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n-US" sz="5000" b="1" dirty="0" err="1" smtClean="0">
                <a:solidFill>
                  <a:srgbClr val="008000"/>
                </a:solidFill>
                <a:latin typeface=".VnAvant" pitchFamily="34" charset="0"/>
              </a:rPr>
              <a:t>ch</a:t>
            </a:r>
            <a:r>
              <a:rPr lang="en-US" sz="5000" b="1" dirty="0" smtClean="0">
                <a:solidFill>
                  <a:srgbClr val="008000"/>
                </a:solidFill>
                <a:latin typeface=".VnAvant" pitchFamily="34" charset="0"/>
              </a:rPr>
              <a:t>÷ </a:t>
            </a:r>
            <a:r>
              <a:rPr lang="en-US" sz="5000" b="1" dirty="0" err="1" smtClean="0">
                <a:solidFill>
                  <a:srgbClr val="008000"/>
                </a:solidFill>
                <a:latin typeface=".VnAvant" pitchFamily="34" charset="0"/>
              </a:rPr>
              <a:t>víi</a:t>
            </a:r>
            <a:r>
              <a:rPr lang="en-US" sz="5000" b="1" dirty="0" smtClean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n-US" sz="5000" b="1" dirty="0" err="1" smtClean="0">
                <a:solidFill>
                  <a:srgbClr val="008000"/>
                </a:solidFill>
                <a:latin typeface=".VnAvant" pitchFamily="34" charset="0"/>
              </a:rPr>
              <a:t>h×nh</a:t>
            </a:r>
            <a:endParaRPr lang="vi-VN" sz="5000" b="1" dirty="0">
              <a:solidFill>
                <a:srgbClr val="008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587431" y="5543495"/>
            <a:ext cx="2153312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c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aù</a:t>
            </a:r>
            <a:r>
              <a:rPr lang="en-US" sz="28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kieám</a:t>
            </a:r>
            <a:endParaRPr kumimoji="0" lang="vi-VN" sz="28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163768" y="5512366"/>
            <a:ext cx="2489381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t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oå</a:t>
            </a:r>
            <a:r>
              <a:rPr lang="en-US" sz="28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yeán</a:t>
            </a:r>
            <a:r>
              <a:rPr lang="en-US" sz="28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endParaRPr kumimoji="0" lang="vi-VN" sz="28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cxnSp>
        <p:nvCxnSpPr>
          <p:cNvPr id="28" name="Straight Connector 27"/>
          <p:cNvCxnSpPr>
            <a:stCxn id="14" idx="0"/>
            <a:endCxn id="3" idx="2"/>
          </p:cNvCxnSpPr>
          <p:nvPr/>
        </p:nvCxnSpPr>
        <p:spPr bwMode="auto">
          <a:xfrm flipV="1">
            <a:off x="1736973" y="2765770"/>
            <a:ext cx="5813078" cy="27350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6" t="60001" r="63609" b="32222"/>
          <a:stretch/>
        </p:blipFill>
        <p:spPr>
          <a:xfrm>
            <a:off x="6446952" y="1287208"/>
            <a:ext cx="2206197" cy="1478562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8" t="60077" r="32284" b="32146"/>
          <a:stretch/>
        </p:blipFill>
        <p:spPr>
          <a:xfrm>
            <a:off x="3212119" y="1287208"/>
            <a:ext cx="2700504" cy="1504573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0" t="60077" r="13265" b="32146"/>
          <a:stretch/>
        </p:blipFill>
        <p:spPr>
          <a:xfrm>
            <a:off x="471593" y="1287208"/>
            <a:ext cx="2206197" cy="1478562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978412" y="854933"/>
            <a:ext cx="2147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04083" y="1961042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731891" y="3022207"/>
            <a:ext cx="1955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19489" y="1967968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VNI-Avo" pitchFamily="2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4566301" y="1993470"/>
            <a:ext cx="203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3806422" y="853046"/>
            <a:ext cx="2272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ieâ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6279053" y="853046"/>
            <a:ext cx="205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yeân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204144" y="4124837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kieãng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lieäng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rieàng</a:t>
            </a:r>
            <a:endParaRPr lang="en-US" sz="40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dieàm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kieåm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xieâm</a:t>
            </a:r>
            <a:endParaRPr lang="en-US" sz="40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yeân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yeán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83687103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2" grpId="0"/>
      <p:bldP spid="33" grpId="0"/>
      <p:bldP spid="16" grpId="0"/>
      <p:bldP spid="17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978412" y="854933"/>
            <a:ext cx="2147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04083" y="1961042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731891" y="3022207"/>
            <a:ext cx="1955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19489" y="1967968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VNI-Avo" pitchFamily="2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4566301" y="1993470"/>
            <a:ext cx="203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3806422" y="853046"/>
            <a:ext cx="2272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ieâ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6279053" y="853046"/>
            <a:ext cx="205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yeân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005369" y="4095341"/>
            <a:ext cx="8697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kieãng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lieäng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rieàng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dieàm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kieåm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xieâm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yeân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yeán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-375287" y="5879163"/>
            <a:ext cx="9809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8000"/>
                </a:solidFill>
                <a:latin typeface="VNI-Avo" pitchFamily="2" charset="0"/>
              </a:rPr>
              <a:t>saàu</a:t>
            </a:r>
            <a:r>
              <a:rPr lang="en-US" sz="40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8000"/>
                </a:solidFill>
                <a:latin typeface="VNI-Avo" pitchFamily="2" charset="0"/>
              </a:rPr>
              <a:t>rieâng</a:t>
            </a:r>
            <a:r>
              <a:rPr lang="en-US" sz="4000" b="1" dirty="0" smtClean="0">
                <a:solidFill>
                  <a:srgbClr val="008000"/>
                </a:solidFill>
                <a:latin typeface="VNI-Avo" pitchFamily="2" charset="0"/>
              </a:rPr>
              <a:t>       </a:t>
            </a:r>
            <a:r>
              <a:rPr lang="en-US" sz="4000" b="1" dirty="0" err="1" smtClean="0">
                <a:solidFill>
                  <a:srgbClr val="008000"/>
                </a:solidFill>
                <a:latin typeface="VNI-Avo" pitchFamily="2" charset="0"/>
              </a:rPr>
              <a:t>caù</a:t>
            </a:r>
            <a:r>
              <a:rPr lang="en-US" sz="40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8000"/>
                </a:solidFill>
                <a:latin typeface="VNI-Avo" pitchFamily="2" charset="0"/>
              </a:rPr>
              <a:t>kieám</a:t>
            </a:r>
            <a:r>
              <a:rPr lang="en-US" sz="4000" b="1" dirty="0" smtClean="0">
                <a:solidFill>
                  <a:srgbClr val="008000"/>
                </a:solidFill>
                <a:latin typeface="VNI-Avo" pitchFamily="2" charset="0"/>
              </a:rPr>
              <a:t>       </a:t>
            </a:r>
            <a:r>
              <a:rPr lang="en-US" sz="4000" b="1" dirty="0" err="1" smtClean="0">
                <a:solidFill>
                  <a:srgbClr val="008000"/>
                </a:solidFill>
                <a:latin typeface="VNI-Avo" pitchFamily="2" charset="0"/>
              </a:rPr>
              <a:t>toå</a:t>
            </a:r>
            <a:r>
              <a:rPr lang="en-US" sz="40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8000"/>
                </a:solidFill>
                <a:latin typeface="VNI-Avo" pitchFamily="2" charset="0"/>
              </a:rPr>
              <a:t>yeán</a:t>
            </a:r>
            <a:endParaRPr lang="en-US" sz="4000" b="1" dirty="0">
              <a:solidFill>
                <a:srgbClr val="008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22209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2" grpId="0"/>
      <p:bldP spid="33" grpId="0"/>
      <p:bldP spid="16" grpId="0"/>
      <p:bldP spid="17" grpId="0"/>
      <p:bldP spid="1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317809" y="1130712"/>
            <a:ext cx="7050770" cy="53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53494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ie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371600"/>
            <a:ext cx="6096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4442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i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524000"/>
            <a:ext cx="803049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8537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12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FF9933"/>
          </a:solidFill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           </a:t>
            </a:r>
            <a:r>
              <a:rPr lang="en-US" sz="6000" b="1" dirty="0" err="1" smtClean="0">
                <a:solidFill>
                  <a:schemeClr val="bg1"/>
                </a:solidFill>
                <a:latin typeface="VNI-Avo" pitchFamily="2" charset="0"/>
              </a:rPr>
              <a:t>ieâng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 </a:t>
            </a:r>
            <a:r>
              <a:rPr lang="en-US" sz="6000" b="1" dirty="0" err="1" smtClean="0">
                <a:solidFill>
                  <a:schemeClr val="bg1"/>
                </a:solidFill>
                <a:latin typeface="VNI-Avo" pitchFamily="2" charset="0"/>
              </a:rPr>
              <a:t>ieâm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 </a:t>
            </a:r>
            <a:r>
              <a:rPr lang="en-US" sz="6000" b="1" dirty="0" err="1" smtClean="0">
                <a:solidFill>
                  <a:schemeClr val="bg1"/>
                </a:solidFill>
                <a:latin typeface="VNI-Avo" pitchFamily="2" charset="0"/>
              </a:rPr>
              <a:t>yeân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9621" y="7742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rgbClr val="FF9933"/>
                </a:solidFill>
                <a:latin typeface=".VnCooper" pitchFamily="34" charset="0"/>
              </a:rPr>
              <a:t>63</a:t>
            </a:r>
            <a:endParaRPr lang="vi-VN" sz="50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7525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61" y="142359"/>
            <a:ext cx="279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2147532"/>
            <a:ext cx="8580794" cy="25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67000" y="2142226"/>
            <a:ext cx="14895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Θ</a:t>
            </a:r>
            <a:r>
              <a:rPr lang="vi-VN" sz="6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łm</a:t>
            </a:r>
            <a:endParaRPr lang="vi-VN" sz="6500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313" y="2132701"/>
            <a:ext cx="16289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Θ</a:t>
            </a:r>
            <a:r>
              <a:rPr lang="vi-VN" sz="6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łng</a:t>
            </a:r>
            <a:endParaRPr lang="vi-VN" sz="6500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974" y="3437626"/>
            <a:ext cx="32864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sầu ǟ</a:t>
            </a:r>
            <a:r>
              <a:rPr lang="el-GR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Θ</a:t>
            </a:r>
            <a:r>
              <a:rPr lang="vi-VN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łng</a:t>
            </a:r>
            <a:endParaRPr lang="vi-VN" sz="6000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67840" y="3390900"/>
            <a:ext cx="299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vi-VN" sz="6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cá k</a:t>
            </a:r>
            <a:r>
              <a:rPr lang="el-GR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Θ</a:t>
            </a:r>
            <a:r>
              <a:rPr lang="vi-VN" sz="6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Ğm</a:t>
            </a:r>
            <a:endParaRPr lang="vi-VN" sz="6500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4850" y="2132701"/>
            <a:ext cx="14253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6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ΐ</a:t>
            </a:r>
            <a:r>
              <a:rPr lang="vi-VN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ên</a:t>
            </a:r>
            <a:endParaRPr lang="vi-VN" sz="6500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67575" y="3387804"/>
            <a:ext cx="14013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6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ΐ</a:t>
            </a:r>
            <a:r>
              <a:rPr lang="vi-VN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∙n</a:t>
            </a:r>
            <a:endParaRPr lang="vi-VN" sz="6500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22" name="Rounded Rectangle 2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2072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72" b="32505" l="0" r="100000">
                        <a14:foregroundMark x1="54948" y1="17586" x2="80642" y2="30685"/>
                        <a14:foregroundMark x1="86719" y1="12917" x2="93403" y2="28078"/>
                        <a14:foregroundMark x1="81510" y1="27289" x2="95660" y2="31292"/>
                        <a14:foregroundMark x1="60677" y1="26865" x2="78038" y2="30685"/>
                        <a14:foregroundMark x1="65365" y1="24257" x2="65365" y2="27289"/>
                        <a14:foregroundMark x1="67622" y1="31534" x2="82378" y2="30079"/>
                        <a14:foregroundMark x1="54601" y1="24439" x2="63281" y2="28078"/>
                        <a14:foregroundMark x1="60677" y1="28502" x2="67361" y2="30685"/>
                        <a14:foregroundMark x1="37847" y1="16555" x2="51997" y2="22620"/>
                        <a14:foregroundMark x1="49740" y1="22802" x2="58073" y2="26865"/>
                        <a14:backgroundMark x1="41927" y1="24621" x2="56684" y2="26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9" r="686" b="67778"/>
          <a:stretch/>
        </p:blipFill>
        <p:spPr>
          <a:xfrm>
            <a:off x="-92635" y="-14940"/>
            <a:ext cx="9236635" cy="46730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1332" y="4480392"/>
            <a:ext cx="8748184" cy="1699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50" dirty="0" smtClean="0">
                <a:latin typeface="VNI-Avo" pitchFamily="2" charset="0"/>
              </a:rPr>
              <a:t>    </a:t>
            </a:r>
            <a:r>
              <a:rPr lang="en-US" sz="3750" b="1" dirty="0" err="1" smtClean="0">
                <a:latin typeface="VNI-Avo" pitchFamily="2" charset="0"/>
              </a:rPr>
              <a:t>Yeán</a:t>
            </a:r>
            <a:r>
              <a:rPr lang="en-US" sz="3750" b="1" dirty="0" smtClean="0">
                <a:latin typeface="VNI-Avo" pitchFamily="2" charset="0"/>
              </a:rPr>
              <a:t> </a:t>
            </a:r>
            <a:r>
              <a:rPr lang="en-US" sz="3750" b="1" dirty="0" err="1" smtClean="0">
                <a:latin typeface="VNI-Avo" pitchFamily="2" charset="0"/>
              </a:rPr>
              <a:t>phuïng</a:t>
            </a:r>
            <a:r>
              <a:rPr lang="en-US" sz="3750" b="1" dirty="0" smtClean="0">
                <a:latin typeface="VNI-Avo" pitchFamily="2" charset="0"/>
              </a:rPr>
              <a:t> </a:t>
            </a:r>
            <a:r>
              <a:rPr lang="en-US" sz="3750" b="1" dirty="0" err="1" smtClean="0">
                <a:latin typeface="VNI-Avo" pitchFamily="2" charset="0"/>
              </a:rPr>
              <a:t>coù</a:t>
            </a:r>
            <a:r>
              <a:rPr lang="en-US" sz="3750" b="1" dirty="0" smtClean="0">
                <a:latin typeface="VNI-Avo" pitchFamily="2" charset="0"/>
              </a:rPr>
              <a:t> </a:t>
            </a:r>
            <a:r>
              <a:rPr lang="en-US" sz="3750" b="1" dirty="0" err="1" smtClean="0">
                <a:latin typeface="VNI-Avo" pitchFamily="2" charset="0"/>
              </a:rPr>
              <a:t>boä</a:t>
            </a:r>
            <a:r>
              <a:rPr lang="en-US" sz="3750" b="1" dirty="0" smtClean="0">
                <a:latin typeface="VNI-Avo" pitchFamily="2" charset="0"/>
              </a:rPr>
              <a:t> </a:t>
            </a:r>
            <a:r>
              <a:rPr lang="en-US" sz="3750" b="1" dirty="0" err="1" smtClean="0">
                <a:latin typeface="VNI-Avo" pitchFamily="2" charset="0"/>
              </a:rPr>
              <a:t>loâng</a:t>
            </a:r>
            <a:r>
              <a:rPr lang="en-US" sz="3750" b="1" dirty="0" smtClean="0">
                <a:latin typeface="VNI-Avo" pitchFamily="2" charset="0"/>
              </a:rPr>
              <a:t> </a:t>
            </a:r>
            <a:r>
              <a:rPr lang="en-US" sz="3750" b="1" dirty="0" err="1" smtClean="0">
                <a:latin typeface="VNI-Avo" pitchFamily="2" charset="0"/>
              </a:rPr>
              <a:t>tím</a:t>
            </a:r>
            <a:r>
              <a:rPr lang="en-US" sz="3750" b="1" dirty="0" smtClean="0">
                <a:latin typeface="VNI-Avo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750" b="1" dirty="0" err="1" smtClean="0">
                <a:latin typeface="VNI-Avo" pitchFamily="2" charset="0"/>
              </a:rPr>
              <a:t>bieâng</a:t>
            </a:r>
            <a:r>
              <a:rPr lang="en-US" sz="3750" b="1" dirty="0" smtClean="0">
                <a:latin typeface="VNI-Avo" pitchFamily="2" charset="0"/>
              </a:rPr>
              <a:t> </a:t>
            </a:r>
            <a:r>
              <a:rPr lang="en-US" sz="3750" b="1" dirty="0" err="1" smtClean="0">
                <a:latin typeface="VNI-Avo" pitchFamily="2" charset="0"/>
              </a:rPr>
              <a:t>bieác</a:t>
            </a:r>
            <a:r>
              <a:rPr lang="en-US" sz="3750" b="1" dirty="0" smtClean="0">
                <a:latin typeface="VNI-Avo" pitchFamily="2" charset="0"/>
              </a:rPr>
              <a:t>, </a:t>
            </a:r>
            <a:r>
              <a:rPr lang="en-US" sz="3750" b="1" dirty="0" err="1" smtClean="0">
                <a:latin typeface="VNI-Avo" pitchFamily="2" charset="0"/>
              </a:rPr>
              <a:t>troâng</a:t>
            </a:r>
            <a:r>
              <a:rPr lang="en-US" sz="3750" b="1" dirty="0" smtClean="0">
                <a:latin typeface="VNI-Avo" pitchFamily="2" charset="0"/>
              </a:rPr>
              <a:t> </a:t>
            </a:r>
            <a:r>
              <a:rPr lang="en-US" sz="3750" b="1" dirty="0" err="1" smtClean="0">
                <a:latin typeface="VNI-Avo" pitchFamily="2" charset="0"/>
              </a:rPr>
              <a:t>raát</a:t>
            </a:r>
            <a:r>
              <a:rPr lang="en-US" sz="3750" b="1" dirty="0" smtClean="0">
                <a:latin typeface="VNI-Avo" pitchFamily="2" charset="0"/>
              </a:rPr>
              <a:t> </a:t>
            </a:r>
            <a:r>
              <a:rPr lang="en-US" sz="3750" b="1" dirty="0" err="1" smtClean="0">
                <a:latin typeface="VNI-Avo" pitchFamily="2" charset="0"/>
              </a:rPr>
              <a:t>dieâm</a:t>
            </a:r>
            <a:r>
              <a:rPr lang="en-US" sz="3750" b="1" dirty="0" smtClean="0">
                <a:latin typeface="VNI-Avo" pitchFamily="2" charset="0"/>
              </a:rPr>
              <a:t> </a:t>
            </a:r>
            <a:r>
              <a:rPr lang="en-US" sz="3750" b="1" dirty="0" err="1" smtClean="0">
                <a:latin typeface="VNI-Avo" pitchFamily="2" charset="0"/>
              </a:rPr>
              <a:t>duùa</a:t>
            </a:r>
            <a:r>
              <a:rPr lang="en-US" sz="3750" dirty="0" smtClean="0">
                <a:latin typeface="VNI-Avo" pitchFamily="2" charset="0"/>
              </a:rPr>
              <a:t>.</a:t>
            </a:r>
            <a:endParaRPr lang="en-US" sz="3750" dirty="0"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228600" y="609600"/>
            <a:ext cx="3048000" cy="742728"/>
            <a:chOff x="27709" y="762000"/>
            <a:chExt cx="3048000" cy="777667"/>
          </a:xfrm>
        </p:grpSpPr>
        <p:sp>
          <p:nvSpPr>
            <p:cNvPr id="12" name="Rounded Rectangle 11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Nhận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16204" y="5500631"/>
            <a:ext cx="128753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00" b="1" dirty="0" err="1" smtClean="0">
                <a:solidFill>
                  <a:srgbClr val="FC0462"/>
                </a:solidFill>
                <a:latin typeface="VNI-Avo" pitchFamily="2" charset="0"/>
              </a:rPr>
              <a:t>ieâng</a:t>
            </a:r>
            <a:endParaRPr lang="vi-VN" sz="3900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56342" y="5507666"/>
            <a:ext cx="11015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 smtClean="0">
                <a:solidFill>
                  <a:srgbClr val="FC0462"/>
                </a:solidFill>
                <a:latin typeface="VNI-Avo" pitchFamily="2" charset="0"/>
              </a:rPr>
              <a:t>ieâm</a:t>
            </a:r>
            <a:endParaRPr lang="vi-VN" sz="3800" dirty="0">
              <a:solidFill>
                <a:srgbClr val="FC046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64649" y="4658118"/>
            <a:ext cx="13716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0" b="1" dirty="0" err="1" smtClean="0">
                <a:solidFill>
                  <a:srgbClr val="FC0462"/>
                </a:solidFill>
                <a:latin typeface="VNI-Avo" pitchFamily="2" charset="0"/>
              </a:rPr>
              <a:t>Yeân</a:t>
            </a:r>
            <a:endParaRPr lang="vi-VN" sz="3850" b="1" dirty="0">
              <a:solidFill>
                <a:srgbClr val="FC0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1"/>
            <a:ext cx="6330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6897" r="9218" b="60919"/>
          <a:stretch/>
        </p:blipFill>
        <p:spPr>
          <a:xfrm>
            <a:off x="0" y="0"/>
            <a:ext cx="9144000" cy="40385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855" y="-1359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5476" y="3886200"/>
            <a:ext cx="87734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Haø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theo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boá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ñeán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saân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chim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Saân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chim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coù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coø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dieäc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saùo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boà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noâng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,…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Haø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chaêm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chuù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nhìn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coø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traéng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dieäc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xaùm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ñaäu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kín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ngoïn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caây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Sau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ngaøy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ñi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kieám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aên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töøng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chim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ríu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rít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veà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toå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troâng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thaät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yeân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bình</a:t>
            </a:r>
            <a:r>
              <a:rPr lang="en-US" sz="2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2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7162800" y="5317361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441559" y="6096000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318655" y="6553200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" y="22860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 smtClean="0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80356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VNI-Avo" pitchFamily="2" charset="0"/>
              </a:rPr>
              <a:t>Loaøi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chim</a:t>
            </a:r>
            <a:endParaRPr lang="vi-VN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t="61111" r="5955" b="4444"/>
          <a:stretch/>
        </p:blipFill>
        <p:spPr>
          <a:xfrm>
            <a:off x="228600" y="1918855"/>
            <a:ext cx="8382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           </a:t>
            </a:r>
            <a:r>
              <a:rPr lang="en-US" sz="6000" b="1" dirty="0" err="1" smtClean="0">
                <a:solidFill>
                  <a:schemeClr val="bg1"/>
                </a:solidFill>
                <a:latin typeface="VNI-Avo" pitchFamily="2" charset="0"/>
              </a:rPr>
              <a:t>ieâng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  </a:t>
            </a:r>
            <a:r>
              <a:rPr lang="en-US" sz="6000" b="1" dirty="0" err="1" smtClean="0">
                <a:solidFill>
                  <a:schemeClr val="bg1"/>
                </a:solidFill>
                <a:latin typeface="VNI-Avo" pitchFamily="2" charset="0"/>
              </a:rPr>
              <a:t>ieâm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 </a:t>
            </a:r>
            <a:r>
              <a:rPr lang="en-US" sz="6000" b="1" dirty="0" err="1" smtClean="0">
                <a:solidFill>
                  <a:schemeClr val="bg1"/>
                </a:solidFill>
                <a:latin typeface="VNI-Avo" pitchFamily="2" charset="0"/>
              </a:rPr>
              <a:t>yeân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9621" y="7742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latin typeface=".VnCooper" pitchFamily="34" charset="0"/>
              </a:rPr>
              <a:t>63</a:t>
            </a:r>
            <a:endParaRPr lang="vi-VN" sz="5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816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978412" y="854933"/>
            <a:ext cx="2147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04083" y="1961042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731891" y="3022207"/>
            <a:ext cx="1955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19489" y="1967968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VNI-Avo" pitchFamily="2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4566301" y="1993470"/>
            <a:ext cx="203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3806422" y="853046"/>
            <a:ext cx="2272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ieâ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6279053" y="853046"/>
            <a:ext cx="205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yeân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2" grpId="0"/>
      <p:bldP spid="33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677379" y="3962400"/>
            <a:ext cx="4530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r>
              <a:rPr lang="vi-VN" sz="4800" b="1" dirty="0" smtClean="0">
                <a:solidFill>
                  <a:srgbClr val="002060"/>
                </a:solidFill>
                <a:latin typeface="VNI-Avo" pitchFamily="2" charset="0"/>
              </a:rPr>
              <a:t>,</a:t>
            </a:r>
            <a:r>
              <a:rPr lang="en-US" sz="48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i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eâm</a:t>
            </a:r>
            <a:r>
              <a:rPr lang="vi-VN" sz="48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yeân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24206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8918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  <a:latin typeface="VNI-Avo" pitchFamily="2" charset="0"/>
              </a:rPr>
              <a:t>Taïo tieáng môùi coù </a:t>
            </a:r>
            <a:r>
              <a:rPr lang="vi-VN" b="1" dirty="0" smtClean="0">
                <a:solidFill>
                  <a:srgbClr val="002060"/>
                </a:solidFill>
                <a:latin typeface="VNI-Avo" pitchFamily="2" charset="0"/>
              </a:rPr>
              <a:t>vaàn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r>
              <a:rPr lang="vi-VN" b="1" dirty="0">
                <a:solidFill>
                  <a:srgbClr val="002060"/>
                </a:solidFill>
                <a:latin typeface="VNI-Avo" pitchFamily="2" charset="0"/>
              </a:rPr>
              <a:t>,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ieâm</a:t>
            </a:r>
            <a:r>
              <a:rPr lang="vi-VN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yeân</a:t>
            </a:r>
            <a:endParaRPr lang="vi-VN" b="1" dirty="0">
              <a:solidFill>
                <a:srgbClr val="FF0000"/>
              </a:solidFill>
            </a:endParaRPr>
          </a:p>
          <a:p>
            <a:endParaRPr lang="vi-VN" b="1" dirty="0">
              <a:solidFill>
                <a:srgbClr val="FF0000"/>
              </a:solidFill>
            </a:endParaRPr>
          </a:p>
          <a:p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506652" y="4479714"/>
            <a:ext cx="45104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544646" y="4562765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701894" y="41822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551" y="4157452"/>
            <a:ext cx="130242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ieâng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=""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5571" y="4180796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tieáng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969497" y="4097763"/>
            <a:ext cx="187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B050"/>
                </a:solidFill>
                <a:latin typeface="VNI-Avo" pitchFamily="2" charset="0"/>
              </a:rPr>
              <a:t>tieáng</a:t>
            </a:r>
            <a:endParaRPr lang="en-US" sz="48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5151" y="4148688"/>
            <a:ext cx="791501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VNI-Avo" pitchFamily="2" charset="0"/>
              </a:rPr>
              <a:t>t</a:t>
            </a: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446983" y="2668453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5995988" y="4343400"/>
            <a:ext cx="100012" cy="16764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9704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7" grpId="0" animBg="1"/>
      <p:bldP spid="2" grpId="0" animBg="1"/>
      <p:bldP spid="30" grpId="0" animBg="1"/>
      <p:bldP spid="26" grpId="0"/>
      <p:bldP spid="29" grpId="0" animBg="1"/>
      <p:bldP spid="35" grpId="0" animBg="1"/>
      <p:bldP spid="40" grpId="0" animBg="1"/>
      <p:bldP spid="32" grpId="0"/>
      <p:bldP spid="34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524000" y="1676400"/>
            <a:ext cx="830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kieãng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lieäng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rieàng</a:t>
            </a:r>
            <a:endParaRPr lang="en-US" sz="40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dieàm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kieåm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xieâm</a:t>
            </a:r>
            <a:endParaRPr lang="en-US" sz="40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yeân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yeán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3712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978412" y="854933"/>
            <a:ext cx="2147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04083" y="1961042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731891" y="3022207"/>
            <a:ext cx="1955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19489" y="1967968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VNI-Avo" pitchFamily="2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4566301" y="1993470"/>
            <a:ext cx="203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3806422" y="853046"/>
            <a:ext cx="2272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ieâ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6279053" y="853046"/>
            <a:ext cx="205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yeân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204144" y="4124837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kieãng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lieäng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rieàng</a:t>
            </a:r>
            <a:endParaRPr lang="en-US" sz="40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dieàm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kieåm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xieâm</a:t>
            </a:r>
            <a:endParaRPr lang="en-US" sz="40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yeân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yeán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66267809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2" grpId="0"/>
      <p:bldP spid="33" grpId="0"/>
      <p:bldP spid="16" grpId="0"/>
      <p:bldP spid="17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26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</a:t>
            </a:r>
            <a:r>
              <a:rPr lang="en-US" sz="5400" b="1" dirty="0" err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hư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4924</TotalTime>
  <Words>285</Words>
  <Application>Microsoft Office PowerPoint</Application>
  <PresentationFormat>On-screen Show (4:3)</PresentationFormat>
  <Paragraphs>110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VNI-Avo</vt:lpstr>
      <vt:lpstr>HP001 5H</vt:lpstr>
      <vt:lpstr>HP001 4 hàng</vt:lpstr>
      <vt:lpstr>HP001</vt:lpstr>
      <vt:lpstr>Times New Roman</vt:lpstr>
      <vt:lpstr>.VnAvant</vt:lpstr>
      <vt:lpstr>Comic Sans MS</vt:lpstr>
      <vt:lpstr>.VnCooper</vt:lpstr>
      <vt:lpstr>HP-087</vt:lpstr>
      <vt:lpstr>.VnAvantH</vt:lpstr>
      <vt:lpstr>Calibri</vt:lpstr>
      <vt:lpstr>Office Theme</vt:lpstr>
      <vt:lpstr>1_Default Design</vt:lpstr>
      <vt:lpstr>PowerPoint Presentation</vt:lpstr>
      <vt:lpstr>PowerPoint Presentation</vt:lpstr>
      <vt:lpstr>             ieâng    ieâm   yeân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ieâng   ieâm   yeân</vt:lpstr>
      <vt:lpstr>PowerPoint Presentation</vt:lpstr>
      <vt:lpstr>PowerPoint Presentation</vt:lpstr>
      <vt:lpstr>PowerPoint Presentation</vt:lpstr>
      <vt:lpstr>Loaøi chim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340</cp:revision>
  <dcterms:created xsi:type="dcterms:W3CDTF">2006-08-16T00:00:00Z</dcterms:created>
  <dcterms:modified xsi:type="dcterms:W3CDTF">2020-08-26T11:30:55Z</dcterms:modified>
</cp:coreProperties>
</file>