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0A9A-A2C0-424C-BF24-9015446B09F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28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4888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42900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3606225"/>
            <a:ext cx="2172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4352" y="4105209"/>
            <a:ext cx="39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399" y="5282625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Linh phuong\Local Settings\Temp\SolidDocuments\SolidCapture\SolidCaptureImage18915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7352"/>
            <a:ext cx="6096000" cy="3494072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85800"/>
            <a:ext cx="3424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1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1.Cách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2.Viết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3.Các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33600"/>
            <a:ext cx="85319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77225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n?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an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ệnh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426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ộp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332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…ọ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52688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9549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9455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s…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loáng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5365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5257800" y="3969603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5151842" y="49749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endParaRPr lang="en-US" sz="4800" dirty="0"/>
          </a:p>
        </p:txBody>
      </p:sp>
      <p:sp>
        <p:nvSpPr>
          <p:cNvPr id="15" name="Rectangle 14"/>
          <p:cNvSpPr/>
          <p:nvPr/>
        </p:nvSpPr>
        <p:spPr>
          <a:xfrm>
            <a:off x="2477724" y="2521968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1551036" y="3949935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2866104" y="493333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949604"/>
          <a:ext cx="69342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xê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6173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607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2800" b="1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baseline="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52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4" grpId="1"/>
      <p:bldP spid="4" grpId="2"/>
      <p:bldP spid="4" grpId="3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438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64160" y="4812382"/>
            <a:ext cx="4648200" cy="704850"/>
            <a:chOff x="381000" y="6000750"/>
            <a:chExt cx="4648200" cy="704850"/>
          </a:xfrm>
        </p:grpSpPr>
        <p:pic>
          <p:nvPicPr>
            <p:cNvPr id="8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059832" y="1196752"/>
            <a:ext cx="4648200" cy="704850"/>
            <a:chOff x="381000" y="6000750"/>
            <a:chExt cx="4648200" cy="704850"/>
          </a:xfrm>
        </p:grpSpPr>
        <p:pic>
          <p:nvPicPr>
            <p:cNvPr id="15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258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A</cp:lastModifiedBy>
  <cp:revision>23</cp:revision>
  <dcterms:created xsi:type="dcterms:W3CDTF">2012-08-11T21:05:05Z</dcterms:created>
  <dcterms:modified xsi:type="dcterms:W3CDTF">2020-09-11T00:20:43Z</dcterms:modified>
</cp:coreProperties>
</file>