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97" r:id="rId2"/>
  </p:sldMasterIdLst>
  <p:notesMasterIdLst>
    <p:notesMasterId r:id="rId35"/>
  </p:notesMasterIdLst>
  <p:sldIdLst>
    <p:sldId id="574" r:id="rId3"/>
    <p:sldId id="527" r:id="rId4"/>
    <p:sldId id="529" r:id="rId5"/>
    <p:sldId id="580" r:id="rId6"/>
    <p:sldId id="585" r:id="rId7"/>
    <p:sldId id="581" r:id="rId8"/>
    <p:sldId id="586" r:id="rId9"/>
    <p:sldId id="582" r:id="rId10"/>
    <p:sldId id="587" r:id="rId11"/>
    <p:sldId id="583" r:id="rId12"/>
    <p:sldId id="588" r:id="rId13"/>
    <p:sldId id="576" r:id="rId14"/>
    <p:sldId id="578" r:id="rId15"/>
    <p:sldId id="577" r:id="rId16"/>
    <p:sldId id="589" r:id="rId17"/>
    <p:sldId id="517" r:id="rId18"/>
    <p:sldId id="558" r:id="rId19"/>
    <p:sldId id="559" r:id="rId20"/>
    <p:sldId id="561" r:id="rId21"/>
    <p:sldId id="562" r:id="rId22"/>
    <p:sldId id="563" r:id="rId23"/>
    <p:sldId id="555" r:id="rId24"/>
    <p:sldId id="564" r:id="rId25"/>
    <p:sldId id="565" r:id="rId26"/>
    <p:sldId id="566" r:id="rId27"/>
    <p:sldId id="568" r:id="rId28"/>
    <p:sldId id="567" r:id="rId29"/>
    <p:sldId id="569" r:id="rId30"/>
    <p:sldId id="570" r:id="rId31"/>
    <p:sldId id="571" r:id="rId32"/>
    <p:sldId id="572" r:id="rId33"/>
    <p:sldId id="573" r:id="rId34"/>
  </p:sldIdLst>
  <p:sldSz cx="9144000" cy="6858000" type="screen4x3"/>
  <p:notesSz cx="6858000" cy="9144000"/>
  <p:custShowLst>
    <p:custShow name="Custom Show 1" id="0">
      <p:sldLst/>
    </p:custShow>
  </p:custShowLst>
  <p:defaultTextStyle>
    <a:defPPr>
      <a:defRPr lang="en-US"/>
    </a:defPPr>
    <a:lvl1pPr algn="l" rtl="0" fontAlgn="base">
      <a:spcBef>
        <a:spcPct val="0"/>
      </a:spcBef>
      <a:spcAft>
        <a:spcPct val="0"/>
      </a:spcAft>
      <a:defRPr sz="1200" kern="1200">
        <a:solidFill>
          <a:schemeClr val="tx1"/>
        </a:solidFill>
        <a:latin typeface="HP001 5H" pitchFamily="34" charset="0"/>
        <a:ea typeface="+mn-ea"/>
        <a:cs typeface="+mn-cs"/>
      </a:defRPr>
    </a:lvl1pPr>
    <a:lvl2pPr marL="457200" algn="l" rtl="0" fontAlgn="base">
      <a:spcBef>
        <a:spcPct val="0"/>
      </a:spcBef>
      <a:spcAft>
        <a:spcPct val="0"/>
      </a:spcAft>
      <a:defRPr sz="1200" kern="1200">
        <a:solidFill>
          <a:schemeClr val="tx1"/>
        </a:solidFill>
        <a:latin typeface="HP001 5H" pitchFamily="34" charset="0"/>
        <a:ea typeface="+mn-ea"/>
        <a:cs typeface="+mn-cs"/>
      </a:defRPr>
    </a:lvl2pPr>
    <a:lvl3pPr marL="914400" algn="l" rtl="0" fontAlgn="base">
      <a:spcBef>
        <a:spcPct val="0"/>
      </a:spcBef>
      <a:spcAft>
        <a:spcPct val="0"/>
      </a:spcAft>
      <a:defRPr sz="1200" kern="1200">
        <a:solidFill>
          <a:schemeClr val="tx1"/>
        </a:solidFill>
        <a:latin typeface="HP001 5H" pitchFamily="34" charset="0"/>
        <a:ea typeface="+mn-ea"/>
        <a:cs typeface="+mn-cs"/>
      </a:defRPr>
    </a:lvl3pPr>
    <a:lvl4pPr marL="1371600" algn="l" rtl="0" fontAlgn="base">
      <a:spcBef>
        <a:spcPct val="0"/>
      </a:spcBef>
      <a:spcAft>
        <a:spcPct val="0"/>
      </a:spcAft>
      <a:defRPr sz="1200" kern="1200">
        <a:solidFill>
          <a:schemeClr val="tx1"/>
        </a:solidFill>
        <a:latin typeface="HP001 5H" pitchFamily="34" charset="0"/>
        <a:ea typeface="+mn-ea"/>
        <a:cs typeface="+mn-cs"/>
      </a:defRPr>
    </a:lvl4pPr>
    <a:lvl5pPr marL="1828800" algn="l" rtl="0" fontAlgn="base">
      <a:spcBef>
        <a:spcPct val="0"/>
      </a:spcBef>
      <a:spcAft>
        <a:spcPct val="0"/>
      </a:spcAft>
      <a:defRPr sz="1200" kern="1200">
        <a:solidFill>
          <a:schemeClr val="tx1"/>
        </a:solidFill>
        <a:latin typeface="HP001 5H" pitchFamily="34" charset="0"/>
        <a:ea typeface="+mn-ea"/>
        <a:cs typeface="+mn-cs"/>
      </a:defRPr>
    </a:lvl5pPr>
    <a:lvl6pPr marL="2286000" algn="l" defTabSz="914400" rtl="0" eaLnBrk="1" latinLnBrk="0" hangingPunct="1">
      <a:defRPr sz="1200" kern="1200">
        <a:solidFill>
          <a:schemeClr val="tx1"/>
        </a:solidFill>
        <a:latin typeface="HP001 5H" pitchFamily="34" charset="0"/>
        <a:ea typeface="+mn-ea"/>
        <a:cs typeface="+mn-cs"/>
      </a:defRPr>
    </a:lvl6pPr>
    <a:lvl7pPr marL="2743200" algn="l" defTabSz="914400" rtl="0" eaLnBrk="1" latinLnBrk="0" hangingPunct="1">
      <a:defRPr sz="1200" kern="1200">
        <a:solidFill>
          <a:schemeClr val="tx1"/>
        </a:solidFill>
        <a:latin typeface="HP001 5H" pitchFamily="34" charset="0"/>
        <a:ea typeface="+mn-ea"/>
        <a:cs typeface="+mn-cs"/>
      </a:defRPr>
    </a:lvl7pPr>
    <a:lvl8pPr marL="3200400" algn="l" defTabSz="914400" rtl="0" eaLnBrk="1" latinLnBrk="0" hangingPunct="1">
      <a:defRPr sz="1200" kern="1200">
        <a:solidFill>
          <a:schemeClr val="tx1"/>
        </a:solidFill>
        <a:latin typeface="HP001 5H" pitchFamily="34" charset="0"/>
        <a:ea typeface="+mn-ea"/>
        <a:cs typeface="+mn-cs"/>
      </a:defRPr>
    </a:lvl8pPr>
    <a:lvl9pPr marL="3657600" algn="l" defTabSz="914400" rtl="0" eaLnBrk="1" latinLnBrk="0" hangingPunct="1">
      <a:defRPr sz="1200" kern="1200">
        <a:solidFill>
          <a:schemeClr val="tx1"/>
        </a:solidFill>
        <a:latin typeface="HP001 5H"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5EA4"/>
    <a:srgbClr val="CC00CC"/>
    <a:srgbClr val="FF0066"/>
    <a:srgbClr val="FF00FF"/>
    <a:srgbClr val="2DEB44"/>
    <a:srgbClr val="FFFFFF"/>
    <a:srgbClr val="00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82" autoAdjust="0"/>
    <p:restoredTop sz="86323" autoAdjust="0"/>
  </p:normalViewPr>
  <p:slideViewPr>
    <p:cSldViewPr>
      <p:cViewPr varScale="1">
        <p:scale>
          <a:sx n="88" d="100"/>
          <a:sy n="88" d="100"/>
        </p:scale>
        <p:origin x="1526"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4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171AE2-E96C-42B3-8ECC-9CDF1EF1159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95B06E75-B4A0-4B4A-8FC7-32C0BB3BE87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3512C96-D1AE-4092-A738-F11B976F196B}" type="datetimeFigureOut">
              <a:rPr lang="en-US"/>
              <a:pPr>
                <a:defRPr/>
              </a:pPr>
              <a:t>3/4/2022</a:t>
            </a:fld>
            <a:endParaRPr lang="en-US"/>
          </a:p>
        </p:txBody>
      </p:sp>
      <p:sp>
        <p:nvSpPr>
          <p:cNvPr id="4" name="Slide Image Placeholder 3">
            <a:extLst>
              <a:ext uri="{FF2B5EF4-FFF2-40B4-BE49-F238E27FC236}">
                <a16:creationId xmlns:a16="http://schemas.microsoft.com/office/drawing/2014/main" id="{BE5D1F89-6D65-4A06-AB0E-48E943B743F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22337C2-0947-42A7-B9FF-E1532EA5910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5C0FEA0-CC91-41D2-B96B-547598F2FCB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5D06B139-6B80-4F18-B09F-6100AC379D1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a:lvl1pPr>
          </a:lstStyle>
          <a:p>
            <a:fld id="{69CF24A8-BC87-4C63-98F4-CCF785985D14}" type="slidenum">
              <a:rPr lang="en-US" altLang="en-US"/>
              <a:pPr/>
              <a:t>‹#›</a:t>
            </a:fld>
            <a:endParaRPr lang="en-US" altLang="en-US"/>
          </a:p>
        </p:txBody>
      </p:sp>
    </p:spTree>
    <p:extLst>
      <p:ext uri="{BB962C8B-B14F-4D97-AF65-F5344CB8AC3E}">
        <p14:creationId xmlns:p14="http://schemas.microsoft.com/office/powerpoint/2010/main" val="3403588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a:defRPr/>
            </a:pPr>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a:defRPr/>
            </a:pPr>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2302C61-A480-44D6-B8C7-4CAB4B9239A8}" type="slidenum">
              <a:rPr lang="en-US" altLang="en-US" smtClean="0"/>
              <a:pPr/>
              <a:t>‹#›</a:t>
            </a:fld>
            <a:endParaRPr lang="en-US" alt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CF2E6DA-F211-48E9-8B45-EE606F924BF4}" type="slidenum">
              <a:rPr lang="en-US" altLang="en-US" smtClean="0"/>
              <a:pPr/>
              <a:t>‹#›</a:t>
            </a:fld>
            <a:endParaRPr lang="en-US" altLang="en-US"/>
          </a:p>
        </p:txBody>
      </p:sp>
    </p:spTree>
  </p:cSld>
  <p:clrMapOvr>
    <a:masterClrMapping/>
  </p:clrMapOvr>
  <p:transition>
    <p:rand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8D1721D-EB8F-40A7-B7C3-B08CE89A7391}" type="slidenum">
              <a:rPr lang="en-US" altLang="en-US" smtClean="0"/>
              <a:pPr/>
              <a:t>‹#›</a:t>
            </a:fld>
            <a:endParaRPr lang="en-US" altLang="en-US"/>
          </a:p>
        </p:txBody>
      </p:sp>
    </p:spTree>
  </p:cSld>
  <p:clrMapOvr>
    <a:masterClrMapping/>
  </p:clrMapOvr>
  <p:transition>
    <p:rand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2302C61-A480-44D6-B8C7-4CAB4B9239A8}" type="slidenum">
              <a:rPr lang="en-US" altLang="en-US" smtClean="0"/>
              <a:pPr/>
              <a:t>‹#›</a:t>
            </a:fld>
            <a:endParaRPr lang="en-US" altLang="en-US"/>
          </a:p>
        </p:txBody>
      </p:sp>
    </p:spTree>
    <p:extLst>
      <p:ext uri="{BB962C8B-B14F-4D97-AF65-F5344CB8AC3E}">
        <p14:creationId xmlns:p14="http://schemas.microsoft.com/office/powerpoint/2010/main" val="4127303799"/>
      </p:ext>
    </p:extLst>
  </p:cSld>
  <p:clrMapOvr>
    <a:masterClrMapping/>
  </p:clrMapOvr>
  <p:transition>
    <p:rand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228D315-546F-45CD-B71B-7FC1EB5FF046}" type="slidenum">
              <a:rPr lang="en-US" altLang="en-US" smtClean="0"/>
              <a:pPr/>
              <a:t>‹#›</a:t>
            </a:fld>
            <a:endParaRPr lang="en-US" altLang="en-US"/>
          </a:p>
        </p:txBody>
      </p:sp>
    </p:spTree>
    <p:extLst>
      <p:ext uri="{BB962C8B-B14F-4D97-AF65-F5344CB8AC3E}">
        <p14:creationId xmlns:p14="http://schemas.microsoft.com/office/powerpoint/2010/main" val="2992048491"/>
      </p:ext>
    </p:extLst>
  </p:cSld>
  <p:clrMapOvr>
    <a:masterClrMapping/>
  </p:clrMapOvr>
  <p:transition>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CDDE8A5-2E7C-4040-A2C7-1954CC268C59}" type="slidenum">
              <a:rPr lang="en-US" altLang="en-US" smtClean="0"/>
              <a:pPr/>
              <a:t>‹#›</a:t>
            </a:fld>
            <a:endParaRPr lang="en-US" altLang="en-US"/>
          </a:p>
        </p:txBody>
      </p:sp>
    </p:spTree>
    <p:extLst>
      <p:ext uri="{BB962C8B-B14F-4D97-AF65-F5344CB8AC3E}">
        <p14:creationId xmlns:p14="http://schemas.microsoft.com/office/powerpoint/2010/main" val="996297365"/>
      </p:ext>
    </p:extLst>
  </p:cSld>
  <p:clrMapOvr>
    <a:masterClrMapping/>
  </p:clrMapOvr>
  <p:transition>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AE73F60-5D96-4BD9-9A9C-FECD8965448D}" type="slidenum">
              <a:rPr lang="en-US" altLang="en-US" smtClean="0"/>
              <a:pPr/>
              <a:t>‹#›</a:t>
            </a:fld>
            <a:endParaRPr lang="en-US" altLang="en-US"/>
          </a:p>
        </p:txBody>
      </p:sp>
    </p:spTree>
    <p:extLst>
      <p:ext uri="{BB962C8B-B14F-4D97-AF65-F5344CB8AC3E}">
        <p14:creationId xmlns:p14="http://schemas.microsoft.com/office/powerpoint/2010/main" val="3872229136"/>
      </p:ext>
    </p:extLst>
  </p:cSld>
  <p:clrMapOvr>
    <a:masterClrMapping/>
  </p:clrMapOvr>
  <p:transition>
    <p:rand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38770CA-30E3-4214-95EF-C777D6AD372B}" type="slidenum">
              <a:rPr lang="en-US" altLang="en-US" smtClean="0"/>
              <a:pPr/>
              <a:t>‹#›</a:t>
            </a:fld>
            <a:endParaRPr lang="en-US" altLang="en-US"/>
          </a:p>
        </p:txBody>
      </p:sp>
    </p:spTree>
    <p:extLst>
      <p:ext uri="{BB962C8B-B14F-4D97-AF65-F5344CB8AC3E}">
        <p14:creationId xmlns:p14="http://schemas.microsoft.com/office/powerpoint/2010/main" val="4191016091"/>
      </p:ext>
    </p:extLst>
  </p:cSld>
  <p:clrMapOvr>
    <a:masterClrMapping/>
  </p:clrMapOvr>
  <p:transition>
    <p:random/>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5122BCF4-3766-4F1D-AE7B-CF2016F721B4}" type="slidenum">
              <a:rPr lang="en-US" altLang="en-US" smtClean="0"/>
              <a:pPr/>
              <a:t>‹#›</a:t>
            </a:fld>
            <a:endParaRPr lang="en-US" altLang="en-US"/>
          </a:p>
        </p:txBody>
      </p:sp>
    </p:spTree>
    <p:extLst>
      <p:ext uri="{BB962C8B-B14F-4D97-AF65-F5344CB8AC3E}">
        <p14:creationId xmlns:p14="http://schemas.microsoft.com/office/powerpoint/2010/main" val="1274456831"/>
      </p:ext>
    </p:extLst>
  </p:cSld>
  <p:clrMapOvr>
    <a:masterClrMapping/>
  </p:clrMapOvr>
  <p:transition>
    <p:random/>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83CEB60-E783-4432-AA31-99F78278E17C}" type="slidenum">
              <a:rPr lang="en-US" altLang="en-US" smtClean="0"/>
              <a:pPr/>
              <a:t>‹#›</a:t>
            </a:fld>
            <a:endParaRPr lang="en-US" altLang="en-US"/>
          </a:p>
        </p:txBody>
      </p:sp>
    </p:spTree>
    <p:extLst>
      <p:ext uri="{BB962C8B-B14F-4D97-AF65-F5344CB8AC3E}">
        <p14:creationId xmlns:p14="http://schemas.microsoft.com/office/powerpoint/2010/main" val="519987677"/>
      </p:ext>
    </p:extLst>
  </p:cSld>
  <p:clrMapOvr>
    <a:masterClrMapping/>
  </p:clrMapOvr>
  <p:transition>
    <p:random/>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2004654-1AC6-40CF-BC4A-119460920624}" type="slidenum">
              <a:rPr lang="en-US" altLang="en-US" smtClean="0"/>
              <a:pPr/>
              <a:t>‹#›</a:t>
            </a:fld>
            <a:endParaRPr lang="en-US" altLang="en-US"/>
          </a:p>
        </p:txBody>
      </p:sp>
    </p:spTree>
    <p:extLst>
      <p:ext uri="{BB962C8B-B14F-4D97-AF65-F5344CB8AC3E}">
        <p14:creationId xmlns:p14="http://schemas.microsoft.com/office/powerpoint/2010/main" val="1270925106"/>
      </p:ext>
    </p:extLst>
  </p:cSld>
  <p:clrMapOvr>
    <a:masterClrMapping/>
  </p:clrMapOvr>
  <p:transition>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228D315-546F-45CD-B71B-7FC1EB5FF046}" type="slidenum">
              <a:rPr lang="en-US" altLang="en-US" smtClean="0"/>
              <a:pPr/>
              <a:t>‹#›</a:t>
            </a:fld>
            <a:endParaRPr lang="en-US" altLang="en-US"/>
          </a:p>
        </p:txBody>
      </p:sp>
    </p:spTree>
  </p:cSld>
  <p:clrMapOvr>
    <a:masterClrMapping/>
  </p:clrMapOvr>
  <p:transition>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BB94797-A680-4C20-A163-6B1FA42D1976}" type="slidenum">
              <a:rPr lang="en-US" altLang="en-US" smtClean="0"/>
              <a:pPr/>
              <a:t>‹#›</a:t>
            </a:fld>
            <a:endParaRPr lang="en-US" altLang="en-US"/>
          </a:p>
        </p:txBody>
      </p:sp>
    </p:spTree>
    <p:extLst>
      <p:ext uri="{BB962C8B-B14F-4D97-AF65-F5344CB8AC3E}">
        <p14:creationId xmlns:p14="http://schemas.microsoft.com/office/powerpoint/2010/main" val="154027179"/>
      </p:ext>
    </p:extLst>
  </p:cSld>
  <p:clrMapOvr>
    <a:masterClrMapping/>
  </p:clrMapOvr>
  <p:transition>
    <p:random/>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CF2E6DA-F211-48E9-8B45-EE606F924BF4}" type="slidenum">
              <a:rPr lang="en-US" altLang="en-US" smtClean="0"/>
              <a:pPr/>
              <a:t>‹#›</a:t>
            </a:fld>
            <a:endParaRPr lang="en-US" altLang="en-US"/>
          </a:p>
        </p:txBody>
      </p:sp>
    </p:spTree>
    <p:extLst>
      <p:ext uri="{BB962C8B-B14F-4D97-AF65-F5344CB8AC3E}">
        <p14:creationId xmlns:p14="http://schemas.microsoft.com/office/powerpoint/2010/main" val="3460051306"/>
      </p:ext>
    </p:extLst>
  </p:cSld>
  <p:clrMapOvr>
    <a:masterClrMapping/>
  </p:clrMapOvr>
  <p:transition>
    <p:random/>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8D1721D-EB8F-40A7-B7C3-B08CE89A7391}" type="slidenum">
              <a:rPr lang="en-US" altLang="en-US" smtClean="0"/>
              <a:pPr/>
              <a:t>‹#›</a:t>
            </a:fld>
            <a:endParaRPr lang="en-US" altLang="en-US"/>
          </a:p>
        </p:txBody>
      </p:sp>
    </p:spTree>
    <p:extLst>
      <p:ext uri="{BB962C8B-B14F-4D97-AF65-F5344CB8AC3E}">
        <p14:creationId xmlns:p14="http://schemas.microsoft.com/office/powerpoint/2010/main" val="1503083156"/>
      </p:ext>
    </p:extLst>
  </p:cSld>
  <p:clrMapOvr>
    <a:masterClrMapping/>
  </p:clrMapOvr>
  <p:transition>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CDDE8A5-2E7C-4040-A2C7-1954CC268C59}" type="slidenum">
              <a:rPr lang="en-US" altLang="en-US" smtClean="0"/>
              <a:pPr/>
              <a:t>‹#›</a:t>
            </a:fld>
            <a:endParaRPr lang="en-US" altLang="en-US"/>
          </a:p>
        </p:txBody>
      </p:sp>
    </p:spTree>
  </p:cSld>
  <p:clrMapOvr>
    <a:masterClrMapping/>
  </p:clrMapOvr>
  <p:transition>
    <p:rand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AE73F60-5D96-4BD9-9A9C-FECD8965448D}" type="slidenum">
              <a:rPr lang="en-US" altLang="en-US" smtClean="0"/>
              <a:pPr/>
              <a:t>‹#›</a:t>
            </a:fld>
            <a:endParaRPr lang="en-US" alt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38770CA-30E3-4214-95EF-C777D6AD372B}" type="slidenum">
              <a:rPr lang="en-US" altLang="en-US" smtClean="0"/>
              <a:pPr/>
              <a:t>‹#›</a:t>
            </a:fld>
            <a:endParaRPr lang="en-US" altLang="en-US"/>
          </a:p>
        </p:txBody>
      </p:sp>
    </p:spTree>
  </p:cSld>
  <p:clrMapOvr>
    <a:masterClrMapping/>
  </p:clrMapOvr>
  <p:transition>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5122BCF4-3766-4F1D-AE7B-CF2016F721B4}" type="slidenum">
              <a:rPr lang="en-US" altLang="en-US" smtClean="0"/>
              <a:pPr/>
              <a:t>‹#›</a:t>
            </a:fld>
            <a:endParaRPr lang="en-US" altLang="en-US"/>
          </a:p>
        </p:txBody>
      </p:sp>
    </p:spTree>
  </p:cSld>
  <p:clrMapOvr>
    <a:masterClrMapping/>
  </p:clrMapOvr>
  <p:transition>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83CEB60-E783-4432-AA31-99F78278E17C}" type="slidenum">
              <a:rPr lang="en-US" altLang="en-US" smtClean="0"/>
              <a:pPr/>
              <a:t>‹#›</a:t>
            </a:fld>
            <a:endParaRPr lang="en-US" altLang="en-US"/>
          </a:p>
        </p:txBody>
      </p:sp>
    </p:spTree>
  </p:cSld>
  <p:clrMapOvr>
    <a:masterClrMapping/>
  </p:clrMapOvr>
  <p:transition>
    <p:rand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2004654-1AC6-40CF-BC4A-119460920624}" type="slidenum">
              <a:rPr lang="en-US" altLang="en-US" smtClean="0"/>
              <a:pPr/>
              <a:t>‹#›</a:t>
            </a:fld>
            <a:endParaRPr lang="en-US" alt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rand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n-US"/>
          </a:p>
        </p:txBody>
      </p:sp>
      <p:sp>
        <p:nvSpPr>
          <p:cNvPr id="7" name="Slide Number Placeholder 6"/>
          <p:cNvSpPr>
            <a:spLocks noGrp="1"/>
          </p:cNvSpPr>
          <p:nvPr>
            <p:ph type="sldNum" sz="quarter" idx="12"/>
          </p:nvPr>
        </p:nvSpPr>
        <p:spPr/>
        <p:txBody>
          <a:bodyPr/>
          <a:lstStyle/>
          <a:p>
            <a:fld id="{1BB94797-A680-4C20-A163-6B1FA42D1976}" type="slidenum">
              <a:rPr lang="en-US" altLang="en-US" smtClean="0"/>
              <a:pPr/>
              <a:t>‹#›</a:t>
            </a:fld>
            <a:endParaRPr lang="en-US" altLang="en-US"/>
          </a:p>
        </p:txBody>
      </p:sp>
    </p:spTree>
  </p:cSld>
  <p:clrMapOvr>
    <a:masterClrMapping/>
  </p:clrMapOvr>
  <p:transition>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a:defRPr/>
            </a:pPr>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a:defRPr/>
            </a:pPr>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9E250CFF-12A6-475D-87DB-84A5797A2EC7}"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random/>
  </p:transition>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50CFF-12A6-475D-87DB-84A5797A2EC7}" type="slidenum">
              <a:rPr lang="en-US" altLang="en-US" smtClean="0"/>
              <a:pPr/>
              <a:t>‹#›</a:t>
            </a:fld>
            <a:endParaRPr lang="en-US" altLang="en-US"/>
          </a:p>
        </p:txBody>
      </p:sp>
    </p:spTree>
    <p:extLst>
      <p:ext uri="{BB962C8B-B14F-4D97-AF65-F5344CB8AC3E}">
        <p14:creationId xmlns:p14="http://schemas.microsoft.com/office/powerpoint/2010/main" val="19680593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rand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7.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7.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7.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7.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7.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7.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7.png"/><Relationship Id="rId5" Type="http://schemas.openxmlformats.org/officeDocument/2006/relationships/image" Target="../media/image29.gif"/><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7.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7.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7.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7.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7.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7.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7.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7.pn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7.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7.pn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8.xml"/><Relationship Id="rId7" Type="http://schemas.openxmlformats.org/officeDocument/2006/relationships/image" Target="../media/image2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0" descr="Dove-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15075" y="11430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1" descr="Dove-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11430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5" descr="Dove-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5257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3"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29160">
            <a:off x="-79375" y="-30163"/>
            <a:ext cx="1719263"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82142">
            <a:off x="7624763" y="66675"/>
            <a:ext cx="16764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752468">
            <a:off x="-129381" y="5415756"/>
            <a:ext cx="1684337" cy="144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6"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8003096">
            <a:off x="7555706" y="5488782"/>
            <a:ext cx="16462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2"/>
          <p:cNvSpPr>
            <a:spLocks noChangeArrowheads="1"/>
          </p:cNvSpPr>
          <p:nvPr/>
        </p:nvSpPr>
        <p:spPr bwMode="auto">
          <a:xfrm>
            <a:off x="1590675" y="2209800"/>
            <a:ext cx="574675" cy="485775"/>
          </a:xfrm>
          <a:prstGeom prst="star4">
            <a:avLst>
              <a:gd name="adj" fmla="val 12500"/>
            </a:avLst>
          </a:prstGeom>
          <a:solidFill>
            <a:srgbClr val="66FF33"/>
          </a:solidFill>
          <a:ln w="12700" cap="sq">
            <a:solidFill>
              <a:schemeClr val="tx1"/>
            </a:solidFill>
            <a:miter lim="800000"/>
            <a:headEnd type="none" w="sm" len="sm"/>
            <a:tailEnd type="none" w="sm" len="sm"/>
          </a:ln>
        </p:spPr>
        <p:txBody>
          <a:bodyPr wrap="none" anchor="ctr"/>
          <a:lstStyle/>
          <a:p>
            <a:endParaRPr lang="vi-VN" altLang="vi-VN">
              <a:solidFill>
                <a:srgbClr val="000000"/>
              </a:solidFill>
            </a:endParaRPr>
          </a:p>
        </p:txBody>
      </p:sp>
      <p:pic>
        <p:nvPicPr>
          <p:cNvPr id="2059" name="Picture 15" descr="Dove-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34075" y="5257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WordArt 38"/>
          <p:cNvSpPr>
            <a:spLocks noChangeArrowheads="1" noChangeShapeType="1" noTextEdit="1"/>
          </p:cNvSpPr>
          <p:nvPr/>
        </p:nvSpPr>
        <p:spPr bwMode="auto">
          <a:xfrm>
            <a:off x="2025648" y="2051770"/>
            <a:ext cx="5965827" cy="1295923"/>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TẬP LÀM VĂN: LỚP 5</a:t>
            </a:r>
            <a:endParaRPr lang="en-US" sz="3600"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25" name="AutoShape 22"/>
          <p:cNvSpPr>
            <a:spLocks noChangeArrowheads="1"/>
          </p:cNvSpPr>
          <p:nvPr/>
        </p:nvSpPr>
        <p:spPr bwMode="auto">
          <a:xfrm>
            <a:off x="6696075" y="4495800"/>
            <a:ext cx="574675" cy="485775"/>
          </a:xfrm>
          <a:prstGeom prst="star4">
            <a:avLst>
              <a:gd name="adj" fmla="val 12500"/>
            </a:avLst>
          </a:prstGeom>
          <a:solidFill>
            <a:srgbClr val="66FF33"/>
          </a:solidFill>
          <a:ln w="12700" cap="sq">
            <a:solidFill>
              <a:schemeClr val="tx1"/>
            </a:solidFill>
            <a:miter lim="800000"/>
            <a:headEnd type="none" w="sm" len="sm"/>
            <a:tailEnd type="none" w="sm" len="sm"/>
          </a:ln>
        </p:spPr>
        <p:txBody>
          <a:bodyPr wrap="none" anchor="ctr"/>
          <a:lstStyle/>
          <a:p>
            <a:endParaRPr lang="vi-VN" altLang="vi-VN">
              <a:solidFill>
                <a:srgbClr val="000000"/>
              </a:solidFill>
            </a:endParaRPr>
          </a:p>
        </p:txBody>
      </p:sp>
      <p:sp>
        <p:nvSpPr>
          <p:cNvPr id="26" name="AutoShape 21"/>
          <p:cNvSpPr>
            <a:spLocks noChangeArrowheads="1"/>
          </p:cNvSpPr>
          <p:nvPr/>
        </p:nvSpPr>
        <p:spPr bwMode="auto">
          <a:xfrm>
            <a:off x="1524000" y="4648200"/>
            <a:ext cx="574675" cy="485775"/>
          </a:xfrm>
          <a:prstGeom prst="star4">
            <a:avLst>
              <a:gd name="adj" fmla="val 12431"/>
            </a:avLst>
          </a:prstGeom>
          <a:solidFill>
            <a:srgbClr val="99FFCC"/>
          </a:solidFill>
          <a:ln w="12700" cap="sq">
            <a:solidFill>
              <a:schemeClr val="tx1"/>
            </a:solidFill>
            <a:miter lim="800000"/>
            <a:headEnd type="none" w="sm" len="sm"/>
            <a:tailEnd type="none" w="sm" len="sm"/>
          </a:ln>
        </p:spPr>
        <p:txBody>
          <a:bodyPr wrap="none" anchor="ctr"/>
          <a:lstStyle/>
          <a:p>
            <a:endParaRPr lang="vi-VN" altLang="vi-VN">
              <a:solidFill>
                <a:srgbClr val="000000"/>
              </a:solidFill>
            </a:endParaRPr>
          </a:p>
        </p:txBody>
      </p:sp>
    </p:spTree>
    <p:extLst>
      <p:ext uri="{BB962C8B-B14F-4D97-AF65-F5344CB8AC3E}">
        <p14:creationId xmlns:p14="http://schemas.microsoft.com/office/powerpoint/2010/main" val="296097801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2000"/>
                                        <p:tgtEl>
                                          <p:spTgt spid="22"/>
                                        </p:tgtEl>
                                      </p:cBhvr>
                                    </p:animEffect>
                                  </p:childTnLst>
                                </p:cTn>
                              </p:par>
                            </p:childTnLst>
                          </p:cTn>
                        </p:par>
                        <p:par>
                          <p:cTn id="8" fill="hold" nodeType="afterGroup">
                            <p:stCondLst>
                              <p:cond delay="2000"/>
                            </p:stCondLst>
                            <p:childTnLst>
                              <p:par>
                                <p:cTn id="9" presetID="9" presetClass="entr" presetSubtype="0" repeatCount="indefinite"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dissolve">
                                      <p:cBhvr>
                                        <p:cTn id="11" dur="2000"/>
                                        <p:tgtEl>
                                          <p:spTgt spid="25"/>
                                        </p:tgtEl>
                                      </p:cBhvr>
                                    </p:animEffect>
                                  </p:childTnLst>
                                </p:cTn>
                              </p:par>
                            </p:childTnLst>
                          </p:cTn>
                        </p:par>
                        <p:par>
                          <p:cTn id="12" fill="hold" nodeType="afterGroup">
                            <p:stCondLst>
                              <p:cond delay="4000"/>
                            </p:stCondLst>
                            <p:childTnLst>
                              <p:par>
                                <p:cTn id="13" presetID="9" presetClass="entr" presetSubtype="0" repeatCount="indefinite"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dissolve">
                                      <p:cBhvr>
                                        <p:cTn id="1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51511399-A96F-401B-9850-269BA687858B}"/>
              </a:ext>
            </a:extLst>
          </p:cNvPr>
          <p:cNvSpPr txBox="1">
            <a:spLocks noChangeArrowheads="1"/>
          </p:cNvSpPr>
          <p:nvPr/>
        </p:nvSpPr>
        <p:spPr bwMode="auto">
          <a:xfrm>
            <a:off x="152400" y="0"/>
            <a:ext cx="899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r>
              <a:rPr lang="en-US" altLang="en-US" sz="2800" b="1" dirty="0" smtClean="0">
                <a:solidFill>
                  <a:srgbClr val="005EA4"/>
                </a:solidFill>
                <a:latin typeface="Times New Roman" pitchFamily="18" charset="0"/>
                <a:cs typeface="Times New Roman" pitchFamily="18" charset="0"/>
              </a:rPr>
              <a:t>e) </a:t>
            </a:r>
            <a:r>
              <a:rPr lang="en-US" altLang="en-US" sz="2800" b="1" dirty="0" err="1" smtClean="0">
                <a:solidFill>
                  <a:srgbClr val="005EA4"/>
                </a:solidFill>
                <a:latin typeface="Times New Roman" pitchFamily="18" charset="0"/>
                <a:cs typeface="Times New Roman" pitchFamily="18" charset="0"/>
              </a:rPr>
              <a:t>Đồ</a:t>
            </a:r>
            <a:r>
              <a:rPr lang="en-US" altLang="en-US" sz="2800" b="1" dirty="0" smtClean="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trong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viện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bảo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tàng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hoặc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nhà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truyền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thống</a:t>
            </a:r>
            <a:r>
              <a:rPr lang="en-US" altLang="en-US" sz="2800" b="1" dirty="0">
                <a:solidFill>
                  <a:srgbClr val="005EA4"/>
                </a:solidFill>
                <a:latin typeface="Times New Roman" pitchFamily="18" charset="0"/>
                <a:cs typeface="Times New Roman" pitchFamily="18" charset="0"/>
              </a:rPr>
              <a:t>.</a:t>
            </a:r>
          </a:p>
        </p:txBody>
      </p:sp>
      <p:pic>
        <p:nvPicPr>
          <p:cNvPr id="17411" name="Picture 5">
            <a:extLst>
              <a:ext uri="{FF2B5EF4-FFF2-40B4-BE49-F238E27FC236}">
                <a16:creationId xmlns:a16="http://schemas.microsoft.com/office/drawing/2014/main" id="{6E046C50-C4BC-40A3-B3C2-7497FDB1D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533400"/>
            <a:ext cx="4229100" cy="301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a:extLst>
              <a:ext uri="{FF2B5EF4-FFF2-40B4-BE49-F238E27FC236}">
                <a16:creationId xmlns:a16="http://schemas.microsoft.com/office/drawing/2014/main" id="{FAF08BF3-0BC9-4240-8A9A-9EF4C5534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733800"/>
            <a:ext cx="45720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a:extLst>
              <a:ext uri="{FF2B5EF4-FFF2-40B4-BE49-F238E27FC236}">
                <a16:creationId xmlns:a16="http://schemas.microsoft.com/office/drawing/2014/main" id="{CE0B8DDA-2AF1-4061-B441-DC0DB44D4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03356"/>
            <a:ext cx="4267200" cy="325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CPH\Desktop\ac576ece508fb9d1e09e.jpg"/>
          <p:cNvPicPr>
            <a:picLocks noChangeAspect="1" noChangeArrowheads="1"/>
          </p:cNvPicPr>
          <p:nvPr/>
        </p:nvPicPr>
        <p:blipFill rotWithShape="1">
          <a:blip r:embed="rId5">
            <a:extLst>
              <a:ext uri="{28A0092B-C50C-407E-A947-70E740481C1C}">
                <a14:useLocalDpi xmlns:a14="http://schemas.microsoft.com/office/drawing/2010/main" val="0"/>
              </a:ext>
            </a:extLst>
          </a:blip>
          <a:srcRect l="6728" t="8486" r="10597"/>
          <a:stretch/>
        </p:blipFill>
        <p:spPr bwMode="auto">
          <a:xfrm>
            <a:off x="4414273" y="533400"/>
            <a:ext cx="4501127" cy="301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79014"/>
      </p:ext>
    </p:extLst>
  </p:cSld>
  <p:clrMapOvr>
    <a:masterClrMapping/>
  </p:clrMapOvr>
  <p:transition spd="slow" advTm="88658">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0" y="0"/>
            <a:ext cx="8915400"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2800" b="1" u="sng" dirty="0" err="1" smtClean="0">
                <a:solidFill>
                  <a:srgbClr val="0000CC"/>
                </a:solidFill>
                <a:latin typeface="Times New Roman" panose="02020603050405020304" pitchFamily="18" charset="0"/>
                <a:cs typeface="Times New Roman" panose="02020603050405020304" pitchFamily="18" charset="0"/>
              </a:rPr>
              <a:t>Bài</a:t>
            </a:r>
            <a:r>
              <a:rPr lang="en-US" altLang="en-US" sz="2800" b="1" u="sng" dirty="0" smtClean="0">
                <a:solidFill>
                  <a:srgbClr val="0000CC"/>
                </a:solidFill>
                <a:latin typeface="Times New Roman" panose="02020603050405020304" pitchFamily="18" charset="0"/>
                <a:cs typeface="Times New Roman" panose="02020603050405020304" pitchFamily="18" charset="0"/>
              </a:rPr>
              <a:t> 1</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dàn</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miêu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các</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sau</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đây</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a) </a:t>
            </a:r>
            <a:r>
              <a:rPr lang="en-US" altLang="en-US" sz="2800" b="1" dirty="0" err="1">
                <a:solidFill>
                  <a:srgbClr val="0000CC"/>
                </a:solidFill>
                <a:latin typeface="Times New Roman" panose="02020603050405020304" pitchFamily="18" charset="0"/>
                <a:cs typeface="Times New Roman" panose="02020603050405020304" pitchFamily="18" charset="0"/>
              </a:rPr>
              <a:t>Quyển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sách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Tiếng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Việt</a:t>
            </a:r>
            <a:r>
              <a:rPr lang="en-US" altLang="en-US" sz="2800" b="1" dirty="0">
                <a:solidFill>
                  <a:srgbClr val="0000CC"/>
                </a:solidFill>
                <a:latin typeface="Times New Roman" panose="02020603050405020304" pitchFamily="18" charset="0"/>
                <a:cs typeface="Times New Roman" panose="02020603050405020304" pitchFamily="18" charset="0"/>
              </a:rPr>
              <a:t> 5, </a:t>
            </a:r>
            <a:r>
              <a:rPr lang="en-US" altLang="en-US" sz="2800" b="1" dirty="0" err="1">
                <a:solidFill>
                  <a:srgbClr val="0000CC"/>
                </a:solidFill>
                <a:latin typeface="Times New Roman" panose="02020603050405020304" pitchFamily="18" charset="0"/>
                <a:cs typeface="Times New Roman" panose="02020603050405020304" pitchFamily="18" charset="0"/>
              </a:rPr>
              <a:t>tập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hai</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b) </a:t>
            </a:r>
            <a:r>
              <a:rPr lang="en-US" altLang="en-US" sz="2800" b="1" dirty="0" err="1">
                <a:solidFill>
                  <a:srgbClr val="0000CC"/>
                </a:solidFill>
                <a:latin typeface="Times New Roman" panose="02020603050405020304" pitchFamily="18" charset="0"/>
                <a:cs typeface="Times New Roman" panose="02020603050405020304" pitchFamily="18" charset="0"/>
              </a:rPr>
              <a:t>Cái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báo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thức</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c) </a:t>
            </a:r>
            <a:r>
              <a:rPr lang="en-US" altLang="en-US" sz="2800" b="1" dirty="0" err="1" smtClean="0">
                <a:solidFill>
                  <a:srgbClr val="0000CC"/>
                </a:solidFill>
                <a:latin typeface="Times New Roman" panose="02020603050405020304" pitchFamily="18" charset="0"/>
                <a:cs typeface="Times New Roman" panose="02020603050405020304" pitchFamily="18" charset="0"/>
              </a:rPr>
              <a:t>Một</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yêu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thích</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d)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món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có</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nghĩa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sâu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sắc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với</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e)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tàng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truyền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đã</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có</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dịp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quan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sát</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1219200" y="54704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72200" y="5334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98801131"/>
      </p:ext>
    </p:extLst>
  </p:cSld>
  <p:clrMapOvr>
    <a:masterClrMapping/>
  </p:clrMapOvr>
  <p:transition spd="slow" advTm="8843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11936" y="-76200"/>
            <a:ext cx="1447800" cy="523220"/>
          </a:xfrm>
          <a:prstGeom prst="rect">
            <a:avLst/>
          </a:prstGeom>
          <a:noFill/>
        </p:spPr>
        <p:txBody>
          <a:bodyPr wrap="square" rtlCol="0">
            <a:spAutoFit/>
          </a:bodyPr>
          <a:lstStyle/>
          <a:p>
            <a:r>
              <a:rPr lang="en-GB" sz="2800" b="1" u="sng" dirty="0" err="1" smtClean="0">
                <a:solidFill>
                  <a:srgbClr val="005EA4"/>
                </a:solidFill>
                <a:latin typeface="Times New Roman" panose="02020603050405020304" pitchFamily="18" charset="0"/>
                <a:cs typeface="Times New Roman" panose="02020603050405020304" pitchFamily="18" charset="0"/>
              </a:rPr>
              <a:t>Gợi</a:t>
            </a:r>
            <a:r>
              <a:rPr lang="en-GB" sz="2800" b="1" u="sng" dirty="0" smtClean="0">
                <a:solidFill>
                  <a:srgbClr val="005EA4"/>
                </a:solidFill>
                <a:latin typeface="Times New Roman" panose="02020603050405020304" pitchFamily="18" charset="0"/>
                <a:cs typeface="Times New Roman" panose="02020603050405020304" pitchFamily="18" charset="0"/>
              </a:rPr>
              <a:t> ý</a:t>
            </a:r>
            <a:endParaRPr lang="en-GB" sz="2800" b="1" u="sng" dirty="0">
              <a:solidFill>
                <a:srgbClr val="005EA4"/>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0" y="427684"/>
            <a:ext cx="9029700" cy="4524315"/>
          </a:xfrm>
          <a:prstGeom prst="rect">
            <a:avLst/>
          </a:prstGeom>
          <a:noFill/>
        </p:spPr>
        <p:txBody>
          <a:bodyPr wrap="square" rtlCol="0">
            <a:spAutoFit/>
          </a:bodyPr>
          <a:lstStyle/>
          <a:p>
            <a:r>
              <a:rPr lang="en-GB" sz="2400" b="1" i="1" dirty="0" smtClean="0">
                <a:latin typeface="Times New Roman" panose="02020603050405020304" pitchFamily="18" charset="0"/>
                <a:cs typeface="Times New Roman" panose="02020603050405020304" pitchFamily="18" charset="0"/>
              </a:rPr>
              <a:t>1.Tìm ý </a:t>
            </a:r>
            <a:r>
              <a:rPr lang="en-GB" sz="2400" b="1" i="1" dirty="0" err="1" smtClean="0">
                <a:latin typeface="Times New Roman" panose="02020603050405020304" pitchFamily="18" charset="0"/>
                <a:cs typeface="Times New Roman" panose="02020603050405020304" pitchFamily="18" charset="0"/>
              </a:rPr>
              <a:t>cho</a:t>
            </a:r>
            <a:r>
              <a:rPr lang="en-GB" sz="2400" b="1" i="1" dirty="0" smtClean="0">
                <a:latin typeface="Times New Roman" panose="02020603050405020304" pitchFamily="18" charset="0"/>
                <a:cs typeface="Times New Roman" panose="02020603050405020304" pitchFamily="18" charset="0"/>
              </a:rPr>
              <a:t> </a:t>
            </a:r>
            <a:r>
              <a:rPr lang="en-GB" sz="2400" b="1" i="1" dirty="0" err="1" smtClean="0">
                <a:latin typeface="Times New Roman" panose="02020603050405020304" pitchFamily="18" charset="0"/>
                <a:cs typeface="Times New Roman" panose="02020603050405020304" pitchFamily="18" charset="0"/>
              </a:rPr>
              <a:t>bài</a:t>
            </a:r>
            <a:r>
              <a:rPr lang="en-GB" sz="2400" b="1" i="1" dirty="0" smtClean="0">
                <a:latin typeface="Times New Roman" panose="02020603050405020304" pitchFamily="18" charset="0"/>
                <a:cs typeface="Times New Roman" panose="02020603050405020304" pitchFamily="18" charset="0"/>
              </a:rPr>
              <a:t> </a:t>
            </a:r>
            <a:r>
              <a:rPr lang="en-GB" sz="2400" b="1" i="1" dirty="0" err="1" smtClean="0">
                <a:latin typeface="Times New Roman" panose="02020603050405020304" pitchFamily="18" charset="0"/>
                <a:cs typeface="Times New Roman" panose="02020603050405020304" pitchFamily="18" charset="0"/>
              </a:rPr>
              <a:t>văn</a:t>
            </a:r>
            <a:r>
              <a:rPr lang="en-GB" sz="2400" b="1" i="1" dirty="0" smtClean="0">
                <a:latin typeface="Times New Roman" panose="02020603050405020304" pitchFamily="18" charset="0"/>
                <a:cs typeface="Times New Roman" panose="02020603050405020304" pitchFamily="18" charset="0"/>
              </a:rPr>
              <a:t>:</a:t>
            </a:r>
          </a:p>
          <a:p>
            <a:r>
              <a:rPr lang="en-GB" sz="2400" b="1" dirty="0" smtClean="0">
                <a:solidFill>
                  <a:srgbClr val="0000CC"/>
                </a:solidFill>
                <a:latin typeface="Times New Roman" panose="02020603050405020304" pitchFamily="18" charset="0"/>
                <a:cs typeface="Times New Roman" panose="02020603050405020304" pitchFamily="18" charset="0"/>
              </a:rPr>
              <a:t>a/ </a:t>
            </a:r>
            <a:r>
              <a:rPr lang="en-GB" sz="2400" b="1" dirty="0" err="1" smtClean="0">
                <a:solidFill>
                  <a:srgbClr val="0000CC"/>
                </a:solidFill>
                <a:latin typeface="Times New Roman" panose="02020603050405020304" pitchFamily="18" charset="0"/>
                <a:cs typeface="Times New Roman" panose="02020603050405020304" pitchFamily="18" charset="0"/>
              </a:rPr>
              <a:t>Mở</a:t>
            </a:r>
            <a:r>
              <a:rPr lang="en-GB" sz="2400" b="1" dirty="0" smtClean="0">
                <a:solidFill>
                  <a:srgbClr val="0000CC"/>
                </a:solidFill>
                <a:latin typeface="Times New Roman" panose="02020603050405020304" pitchFamily="18" charset="0"/>
                <a:cs typeface="Times New Roman" panose="02020603050405020304" pitchFamily="18" charset="0"/>
              </a:rPr>
              <a:t> </a:t>
            </a:r>
            <a:r>
              <a:rPr lang="en-GB" sz="2400" b="1" dirty="0" err="1" smtClean="0">
                <a:solidFill>
                  <a:srgbClr val="0000CC"/>
                </a:solidFill>
                <a:latin typeface="Times New Roman" panose="02020603050405020304" pitchFamily="18" charset="0"/>
                <a:cs typeface="Times New Roman" panose="02020603050405020304" pitchFamily="18" charset="0"/>
              </a:rPr>
              <a:t>bài</a:t>
            </a:r>
            <a:r>
              <a:rPr lang="en-GB" sz="2400" b="1" dirty="0" smtClean="0">
                <a:solidFill>
                  <a:srgbClr val="0000CC"/>
                </a:solidFill>
                <a:latin typeface="Times New Roman" panose="02020603050405020304" pitchFamily="18" charset="0"/>
                <a:cs typeface="Times New Roman" panose="02020603050405020304" pitchFamily="18" charset="0"/>
              </a:rPr>
              <a:t>:</a:t>
            </a:r>
          </a:p>
          <a:p>
            <a:pPr marL="512763" indent="-171450"/>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Đồ</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vật</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em</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định</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tả</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là</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gì</a:t>
            </a:r>
            <a:r>
              <a:rPr lang="en-GB" sz="2400" b="1" dirty="0" smtClean="0">
                <a:latin typeface="Times New Roman" panose="02020603050405020304" pitchFamily="18" charset="0"/>
                <a:cs typeface="Times New Roman" panose="02020603050405020304" pitchFamily="18" charset="0"/>
              </a:rPr>
              <a:t>?</a:t>
            </a:r>
          </a:p>
          <a:p>
            <a:pPr marL="512763" indent="-171450">
              <a:buFontTx/>
              <a:buChar char="-"/>
            </a:pPr>
            <a:r>
              <a:rPr lang="en-GB" sz="2400" b="1" dirty="0" err="1" smtClean="0">
                <a:latin typeface="Times New Roman" panose="02020603050405020304" pitchFamily="18" charset="0"/>
                <a:cs typeface="Times New Roman" panose="02020603050405020304" pitchFamily="18" charset="0"/>
              </a:rPr>
              <a:t>Em</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thấy</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nó</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hoặc</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có</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nó</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khi</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nào</a:t>
            </a:r>
            <a:r>
              <a:rPr lang="en-GB" sz="2400" b="1" dirty="0" smtClean="0">
                <a:latin typeface="Times New Roman" panose="02020603050405020304" pitchFamily="18" charset="0"/>
                <a:cs typeface="Times New Roman" panose="02020603050405020304" pitchFamily="18" charset="0"/>
              </a:rPr>
              <a:t>?</a:t>
            </a:r>
          </a:p>
          <a:p>
            <a:r>
              <a:rPr lang="en-GB" sz="2400" b="1" dirty="0" smtClean="0">
                <a:solidFill>
                  <a:srgbClr val="0000CC"/>
                </a:solidFill>
                <a:latin typeface="Times New Roman" panose="02020603050405020304" pitchFamily="18" charset="0"/>
                <a:cs typeface="Times New Roman" panose="02020603050405020304" pitchFamily="18" charset="0"/>
              </a:rPr>
              <a:t>b/</a:t>
            </a:r>
            <a:r>
              <a:rPr lang="en-GB" sz="2400" b="1" dirty="0" err="1" smtClean="0">
                <a:solidFill>
                  <a:srgbClr val="0000CC"/>
                </a:solidFill>
                <a:latin typeface="Times New Roman" panose="02020603050405020304" pitchFamily="18" charset="0"/>
                <a:cs typeface="Times New Roman" panose="02020603050405020304" pitchFamily="18" charset="0"/>
              </a:rPr>
              <a:t>Thân</a:t>
            </a:r>
            <a:r>
              <a:rPr lang="en-GB" sz="2400" b="1" dirty="0" smtClean="0">
                <a:solidFill>
                  <a:srgbClr val="0000CC"/>
                </a:solidFill>
                <a:latin typeface="Times New Roman" panose="02020603050405020304" pitchFamily="18" charset="0"/>
                <a:cs typeface="Times New Roman" panose="02020603050405020304" pitchFamily="18" charset="0"/>
              </a:rPr>
              <a:t> </a:t>
            </a:r>
            <a:r>
              <a:rPr lang="en-GB" sz="2400" b="1" dirty="0" err="1" smtClean="0">
                <a:solidFill>
                  <a:srgbClr val="0000CC"/>
                </a:solidFill>
                <a:latin typeface="Times New Roman" panose="02020603050405020304" pitchFamily="18" charset="0"/>
                <a:cs typeface="Times New Roman" panose="02020603050405020304" pitchFamily="18" charset="0"/>
              </a:rPr>
              <a:t>bài</a:t>
            </a:r>
            <a:endParaRPr lang="en-GB" sz="2400" b="1" dirty="0" smtClean="0">
              <a:solidFill>
                <a:srgbClr val="0000CC"/>
              </a:solidFill>
              <a:latin typeface="Times New Roman" panose="02020603050405020304" pitchFamily="18" charset="0"/>
              <a:cs typeface="Times New Roman" panose="02020603050405020304" pitchFamily="18" charset="0"/>
            </a:endParaRPr>
          </a:p>
          <a:p>
            <a:pPr marL="341313"/>
            <a:r>
              <a:rPr lang="en-US" altLang="zh-CN" sz="2400" b="1" dirty="0" smtClean="0">
                <a:latin typeface="Times New Roman" panose="02020603050405020304" pitchFamily="18" charset="0"/>
                <a:ea typeface="SimSun" pitchFamily="2" charset="-122"/>
                <a:cs typeface="Times New Roman" panose="02020603050405020304" pitchFamily="18" charset="0"/>
              </a:rPr>
              <a:t>-</a:t>
            </a:r>
            <a:r>
              <a:rPr lang="en-US" altLang="zh-CN" sz="2400" b="1" dirty="0" err="1" smtClean="0">
                <a:latin typeface="Times New Roman" panose="02020603050405020304" pitchFamily="18" charset="0"/>
                <a:ea typeface="SimSun" pitchFamily="2" charset="-122"/>
                <a:cs typeface="Times New Roman" panose="02020603050405020304" pitchFamily="18" charset="0"/>
              </a:rPr>
              <a:t>Tả</a:t>
            </a:r>
            <a:r>
              <a:rPr lang="en-US" altLang="zh-CN" sz="2400" b="1" dirty="0" smtClean="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bao</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quát</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hình</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dáng</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của</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đồ</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vật</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nhìn</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từ</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xa</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nhìn</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gần</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có</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gì</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đặc</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biệt</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về</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kích</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thước</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màu</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sắc</a:t>
            </a:r>
            <a:r>
              <a:rPr lang="en-US" altLang="zh-CN" sz="2400" b="1" dirty="0" smtClean="0">
                <a:latin typeface="Times New Roman" panose="02020603050405020304" pitchFamily="18" charset="0"/>
                <a:ea typeface="SimSun" pitchFamily="2" charset="-122"/>
                <a:cs typeface="Times New Roman" panose="02020603050405020304" pitchFamily="18" charset="0"/>
              </a:rPr>
              <a:t>,..)</a:t>
            </a:r>
            <a:r>
              <a:rPr lang="en-US" altLang="zh-CN" sz="2400" b="1" dirty="0">
                <a:latin typeface="Times New Roman" panose="02020603050405020304" pitchFamily="18" charset="0"/>
                <a:ea typeface="SimSun" pitchFamily="2" charset="-122"/>
                <a:cs typeface="Times New Roman" panose="02020603050405020304" pitchFamily="18" charset="0"/>
              </a:rPr>
              <a:t> </a:t>
            </a:r>
            <a:endParaRPr lang="en-US" altLang="zh-CN" sz="2400" b="1" dirty="0" smtClean="0">
              <a:latin typeface="Times New Roman" panose="02020603050405020304" pitchFamily="18" charset="0"/>
              <a:ea typeface="SimSun" pitchFamily="2" charset="-122"/>
              <a:cs typeface="Times New Roman" panose="02020603050405020304" pitchFamily="18" charset="0"/>
            </a:endParaRPr>
          </a:p>
          <a:p>
            <a:pPr marL="341313"/>
            <a:r>
              <a:rPr lang="en-US" altLang="zh-CN" sz="2400" b="1" dirty="0" smtClean="0">
                <a:latin typeface="Times New Roman" panose="02020603050405020304" pitchFamily="18" charset="0"/>
                <a:ea typeface="SimSun" pitchFamily="2" charset="-122"/>
                <a:cs typeface="Times New Roman" panose="02020603050405020304" pitchFamily="18" charset="0"/>
              </a:rPr>
              <a:t>-</a:t>
            </a:r>
            <a:r>
              <a:rPr lang="en-US" altLang="zh-CN" sz="2400" b="1" dirty="0" err="1" smtClean="0">
                <a:latin typeface="Times New Roman" panose="02020603050405020304" pitchFamily="18" charset="0"/>
                <a:ea typeface="SimSun" pitchFamily="2" charset="-122"/>
                <a:cs typeface="Times New Roman" panose="02020603050405020304" pitchFamily="18" charset="0"/>
              </a:rPr>
              <a:t>Tả</a:t>
            </a:r>
            <a:r>
              <a:rPr lang="en-US" altLang="zh-CN" sz="2400" b="1" dirty="0" smtClean="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các</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bộ</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phận</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của</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đồ</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vật</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hình</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thù</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màu</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sắc</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kích</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thước</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của</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từng</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bộ</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phận</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có</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thể</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tả</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từ</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ngoài</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vào</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trong</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từ</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trên</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xuống</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dưới</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hoặc</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từ</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trong</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ra</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ngoài</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từ</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dưới</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lên</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trên</a:t>
            </a:r>
            <a:r>
              <a:rPr lang="en-US" altLang="zh-CN" sz="2400" b="1" dirty="0" smtClean="0">
                <a:latin typeface="Times New Roman" panose="02020603050405020304" pitchFamily="18" charset="0"/>
                <a:ea typeface="SimSun" pitchFamily="2" charset="-122"/>
                <a:cs typeface="Times New Roman" panose="02020603050405020304" pitchFamily="18" charset="0"/>
              </a:rPr>
              <a:t>).</a:t>
            </a:r>
          </a:p>
          <a:p>
            <a:pPr marL="341313"/>
            <a:r>
              <a:rPr lang="en-GB" sz="2400" b="1" dirty="0" smtClean="0">
                <a:latin typeface="Times New Roman" panose="02020603050405020304" pitchFamily="18" charset="0"/>
                <a:cs typeface="Times New Roman" panose="02020603050405020304" pitchFamily="18" charset="0"/>
              </a:rPr>
              <a:t>-</a:t>
            </a:r>
            <a:r>
              <a:rPr lang="en-GB" sz="2400" b="1" dirty="0" err="1" smtClean="0">
                <a:latin typeface="Times New Roman" panose="02020603050405020304" pitchFamily="18" charset="0"/>
                <a:cs typeface="Times New Roman" panose="02020603050405020304" pitchFamily="18" charset="0"/>
              </a:rPr>
              <a:t>Nêu</a:t>
            </a:r>
            <a:r>
              <a:rPr lang="en-GB" sz="2400" b="1" dirty="0" smtClean="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dụng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đồ</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vật</a:t>
            </a:r>
            <a:r>
              <a:rPr lang="en-GB" sz="2400" b="1" dirty="0" smtClean="0">
                <a:latin typeface="Times New Roman" panose="02020603050405020304" pitchFamily="18" charset="0"/>
                <a:cs typeface="Times New Roman" panose="02020603050405020304" pitchFamily="18" charset="0"/>
              </a:rPr>
              <a:t>.</a:t>
            </a:r>
          </a:p>
          <a:p>
            <a:r>
              <a:rPr lang="en-GB" sz="2400" b="1" dirty="0" smtClean="0">
                <a:solidFill>
                  <a:srgbClr val="0000CC"/>
                </a:solidFill>
                <a:latin typeface="Times New Roman" panose="02020603050405020304" pitchFamily="18" charset="0"/>
                <a:cs typeface="Times New Roman" panose="02020603050405020304" pitchFamily="18" charset="0"/>
              </a:rPr>
              <a:t>c/ </a:t>
            </a:r>
            <a:r>
              <a:rPr lang="en-GB" sz="2400" b="1" dirty="0" err="1" smtClean="0">
                <a:solidFill>
                  <a:srgbClr val="0000CC"/>
                </a:solidFill>
                <a:latin typeface="Times New Roman" panose="02020603050405020304" pitchFamily="18" charset="0"/>
                <a:cs typeface="Times New Roman" panose="02020603050405020304" pitchFamily="18" charset="0"/>
              </a:rPr>
              <a:t>Kết</a:t>
            </a:r>
            <a:r>
              <a:rPr lang="en-GB" sz="2400" b="1" dirty="0" smtClean="0">
                <a:solidFill>
                  <a:srgbClr val="0000CC"/>
                </a:solidFill>
                <a:latin typeface="Times New Roman" panose="02020603050405020304" pitchFamily="18" charset="0"/>
                <a:cs typeface="Times New Roman" panose="02020603050405020304" pitchFamily="18" charset="0"/>
              </a:rPr>
              <a:t> </a:t>
            </a:r>
            <a:r>
              <a:rPr lang="en-GB" sz="2400" b="1" dirty="0" err="1" smtClean="0">
                <a:solidFill>
                  <a:srgbClr val="0000CC"/>
                </a:solidFill>
                <a:latin typeface="Times New Roman" panose="02020603050405020304" pitchFamily="18" charset="0"/>
                <a:cs typeface="Times New Roman" panose="02020603050405020304" pitchFamily="18" charset="0"/>
              </a:rPr>
              <a:t>bài</a:t>
            </a:r>
            <a:r>
              <a:rPr lang="en-GB"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ea typeface="SimSun" pitchFamily="2" charset="-122"/>
                <a:cs typeface="Times New Roman" panose="02020603050405020304" pitchFamily="18" charset="0"/>
              </a:rPr>
              <a:t>Em</a:t>
            </a:r>
            <a:r>
              <a:rPr lang="en-US" altLang="zh-CN" sz="2400" b="1" dirty="0" smtClean="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có</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cảm</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nghĩ</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gì</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trước</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vẻ</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đẹp</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và</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công</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dụng</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của</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đồ</a:t>
            </a:r>
            <a:r>
              <a:rPr lang="en-US" altLang="zh-CN" sz="2400" b="1" dirty="0">
                <a:latin typeface="Times New Roman" panose="02020603050405020304" pitchFamily="18" charset="0"/>
                <a:ea typeface="SimSun" pitchFamily="2" charset="-122"/>
                <a:cs typeface="Times New Roman" panose="02020603050405020304" pitchFamily="18" charset="0"/>
              </a:rPr>
              <a:t> </a:t>
            </a:r>
            <a:r>
              <a:rPr lang="en-US" altLang="zh-CN" sz="2400" b="1" dirty="0" err="1">
                <a:latin typeface="Times New Roman" panose="02020603050405020304" pitchFamily="18" charset="0"/>
                <a:ea typeface="SimSun" pitchFamily="2" charset="-122"/>
                <a:cs typeface="Times New Roman" panose="02020603050405020304" pitchFamily="18" charset="0"/>
              </a:rPr>
              <a:t>vật</a:t>
            </a:r>
            <a:r>
              <a:rPr lang="en-US" altLang="zh-CN" sz="2400" b="1" dirty="0" smtClean="0">
                <a:latin typeface="Times New Roman" panose="02020603050405020304" pitchFamily="18" charset="0"/>
                <a:ea typeface="SimSun" pitchFamily="2" charset="-122"/>
                <a:cs typeface="Times New Roman" panose="02020603050405020304" pitchFamily="18" charset="0"/>
              </a:rPr>
              <a:t>.</a:t>
            </a:r>
            <a:endParaRPr lang="en-US" altLang="zh-CN" sz="2400" b="1" dirty="0">
              <a:latin typeface="Times New Roman" panose="02020603050405020304" pitchFamily="18" charset="0"/>
              <a:ea typeface="SimSun"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4004319309"/>
      </p:ext>
    </p:extLst>
  </p:cSld>
  <p:clrMapOvr>
    <a:masterClrMapping/>
  </p:clrMapOvr>
  <p:transition spd="slow" advTm="255676">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524000"/>
            <a:ext cx="6705600" cy="3539430"/>
          </a:xfrm>
          <a:prstGeom prst="rect">
            <a:avLst/>
          </a:prstGeom>
          <a:noFill/>
        </p:spPr>
        <p:txBody>
          <a:bodyPr wrap="square" rtlCol="0">
            <a:spAutoFit/>
          </a:bodyPr>
          <a:lstStyle/>
          <a:p>
            <a:pPr algn="ctr"/>
            <a:r>
              <a:rPr lang="en-US" sz="2800" b="1" dirty="0" smtClean="0">
                <a:solidFill>
                  <a:srgbClr val="0000CC"/>
                </a:solidFill>
                <a:latin typeface="Times New Roman" pitchFamily="18" charset="0"/>
                <a:cs typeface="Times New Roman" pitchFamily="18" charset="0"/>
              </a:rPr>
              <a:t>TIÊU CHÍ ĐÁNH GIÁ</a:t>
            </a:r>
          </a:p>
          <a:p>
            <a:pPr algn="ctr"/>
            <a:endParaRPr lang="en-US" sz="2800" b="1" dirty="0" smtClean="0">
              <a:solidFill>
                <a:srgbClr val="0000CC"/>
              </a:solidFill>
              <a:latin typeface="Times New Roman" pitchFamily="18" charset="0"/>
              <a:cs typeface="Times New Roman" pitchFamily="18" charset="0"/>
            </a:endParaRPr>
          </a:p>
          <a:p>
            <a:pPr>
              <a:lnSpc>
                <a:spcPct val="150000"/>
              </a:lnSpc>
            </a:pPr>
            <a:r>
              <a:rPr lang="en-US" sz="2800" b="1" dirty="0" smtClean="0">
                <a:solidFill>
                  <a:srgbClr val="0000CC"/>
                </a:solidFill>
                <a:latin typeface="Times New Roman" pitchFamily="18" charset="0"/>
                <a:cs typeface="Times New Roman" pitchFamily="18" charset="0"/>
              </a:rPr>
              <a:t>-</a:t>
            </a:r>
            <a:r>
              <a:rPr lang="en-US" sz="2800" b="1" dirty="0" err="1" smtClean="0">
                <a:solidFill>
                  <a:srgbClr val="0000CC"/>
                </a:solidFill>
                <a:latin typeface="Times New Roman" pitchFamily="18" charset="0"/>
                <a:cs typeface="Times New Roman" pitchFamily="18" charset="0"/>
              </a:rPr>
              <a:t>Dàn</a:t>
            </a:r>
            <a:r>
              <a:rPr lang="en-US" sz="2800" b="1" dirty="0" smtClean="0">
                <a:solidFill>
                  <a:srgbClr val="0000CC"/>
                </a:solidFill>
                <a:latin typeface="Times New Roman" pitchFamily="18" charset="0"/>
                <a:cs typeface="Times New Roman" pitchFamily="18" charset="0"/>
              </a:rPr>
              <a:t> ý </a:t>
            </a:r>
            <a:r>
              <a:rPr lang="en-US" sz="2800" b="1" dirty="0" err="1" smtClean="0">
                <a:solidFill>
                  <a:srgbClr val="0000CC"/>
                </a:solidFill>
                <a:latin typeface="Times New Roman" pitchFamily="18" charset="0"/>
                <a:cs typeface="Times New Roman" pitchFamily="18" charset="0"/>
              </a:rPr>
              <a:t>rõ</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bố</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cục</a:t>
            </a:r>
            <a:r>
              <a:rPr lang="en-US" sz="2800" b="1" dirty="0" smtClean="0">
                <a:solidFill>
                  <a:srgbClr val="0000CC"/>
                </a:solidFill>
                <a:latin typeface="Times New Roman" pitchFamily="18" charset="0"/>
                <a:cs typeface="Times New Roman" pitchFamily="18" charset="0"/>
              </a:rPr>
              <a:t>  </a:t>
            </a:r>
          </a:p>
          <a:p>
            <a:pPr>
              <a:lnSpc>
                <a:spcPct val="150000"/>
              </a:lnSpc>
            </a:pPr>
            <a:r>
              <a:rPr lang="en-US" sz="2800" b="1" dirty="0" smtClean="0">
                <a:solidFill>
                  <a:srgbClr val="0000CC"/>
                </a:solidFill>
                <a:latin typeface="Times New Roman" pitchFamily="18" charset="0"/>
                <a:cs typeface="Times New Roman" pitchFamily="18" charset="0"/>
              </a:rPr>
              <a:t>-</a:t>
            </a:r>
            <a:r>
              <a:rPr lang="en-US" sz="2800" b="1" dirty="0" err="1" smtClean="0">
                <a:solidFill>
                  <a:srgbClr val="0000CC"/>
                </a:solidFill>
                <a:latin typeface="Times New Roman" pitchFamily="18" charset="0"/>
                <a:cs typeface="Times New Roman" pitchFamily="18" charset="0"/>
              </a:rPr>
              <a:t>Trình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tự</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miêu</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tả</a:t>
            </a:r>
            <a:endParaRPr lang="en-US" sz="2800" b="1" dirty="0" smtClean="0">
              <a:solidFill>
                <a:srgbClr val="0000CC"/>
              </a:solidFill>
              <a:latin typeface="Times New Roman" pitchFamily="18" charset="0"/>
              <a:cs typeface="Times New Roman" pitchFamily="18" charset="0"/>
            </a:endParaRPr>
          </a:p>
          <a:p>
            <a:pPr>
              <a:lnSpc>
                <a:spcPct val="150000"/>
              </a:lnSpc>
            </a:pPr>
            <a:r>
              <a:rPr lang="en-US" sz="2800" b="1" dirty="0" smtClean="0">
                <a:solidFill>
                  <a:srgbClr val="0000CC"/>
                </a:solidFill>
                <a:latin typeface="Times New Roman" pitchFamily="18" charset="0"/>
                <a:cs typeface="Times New Roman" pitchFamily="18" charset="0"/>
              </a:rPr>
              <a:t>-</a:t>
            </a:r>
            <a:r>
              <a:rPr lang="en-US" sz="2800" b="1" dirty="0" err="1" smtClean="0">
                <a:solidFill>
                  <a:srgbClr val="0000CC"/>
                </a:solidFill>
                <a:latin typeface="Times New Roman" pitchFamily="18" charset="0"/>
                <a:cs typeface="Times New Roman" pitchFamily="18" charset="0"/>
              </a:rPr>
              <a:t>Cách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lựa</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chọn</a:t>
            </a:r>
            <a:r>
              <a:rPr lang="en-US" sz="2800" b="1" dirty="0" smtClean="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ý</a:t>
            </a:r>
            <a:endParaRPr lang="en-US" sz="2800" b="1" dirty="0" smtClean="0">
              <a:solidFill>
                <a:srgbClr val="0000CC"/>
              </a:solidFill>
              <a:latin typeface="Times New Roman" pitchFamily="18" charset="0"/>
              <a:cs typeface="Times New Roman" pitchFamily="18" charset="0"/>
            </a:endParaRPr>
          </a:p>
          <a:p>
            <a:pPr>
              <a:lnSpc>
                <a:spcPct val="150000"/>
              </a:lnSpc>
            </a:pPr>
            <a:r>
              <a:rPr lang="en-US" sz="2800" b="1" dirty="0" smtClean="0">
                <a:solidFill>
                  <a:srgbClr val="0000CC"/>
                </a:solidFill>
                <a:latin typeface="Times New Roman" pitchFamily="18" charset="0"/>
                <a:cs typeface="Times New Roman" pitchFamily="18" charset="0"/>
              </a:rPr>
              <a:t>-</a:t>
            </a:r>
            <a:r>
              <a:rPr lang="en-US" sz="2800" b="1" dirty="0" err="1" smtClean="0">
                <a:solidFill>
                  <a:srgbClr val="0000CC"/>
                </a:solidFill>
                <a:latin typeface="Times New Roman" pitchFamily="18" charset="0"/>
                <a:cs typeface="Times New Roman" pitchFamily="18" charset="0"/>
              </a:rPr>
              <a:t>Cách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sắp</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xếp</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các</a:t>
            </a:r>
            <a:r>
              <a:rPr lang="en-US" sz="2800" b="1" dirty="0" smtClean="0">
                <a:solidFill>
                  <a:srgbClr val="0000CC"/>
                </a:solidFill>
                <a:latin typeface="Times New Roman" pitchFamily="18" charset="0"/>
                <a:cs typeface="Times New Roman" pitchFamily="18" charset="0"/>
              </a:rPr>
              <a:t> chi </a:t>
            </a:r>
            <a:r>
              <a:rPr lang="en-US" sz="2800" b="1" dirty="0" err="1" smtClean="0">
                <a:solidFill>
                  <a:srgbClr val="0000CC"/>
                </a:solidFill>
                <a:latin typeface="Times New Roman" pitchFamily="18" charset="0"/>
                <a:cs typeface="Times New Roman" pitchFamily="18" charset="0"/>
              </a:rPr>
              <a:t>tiết</a:t>
            </a:r>
            <a:endParaRPr lang="en-US" sz="2800" b="1" dirty="0">
              <a:solidFill>
                <a:srgbClr val="0000CC"/>
              </a:solidFill>
              <a:latin typeface="Times New Roman" pitchFamily="18" charset="0"/>
              <a:cs typeface="Times New Roman" pitchFamily="18" charset="0"/>
            </a:endParaRPr>
          </a:p>
        </p:txBody>
      </p:sp>
      <p:sp>
        <p:nvSpPr>
          <p:cNvPr id="3" name="TextBox 2"/>
          <p:cNvSpPr txBox="1"/>
          <p:nvPr/>
        </p:nvSpPr>
        <p:spPr>
          <a:xfrm>
            <a:off x="1143000" y="228600"/>
            <a:ext cx="6705600" cy="523220"/>
          </a:xfrm>
          <a:prstGeom prst="rect">
            <a:avLst/>
          </a:prstGeom>
          <a:no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THỰC HÀNH LẬP DÀN Ý</a:t>
            </a:r>
          </a:p>
        </p:txBody>
      </p:sp>
    </p:spTree>
    <p:extLst>
      <p:ext uri="{BB962C8B-B14F-4D97-AF65-F5344CB8AC3E}">
        <p14:creationId xmlns:p14="http://schemas.microsoft.com/office/powerpoint/2010/main" val="6576447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52400"/>
            <a:ext cx="9029700" cy="461665"/>
          </a:xfrm>
          <a:prstGeom prst="rect">
            <a:avLst/>
          </a:prstGeom>
          <a:noFill/>
        </p:spPr>
        <p:txBody>
          <a:bodyPr wrap="square" rtlCol="0">
            <a:spAutoFit/>
          </a:bodyPr>
          <a:lstStyle/>
          <a:p>
            <a:r>
              <a:rPr lang="en-GB" sz="2400" b="1" dirty="0" err="1" smtClean="0">
                <a:latin typeface="Times New Roman" panose="02020603050405020304" pitchFamily="18" charset="0"/>
                <a:cs typeface="Times New Roman" panose="02020603050405020304" pitchFamily="18" charset="0"/>
              </a:rPr>
              <a:t>Bài</a:t>
            </a:r>
            <a:r>
              <a:rPr lang="en-GB" sz="2400" b="1" dirty="0" smtClean="0">
                <a:latin typeface="Times New Roman" panose="02020603050405020304" pitchFamily="18" charset="0"/>
                <a:cs typeface="Times New Roman" panose="02020603050405020304" pitchFamily="18" charset="0"/>
              </a:rPr>
              <a:t> 2: </a:t>
            </a:r>
            <a:r>
              <a:rPr lang="en-GB" sz="2400" b="1" dirty="0" err="1" smtClean="0">
                <a:latin typeface="Times New Roman" panose="02020603050405020304" pitchFamily="18" charset="0"/>
                <a:cs typeface="Times New Roman" panose="02020603050405020304" pitchFamily="18" charset="0"/>
              </a:rPr>
              <a:t>Trình</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bày</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miệng</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bài</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văn</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miêu</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tả</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mà</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em</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vừa</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lập</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dàn</a:t>
            </a:r>
            <a:r>
              <a:rPr lang="en-GB" sz="2400" b="1" dirty="0" smtClean="0">
                <a:latin typeface="Times New Roman" panose="02020603050405020304" pitchFamily="18" charset="0"/>
                <a:cs typeface="Times New Roman" panose="02020603050405020304" pitchFamily="18" charset="0"/>
              </a:rPr>
              <a:t> ý.</a:t>
            </a:r>
          </a:p>
        </p:txBody>
      </p:sp>
      <p:sp>
        <p:nvSpPr>
          <p:cNvPr id="16" name="Rectangle 15"/>
          <p:cNvSpPr/>
          <p:nvPr/>
        </p:nvSpPr>
        <p:spPr>
          <a:xfrm>
            <a:off x="152400" y="1219200"/>
            <a:ext cx="8572500" cy="4524315"/>
          </a:xfrm>
          <a:prstGeom prst="rect">
            <a:avLst/>
          </a:prstGeom>
        </p:spPr>
        <p:txBody>
          <a:bodyPr wrap="square">
            <a:spAutoFit/>
          </a:bodyPr>
          <a:lstStyle/>
          <a:p>
            <a:pPr algn="ctr">
              <a:lnSpc>
                <a:spcPct val="150000"/>
              </a:lnSpc>
              <a:defRPr/>
            </a:pP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PHIẾU GIAO VIỆC</a:t>
            </a:r>
          </a:p>
          <a:p>
            <a:pPr algn="just">
              <a:lnSpc>
                <a:spcPct val="150000"/>
              </a:lnSpc>
              <a:defRPr/>
            </a:pP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1/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Tập</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nói</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trong</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nhóm</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đôi</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  </a:t>
            </a:r>
          </a:p>
          <a:p>
            <a:pPr indent="395288" algn="just">
              <a:lnSpc>
                <a:spcPct val="150000"/>
              </a:lnSpc>
              <a:defRPr/>
            </a:pP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Giới</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thiệu</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đồ</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vật</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định</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tả</a:t>
            </a:r>
            <a:endPar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endParaRPr>
          </a:p>
          <a:p>
            <a:pPr marL="463550" algn="just">
              <a:lnSpc>
                <a:spcPct val="150000"/>
              </a:lnSpc>
              <a:defRPr/>
            </a:pP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Miêu</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tả</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đồ</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vật</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smtClean="0">
                <a:solidFill>
                  <a:srgbClr val="FF0000"/>
                </a:solidFill>
                <a:latin typeface="Times New Roman" panose="02020603050405020304" pitchFamily="18" charset="0"/>
                <a:ea typeface="SimSun" pitchFamily="2" charset="-122"/>
                <a:cs typeface="Times New Roman" panose="02020603050405020304" pitchFamily="18" charset="0"/>
              </a:rPr>
              <a:t>(</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Trong</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quá</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trình</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smtClean="0">
                <a:solidFill>
                  <a:srgbClr val="FF0000"/>
                </a:solidFill>
                <a:latin typeface="Times New Roman" panose="02020603050405020304" pitchFamily="18" charset="0"/>
                <a:ea typeface="SimSun" pitchFamily="2" charset="-122"/>
                <a:cs typeface="Times New Roman" panose="02020603050405020304" pitchFamily="18" charset="0"/>
              </a:rPr>
              <a:t>miêu</a:t>
            </a:r>
            <a:r>
              <a:rPr lang="en-US" altLang="zh-CN" sz="2400" b="1" i="1" dirty="0" smtClean="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smtClean="0">
                <a:solidFill>
                  <a:srgbClr val="FF0000"/>
                </a:solidFill>
                <a:latin typeface="Times New Roman" panose="02020603050405020304" pitchFamily="18" charset="0"/>
                <a:ea typeface="SimSun" pitchFamily="2" charset="-122"/>
                <a:cs typeface="Times New Roman" panose="02020603050405020304" pitchFamily="18" charset="0"/>
              </a:rPr>
              <a:t>tả</a:t>
            </a:r>
            <a:r>
              <a:rPr lang="en-US" altLang="zh-CN" sz="2400" b="1" i="1" dirty="0" smtClean="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cần</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lồng</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ghép</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các</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hình</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ảnh</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so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sánh</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nhân</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hóa</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và</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s</a:t>
            </a:r>
            <a:r>
              <a:rPr lang="en-US" altLang="en-US" sz="2400" b="1" i="1" dirty="0" err="1">
                <a:solidFill>
                  <a:srgbClr val="FF0000"/>
                </a:solidFill>
                <a:latin typeface="Times New Roman" panose="02020603050405020304" pitchFamily="18" charset="0"/>
                <a:cs typeface="Times New Roman" panose="02020603050405020304" pitchFamily="18" charset="0"/>
              </a:rPr>
              <a:t>ử</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dụng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các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từ</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ngữ</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gợi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tả</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gợi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cảm</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để</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bài</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văn</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sinh</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động</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hấp</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a:solidFill>
                  <a:srgbClr val="FF0000"/>
                </a:solidFill>
                <a:latin typeface="Times New Roman" panose="02020603050405020304" pitchFamily="18" charset="0"/>
                <a:ea typeface="SimSun" pitchFamily="2" charset="-122"/>
                <a:cs typeface="Times New Roman" panose="02020603050405020304" pitchFamily="18" charset="0"/>
              </a:rPr>
              <a:t>dẫn</a:t>
            </a:r>
            <a:r>
              <a:rPr lang="en-US" altLang="zh-CN" sz="2400" b="1" i="1" dirty="0">
                <a:solidFill>
                  <a:srgbClr val="FF0000"/>
                </a:solidFill>
                <a:latin typeface="Times New Roman" panose="02020603050405020304" pitchFamily="18" charset="0"/>
                <a:ea typeface="SimSun" pitchFamily="2" charset="-122"/>
                <a:cs typeface="Times New Roman" panose="02020603050405020304" pitchFamily="18" charset="0"/>
              </a:rPr>
              <a:t> </a:t>
            </a:r>
            <a:r>
              <a:rPr lang="en-US" altLang="zh-CN" sz="2400" b="1" i="1" dirty="0" err="1" smtClean="0">
                <a:solidFill>
                  <a:srgbClr val="FF0000"/>
                </a:solidFill>
                <a:latin typeface="Times New Roman" panose="02020603050405020304" pitchFamily="18" charset="0"/>
                <a:ea typeface="SimSun" pitchFamily="2" charset="-122"/>
                <a:cs typeface="Times New Roman" panose="02020603050405020304" pitchFamily="18" charset="0"/>
              </a:rPr>
              <a:t>hơn</a:t>
            </a:r>
            <a:r>
              <a:rPr lang="en-US" altLang="zh-CN" sz="2400" b="1" i="1" dirty="0" smtClean="0">
                <a:solidFill>
                  <a:srgbClr val="FF0000"/>
                </a:solidFill>
                <a:latin typeface="Times New Roman" panose="02020603050405020304" pitchFamily="18" charset="0"/>
                <a:ea typeface="SimSun" pitchFamily="2" charset="-122"/>
                <a:cs typeface="Times New Roman" panose="02020603050405020304" pitchFamily="18" charset="0"/>
              </a:rPr>
              <a:t>)</a:t>
            </a:r>
          </a:p>
          <a:p>
            <a:pPr marL="806450" indent="-342900" algn="just">
              <a:lnSpc>
                <a:spcPct val="150000"/>
              </a:lnSpc>
              <a:buFontTx/>
              <a:buChar char="-"/>
              <a:defRPr/>
            </a:pP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Nêu</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cảm</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nghĩ</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của</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bản</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thân</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đối</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với</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đồ</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vật</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mình</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rPr>
              <a:t>tả</a:t>
            </a:r>
            <a:endPar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endParaRPr>
          </a:p>
          <a:p>
            <a:pPr marL="53975" algn="just">
              <a:lnSpc>
                <a:spcPct val="150000"/>
              </a:lnSpc>
              <a:defRPr/>
            </a:pP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2/ </a:t>
            </a:r>
            <a:r>
              <a:rPr lang="en-US" altLang="zh-CN" sz="2400" b="1" dirty="0" err="1">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T</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hi</a:t>
            </a:r>
            <a:r>
              <a:rPr lang="en-US" altLang="zh-CN" sz="2400" b="1" dirty="0" smtClean="0">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 </a:t>
            </a:r>
            <a:r>
              <a:rPr lang="en-US" altLang="zh-CN" sz="2400" b="1" dirty="0" err="1">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nói</a:t>
            </a:r>
            <a:r>
              <a:rPr lang="en-US" altLang="zh-CN" sz="2400" b="1" dirty="0">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 </a:t>
            </a:r>
            <a:r>
              <a:rPr lang="en-US" altLang="zh-CN" sz="2400" b="1" dirty="0" err="1">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trước</a:t>
            </a:r>
            <a:r>
              <a:rPr lang="en-US" altLang="zh-CN" sz="2400" b="1" dirty="0">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 </a:t>
            </a:r>
            <a:r>
              <a:rPr lang="en-US" altLang="zh-CN" sz="2400" b="1" dirty="0" err="1">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lớp</a:t>
            </a:r>
            <a:r>
              <a:rPr lang="en-US" altLang="zh-CN" sz="2400" b="1" dirty="0">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 </a:t>
            </a:r>
            <a:r>
              <a:rPr lang="en-US" altLang="zh-CN" sz="2400" b="1" dirty="0" err="1">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bài</a:t>
            </a:r>
            <a:r>
              <a:rPr lang="en-US" altLang="zh-CN" sz="2400" b="1" dirty="0">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 </a:t>
            </a:r>
            <a:r>
              <a:rPr lang="en-US" altLang="zh-CN" sz="2400" b="1" dirty="0" err="1" smtClean="0">
                <a:solidFill>
                  <a:srgbClr val="0000CC"/>
                </a:solidFill>
                <a:latin typeface="Times New Roman" panose="02020603050405020304" pitchFamily="18" charset="0"/>
                <a:ea typeface="SimSun" pitchFamily="2" charset="-122"/>
                <a:cs typeface="Times New Roman" panose="02020603050405020304" pitchFamily="18" charset="0"/>
                <a:sym typeface="Wingdings" pitchFamily="2" charset="2"/>
              </a:rPr>
              <a:t>văn</a:t>
            </a:r>
            <a:endParaRPr lang="en-US" altLang="zh-CN" sz="2400" b="1" dirty="0">
              <a:solidFill>
                <a:srgbClr val="0000CC"/>
              </a:solidFill>
              <a:latin typeface="Times New Roman" panose="02020603050405020304" pitchFamily="18" charset="0"/>
              <a:ea typeface="SimSun" pitchFamily="2" charset="-122"/>
              <a:cs typeface="Times New Roman" panose="02020603050405020304" pitchFamily="18" charset="0"/>
            </a:endParaRPr>
          </a:p>
        </p:txBody>
      </p:sp>
      <p:cxnSp>
        <p:nvCxnSpPr>
          <p:cNvPr id="3" name="Straight Connector 2"/>
          <p:cNvCxnSpPr/>
          <p:nvPr/>
        </p:nvCxnSpPr>
        <p:spPr>
          <a:xfrm>
            <a:off x="1143000" y="614065"/>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15574476"/>
      </p:ext>
    </p:extLst>
  </p:cSld>
  <p:clrMapOvr>
    <a:masterClrMapping/>
  </p:clrMapOvr>
  <p:transition spd="slow" advTm="255676">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38200"/>
            <a:ext cx="6705600" cy="3539430"/>
          </a:xfrm>
          <a:prstGeom prst="rect">
            <a:avLst/>
          </a:prstGeom>
          <a:noFill/>
        </p:spPr>
        <p:txBody>
          <a:bodyPr wrap="square" rtlCol="0">
            <a:spAutoFit/>
          </a:bodyPr>
          <a:lstStyle/>
          <a:p>
            <a:pPr algn="ctr"/>
            <a:r>
              <a:rPr lang="en-US" sz="2800" b="1" dirty="0" smtClean="0">
                <a:solidFill>
                  <a:srgbClr val="0000CC"/>
                </a:solidFill>
                <a:latin typeface="Times New Roman" pitchFamily="18" charset="0"/>
                <a:cs typeface="Times New Roman" pitchFamily="18" charset="0"/>
              </a:rPr>
              <a:t>TIÊU CHÍ ĐÁNH GIÁ</a:t>
            </a:r>
          </a:p>
          <a:p>
            <a:pPr algn="ctr"/>
            <a:endParaRPr lang="en-US" sz="2800" b="1" dirty="0" smtClean="0">
              <a:solidFill>
                <a:srgbClr val="0000CC"/>
              </a:solidFill>
              <a:latin typeface="Times New Roman" pitchFamily="18" charset="0"/>
              <a:cs typeface="Times New Roman" pitchFamily="18" charset="0"/>
            </a:endParaRPr>
          </a:p>
          <a:p>
            <a:pPr>
              <a:lnSpc>
                <a:spcPct val="150000"/>
              </a:lnSpc>
            </a:pPr>
            <a:r>
              <a:rPr lang="en-US" sz="2800" b="1" dirty="0" smtClean="0">
                <a:solidFill>
                  <a:srgbClr val="0000CC"/>
                </a:solidFill>
                <a:latin typeface="Times New Roman" pitchFamily="18" charset="0"/>
                <a:cs typeface="Times New Roman" pitchFamily="18" charset="0"/>
              </a:rPr>
              <a:t>-</a:t>
            </a:r>
            <a:r>
              <a:rPr lang="en-US" sz="2800" b="1" dirty="0" err="1" smtClean="0">
                <a:solidFill>
                  <a:srgbClr val="0000CC"/>
                </a:solidFill>
                <a:latin typeface="Times New Roman" pitchFamily="18" charset="0"/>
                <a:cs typeface="Times New Roman" pitchFamily="18" charset="0"/>
              </a:rPr>
              <a:t>Bài</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đủ</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bố</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cục</a:t>
            </a:r>
            <a:r>
              <a:rPr lang="en-US" sz="2800" b="1" dirty="0" smtClean="0">
                <a:solidFill>
                  <a:srgbClr val="0000CC"/>
                </a:solidFill>
                <a:latin typeface="Times New Roman" pitchFamily="18" charset="0"/>
                <a:cs typeface="Times New Roman" pitchFamily="18" charset="0"/>
              </a:rPr>
              <a:t>  </a:t>
            </a:r>
          </a:p>
          <a:p>
            <a:pPr>
              <a:lnSpc>
                <a:spcPct val="150000"/>
              </a:lnSpc>
            </a:pPr>
            <a:r>
              <a:rPr lang="en-US" sz="2800" b="1" dirty="0" smtClean="0">
                <a:solidFill>
                  <a:srgbClr val="0000CC"/>
                </a:solidFill>
                <a:latin typeface="Times New Roman" pitchFamily="18" charset="0"/>
                <a:cs typeface="Times New Roman" pitchFamily="18" charset="0"/>
              </a:rPr>
              <a:t>-</a:t>
            </a:r>
            <a:r>
              <a:rPr lang="en-US" sz="2800" b="1" dirty="0" err="1" smtClean="0">
                <a:solidFill>
                  <a:srgbClr val="0000CC"/>
                </a:solidFill>
                <a:latin typeface="Times New Roman" pitchFamily="18" charset="0"/>
                <a:cs typeface="Times New Roman" pitchFamily="18" charset="0"/>
              </a:rPr>
              <a:t>Trình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tự</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miêu</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tả</a:t>
            </a:r>
            <a:endParaRPr lang="en-US" sz="2800" b="1" dirty="0" smtClean="0">
              <a:solidFill>
                <a:srgbClr val="0000CC"/>
              </a:solidFill>
              <a:latin typeface="Times New Roman" pitchFamily="18" charset="0"/>
              <a:cs typeface="Times New Roman" pitchFamily="18" charset="0"/>
            </a:endParaRPr>
          </a:p>
          <a:p>
            <a:pPr>
              <a:lnSpc>
                <a:spcPct val="150000"/>
              </a:lnSpc>
            </a:pPr>
            <a:r>
              <a:rPr lang="en-US" sz="2800" b="1" dirty="0" smtClean="0">
                <a:solidFill>
                  <a:srgbClr val="0000CC"/>
                </a:solidFill>
                <a:latin typeface="Times New Roman" pitchFamily="18" charset="0"/>
                <a:cs typeface="Times New Roman" pitchFamily="18" charset="0"/>
              </a:rPr>
              <a:t>-</a:t>
            </a:r>
            <a:r>
              <a:rPr lang="en-US" sz="2800" b="1" dirty="0" err="1" smtClean="0">
                <a:solidFill>
                  <a:srgbClr val="0000CC"/>
                </a:solidFill>
                <a:latin typeface="Times New Roman" pitchFamily="18" charset="0"/>
                <a:cs typeface="Times New Roman" pitchFamily="18" charset="0"/>
              </a:rPr>
              <a:t>Cách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dùng</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từ</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đặt</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câu</a:t>
            </a:r>
            <a:endParaRPr lang="en-US" sz="2800" b="1" dirty="0" smtClean="0">
              <a:solidFill>
                <a:srgbClr val="0000CC"/>
              </a:solidFill>
              <a:latin typeface="Times New Roman" pitchFamily="18" charset="0"/>
              <a:cs typeface="Times New Roman" pitchFamily="18" charset="0"/>
            </a:endParaRPr>
          </a:p>
          <a:p>
            <a:pPr>
              <a:lnSpc>
                <a:spcPct val="150000"/>
              </a:lnSpc>
            </a:pPr>
            <a:r>
              <a:rPr lang="en-US" sz="2800" b="1" dirty="0" smtClean="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V</a:t>
            </a:r>
            <a:r>
              <a:rPr lang="en-US" sz="2800" b="1" dirty="0" err="1" smtClean="0">
                <a:solidFill>
                  <a:srgbClr val="0000CC"/>
                </a:solidFill>
                <a:latin typeface="Times New Roman" pitchFamily="18" charset="0"/>
                <a:cs typeface="Times New Roman" pitchFamily="18" charset="0"/>
              </a:rPr>
              <a:t>ận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dụng</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các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biện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pháp</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nghệ</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thuật</a:t>
            </a:r>
            <a:endParaRPr lang="en-US"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2031347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27806" y="249940"/>
            <a:ext cx="8686800" cy="523220"/>
          </a:xfrm>
          <a:prstGeom prst="rect">
            <a:avLst/>
          </a:prstGeom>
          <a:noFill/>
        </p:spPr>
        <p:txBody>
          <a:bodyPr wrap="square" rtlCol="0">
            <a:spAutoFit/>
          </a:bodyPr>
          <a:lstStyle/>
          <a:p>
            <a:pPr algn="ctr"/>
            <a:r>
              <a:rPr lang="en-GB" sz="2800" b="1" dirty="0" err="1" smtClean="0">
                <a:solidFill>
                  <a:srgbClr val="005EA4"/>
                </a:solidFill>
                <a:latin typeface="Times New Roman" panose="02020603050405020304" pitchFamily="18" charset="0"/>
                <a:cs typeface="Times New Roman" panose="02020603050405020304" pitchFamily="18" charset="0"/>
              </a:rPr>
              <a:t>Tả</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quyển</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sách</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Tiếng</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việt</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lớp</a:t>
            </a:r>
            <a:r>
              <a:rPr lang="en-GB" sz="2800" b="1" dirty="0" smtClean="0">
                <a:solidFill>
                  <a:srgbClr val="005EA4"/>
                </a:solidFill>
                <a:latin typeface="Times New Roman" panose="02020603050405020304" pitchFamily="18" charset="0"/>
                <a:cs typeface="Times New Roman" panose="02020603050405020304" pitchFamily="18" charset="0"/>
              </a:rPr>
              <a:t> 5, </a:t>
            </a:r>
            <a:r>
              <a:rPr lang="en-GB" sz="2800" b="1" dirty="0" err="1" smtClean="0">
                <a:solidFill>
                  <a:srgbClr val="005EA4"/>
                </a:solidFill>
                <a:latin typeface="Times New Roman" panose="02020603050405020304" pitchFamily="18" charset="0"/>
                <a:cs typeface="Times New Roman" panose="02020603050405020304" pitchFamily="18" charset="0"/>
              </a:rPr>
              <a:t>tập</a:t>
            </a:r>
            <a:r>
              <a:rPr lang="en-GB" sz="2800" b="1" dirty="0" smtClean="0">
                <a:solidFill>
                  <a:srgbClr val="005EA4"/>
                </a:solidFill>
                <a:latin typeface="Times New Roman" panose="02020603050405020304" pitchFamily="18" charset="0"/>
                <a:cs typeface="Times New Roman" panose="02020603050405020304" pitchFamily="18" charset="0"/>
              </a:rPr>
              <a:t> 2. </a:t>
            </a:r>
            <a:endParaRPr lang="en-GB" sz="2800" b="1" dirty="0">
              <a:solidFill>
                <a:srgbClr val="005EA4"/>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7806" y="838200"/>
            <a:ext cx="8837612" cy="4893647"/>
          </a:xfrm>
          <a:prstGeom prst="rect">
            <a:avLst/>
          </a:prstGeom>
        </p:spPr>
        <p:txBody>
          <a:bodyPr wrap="square">
            <a:spAutoFit/>
          </a:bodyPr>
          <a:lstStyle/>
          <a:p>
            <a:pPr algn="just"/>
            <a:r>
              <a:rPr lang="en-US" sz="2400" b="1" u="sng" dirty="0">
                <a:latin typeface="Times New Roman" panose="02020603050405020304" pitchFamily="18" charset="0"/>
                <a:cs typeface="Times New Roman" panose="02020603050405020304" pitchFamily="18" charset="0"/>
              </a:rPr>
              <a:t>A. </a:t>
            </a:r>
            <a:r>
              <a:rPr lang="en-US" sz="2400" b="1" u="sng" dirty="0" err="1">
                <a:latin typeface="Times New Roman" panose="02020603050405020304" pitchFamily="18" charset="0"/>
                <a:cs typeface="Times New Roman" panose="02020603050405020304" pitchFamily="18" charset="0"/>
              </a:rPr>
              <a:t>Mở</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2</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-&gt;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u="sng" dirty="0">
                <a:latin typeface="Times New Roman" panose="02020603050405020304" pitchFamily="18" charset="0"/>
                <a:cs typeface="Times New Roman" panose="02020603050405020304" pitchFamily="18" charset="0"/>
              </a:rPr>
              <a:t>B. </a:t>
            </a:r>
            <a:r>
              <a:rPr lang="en-US" sz="2400" b="1" u="sng" dirty="0" err="1">
                <a:latin typeface="Times New Roman" panose="02020603050405020304" pitchFamily="18" charset="0"/>
                <a:cs typeface="Times New Roman" panose="02020603050405020304" pitchFamily="18" charset="0"/>
              </a:rPr>
              <a:t>Thân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quát</a:t>
            </a:r>
            <a:r>
              <a:rPr lang="en-US" sz="2400" b="1" i="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18cm x </a:t>
            </a:r>
            <a:r>
              <a:rPr lang="en-US" sz="2400" dirty="0" smtClean="0">
                <a:latin typeface="Times New Roman" panose="02020603050405020304" pitchFamily="18" charset="0"/>
                <a:cs typeface="Times New Roman" panose="02020603050405020304" pitchFamily="18" charset="0"/>
              </a:rPr>
              <a:t>24cm</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dày</a:t>
            </a:r>
            <a:r>
              <a:rPr lang="en-US" sz="2400" dirty="0">
                <a:latin typeface="Times New Roman" panose="02020603050405020304" pitchFamily="18" charset="0"/>
                <a:cs typeface="Times New Roman" panose="02020603050405020304" pitchFamily="18" charset="0"/>
              </a:rPr>
              <a:t> 176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bộ</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phận</a:t>
            </a:r>
            <a:r>
              <a:rPr lang="en-US" sz="2400" b="1" i="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láng</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xinh</a:t>
            </a:r>
            <a:r>
              <a:rPr lang="en-US" sz="2400" dirty="0" smtClean="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4158213"/>
      </p:ext>
    </p:extLst>
  </p:cSld>
  <p:clrMapOvr>
    <a:masterClrMapping/>
  </p:clrMapOvr>
  <p:transition spd="slow" advTm="7791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27806" y="152400"/>
            <a:ext cx="8686800" cy="523220"/>
          </a:xfrm>
          <a:prstGeom prst="rect">
            <a:avLst/>
          </a:prstGeom>
          <a:noFill/>
        </p:spPr>
        <p:txBody>
          <a:bodyPr wrap="square" rtlCol="0">
            <a:spAutoFit/>
          </a:bodyPr>
          <a:lstStyle/>
          <a:p>
            <a:pPr algn="ctr"/>
            <a:r>
              <a:rPr lang="en-GB" sz="2800" b="1" dirty="0" err="1" smtClean="0">
                <a:solidFill>
                  <a:srgbClr val="005EA4"/>
                </a:solidFill>
                <a:latin typeface="Times New Roman" panose="02020603050405020304" pitchFamily="18" charset="0"/>
                <a:cs typeface="Times New Roman" panose="02020603050405020304" pitchFamily="18" charset="0"/>
              </a:rPr>
              <a:t>Quyển</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sách</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Tiếng</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việt</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lớp</a:t>
            </a:r>
            <a:r>
              <a:rPr lang="en-GB" sz="2800" b="1" dirty="0" smtClean="0">
                <a:solidFill>
                  <a:srgbClr val="005EA4"/>
                </a:solidFill>
                <a:latin typeface="Times New Roman" panose="02020603050405020304" pitchFamily="18" charset="0"/>
                <a:cs typeface="Times New Roman" panose="02020603050405020304" pitchFamily="18" charset="0"/>
              </a:rPr>
              <a:t> 5, </a:t>
            </a:r>
            <a:r>
              <a:rPr lang="en-GB" sz="2800" b="1" dirty="0" err="1" smtClean="0">
                <a:solidFill>
                  <a:srgbClr val="005EA4"/>
                </a:solidFill>
                <a:latin typeface="Times New Roman" panose="02020603050405020304" pitchFamily="18" charset="0"/>
                <a:cs typeface="Times New Roman" panose="02020603050405020304" pitchFamily="18" charset="0"/>
              </a:rPr>
              <a:t>tập</a:t>
            </a:r>
            <a:r>
              <a:rPr lang="en-GB" sz="2800" b="1" dirty="0" smtClean="0">
                <a:solidFill>
                  <a:srgbClr val="005EA4"/>
                </a:solidFill>
                <a:latin typeface="Times New Roman" panose="02020603050405020304" pitchFamily="18" charset="0"/>
                <a:cs typeface="Times New Roman" panose="02020603050405020304" pitchFamily="18" charset="0"/>
              </a:rPr>
              <a:t> 2. </a:t>
            </a:r>
            <a:endParaRPr lang="en-GB" sz="2800" b="1" dirty="0">
              <a:solidFill>
                <a:srgbClr val="005EA4"/>
              </a:solidFill>
              <a:latin typeface="Times New Roman" panose="02020603050405020304" pitchFamily="18" charset="0"/>
              <a:cs typeface="Times New Roman" panose="02020603050405020304" pitchFamily="18" charset="0"/>
            </a:endParaRPr>
          </a:p>
        </p:txBody>
      </p:sp>
      <p:sp>
        <p:nvSpPr>
          <p:cNvPr id="3" name="Rectangle 2"/>
          <p:cNvSpPr/>
          <p:nvPr/>
        </p:nvSpPr>
        <p:spPr>
          <a:xfrm>
            <a:off x="76994" y="1035758"/>
            <a:ext cx="8837612" cy="5632311"/>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t>
            </a:r>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nhạt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dụng</a:t>
            </a:r>
            <a:r>
              <a:rPr lang="en-US" sz="2400" b="1" i="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óc</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nớt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1642759"/>
      </p:ext>
    </p:extLst>
  </p:cSld>
  <p:clrMapOvr>
    <a:masterClrMapping/>
  </p:clrMapOvr>
  <p:transition spd="slow" advTm="74252">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685800"/>
            <a:ext cx="8686800" cy="523220"/>
          </a:xfrm>
          <a:prstGeom prst="rect">
            <a:avLst/>
          </a:prstGeom>
          <a:noFill/>
        </p:spPr>
        <p:txBody>
          <a:bodyPr wrap="square" rtlCol="0">
            <a:spAutoFit/>
          </a:bodyPr>
          <a:lstStyle/>
          <a:p>
            <a:pPr algn="ctr"/>
            <a:r>
              <a:rPr lang="en-GB" sz="2800" b="1" smtClean="0">
                <a:solidFill>
                  <a:srgbClr val="005EA4"/>
                </a:solidFill>
                <a:latin typeface="Times New Roman" panose="02020603050405020304" pitchFamily="18" charset="0"/>
                <a:cs typeface="Times New Roman" panose="02020603050405020304" pitchFamily="18" charset="0"/>
              </a:rPr>
              <a:t>Quyển</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sách</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Tiếng</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việt</a:t>
            </a:r>
            <a:r>
              <a:rPr lang="en-GB" sz="2800" b="1" dirty="0" smtClean="0">
                <a:solidFill>
                  <a:srgbClr val="005EA4"/>
                </a:solidFill>
                <a:latin typeface="Times New Roman" panose="02020603050405020304" pitchFamily="18" charset="0"/>
                <a:cs typeface="Times New Roman" panose="02020603050405020304" pitchFamily="18" charset="0"/>
              </a:rPr>
              <a:t> </a:t>
            </a:r>
            <a:r>
              <a:rPr lang="en-GB" sz="2800" b="1" dirty="0" err="1" smtClean="0">
                <a:solidFill>
                  <a:srgbClr val="005EA4"/>
                </a:solidFill>
                <a:latin typeface="Times New Roman" panose="02020603050405020304" pitchFamily="18" charset="0"/>
                <a:cs typeface="Times New Roman" panose="02020603050405020304" pitchFamily="18" charset="0"/>
              </a:rPr>
              <a:t>lớp</a:t>
            </a:r>
            <a:r>
              <a:rPr lang="en-GB" sz="2800" b="1" dirty="0" smtClean="0">
                <a:solidFill>
                  <a:srgbClr val="005EA4"/>
                </a:solidFill>
                <a:latin typeface="Times New Roman" panose="02020603050405020304" pitchFamily="18" charset="0"/>
                <a:cs typeface="Times New Roman" panose="02020603050405020304" pitchFamily="18" charset="0"/>
              </a:rPr>
              <a:t> 5, </a:t>
            </a:r>
            <a:r>
              <a:rPr lang="en-GB" sz="2800" b="1" dirty="0" err="1" smtClean="0">
                <a:solidFill>
                  <a:srgbClr val="005EA4"/>
                </a:solidFill>
                <a:latin typeface="Times New Roman" panose="02020603050405020304" pitchFamily="18" charset="0"/>
                <a:cs typeface="Times New Roman" panose="02020603050405020304" pitchFamily="18" charset="0"/>
              </a:rPr>
              <a:t>tập</a:t>
            </a:r>
            <a:r>
              <a:rPr lang="en-GB" sz="2800" b="1" dirty="0" smtClean="0">
                <a:solidFill>
                  <a:srgbClr val="005EA4"/>
                </a:solidFill>
                <a:latin typeface="Times New Roman" panose="02020603050405020304" pitchFamily="18" charset="0"/>
                <a:cs typeface="Times New Roman" panose="02020603050405020304" pitchFamily="18" charset="0"/>
              </a:rPr>
              <a:t> 2. </a:t>
            </a:r>
            <a:endParaRPr lang="en-GB" sz="2800" b="1" dirty="0">
              <a:solidFill>
                <a:srgbClr val="005EA4"/>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2400" y="1628507"/>
            <a:ext cx="8837612" cy="3046988"/>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chuyện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vi-VN" sz="2400" b="1" u="sng" dirty="0">
                <a:latin typeface="Times New Roman" panose="02020603050405020304" pitchFamily="18" charset="0"/>
                <a:cs typeface="Times New Roman" panose="02020603050405020304" pitchFamily="18" charset="0"/>
              </a:rPr>
              <a:t>C</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Kết</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endParaRPr lang="en-GB"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smtClean="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8592798"/>
      </p:ext>
    </p:extLst>
  </p:cSld>
  <p:clrMapOvr>
    <a:masterClrMapping/>
  </p:clrMapOvr>
  <p:transition spd="slow" advTm="4141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457200"/>
            <a:ext cx="8686800" cy="523220"/>
          </a:xfrm>
          <a:prstGeom prst="rect">
            <a:avLst/>
          </a:prstGeom>
          <a:noFill/>
        </p:spPr>
        <p:txBody>
          <a:bodyPr wrap="square" rtlCol="0">
            <a:spAutoFit/>
          </a:bodyPr>
          <a:lstStyle/>
          <a:p>
            <a:pPr eaLnBrk="1" hangingPunct="1"/>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chi </a:t>
            </a:r>
            <a:r>
              <a:rPr lang="en-GB" sz="2800" b="1" u="sng" dirty="0" err="1" smtClean="0">
                <a:solidFill>
                  <a:srgbClr val="005EA4"/>
                </a:solidFill>
                <a:latin typeface="Times New Roman" panose="02020603050405020304" pitchFamily="18" charset="0"/>
                <a:cs typeface="Times New Roman" panose="02020603050405020304" pitchFamily="18" charset="0"/>
              </a:rPr>
              <a:t>tiết</a:t>
            </a:r>
            <a:r>
              <a:rPr lang="en-GB" sz="2800" b="1" u="sng" dirty="0" smtClean="0">
                <a:solidFill>
                  <a:srgbClr val="005EA4"/>
                </a:solidFill>
                <a:latin typeface="Times New Roman" panose="02020603050405020304" pitchFamily="18" charset="0"/>
                <a:cs typeface="Times New Roman" panose="02020603050405020304" pitchFamily="18" charset="0"/>
              </a:rPr>
              <a:t>: b) </a:t>
            </a:r>
            <a:r>
              <a:rPr lang="en-US" altLang="en-US" sz="2800" b="1" dirty="0" err="1">
                <a:solidFill>
                  <a:srgbClr val="005EA4"/>
                </a:solidFill>
                <a:latin typeface="Times New Roman" pitchFamily="18" charset="0"/>
                <a:cs typeface="Times New Roman" pitchFamily="18" charset="0"/>
              </a:rPr>
              <a:t>Cái</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đồng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báo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thức</a:t>
            </a:r>
            <a:endParaRPr lang="en-US" altLang="en-US" sz="2800" b="1" dirty="0">
              <a:solidFill>
                <a:srgbClr val="005EA4"/>
              </a:solidFill>
              <a:latin typeface="Times New Roman" pitchFamily="18" charset="0"/>
              <a:cs typeface="Times New Roman" pitchFamily="18" charset="0"/>
            </a:endParaRPr>
          </a:p>
        </p:txBody>
      </p:sp>
      <p:sp>
        <p:nvSpPr>
          <p:cNvPr id="3" name="Rectangle 2"/>
          <p:cNvSpPr/>
          <p:nvPr/>
        </p:nvSpPr>
        <p:spPr>
          <a:xfrm>
            <a:off x="152400" y="1143000"/>
            <a:ext cx="8837612" cy="5262979"/>
          </a:xfrm>
          <a:prstGeom prst="rect">
            <a:avLst/>
          </a:prstGeom>
        </p:spPr>
        <p:txBody>
          <a:bodyPr wrap="square">
            <a:spAutoFit/>
          </a:bodyPr>
          <a:lstStyle/>
          <a:p>
            <a:r>
              <a:rPr lang="en-US" sz="2400" b="1" u="sng" dirty="0">
                <a:latin typeface="Times New Roman" panose="02020603050405020304" pitchFamily="18" charset="0"/>
                <a:cs typeface="Times New Roman" panose="02020603050405020304" pitchFamily="18" charset="0"/>
              </a:rPr>
              <a:t>A. </a:t>
            </a:r>
            <a:r>
              <a:rPr lang="en-US" sz="2400" b="1" u="sng" dirty="0" err="1" smtClean="0">
                <a:latin typeface="Times New Roman" panose="02020603050405020304" pitchFamily="18" charset="0"/>
                <a:cs typeface="Times New Roman" panose="02020603050405020304" pitchFamily="18" charset="0"/>
              </a:rPr>
              <a:t>Mở</a:t>
            </a:r>
            <a:r>
              <a:rPr lang="en-US" sz="2400" b="1" u="sng" dirty="0" smtClean="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b="1" u="sng" dirty="0">
                <a:latin typeface="Times New Roman" panose="02020603050405020304" pitchFamily="18" charset="0"/>
                <a:cs typeface="Times New Roman" panose="02020603050405020304" pitchFamily="18" charset="0"/>
              </a:rPr>
              <a:t>B. </a:t>
            </a:r>
            <a:r>
              <a:rPr lang="en-US" sz="2400" b="1" u="sng" dirty="0" err="1" smtClean="0">
                <a:latin typeface="Times New Roman" panose="02020603050405020304" pitchFamily="18" charset="0"/>
                <a:cs typeface="Times New Roman" panose="02020603050405020304" pitchFamily="18" charset="0"/>
              </a:rPr>
              <a:t>Thân</a:t>
            </a:r>
            <a:r>
              <a:rPr lang="en-US" sz="2400" b="1" u="sng" dirty="0" smtClean="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quát</a:t>
            </a:r>
            <a:r>
              <a:rPr lang="en-US" sz="2400" b="1" i="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xi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loáng</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chi </a:t>
            </a:r>
            <a:r>
              <a:rPr lang="en-US" sz="2400" b="1" i="1" dirty="0" err="1">
                <a:latin typeface="Times New Roman" panose="02020603050405020304" pitchFamily="18" charset="0"/>
                <a:cs typeface="Times New Roman" panose="02020603050405020304" pitchFamily="18" charset="0"/>
              </a:rPr>
              <a:t>tiết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bộ</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chiếc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đồng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hồ</a:t>
            </a:r>
            <a:r>
              <a:rPr lang="en-US" sz="2400" b="1" i="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đỏ</a:t>
            </a:r>
            <a:r>
              <a:rPr lang="en-US" sz="2400" dirty="0">
                <a:latin typeface="Times New Roman" panose="02020603050405020304" pitchFamily="18" charset="0"/>
                <a:cs typeface="Times New Roman" panose="02020603050405020304" pitchFamily="18" charset="0"/>
              </a:rPr>
              <a:t>, to, </a:t>
            </a:r>
            <a:r>
              <a:rPr lang="en-US" sz="2400" dirty="0" err="1" smtClean="0">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0817155"/>
      </p:ext>
    </p:extLst>
  </p:cSld>
  <p:clrMapOvr>
    <a:masterClrMapping/>
  </p:clrMapOvr>
  <p:transition spd="slow" advTm="6515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76200" y="1903440"/>
            <a:ext cx="8915400"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2800" b="1" u="sng" dirty="0" err="1" smtClean="0">
                <a:solidFill>
                  <a:srgbClr val="0000CC"/>
                </a:solidFill>
                <a:latin typeface="Times New Roman" panose="02020603050405020304" pitchFamily="18" charset="0"/>
                <a:cs typeface="Times New Roman" panose="02020603050405020304" pitchFamily="18" charset="0"/>
              </a:rPr>
              <a:t>Bài</a:t>
            </a:r>
            <a:r>
              <a:rPr lang="en-US" altLang="en-US" sz="2800" b="1" u="sng" dirty="0" smtClean="0">
                <a:solidFill>
                  <a:srgbClr val="0000CC"/>
                </a:solidFill>
                <a:latin typeface="Times New Roman" panose="02020603050405020304" pitchFamily="18" charset="0"/>
                <a:cs typeface="Times New Roman" panose="02020603050405020304" pitchFamily="18" charset="0"/>
              </a:rPr>
              <a:t> 1</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dàn</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miêu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các</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sau</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đây</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a) </a:t>
            </a:r>
            <a:r>
              <a:rPr lang="en-US" altLang="en-US" sz="2800" b="1" dirty="0" err="1">
                <a:solidFill>
                  <a:srgbClr val="0000CC"/>
                </a:solidFill>
                <a:latin typeface="Times New Roman" panose="02020603050405020304" pitchFamily="18" charset="0"/>
                <a:cs typeface="Times New Roman" panose="02020603050405020304" pitchFamily="18" charset="0"/>
              </a:rPr>
              <a:t>Quyển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sách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Tiếng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Việt</a:t>
            </a:r>
            <a:r>
              <a:rPr lang="en-US" altLang="en-US" sz="2800" b="1" dirty="0">
                <a:solidFill>
                  <a:srgbClr val="0000CC"/>
                </a:solidFill>
                <a:latin typeface="Times New Roman" panose="02020603050405020304" pitchFamily="18" charset="0"/>
                <a:cs typeface="Times New Roman" panose="02020603050405020304" pitchFamily="18" charset="0"/>
              </a:rPr>
              <a:t> 5, </a:t>
            </a:r>
            <a:r>
              <a:rPr lang="en-US" altLang="en-US" sz="2800" b="1" dirty="0" err="1">
                <a:solidFill>
                  <a:srgbClr val="0000CC"/>
                </a:solidFill>
                <a:latin typeface="Times New Roman" panose="02020603050405020304" pitchFamily="18" charset="0"/>
                <a:cs typeface="Times New Roman" panose="02020603050405020304" pitchFamily="18" charset="0"/>
              </a:rPr>
              <a:t>tập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hai</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b) </a:t>
            </a:r>
            <a:r>
              <a:rPr lang="en-US" altLang="en-US" sz="2800" b="1" dirty="0" err="1">
                <a:solidFill>
                  <a:srgbClr val="0000CC"/>
                </a:solidFill>
                <a:latin typeface="Times New Roman" panose="02020603050405020304" pitchFamily="18" charset="0"/>
                <a:cs typeface="Times New Roman" panose="02020603050405020304" pitchFamily="18" charset="0"/>
              </a:rPr>
              <a:t>Cái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báo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thức</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c) </a:t>
            </a:r>
            <a:r>
              <a:rPr lang="en-US" altLang="en-US" sz="2800" b="1" dirty="0" err="1" smtClean="0">
                <a:solidFill>
                  <a:srgbClr val="0000CC"/>
                </a:solidFill>
                <a:latin typeface="Times New Roman" panose="02020603050405020304" pitchFamily="18" charset="0"/>
                <a:cs typeface="Times New Roman" panose="02020603050405020304" pitchFamily="18" charset="0"/>
              </a:rPr>
              <a:t>Một</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yêu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thích</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d)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món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có</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nghĩa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sâu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sắc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với</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e)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tàng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truyền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đã</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có</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dịp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quan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sát</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1295400" y="245048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248400" y="243684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9100" y="67080"/>
            <a:ext cx="8229600" cy="1569660"/>
          </a:xfrm>
          <a:prstGeom prst="rect">
            <a:avLst/>
          </a:prstGeom>
          <a:noFill/>
        </p:spPr>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Thứ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sáu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ngày</a:t>
            </a:r>
            <a:r>
              <a:rPr lang="en-US" sz="3200" b="1" dirty="0" smtClean="0">
                <a:latin typeface="Times New Roman" panose="02020603050405020304" pitchFamily="18" charset="0"/>
                <a:cs typeface="Times New Roman" panose="02020603050405020304" pitchFamily="18" charset="0"/>
              </a:rPr>
              <a:t> 4 </a:t>
            </a:r>
            <a:r>
              <a:rPr lang="en-US" sz="3200" b="1" dirty="0" err="1" smtClean="0">
                <a:latin typeface="Times New Roman" panose="02020603050405020304" pitchFamily="18" charset="0"/>
                <a:cs typeface="Times New Roman" panose="02020603050405020304" pitchFamily="18" charset="0"/>
              </a:rPr>
              <a:t>tháng</a:t>
            </a:r>
            <a:r>
              <a:rPr lang="en-US" sz="3200" b="1" dirty="0" smtClean="0">
                <a:latin typeface="Times New Roman" panose="02020603050405020304" pitchFamily="18" charset="0"/>
                <a:cs typeface="Times New Roman" panose="02020603050405020304" pitchFamily="18" charset="0"/>
              </a:rPr>
              <a:t> 3 </a:t>
            </a:r>
            <a:r>
              <a:rPr lang="en-US" sz="3200" b="1" dirty="0" err="1" smtClean="0">
                <a:latin typeface="Times New Roman" panose="02020603050405020304" pitchFamily="18" charset="0"/>
                <a:cs typeface="Times New Roman" panose="02020603050405020304" pitchFamily="18" charset="0"/>
              </a:rPr>
              <a:t>năm</a:t>
            </a:r>
            <a:r>
              <a:rPr lang="en-US" sz="3200" b="1" dirty="0" smtClean="0">
                <a:latin typeface="Times New Roman" panose="02020603050405020304" pitchFamily="18" charset="0"/>
                <a:cs typeface="Times New Roman" panose="02020603050405020304" pitchFamily="18" charset="0"/>
              </a:rPr>
              <a:t> 2022</a:t>
            </a:r>
          </a:p>
          <a:p>
            <a:pPr algn="ctr"/>
            <a:r>
              <a:rPr lang="en-US" sz="3200" b="1" dirty="0" err="1" smtClean="0">
                <a:latin typeface="Times New Roman" panose="02020603050405020304" pitchFamily="18" charset="0"/>
                <a:cs typeface="Times New Roman" panose="02020603050405020304" pitchFamily="18" charset="0"/>
              </a:rPr>
              <a:t>Tập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endParaRPr lang="en-US" sz="3200" b="1" dirty="0" smtClean="0">
              <a:latin typeface="Times New Roman" panose="02020603050405020304" pitchFamily="18" charset="0"/>
              <a:cs typeface="Times New Roman" panose="02020603050405020304" pitchFamily="18" charset="0"/>
            </a:endParaRPr>
          </a:p>
          <a:p>
            <a:pPr algn="ctr"/>
            <a:r>
              <a:rPr lang="en-US" sz="3200" b="1" dirty="0" err="1" smtClean="0">
                <a:solidFill>
                  <a:srgbClr val="FF0000"/>
                </a:solidFill>
                <a:latin typeface="Times New Roman" panose="02020603050405020304" pitchFamily="18" charset="0"/>
                <a:cs typeface="Times New Roman" panose="02020603050405020304" pitchFamily="18" charset="0"/>
              </a:rPr>
              <a:t>Ôn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tập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tả</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đồ</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vật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12048601"/>
      </p:ext>
    </p:extLst>
  </p:cSld>
  <p:clrMapOvr>
    <a:masterClrMapping/>
  </p:clrMapOvr>
  <p:transition spd="slow" advTm="8843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533400"/>
            <a:ext cx="8686800" cy="523220"/>
          </a:xfrm>
          <a:prstGeom prst="rect">
            <a:avLst/>
          </a:prstGeom>
          <a:noFill/>
        </p:spPr>
        <p:txBody>
          <a:bodyPr wrap="square" rtlCol="0">
            <a:spAutoFit/>
          </a:bodyPr>
          <a:lstStyle/>
          <a:p>
            <a:pPr eaLnBrk="1" hangingPunct="1"/>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chi </a:t>
            </a:r>
            <a:r>
              <a:rPr lang="en-GB" sz="2800" b="1" u="sng" dirty="0" err="1" smtClean="0">
                <a:solidFill>
                  <a:srgbClr val="005EA4"/>
                </a:solidFill>
                <a:latin typeface="Times New Roman" panose="02020603050405020304" pitchFamily="18" charset="0"/>
                <a:cs typeface="Times New Roman" panose="02020603050405020304" pitchFamily="18" charset="0"/>
              </a:rPr>
              <a:t>tiết</a:t>
            </a:r>
            <a:r>
              <a:rPr lang="en-GB" sz="2800" b="1" u="sng" dirty="0" smtClean="0">
                <a:solidFill>
                  <a:srgbClr val="005EA4"/>
                </a:solidFill>
                <a:latin typeface="Times New Roman" panose="02020603050405020304" pitchFamily="18" charset="0"/>
                <a:cs typeface="Times New Roman" panose="02020603050405020304" pitchFamily="18" charset="0"/>
              </a:rPr>
              <a:t>: b) </a:t>
            </a:r>
            <a:r>
              <a:rPr lang="en-US" altLang="en-US" sz="2800" b="1" dirty="0" err="1">
                <a:solidFill>
                  <a:srgbClr val="005EA4"/>
                </a:solidFill>
                <a:latin typeface="Times New Roman" pitchFamily="18" charset="0"/>
                <a:cs typeface="Times New Roman" pitchFamily="18" charset="0"/>
              </a:rPr>
              <a:t>Cái</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đồng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báo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thức</a:t>
            </a:r>
            <a:endParaRPr lang="en-US" altLang="en-US" sz="2800" b="1" dirty="0">
              <a:solidFill>
                <a:srgbClr val="005EA4"/>
              </a:solidFill>
              <a:latin typeface="Times New Roman" pitchFamily="18" charset="0"/>
              <a:cs typeface="Times New Roman" pitchFamily="18" charset="0"/>
            </a:endParaRPr>
          </a:p>
        </p:txBody>
      </p:sp>
      <p:sp>
        <p:nvSpPr>
          <p:cNvPr id="3" name="Rectangle 2"/>
          <p:cNvSpPr/>
          <p:nvPr/>
        </p:nvSpPr>
        <p:spPr>
          <a:xfrm>
            <a:off x="152400" y="1295400"/>
            <a:ext cx="8837612" cy="4893647"/>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hẹn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smtClean="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pin</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ngã</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vang</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a:t>
            </a:r>
          </a:p>
          <a:p>
            <a:pPr algn="just"/>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dụng</a:t>
            </a:r>
            <a:r>
              <a:rPr lang="en-US" sz="2400" b="1" i="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Cái</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đồng</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hồ</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báo</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thức</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không</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chỉ</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giúp</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em</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xem</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đúng</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giờ</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mà</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còn</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giúp</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em</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không</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bị</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trễ</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giờ</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báo</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thức</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dậy</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đi</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học</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hằng</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ngày</a:t>
            </a:r>
            <a:r>
              <a:rPr lang="en-GB" sz="2400" dirty="0" smtClean="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4858104"/>
      </p:ext>
    </p:extLst>
  </p:cSld>
  <p:clrMapOvr>
    <a:masterClrMapping/>
  </p:clrMapOvr>
  <p:transition spd="slow" advTm="5249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685800"/>
            <a:ext cx="8686800" cy="523220"/>
          </a:xfrm>
          <a:prstGeom prst="rect">
            <a:avLst/>
          </a:prstGeom>
          <a:noFill/>
        </p:spPr>
        <p:txBody>
          <a:bodyPr wrap="square" rtlCol="0">
            <a:spAutoFit/>
          </a:bodyPr>
          <a:lstStyle/>
          <a:p>
            <a:pPr eaLnBrk="1" hangingPunct="1"/>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chi </a:t>
            </a:r>
            <a:r>
              <a:rPr lang="en-GB" sz="2800" b="1" u="sng" dirty="0" err="1" smtClean="0">
                <a:solidFill>
                  <a:srgbClr val="005EA4"/>
                </a:solidFill>
                <a:latin typeface="Times New Roman" panose="02020603050405020304" pitchFamily="18" charset="0"/>
                <a:cs typeface="Times New Roman" panose="02020603050405020304" pitchFamily="18" charset="0"/>
              </a:rPr>
              <a:t>tiết</a:t>
            </a:r>
            <a:r>
              <a:rPr lang="en-GB" sz="2800" b="1" u="sng" dirty="0" smtClean="0">
                <a:solidFill>
                  <a:srgbClr val="005EA4"/>
                </a:solidFill>
                <a:latin typeface="Times New Roman" panose="02020603050405020304" pitchFamily="18" charset="0"/>
                <a:cs typeface="Times New Roman" panose="02020603050405020304" pitchFamily="18" charset="0"/>
              </a:rPr>
              <a:t>: b) </a:t>
            </a:r>
            <a:r>
              <a:rPr lang="en-US" altLang="en-US" sz="2800" b="1" dirty="0" err="1">
                <a:solidFill>
                  <a:srgbClr val="005EA4"/>
                </a:solidFill>
                <a:latin typeface="Times New Roman" pitchFamily="18" charset="0"/>
                <a:cs typeface="Times New Roman" pitchFamily="18" charset="0"/>
              </a:rPr>
              <a:t>Cái</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đồng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báo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thức</a:t>
            </a:r>
            <a:endParaRPr lang="en-US" altLang="en-US" sz="2800" b="1" dirty="0">
              <a:solidFill>
                <a:srgbClr val="005EA4"/>
              </a:solidFill>
              <a:latin typeface="Times New Roman" pitchFamily="18" charset="0"/>
              <a:cs typeface="Times New Roman" pitchFamily="18" charset="0"/>
            </a:endParaRPr>
          </a:p>
        </p:txBody>
      </p:sp>
      <p:sp>
        <p:nvSpPr>
          <p:cNvPr id="3" name="Rectangle 2"/>
          <p:cNvSpPr/>
          <p:nvPr/>
        </p:nvSpPr>
        <p:spPr>
          <a:xfrm>
            <a:off x="152400" y="1628507"/>
            <a:ext cx="8837612" cy="3046988"/>
          </a:xfrm>
          <a:prstGeom prst="rect">
            <a:avLst/>
          </a:prstGeom>
        </p:spPr>
        <p:txBody>
          <a:bodyPr wrap="square">
            <a:spAutoFit/>
          </a:bodyPr>
          <a:lstStyle/>
          <a:p>
            <a:pPr algn="just"/>
            <a:r>
              <a:rPr lang="en-US" sz="2400" b="1" u="sng" dirty="0">
                <a:latin typeface="Times New Roman" panose="02020603050405020304" pitchFamily="18" charset="0"/>
                <a:cs typeface="Times New Roman" panose="02020603050405020304" pitchFamily="18" charset="0"/>
              </a:rPr>
              <a:t>C. </a:t>
            </a:r>
            <a:r>
              <a:rPr lang="en-US" sz="2400" b="1" u="sng" dirty="0" err="1">
                <a:latin typeface="Times New Roman" panose="02020603050405020304" pitchFamily="18" charset="0"/>
                <a:cs typeface="Times New Roman" panose="02020603050405020304" pitchFamily="18" charset="0"/>
              </a:rPr>
              <a:t>Kết</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trôi</a:t>
            </a:r>
            <a:r>
              <a:rPr lang="en-US" sz="2400" dirty="0">
                <a:latin typeface="Times New Roman" panose="02020603050405020304" pitchFamily="18" charset="0"/>
                <a:cs typeface="Times New Roman" panose="02020603050405020304" pitchFamily="18" charset="0"/>
              </a:rPr>
              <a:t> qua.</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9248922"/>
      </p:ext>
    </p:extLst>
  </p:cSld>
  <p:clrMapOvr>
    <a:masterClrMapping/>
  </p:clrMapOvr>
  <p:transition spd="slow" advTm="4865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376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2286000" y="1149350"/>
            <a:ext cx="6635750" cy="4032250"/>
          </a:xfrm>
          <a:prstGeom prst="rect">
            <a:avLst/>
          </a:prstGeom>
        </p:spPr>
        <p:txBody>
          <a:bodyPr wrap="none" fromWordArt="1">
            <a:prstTxWarp prst="textPlain">
              <a:avLst/>
            </a:prstTxWarp>
          </a:bodyPr>
          <a:lstStyle/>
          <a:p>
            <a:pPr algn="ctr">
              <a:defRPr/>
            </a:pPr>
            <a:r>
              <a:rPr lang="en-GB" sz="4800" b="1" kern="10" dirty="0" err="1">
                <a:ln w="12700">
                  <a:solidFill>
                    <a:srgbClr val="EAEAEA"/>
                  </a:solidFill>
                  <a:round/>
                  <a:headEnd/>
                  <a:tailEnd/>
                </a:ln>
                <a:solidFill>
                  <a:srgbClr val="C00000"/>
                </a:solidFill>
                <a:effectLst>
                  <a:outerShdw blurRad="38100" dist="38100" dir="2700000" algn="tl">
                    <a:srgbClr val="000000">
                      <a:alpha val="43137"/>
                    </a:srgbClr>
                  </a:outerShdw>
                </a:effectLst>
                <a:latin typeface="Times New Roman"/>
                <a:cs typeface="Times New Roman"/>
              </a:rPr>
              <a:t>Nhiệm</a:t>
            </a:r>
            <a:r>
              <a:rPr lang="en-GB" sz="4800" b="1" kern="10" dirty="0">
                <a:ln w="12700">
                  <a:solidFill>
                    <a:srgbClr val="EAEAEA"/>
                  </a:solidFill>
                  <a:round/>
                  <a:headEnd/>
                  <a:tailEnd/>
                </a:ln>
                <a:solidFill>
                  <a:srgbClr val="C00000"/>
                </a:solidFill>
                <a:effectLst>
                  <a:outerShdw blurRad="38100" dist="38100" dir="2700000" algn="tl">
                    <a:srgbClr val="000000">
                      <a:alpha val="43137"/>
                    </a:srgbClr>
                  </a:outerShdw>
                </a:effectLst>
                <a:latin typeface="Times New Roman"/>
                <a:cs typeface="Times New Roman"/>
              </a:rPr>
              <a:t> </a:t>
            </a:r>
            <a:r>
              <a:rPr lang="en-GB" sz="4800" b="1" kern="10" dirty="0" err="1">
                <a:ln w="12700">
                  <a:solidFill>
                    <a:srgbClr val="EAEAEA"/>
                  </a:solidFill>
                  <a:round/>
                  <a:headEnd/>
                  <a:tailEnd/>
                </a:ln>
                <a:solidFill>
                  <a:srgbClr val="C00000"/>
                </a:solidFill>
                <a:effectLst>
                  <a:outerShdw blurRad="38100" dist="38100" dir="2700000" algn="tl">
                    <a:srgbClr val="000000">
                      <a:alpha val="43137"/>
                    </a:srgbClr>
                  </a:outerShdw>
                </a:effectLst>
                <a:latin typeface="Times New Roman"/>
                <a:cs typeface="Times New Roman"/>
              </a:rPr>
              <a:t>vụ</a:t>
            </a:r>
            <a:r>
              <a:rPr lang="en-GB" sz="4800" b="1" kern="10" dirty="0">
                <a:ln w="12700">
                  <a:solidFill>
                    <a:srgbClr val="EAEAEA"/>
                  </a:solidFill>
                  <a:round/>
                  <a:headEnd/>
                  <a:tailEnd/>
                </a:ln>
                <a:solidFill>
                  <a:srgbClr val="C00000"/>
                </a:solidFill>
                <a:effectLst>
                  <a:outerShdw blurRad="38100" dist="38100" dir="2700000" algn="tl">
                    <a:srgbClr val="000000">
                      <a:alpha val="43137"/>
                    </a:srgbClr>
                  </a:outerShdw>
                </a:effectLst>
                <a:latin typeface="Times New Roman"/>
                <a:cs typeface="Times New Roman"/>
              </a:rPr>
              <a:t> </a:t>
            </a:r>
            <a:r>
              <a:rPr lang="en-GB" sz="4800" b="1" kern="10" dirty="0" err="1">
                <a:ln w="12700">
                  <a:solidFill>
                    <a:srgbClr val="EAEAEA"/>
                  </a:solidFill>
                  <a:round/>
                  <a:headEnd/>
                  <a:tailEnd/>
                </a:ln>
                <a:solidFill>
                  <a:srgbClr val="C00000"/>
                </a:solidFill>
                <a:effectLst>
                  <a:outerShdw blurRad="38100" dist="38100" dir="2700000" algn="tl">
                    <a:srgbClr val="000000">
                      <a:alpha val="43137"/>
                    </a:srgbClr>
                  </a:outerShdw>
                </a:effectLst>
                <a:latin typeface="Times New Roman"/>
                <a:cs typeface="Times New Roman"/>
              </a:rPr>
              <a:t>tiếp</a:t>
            </a:r>
            <a:r>
              <a:rPr lang="en-GB" sz="4800" b="1" kern="10" dirty="0">
                <a:ln w="12700">
                  <a:solidFill>
                    <a:srgbClr val="EAEAEA"/>
                  </a:solidFill>
                  <a:round/>
                  <a:headEnd/>
                  <a:tailEnd/>
                </a:ln>
                <a:solidFill>
                  <a:srgbClr val="C00000"/>
                </a:solidFill>
                <a:effectLst>
                  <a:outerShdw blurRad="38100" dist="38100" dir="2700000" algn="tl">
                    <a:srgbClr val="000000">
                      <a:alpha val="43137"/>
                    </a:srgbClr>
                  </a:outerShdw>
                </a:effectLst>
                <a:latin typeface="Times New Roman"/>
                <a:cs typeface="Times New Roman"/>
              </a:rPr>
              <a:t> </a:t>
            </a:r>
            <a:r>
              <a:rPr lang="en-GB" sz="4800" b="1" kern="10" dirty="0" err="1">
                <a:ln w="12700">
                  <a:solidFill>
                    <a:srgbClr val="EAEAEA"/>
                  </a:solidFill>
                  <a:round/>
                  <a:headEnd/>
                  <a:tailEnd/>
                </a:ln>
                <a:solidFill>
                  <a:srgbClr val="C00000"/>
                </a:solidFill>
                <a:effectLst>
                  <a:outerShdw blurRad="38100" dist="38100" dir="2700000" algn="tl">
                    <a:srgbClr val="000000">
                      <a:alpha val="43137"/>
                    </a:srgbClr>
                  </a:outerShdw>
                </a:effectLst>
                <a:latin typeface="Times New Roman"/>
                <a:cs typeface="Times New Roman"/>
              </a:rPr>
              <a:t>theo</a:t>
            </a:r>
            <a:r>
              <a:rPr lang="en-GB" sz="4800" b="1" kern="10" dirty="0">
                <a:ln w="12700">
                  <a:solidFill>
                    <a:srgbClr val="EAEAEA"/>
                  </a:solidFill>
                  <a:round/>
                  <a:headEnd/>
                  <a:tailEnd/>
                </a:ln>
                <a:solidFill>
                  <a:srgbClr val="C00000"/>
                </a:solidFill>
                <a:effectLst>
                  <a:outerShdw blurRad="38100" dist="38100" dir="2700000" algn="tl">
                    <a:srgbClr val="000000">
                      <a:alpha val="43137"/>
                    </a:srgbClr>
                  </a:outerShdw>
                </a:effectLst>
                <a:latin typeface="Times New Roman"/>
                <a:cs typeface="Times New Roman"/>
              </a:rPr>
              <a:t>:</a:t>
            </a:r>
          </a:p>
          <a:p>
            <a:pPr algn="just">
              <a:defRPr/>
            </a:pPr>
            <a:r>
              <a:rPr lang="en-GB" sz="4400" b="1" kern="10" dirty="0">
                <a:ln w="12700">
                  <a:solidFill>
                    <a:srgbClr val="EAEAEA"/>
                  </a:solidFill>
                  <a:round/>
                  <a:headEnd/>
                  <a:tailEnd/>
                </a:ln>
                <a:solidFill>
                  <a:srgbClr val="002060"/>
                </a:solidFill>
                <a:latin typeface="Times New Roman"/>
                <a:cs typeface="Times New Roman"/>
              </a:rPr>
              <a:t> - </a:t>
            </a:r>
            <a:r>
              <a:rPr lang="en-GB" sz="4400" b="1" kern="10" dirty="0" err="1">
                <a:ln w="12700">
                  <a:solidFill>
                    <a:srgbClr val="EAEAEA"/>
                  </a:solidFill>
                  <a:round/>
                  <a:headEnd/>
                  <a:tailEnd/>
                </a:ln>
                <a:solidFill>
                  <a:srgbClr val="000000"/>
                </a:solidFill>
                <a:latin typeface="Times New Roman"/>
                <a:cs typeface="Times New Roman"/>
              </a:rPr>
              <a:t>Xem</a:t>
            </a:r>
            <a:r>
              <a:rPr lang="en-GB" sz="4400" b="1" kern="10" dirty="0">
                <a:ln w="12700">
                  <a:solidFill>
                    <a:srgbClr val="EAEAEA"/>
                  </a:solidFill>
                  <a:round/>
                  <a:headEnd/>
                  <a:tailEnd/>
                </a:ln>
                <a:solidFill>
                  <a:srgbClr val="000000"/>
                </a:solidFill>
                <a:latin typeface="Times New Roman"/>
                <a:cs typeface="Times New Roman"/>
              </a:rPr>
              <a:t> </a:t>
            </a:r>
            <a:r>
              <a:rPr lang="en-GB" sz="4400" b="1" kern="10" dirty="0" err="1">
                <a:ln w="12700">
                  <a:solidFill>
                    <a:srgbClr val="EAEAEA"/>
                  </a:solidFill>
                  <a:round/>
                  <a:headEnd/>
                  <a:tailEnd/>
                </a:ln>
                <a:solidFill>
                  <a:srgbClr val="000000"/>
                </a:solidFill>
                <a:latin typeface="Times New Roman"/>
                <a:cs typeface="Times New Roman"/>
              </a:rPr>
              <a:t>lại</a:t>
            </a:r>
            <a:r>
              <a:rPr lang="en-GB" sz="4400" b="1" kern="10" dirty="0">
                <a:ln w="12700">
                  <a:solidFill>
                    <a:srgbClr val="EAEAEA"/>
                  </a:solidFill>
                  <a:round/>
                  <a:headEnd/>
                  <a:tailEnd/>
                </a:ln>
                <a:solidFill>
                  <a:srgbClr val="000000"/>
                </a:solidFill>
                <a:latin typeface="Times New Roman"/>
                <a:cs typeface="Times New Roman"/>
              </a:rPr>
              <a:t> </a:t>
            </a:r>
            <a:r>
              <a:rPr lang="en-GB" sz="4400" b="1" kern="10" dirty="0" err="1">
                <a:ln w="12700">
                  <a:solidFill>
                    <a:srgbClr val="EAEAEA"/>
                  </a:solidFill>
                  <a:round/>
                  <a:headEnd/>
                  <a:tailEnd/>
                </a:ln>
                <a:solidFill>
                  <a:srgbClr val="000000"/>
                </a:solidFill>
                <a:latin typeface="Times New Roman"/>
                <a:cs typeface="Times New Roman"/>
              </a:rPr>
              <a:t>nội</a:t>
            </a:r>
            <a:r>
              <a:rPr lang="en-GB" sz="4400" b="1" kern="10" dirty="0">
                <a:ln w="12700">
                  <a:solidFill>
                    <a:srgbClr val="EAEAEA"/>
                  </a:solidFill>
                  <a:round/>
                  <a:headEnd/>
                  <a:tailEnd/>
                </a:ln>
                <a:solidFill>
                  <a:srgbClr val="000000"/>
                </a:solidFill>
                <a:latin typeface="Times New Roman"/>
                <a:cs typeface="Times New Roman"/>
              </a:rPr>
              <a:t> dung </a:t>
            </a:r>
            <a:r>
              <a:rPr lang="en-GB" sz="4400" b="1" kern="10" dirty="0" err="1">
                <a:ln w="12700">
                  <a:solidFill>
                    <a:srgbClr val="EAEAEA"/>
                  </a:solidFill>
                  <a:round/>
                  <a:headEnd/>
                  <a:tailEnd/>
                </a:ln>
                <a:solidFill>
                  <a:srgbClr val="000000"/>
                </a:solidFill>
                <a:latin typeface="Times New Roman"/>
                <a:cs typeface="Times New Roman"/>
              </a:rPr>
              <a:t>bài</a:t>
            </a:r>
            <a:r>
              <a:rPr lang="en-GB" sz="4400" b="1" kern="10" dirty="0">
                <a:ln w="12700">
                  <a:solidFill>
                    <a:srgbClr val="EAEAEA"/>
                  </a:solidFill>
                  <a:round/>
                  <a:headEnd/>
                  <a:tailEnd/>
                </a:ln>
                <a:solidFill>
                  <a:srgbClr val="000000"/>
                </a:solidFill>
                <a:latin typeface="Times New Roman"/>
                <a:cs typeface="Times New Roman"/>
              </a:rPr>
              <a:t> </a:t>
            </a:r>
            <a:r>
              <a:rPr lang="en-GB" sz="4400" b="1" kern="10" dirty="0" err="1" smtClean="0">
                <a:ln w="12700">
                  <a:solidFill>
                    <a:srgbClr val="EAEAEA"/>
                  </a:solidFill>
                  <a:round/>
                  <a:headEnd/>
                  <a:tailEnd/>
                </a:ln>
                <a:solidFill>
                  <a:srgbClr val="000000"/>
                </a:solidFill>
                <a:latin typeface="Times New Roman"/>
                <a:cs typeface="Times New Roman"/>
              </a:rPr>
              <a:t>học</a:t>
            </a:r>
            <a:r>
              <a:rPr lang="en-GB" sz="4400" b="1" kern="10" dirty="0" smtClean="0">
                <a:ln w="12700">
                  <a:solidFill>
                    <a:srgbClr val="EAEAEA"/>
                  </a:solidFill>
                  <a:round/>
                  <a:headEnd/>
                  <a:tailEnd/>
                </a:ln>
                <a:solidFill>
                  <a:srgbClr val="000000"/>
                </a:solidFill>
                <a:latin typeface="Times New Roman"/>
                <a:cs typeface="Times New Roman"/>
              </a:rPr>
              <a:t>, </a:t>
            </a:r>
            <a:r>
              <a:rPr lang="en-GB" sz="4400" b="1" kern="10" dirty="0" err="1" smtClean="0">
                <a:ln w="12700">
                  <a:solidFill>
                    <a:srgbClr val="EAEAEA"/>
                  </a:solidFill>
                  <a:round/>
                  <a:headEnd/>
                  <a:tailEnd/>
                </a:ln>
                <a:solidFill>
                  <a:srgbClr val="000000"/>
                </a:solidFill>
                <a:latin typeface="Times New Roman"/>
                <a:cs typeface="Times New Roman"/>
              </a:rPr>
              <a:t>tập</a:t>
            </a:r>
            <a:r>
              <a:rPr lang="en-GB" sz="4400" b="1" kern="10" dirty="0" smtClean="0">
                <a:ln w="12700">
                  <a:solidFill>
                    <a:srgbClr val="EAEAEA"/>
                  </a:solidFill>
                  <a:round/>
                  <a:headEnd/>
                  <a:tailEnd/>
                </a:ln>
                <a:solidFill>
                  <a:srgbClr val="000000"/>
                </a:solidFill>
                <a:latin typeface="Times New Roman"/>
                <a:cs typeface="Times New Roman"/>
              </a:rPr>
              <a:t> </a:t>
            </a:r>
            <a:r>
              <a:rPr lang="en-GB" sz="4400" b="1" kern="10" dirty="0" err="1" smtClean="0">
                <a:ln w="12700">
                  <a:solidFill>
                    <a:srgbClr val="EAEAEA"/>
                  </a:solidFill>
                  <a:round/>
                  <a:headEnd/>
                  <a:tailEnd/>
                </a:ln>
                <a:solidFill>
                  <a:srgbClr val="000000"/>
                </a:solidFill>
                <a:latin typeface="Times New Roman"/>
                <a:cs typeface="Times New Roman"/>
              </a:rPr>
              <a:t>nói</a:t>
            </a:r>
            <a:endParaRPr lang="en-GB" sz="4400" b="1" kern="10" dirty="0" smtClean="0">
              <a:ln w="12700">
                <a:solidFill>
                  <a:srgbClr val="EAEAEA"/>
                </a:solidFill>
                <a:round/>
                <a:headEnd/>
                <a:tailEnd/>
              </a:ln>
              <a:solidFill>
                <a:srgbClr val="000000"/>
              </a:solidFill>
              <a:latin typeface="Times New Roman"/>
              <a:cs typeface="Times New Roman"/>
            </a:endParaRPr>
          </a:p>
          <a:p>
            <a:pPr algn="just">
              <a:defRPr/>
            </a:pPr>
            <a:r>
              <a:rPr lang="en-GB" sz="4400" b="1" kern="10" dirty="0" err="1">
                <a:ln w="12700">
                  <a:solidFill>
                    <a:srgbClr val="EAEAEA"/>
                  </a:solidFill>
                  <a:round/>
                  <a:headEnd/>
                  <a:tailEnd/>
                </a:ln>
                <a:solidFill>
                  <a:srgbClr val="000000"/>
                </a:solidFill>
                <a:latin typeface="Times New Roman"/>
                <a:cs typeface="Times New Roman"/>
              </a:rPr>
              <a:t>c</a:t>
            </a:r>
            <a:r>
              <a:rPr lang="en-GB" sz="4400" b="1" kern="10" dirty="0" err="1" smtClean="0">
                <a:ln w="12700">
                  <a:solidFill>
                    <a:srgbClr val="EAEAEA"/>
                  </a:solidFill>
                  <a:round/>
                  <a:headEnd/>
                  <a:tailEnd/>
                </a:ln>
                <a:solidFill>
                  <a:srgbClr val="000000"/>
                </a:solidFill>
                <a:latin typeface="Times New Roman"/>
                <a:cs typeface="Times New Roman"/>
              </a:rPr>
              <a:t>ho</a:t>
            </a:r>
            <a:r>
              <a:rPr lang="en-GB" sz="4400" b="1" kern="10" dirty="0" smtClean="0">
                <a:ln w="12700">
                  <a:solidFill>
                    <a:srgbClr val="EAEAEA"/>
                  </a:solidFill>
                  <a:round/>
                  <a:headEnd/>
                  <a:tailEnd/>
                </a:ln>
                <a:solidFill>
                  <a:srgbClr val="000000"/>
                </a:solidFill>
                <a:latin typeface="Times New Roman"/>
                <a:cs typeface="Times New Roman"/>
              </a:rPr>
              <a:t> </a:t>
            </a:r>
            <a:r>
              <a:rPr lang="en-GB" sz="4400" b="1" kern="10" dirty="0" err="1" smtClean="0">
                <a:ln w="12700">
                  <a:solidFill>
                    <a:srgbClr val="EAEAEA"/>
                  </a:solidFill>
                  <a:round/>
                  <a:headEnd/>
                  <a:tailEnd/>
                </a:ln>
                <a:solidFill>
                  <a:srgbClr val="000000"/>
                </a:solidFill>
                <a:latin typeface="Times New Roman"/>
                <a:cs typeface="Times New Roman"/>
              </a:rPr>
              <a:t>mọi</a:t>
            </a:r>
            <a:r>
              <a:rPr lang="en-GB" sz="4400" b="1" kern="10" dirty="0" smtClean="0">
                <a:ln w="12700">
                  <a:solidFill>
                    <a:srgbClr val="EAEAEA"/>
                  </a:solidFill>
                  <a:round/>
                  <a:headEnd/>
                  <a:tailEnd/>
                </a:ln>
                <a:solidFill>
                  <a:srgbClr val="000000"/>
                </a:solidFill>
                <a:latin typeface="Times New Roman"/>
                <a:cs typeface="Times New Roman"/>
              </a:rPr>
              <a:t> </a:t>
            </a:r>
            <a:r>
              <a:rPr lang="en-GB" sz="4400" b="1" kern="10" dirty="0" err="1" smtClean="0">
                <a:ln w="12700">
                  <a:solidFill>
                    <a:srgbClr val="EAEAEA"/>
                  </a:solidFill>
                  <a:round/>
                  <a:headEnd/>
                  <a:tailEnd/>
                </a:ln>
                <a:solidFill>
                  <a:srgbClr val="000000"/>
                </a:solidFill>
                <a:latin typeface="Times New Roman"/>
                <a:cs typeface="Times New Roman"/>
              </a:rPr>
              <a:t>người</a:t>
            </a:r>
            <a:r>
              <a:rPr lang="en-GB" sz="4400" b="1" kern="10" dirty="0" smtClean="0">
                <a:ln w="12700">
                  <a:solidFill>
                    <a:srgbClr val="EAEAEA"/>
                  </a:solidFill>
                  <a:round/>
                  <a:headEnd/>
                  <a:tailEnd/>
                </a:ln>
                <a:solidFill>
                  <a:srgbClr val="000000"/>
                </a:solidFill>
                <a:latin typeface="Times New Roman"/>
                <a:cs typeface="Times New Roman"/>
              </a:rPr>
              <a:t> </a:t>
            </a:r>
            <a:r>
              <a:rPr lang="en-GB" sz="4400" b="1" kern="10" dirty="0" err="1" smtClean="0">
                <a:ln w="12700">
                  <a:solidFill>
                    <a:srgbClr val="EAEAEA"/>
                  </a:solidFill>
                  <a:round/>
                  <a:headEnd/>
                  <a:tailEnd/>
                </a:ln>
                <a:solidFill>
                  <a:srgbClr val="000000"/>
                </a:solidFill>
                <a:latin typeface="Times New Roman"/>
                <a:cs typeface="Times New Roman"/>
              </a:rPr>
              <a:t>trong</a:t>
            </a:r>
            <a:r>
              <a:rPr lang="en-GB" sz="4400" b="1" kern="10" dirty="0" smtClean="0">
                <a:ln w="12700">
                  <a:solidFill>
                    <a:srgbClr val="EAEAEA"/>
                  </a:solidFill>
                  <a:round/>
                  <a:headEnd/>
                  <a:tailEnd/>
                </a:ln>
                <a:solidFill>
                  <a:srgbClr val="000000"/>
                </a:solidFill>
                <a:latin typeface="Times New Roman"/>
                <a:cs typeface="Times New Roman"/>
              </a:rPr>
              <a:t> </a:t>
            </a:r>
            <a:r>
              <a:rPr lang="en-GB" sz="4400" b="1" kern="10" dirty="0" err="1" smtClean="0">
                <a:ln w="12700">
                  <a:solidFill>
                    <a:srgbClr val="EAEAEA"/>
                  </a:solidFill>
                  <a:round/>
                  <a:headEnd/>
                  <a:tailEnd/>
                </a:ln>
                <a:solidFill>
                  <a:srgbClr val="000000"/>
                </a:solidFill>
                <a:latin typeface="Times New Roman"/>
                <a:cs typeface="Times New Roman"/>
              </a:rPr>
              <a:t>gia</a:t>
            </a:r>
            <a:r>
              <a:rPr lang="en-GB" sz="4400" b="1" kern="10" dirty="0" smtClean="0">
                <a:ln w="12700">
                  <a:solidFill>
                    <a:srgbClr val="EAEAEA"/>
                  </a:solidFill>
                  <a:round/>
                  <a:headEnd/>
                  <a:tailEnd/>
                </a:ln>
                <a:solidFill>
                  <a:srgbClr val="000000"/>
                </a:solidFill>
                <a:latin typeface="Times New Roman"/>
                <a:cs typeface="Times New Roman"/>
              </a:rPr>
              <a:t> </a:t>
            </a:r>
            <a:r>
              <a:rPr lang="en-GB" sz="4400" b="1" kern="10" dirty="0" err="1" smtClean="0">
                <a:ln w="12700">
                  <a:solidFill>
                    <a:srgbClr val="EAEAEA"/>
                  </a:solidFill>
                  <a:round/>
                  <a:headEnd/>
                  <a:tailEnd/>
                </a:ln>
                <a:solidFill>
                  <a:srgbClr val="000000"/>
                </a:solidFill>
                <a:latin typeface="Times New Roman"/>
                <a:cs typeface="Times New Roman"/>
              </a:rPr>
              <a:t>đình</a:t>
            </a:r>
            <a:r>
              <a:rPr lang="en-GB" sz="4400" b="1" kern="10" dirty="0" smtClean="0">
                <a:ln w="12700">
                  <a:solidFill>
                    <a:srgbClr val="EAEAEA"/>
                  </a:solidFill>
                  <a:round/>
                  <a:headEnd/>
                  <a:tailEnd/>
                </a:ln>
                <a:solidFill>
                  <a:srgbClr val="000000"/>
                </a:solidFill>
                <a:latin typeface="Times New Roman"/>
                <a:cs typeface="Times New Roman"/>
              </a:rPr>
              <a:t> </a:t>
            </a:r>
            <a:r>
              <a:rPr lang="en-GB" sz="4400" b="1" kern="10" dirty="0" err="1" smtClean="0">
                <a:ln w="12700">
                  <a:solidFill>
                    <a:srgbClr val="EAEAEA"/>
                  </a:solidFill>
                  <a:round/>
                  <a:headEnd/>
                  <a:tailEnd/>
                </a:ln>
                <a:solidFill>
                  <a:srgbClr val="000000"/>
                </a:solidFill>
                <a:latin typeface="Times New Roman"/>
                <a:cs typeface="Times New Roman"/>
              </a:rPr>
              <a:t>nghe</a:t>
            </a:r>
            <a:r>
              <a:rPr lang="en-GB" sz="4400" b="1" kern="10" dirty="0" smtClean="0">
                <a:ln w="12700">
                  <a:solidFill>
                    <a:srgbClr val="EAEAEA"/>
                  </a:solidFill>
                  <a:round/>
                  <a:headEnd/>
                  <a:tailEnd/>
                </a:ln>
                <a:solidFill>
                  <a:srgbClr val="000000"/>
                </a:solidFill>
                <a:latin typeface="Times New Roman"/>
                <a:cs typeface="Times New Roman"/>
              </a:rPr>
              <a:t>. </a:t>
            </a:r>
            <a:endParaRPr lang="en-US" sz="4400" b="1" kern="10" dirty="0">
              <a:ln w="12700">
                <a:solidFill>
                  <a:srgbClr val="EAEAEA"/>
                </a:solidFill>
                <a:round/>
                <a:headEnd/>
                <a:tailEnd/>
              </a:ln>
              <a:solidFill>
                <a:srgbClr val="000000"/>
              </a:solidFill>
              <a:latin typeface="Times New Roman"/>
              <a:cs typeface="Times New Roman"/>
            </a:endParaRPr>
          </a:p>
          <a:p>
            <a:pPr algn="just">
              <a:defRPr/>
            </a:pPr>
            <a:r>
              <a:rPr lang="en-US" sz="4400" b="1" kern="10" dirty="0">
                <a:ln w="12700">
                  <a:solidFill>
                    <a:srgbClr val="EAEAEA"/>
                  </a:solidFill>
                  <a:round/>
                  <a:headEnd/>
                  <a:tailEnd/>
                </a:ln>
                <a:solidFill>
                  <a:srgbClr val="000000"/>
                </a:solidFill>
                <a:latin typeface="Times New Roman"/>
                <a:cs typeface="Times New Roman"/>
              </a:rPr>
              <a:t> - </a:t>
            </a:r>
            <a:r>
              <a:rPr lang="en-US" sz="4400" b="1" kern="10" dirty="0" err="1">
                <a:ln w="12700">
                  <a:solidFill>
                    <a:srgbClr val="EAEAEA"/>
                  </a:solidFill>
                  <a:round/>
                  <a:headEnd/>
                  <a:tailEnd/>
                </a:ln>
                <a:solidFill>
                  <a:srgbClr val="000000"/>
                </a:solidFill>
                <a:latin typeface="Times New Roman"/>
                <a:cs typeface="Times New Roman"/>
              </a:rPr>
              <a:t>Xem</a:t>
            </a:r>
            <a:r>
              <a:rPr lang="en-US" sz="4400" b="1" kern="10" dirty="0">
                <a:ln w="12700">
                  <a:solidFill>
                    <a:srgbClr val="EAEAEA"/>
                  </a:solidFill>
                  <a:round/>
                  <a:headEnd/>
                  <a:tailEnd/>
                </a:ln>
                <a:solidFill>
                  <a:srgbClr val="000000"/>
                </a:solidFill>
                <a:latin typeface="Times New Roman"/>
                <a:cs typeface="Times New Roman"/>
              </a:rPr>
              <a:t> </a:t>
            </a:r>
            <a:r>
              <a:rPr lang="en-US" sz="4400" b="1" kern="10" dirty="0" err="1">
                <a:ln w="12700">
                  <a:solidFill>
                    <a:srgbClr val="EAEAEA"/>
                  </a:solidFill>
                  <a:round/>
                  <a:headEnd/>
                  <a:tailEnd/>
                </a:ln>
                <a:solidFill>
                  <a:srgbClr val="000000"/>
                </a:solidFill>
                <a:latin typeface="Times New Roman"/>
                <a:cs typeface="Times New Roman"/>
              </a:rPr>
              <a:t>trước</a:t>
            </a:r>
            <a:r>
              <a:rPr lang="en-US" sz="4400" b="1" kern="10" dirty="0">
                <a:ln w="12700">
                  <a:solidFill>
                    <a:srgbClr val="EAEAEA"/>
                  </a:solidFill>
                  <a:round/>
                  <a:headEnd/>
                  <a:tailEnd/>
                </a:ln>
                <a:solidFill>
                  <a:srgbClr val="000000"/>
                </a:solidFill>
                <a:latin typeface="Times New Roman"/>
                <a:cs typeface="Times New Roman"/>
              </a:rPr>
              <a:t> </a:t>
            </a:r>
            <a:r>
              <a:rPr lang="en-US" sz="4400" b="1" kern="10" dirty="0" err="1">
                <a:ln w="12700">
                  <a:solidFill>
                    <a:srgbClr val="EAEAEA"/>
                  </a:solidFill>
                  <a:round/>
                  <a:headEnd/>
                  <a:tailEnd/>
                </a:ln>
                <a:solidFill>
                  <a:srgbClr val="000000"/>
                </a:solidFill>
                <a:latin typeface="Times New Roman"/>
                <a:cs typeface="Times New Roman"/>
              </a:rPr>
              <a:t>bài</a:t>
            </a:r>
            <a:r>
              <a:rPr lang="en-US" sz="4400" b="1" kern="10" dirty="0">
                <a:ln w="12700">
                  <a:solidFill>
                    <a:srgbClr val="EAEAEA"/>
                  </a:solidFill>
                  <a:round/>
                  <a:headEnd/>
                  <a:tailEnd/>
                </a:ln>
                <a:solidFill>
                  <a:srgbClr val="000000"/>
                </a:solidFill>
                <a:latin typeface="Times New Roman"/>
                <a:cs typeface="Times New Roman"/>
              </a:rPr>
              <a:t>: </a:t>
            </a:r>
            <a:r>
              <a:rPr lang="en-US" sz="4400" b="1" kern="10" dirty="0" err="1" smtClean="0">
                <a:ln w="12700">
                  <a:solidFill>
                    <a:srgbClr val="EAEAEA"/>
                  </a:solidFill>
                  <a:round/>
                  <a:headEnd/>
                  <a:tailEnd/>
                </a:ln>
                <a:solidFill>
                  <a:srgbClr val="000000"/>
                </a:solidFill>
                <a:latin typeface="Times New Roman"/>
                <a:cs typeface="Times New Roman"/>
              </a:rPr>
              <a:t>Tả</a:t>
            </a:r>
            <a:r>
              <a:rPr lang="en-US" sz="4400" b="1" kern="10" dirty="0" smtClean="0">
                <a:ln w="12700">
                  <a:solidFill>
                    <a:srgbClr val="EAEAEA"/>
                  </a:solidFill>
                  <a:round/>
                  <a:headEnd/>
                  <a:tailEnd/>
                </a:ln>
                <a:solidFill>
                  <a:srgbClr val="000000"/>
                </a:solidFill>
                <a:latin typeface="Times New Roman"/>
                <a:cs typeface="Times New Roman"/>
              </a:rPr>
              <a:t> </a:t>
            </a:r>
            <a:r>
              <a:rPr lang="en-US" sz="4400" b="1" kern="10" dirty="0" err="1" smtClean="0">
                <a:ln w="12700">
                  <a:solidFill>
                    <a:srgbClr val="EAEAEA"/>
                  </a:solidFill>
                  <a:round/>
                  <a:headEnd/>
                  <a:tailEnd/>
                </a:ln>
                <a:solidFill>
                  <a:srgbClr val="000000"/>
                </a:solidFill>
                <a:latin typeface="Times New Roman"/>
                <a:cs typeface="Times New Roman"/>
              </a:rPr>
              <a:t>đồ</a:t>
            </a:r>
            <a:r>
              <a:rPr lang="en-US" sz="4400" b="1" kern="10" dirty="0" smtClean="0">
                <a:ln w="12700">
                  <a:solidFill>
                    <a:srgbClr val="EAEAEA"/>
                  </a:solidFill>
                  <a:round/>
                  <a:headEnd/>
                  <a:tailEnd/>
                </a:ln>
                <a:solidFill>
                  <a:srgbClr val="000000"/>
                </a:solidFill>
                <a:latin typeface="Times New Roman"/>
                <a:cs typeface="Times New Roman"/>
              </a:rPr>
              <a:t> </a:t>
            </a:r>
            <a:r>
              <a:rPr lang="en-US" sz="4400" b="1" kern="10" dirty="0" err="1" smtClean="0">
                <a:ln w="12700">
                  <a:solidFill>
                    <a:srgbClr val="EAEAEA"/>
                  </a:solidFill>
                  <a:round/>
                  <a:headEnd/>
                  <a:tailEnd/>
                </a:ln>
                <a:solidFill>
                  <a:srgbClr val="000000"/>
                </a:solidFill>
                <a:latin typeface="Times New Roman"/>
                <a:cs typeface="Times New Roman"/>
              </a:rPr>
              <a:t>vật</a:t>
            </a:r>
            <a:r>
              <a:rPr lang="en-US" sz="4400" b="1" kern="10" dirty="0" smtClean="0">
                <a:ln w="12700">
                  <a:solidFill>
                    <a:srgbClr val="EAEAEA"/>
                  </a:solidFill>
                  <a:round/>
                  <a:headEnd/>
                  <a:tailEnd/>
                </a:ln>
                <a:solidFill>
                  <a:srgbClr val="000000"/>
                </a:solidFill>
                <a:latin typeface="Times New Roman"/>
                <a:cs typeface="Times New Roman"/>
              </a:rPr>
              <a:t> (</a:t>
            </a:r>
            <a:r>
              <a:rPr lang="en-US" sz="4400" b="1" kern="10" dirty="0" err="1" smtClean="0">
                <a:ln w="12700">
                  <a:solidFill>
                    <a:srgbClr val="EAEAEA"/>
                  </a:solidFill>
                  <a:round/>
                  <a:headEnd/>
                  <a:tailEnd/>
                </a:ln>
                <a:solidFill>
                  <a:srgbClr val="000000"/>
                </a:solidFill>
                <a:latin typeface="Times New Roman"/>
                <a:cs typeface="Times New Roman"/>
              </a:rPr>
              <a:t>kiểm</a:t>
            </a:r>
            <a:r>
              <a:rPr lang="en-US" sz="4400" b="1" kern="10" dirty="0" smtClean="0">
                <a:ln w="12700">
                  <a:solidFill>
                    <a:srgbClr val="EAEAEA"/>
                  </a:solidFill>
                  <a:round/>
                  <a:headEnd/>
                  <a:tailEnd/>
                </a:ln>
                <a:solidFill>
                  <a:srgbClr val="000000"/>
                </a:solidFill>
                <a:latin typeface="Times New Roman"/>
                <a:cs typeface="Times New Roman"/>
              </a:rPr>
              <a:t> </a:t>
            </a:r>
          </a:p>
          <a:p>
            <a:pPr algn="just">
              <a:defRPr/>
            </a:pPr>
            <a:r>
              <a:rPr lang="en-US" sz="4400" b="1" kern="10" dirty="0" err="1" smtClean="0">
                <a:ln w="12700">
                  <a:solidFill>
                    <a:srgbClr val="EAEAEA"/>
                  </a:solidFill>
                  <a:round/>
                  <a:headEnd/>
                  <a:tailEnd/>
                </a:ln>
                <a:solidFill>
                  <a:srgbClr val="000000"/>
                </a:solidFill>
                <a:latin typeface="Times New Roman"/>
                <a:cs typeface="Times New Roman"/>
              </a:rPr>
              <a:t>tra</a:t>
            </a:r>
            <a:r>
              <a:rPr lang="en-US" sz="4400" b="1" kern="10" dirty="0" smtClean="0">
                <a:ln w="12700">
                  <a:solidFill>
                    <a:srgbClr val="EAEAEA"/>
                  </a:solidFill>
                  <a:round/>
                  <a:headEnd/>
                  <a:tailEnd/>
                </a:ln>
                <a:solidFill>
                  <a:srgbClr val="000000"/>
                </a:solidFill>
                <a:latin typeface="Times New Roman"/>
                <a:cs typeface="Times New Roman"/>
              </a:rPr>
              <a:t> </a:t>
            </a:r>
            <a:r>
              <a:rPr lang="en-US" sz="4400" b="1" kern="10" dirty="0" err="1" smtClean="0">
                <a:ln w="12700">
                  <a:solidFill>
                    <a:srgbClr val="EAEAEA"/>
                  </a:solidFill>
                  <a:round/>
                  <a:headEnd/>
                  <a:tailEnd/>
                </a:ln>
                <a:solidFill>
                  <a:srgbClr val="000000"/>
                </a:solidFill>
                <a:latin typeface="Times New Roman"/>
                <a:cs typeface="Times New Roman"/>
              </a:rPr>
              <a:t>viết</a:t>
            </a:r>
            <a:r>
              <a:rPr lang="en-US" sz="4400" b="1" kern="10" dirty="0">
                <a:ln w="12700">
                  <a:solidFill>
                    <a:srgbClr val="EAEAEA"/>
                  </a:solidFill>
                  <a:round/>
                  <a:headEnd/>
                  <a:tailEnd/>
                </a:ln>
                <a:solidFill>
                  <a:srgbClr val="000000"/>
                </a:solidFill>
                <a:latin typeface="Times New Roman"/>
                <a:cs typeface="Times New Roman"/>
              </a:rPr>
              <a:t> </a:t>
            </a:r>
            <a:r>
              <a:rPr lang="en-US" sz="4400" b="1" kern="10" dirty="0" smtClean="0">
                <a:ln w="12700">
                  <a:solidFill>
                    <a:srgbClr val="EAEAEA"/>
                  </a:solidFill>
                  <a:round/>
                  <a:headEnd/>
                  <a:tailEnd/>
                </a:ln>
                <a:solidFill>
                  <a:srgbClr val="000000"/>
                </a:solidFill>
                <a:latin typeface="Times New Roman"/>
                <a:cs typeface="Times New Roman"/>
              </a:rPr>
              <a:t>- </a:t>
            </a:r>
            <a:r>
              <a:rPr lang="en-US" sz="4400" b="1" kern="10" dirty="0" err="1" smtClean="0">
                <a:ln w="12700">
                  <a:solidFill>
                    <a:srgbClr val="EAEAEA"/>
                  </a:solidFill>
                  <a:round/>
                  <a:headEnd/>
                  <a:tailEnd/>
                </a:ln>
                <a:solidFill>
                  <a:srgbClr val="000000"/>
                </a:solidFill>
                <a:latin typeface="Times New Roman"/>
                <a:cs typeface="Times New Roman"/>
              </a:rPr>
              <a:t>trang</a:t>
            </a:r>
            <a:r>
              <a:rPr lang="en-US" sz="4400" b="1" kern="10" dirty="0" smtClean="0">
                <a:ln w="12700">
                  <a:solidFill>
                    <a:srgbClr val="EAEAEA"/>
                  </a:solidFill>
                  <a:round/>
                  <a:headEnd/>
                  <a:tailEnd/>
                </a:ln>
                <a:solidFill>
                  <a:srgbClr val="000000"/>
                </a:solidFill>
                <a:latin typeface="Times New Roman"/>
                <a:cs typeface="Times New Roman"/>
              </a:rPr>
              <a:t> 75)</a:t>
            </a:r>
            <a:endParaRPr lang="en-GB" sz="4400" b="1" kern="10" dirty="0">
              <a:ln w="12700">
                <a:solidFill>
                  <a:srgbClr val="EAEAEA"/>
                </a:solidFill>
                <a:round/>
                <a:headEnd/>
                <a:tailEnd/>
              </a:ln>
              <a:solidFill>
                <a:srgbClr val="000000"/>
              </a:solidFill>
              <a:latin typeface="Times New Roman"/>
              <a:cs typeface="Times New Roman"/>
            </a:endParaRPr>
          </a:p>
        </p:txBody>
      </p:sp>
      <p:pic>
        <p:nvPicPr>
          <p:cNvPr id="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026305">
            <a:off x="1545432" y="1675606"/>
            <a:ext cx="13414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2771247"/>
      </p:ext>
    </p:extLst>
  </p:cSld>
  <p:clrMapOvr>
    <a:masterClrMapping/>
  </p:clrMapOvr>
  <p:transition spd="slow" advTm="1826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533400"/>
            <a:ext cx="8686800" cy="523220"/>
          </a:xfrm>
          <a:prstGeom prst="rect">
            <a:avLst/>
          </a:prstGeom>
          <a:noFill/>
        </p:spPr>
        <p:txBody>
          <a:bodyPr wrap="square" rtlCol="0">
            <a:spAutoFit/>
          </a:bodyPr>
          <a:lstStyle/>
          <a:p>
            <a:pPr algn="ctr" eaLnBrk="1" hangingPunct="1"/>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chi </a:t>
            </a:r>
            <a:r>
              <a:rPr lang="en-GB" sz="2800" b="1" u="sng" dirty="0" err="1" smtClean="0">
                <a:solidFill>
                  <a:srgbClr val="005EA4"/>
                </a:solidFill>
                <a:latin typeface="Times New Roman" panose="02020603050405020304" pitchFamily="18" charset="0"/>
                <a:cs typeface="Times New Roman" panose="02020603050405020304" pitchFamily="18" charset="0"/>
              </a:rPr>
              <a:t>tiết</a:t>
            </a:r>
            <a:r>
              <a:rPr lang="en-GB" sz="2800" b="1" u="sng" dirty="0" smtClean="0">
                <a:solidFill>
                  <a:srgbClr val="005EA4"/>
                </a:solidFill>
                <a:latin typeface="Times New Roman" panose="02020603050405020304" pitchFamily="18" charset="0"/>
                <a:cs typeface="Times New Roman" panose="02020603050405020304" pitchFamily="18" charset="0"/>
              </a:rPr>
              <a:t>: c) </a:t>
            </a:r>
            <a:r>
              <a:rPr lang="en-US" altLang="en-US" sz="2800" b="1" dirty="0" err="1">
                <a:solidFill>
                  <a:srgbClr val="005EA4"/>
                </a:solidFill>
                <a:latin typeface="Times New Roman" pitchFamily="18" charset="0"/>
                <a:cs typeface="Times New Roman" pitchFamily="18" charset="0"/>
              </a:rPr>
              <a:t>Đồ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trong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nhà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mà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em</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yêu</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thích</a:t>
            </a:r>
            <a:r>
              <a:rPr lang="en-US" altLang="en-US" sz="2800" b="1" dirty="0">
                <a:solidFill>
                  <a:srgbClr val="005EA4"/>
                </a:solidFill>
                <a:latin typeface="Times New Roman" pitchFamily="18" charset="0"/>
                <a:cs typeface="Times New Roman" pitchFamily="18" charset="0"/>
              </a:rPr>
              <a:t>.</a:t>
            </a:r>
          </a:p>
        </p:txBody>
      </p:sp>
      <p:sp>
        <p:nvSpPr>
          <p:cNvPr id="3" name="Rectangle 2"/>
          <p:cNvSpPr/>
          <p:nvPr/>
        </p:nvSpPr>
        <p:spPr>
          <a:xfrm>
            <a:off x="152400" y="1219200"/>
            <a:ext cx="8837612" cy="5262979"/>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sa-lông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khách</a:t>
            </a:r>
            <a:endParaRPr lang="en-GB" sz="2400" dirty="0">
              <a:latin typeface="Times New Roman" panose="02020603050405020304" pitchFamily="18" charset="0"/>
              <a:cs typeface="Times New Roman" panose="02020603050405020304" pitchFamily="18" charset="0"/>
            </a:endParaRPr>
          </a:p>
          <a:p>
            <a:pPr algn="just"/>
            <a:r>
              <a:rPr lang="en-US" sz="2400" b="1" u="sng" dirty="0">
                <a:latin typeface="Times New Roman" panose="02020603050405020304" pitchFamily="18" charset="0"/>
                <a:cs typeface="Times New Roman" panose="02020603050405020304" pitchFamily="18" charset="0"/>
              </a:rPr>
              <a:t>A. </a:t>
            </a:r>
            <a:r>
              <a:rPr lang="en-US" sz="2400" b="1" u="sng" dirty="0" err="1">
                <a:latin typeface="Times New Roman" panose="02020603050405020304" pitchFamily="18" charset="0"/>
                <a:cs typeface="Times New Roman" panose="02020603050405020304" pitchFamily="18" charset="0"/>
              </a:rPr>
              <a:t>Mở</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a:t>
            </a:r>
            <a:endParaRPr lang="en-GB" sz="2400" u="sng"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sa-lông</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u="sng" dirty="0">
                <a:latin typeface="Times New Roman" panose="02020603050405020304" pitchFamily="18" charset="0"/>
                <a:cs typeface="Times New Roman" panose="02020603050405020304" pitchFamily="18" charset="0"/>
              </a:rPr>
              <a:t>B. </a:t>
            </a:r>
            <a:r>
              <a:rPr lang="en-US" sz="2400" b="1" u="sng" dirty="0" err="1">
                <a:latin typeface="Times New Roman" panose="02020603050405020304" pitchFamily="18" charset="0"/>
                <a:cs typeface="Times New Roman" panose="02020603050405020304" pitchFamily="18" charset="0"/>
              </a:rPr>
              <a:t>Thân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a:t>
            </a:r>
            <a:endParaRPr lang="en-GB" sz="2400" b="1" u="sng"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quát</a:t>
            </a:r>
            <a:r>
              <a:rPr lang="en-US" sz="2400" b="1" i="1" dirty="0">
                <a:latin typeface="Times New Roman" panose="02020603050405020304" pitchFamily="18" charset="0"/>
                <a:cs typeface="Times New Roman" panose="02020603050405020304" pitchFamily="18" charset="0"/>
              </a:rPr>
              <a:t>:</a:t>
            </a:r>
            <a:endParaRPr lang="en-GB" sz="2400" b="1" i="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simili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xám</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chi </a:t>
            </a:r>
            <a:r>
              <a:rPr lang="en-US" sz="2400" b="1" i="1" dirty="0" err="1">
                <a:latin typeface="Times New Roman" panose="02020603050405020304" pitchFamily="18" charset="0"/>
                <a:cs typeface="Times New Roman" panose="02020603050405020304" pitchFamily="18" charset="0"/>
              </a:rPr>
              <a:t>tiết</a:t>
            </a:r>
            <a:r>
              <a:rPr lang="en-US" sz="2400" b="1" i="1" dirty="0">
                <a:latin typeface="Times New Roman" panose="02020603050405020304" pitchFamily="18" charset="0"/>
                <a:cs typeface="Times New Roman" panose="02020603050405020304" pitchFamily="18" charset="0"/>
              </a:rPr>
              <a:t>:</a:t>
            </a:r>
            <a:endParaRPr lang="en-GB" sz="2400" b="1" i="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xăng-ti-mét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mươi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xăng-ti-mét</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xăng-ti-mét</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Vải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xám</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gối</a:t>
            </a:r>
            <a:r>
              <a:rPr lang="en-US" sz="2400" dirty="0" smtClean="0">
                <a:latin typeface="Times New Roman" panose="02020603050405020304" pitchFamily="18" charset="0"/>
                <a:cs typeface="Times New Roman" panose="02020603050405020304" pitchFamily="18" charset="0"/>
              </a:rPr>
              <a:t> may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sữa</a:t>
            </a:r>
            <a:r>
              <a:rPr lang="en-US" sz="2400" dirty="0" smtClean="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7870721"/>
      </p:ext>
    </p:extLst>
  </p:cSld>
  <p:clrMapOvr>
    <a:masterClrMapping/>
  </p:clrMapOvr>
  <p:transition spd="slow" advTm="7305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609600"/>
            <a:ext cx="8686800" cy="523220"/>
          </a:xfrm>
          <a:prstGeom prst="rect">
            <a:avLst/>
          </a:prstGeom>
          <a:noFill/>
        </p:spPr>
        <p:txBody>
          <a:bodyPr wrap="square" rtlCol="0">
            <a:spAutoFit/>
          </a:bodyPr>
          <a:lstStyle/>
          <a:p>
            <a:pPr algn="ctr" eaLnBrk="1" hangingPunct="1"/>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chi </a:t>
            </a:r>
            <a:r>
              <a:rPr lang="en-GB" sz="2800" b="1" u="sng" dirty="0" err="1" smtClean="0">
                <a:solidFill>
                  <a:srgbClr val="005EA4"/>
                </a:solidFill>
                <a:latin typeface="Times New Roman" panose="02020603050405020304" pitchFamily="18" charset="0"/>
                <a:cs typeface="Times New Roman" panose="02020603050405020304" pitchFamily="18" charset="0"/>
              </a:rPr>
              <a:t>tiết</a:t>
            </a:r>
            <a:r>
              <a:rPr lang="en-GB" sz="2800" b="1" u="sng" dirty="0" smtClean="0">
                <a:solidFill>
                  <a:srgbClr val="005EA4"/>
                </a:solidFill>
                <a:latin typeface="Times New Roman" panose="02020603050405020304" pitchFamily="18" charset="0"/>
                <a:cs typeface="Times New Roman" panose="02020603050405020304" pitchFamily="18" charset="0"/>
              </a:rPr>
              <a:t>: c) </a:t>
            </a:r>
            <a:r>
              <a:rPr lang="en-US" altLang="en-US" sz="2800" b="1" dirty="0" err="1">
                <a:solidFill>
                  <a:srgbClr val="005EA4"/>
                </a:solidFill>
                <a:latin typeface="Times New Roman" pitchFamily="18" charset="0"/>
                <a:cs typeface="Times New Roman" pitchFamily="18" charset="0"/>
              </a:rPr>
              <a:t>Đồ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trong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nhà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mà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em</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yêu</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thích</a:t>
            </a:r>
            <a:r>
              <a:rPr lang="en-US" altLang="en-US" sz="2800" b="1" dirty="0">
                <a:solidFill>
                  <a:srgbClr val="005EA4"/>
                </a:solidFill>
                <a:latin typeface="Times New Roman" pitchFamily="18" charset="0"/>
                <a:cs typeface="Times New Roman" pitchFamily="18" charset="0"/>
              </a:rPr>
              <a:t>.</a:t>
            </a:r>
          </a:p>
        </p:txBody>
      </p:sp>
      <p:sp>
        <p:nvSpPr>
          <p:cNvPr id="3" name="Rectangle 2"/>
          <p:cNvSpPr/>
          <p:nvPr/>
        </p:nvSpPr>
        <p:spPr>
          <a:xfrm>
            <a:off x="152400" y="1371600"/>
            <a:ext cx="8837612" cy="4154984"/>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gỗ</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loáng</a:t>
            </a:r>
            <a:endParaRPr lang="en-US" sz="2400" dirty="0" smtClean="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C.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sa-lông</a:t>
            </a:r>
            <a:endParaRPr lang="en-GB"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Sa-</a:t>
            </a:r>
            <a:r>
              <a:rPr lang="en-US" sz="2400" dirty="0" err="1" smtClean="0">
                <a:latin typeface="Times New Roman" panose="02020603050405020304" pitchFamily="18" charset="0"/>
                <a:cs typeface="Times New Roman" panose="02020603050405020304" pitchFamily="18" charset="0"/>
              </a:rPr>
              <a:t>lông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sa-lông</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1432097"/>
      </p:ext>
    </p:extLst>
  </p:cSld>
  <p:clrMapOvr>
    <a:masterClrMapping/>
  </p:clrMapOvr>
  <p:transition spd="slow" advTm="55722">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457200"/>
            <a:ext cx="8837612" cy="523220"/>
          </a:xfrm>
          <a:prstGeom prst="rect">
            <a:avLst/>
          </a:prstGeom>
          <a:noFill/>
        </p:spPr>
        <p:txBody>
          <a:bodyPr wrap="square" rtlCol="0">
            <a:spAutoFit/>
          </a:bodyPr>
          <a:lstStyle/>
          <a:p>
            <a:pPr algn="just" eaLnBrk="1" hangingPunct="1"/>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d) </a:t>
            </a:r>
            <a:r>
              <a:rPr lang="en-US" altLang="en-US" sz="2800" b="1" dirty="0" err="1">
                <a:solidFill>
                  <a:srgbClr val="005EA4"/>
                </a:solidFill>
                <a:latin typeface="Times New Roman" pitchFamily="18" charset="0"/>
                <a:cs typeface="Times New Roman" pitchFamily="18" charset="0"/>
              </a:rPr>
              <a:t>Đồ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hoặc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món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quà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có</a:t>
            </a:r>
            <a:r>
              <a:rPr lang="en-US" altLang="en-US" sz="2800" b="1" dirty="0">
                <a:solidFill>
                  <a:srgbClr val="005EA4"/>
                </a:solidFill>
                <a:latin typeface="Times New Roman" pitchFamily="18" charset="0"/>
                <a:cs typeface="Times New Roman" pitchFamily="18" charset="0"/>
              </a:rPr>
              <a:t> ý </a:t>
            </a:r>
            <a:r>
              <a:rPr lang="en-US" altLang="en-US" sz="2800" b="1" dirty="0" err="1">
                <a:solidFill>
                  <a:srgbClr val="005EA4"/>
                </a:solidFill>
                <a:latin typeface="Times New Roman" pitchFamily="18" charset="0"/>
                <a:cs typeface="Times New Roman" pitchFamily="18" charset="0"/>
              </a:rPr>
              <a:t>nghĩa</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sâu</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sắc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với</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em</a:t>
            </a:r>
            <a:r>
              <a:rPr lang="en-US" altLang="en-US" sz="2800" b="1" dirty="0">
                <a:solidFill>
                  <a:srgbClr val="005EA4"/>
                </a:solidFill>
                <a:latin typeface="Times New Roman" pitchFamily="18" charset="0"/>
                <a:cs typeface="Times New Roman" pitchFamily="18" charset="0"/>
              </a:rPr>
              <a:t>.</a:t>
            </a:r>
          </a:p>
        </p:txBody>
      </p:sp>
      <p:sp>
        <p:nvSpPr>
          <p:cNvPr id="3" name="Rectangle 2"/>
          <p:cNvSpPr/>
          <p:nvPr/>
        </p:nvSpPr>
        <p:spPr>
          <a:xfrm>
            <a:off x="152400" y="1219200"/>
            <a:ext cx="8837612" cy="5632311"/>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tặng</a:t>
            </a:r>
            <a:endParaRPr lang="en-GB" sz="2400" dirty="0">
              <a:latin typeface="Times New Roman" panose="02020603050405020304" pitchFamily="18" charset="0"/>
              <a:cs typeface="Times New Roman" panose="02020603050405020304" pitchFamily="18" charset="0"/>
            </a:endParaRPr>
          </a:p>
          <a:p>
            <a:pPr algn="just"/>
            <a:r>
              <a:rPr lang="en-US" sz="2400" b="1" u="sng" dirty="0">
                <a:latin typeface="Times New Roman" panose="02020603050405020304" pitchFamily="18" charset="0"/>
                <a:cs typeface="Times New Roman" panose="02020603050405020304" pitchFamily="18" charset="0"/>
              </a:rPr>
              <a:t>A. </a:t>
            </a:r>
            <a:r>
              <a:rPr lang="en-US" sz="2400" b="1" u="sng" dirty="0" err="1">
                <a:latin typeface="Times New Roman" panose="02020603050405020304" pitchFamily="18" charset="0"/>
                <a:cs typeface="Times New Roman" panose="02020603050405020304" pitchFamily="18" charset="0"/>
              </a:rPr>
              <a:t>Mở</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u="sng" dirty="0">
                <a:latin typeface="Times New Roman" panose="02020603050405020304" pitchFamily="18" charset="0"/>
                <a:cs typeface="Times New Roman" panose="02020603050405020304" pitchFamily="18" charset="0"/>
              </a:rPr>
              <a:t>B. </a:t>
            </a:r>
            <a:r>
              <a:rPr lang="en-US" sz="2400" b="1" u="sng" dirty="0" err="1">
                <a:latin typeface="Times New Roman" panose="02020603050405020304" pitchFamily="18" charset="0"/>
                <a:cs typeface="Times New Roman" panose="02020603050405020304" pitchFamily="18" charset="0"/>
              </a:rPr>
              <a:t>Thân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a:t>
            </a:r>
            <a:endParaRPr lang="en-GB" sz="2400" u="sng"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quát</a:t>
            </a:r>
            <a:r>
              <a:rPr lang="en-US" sz="2400" b="1" i="1" dirty="0">
                <a:latin typeface="Times New Roman" panose="02020603050405020304" pitchFamily="18" charset="0"/>
                <a:cs typeface="Times New Roman" panose="02020603050405020304" pitchFamily="18" charset="0"/>
              </a:rPr>
              <a:t>:</a:t>
            </a:r>
            <a:endParaRPr lang="en-GB" sz="2400" b="1" i="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to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smtClean="0">
                <a:latin typeface="Times New Roman" panose="02020603050405020304" pitchFamily="18" charset="0"/>
                <a:cs typeface="Times New Roman" panose="02020603050405020304" pitchFamily="18" charset="0"/>
              </a:rPr>
              <a:t>.</a:t>
            </a:r>
          </a:p>
          <a:p>
            <a:pPr algn="just"/>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bộ</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phận</a:t>
            </a:r>
            <a:r>
              <a:rPr lang="en-US" sz="2400" b="1" i="1" dirty="0">
                <a:latin typeface="Times New Roman" panose="02020603050405020304" pitchFamily="18" charset="0"/>
                <a:cs typeface="Times New Roman" panose="02020603050405020304" pitchFamily="18" charset="0"/>
              </a:rPr>
              <a:t>:</a:t>
            </a:r>
            <a:endParaRPr lang="en-GB" sz="2400" b="1" i="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mịn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vát</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buFontTx/>
              <a:buChar char="-"/>
            </a:pPr>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3054851"/>
      </p:ext>
    </p:extLst>
  </p:cSld>
  <p:clrMapOvr>
    <a:masterClrMapping/>
  </p:clrMapOvr>
  <p:transition spd="slow" advTm="9041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457200"/>
            <a:ext cx="8837612" cy="523220"/>
          </a:xfrm>
          <a:prstGeom prst="rect">
            <a:avLst/>
          </a:prstGeom>
          <a:noFill/>
        </p:spPr>
        <p:txBody>
          <a:bodyPr wrap="square" rtlCol="0">
            <a:spAutoFit/>
          </a:bodyPr>
          <a:lstStyle/>
          <a:p>
            <a:pPr algn="just" eaLnBrk="1" hangingPunct="1"/>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d) </a:t>
            </a:r>
            <a:r>
              <a:rPr lang="en-US" altLang="en-US" sz="2800" b="1" dirty="0" err="1">
                <a:solidFill>
                  <a:srgbClr val="005EA4"/>
                </a:solidFill>
                <a:latin typeface="Times New Roman" pitchFamily="18" charset="0"/>
                <a:cs typeface="Times New Roman" pitchFamily="18" charset="0"/>
              </a:rPr>
              <a:t>Đồ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hoặc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món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quà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có</a:t>
            </a:r>
            <a:r>
              <a:rPr lang="en-US" altLang="en-US" sz="2800" b="1" dirty="0">
                <a:solidFill>
                  <a:srgbClr val="005EA4"/>
                </a:solidFill>
                <a:latin typeface="Times New Roman" pitchFamily="18" charset="0"/>
                <a:cs typeface="Times New Roman" pitchFamily="18" charset="0"/>
              </a:rPr>
              <a:t> ý </a:t>
            </a:r>
            <a:r>
              <a:rPr lang="en-US" altLang="en-US" sz="2800" b="1" dirty="0" err="1">
                <a:solidFill>
                  <a:srgbClr val="005EA4"/>
                </a:solidFill>
                <a:latin typeface="Times New Roman" pitchFamily="18" charset="0"/>
                <a:cs typeface="Times New Roman" pitchFamily="18" charset="0"/>
              </a:rPr>
              <a:t>nghĩa</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sâu</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sắc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với</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em</a:t>
            </a:r>
            <a:r>
              <a:rPr lang="en-US" altLang="en-US" sz="2800" b="1" dirty="0">
                <a:solidFill>
                  <a:srgbClr val="005EA4"/>
                </a:solidFill>
                <a:latin typeface="Times New Roman" pitchFamily="18" charset="0"/>
                <a:cs typeface="Times New Roman" pitchFamily="18" charset="0"/>
              </a:rPr>
              <a:t>.</a:t>
            </a:r>
          </a:p>
        </p:txBody>
      </p:sp>
      <p:sp>
        <p:nvSpPr>
          <p:cNvPr id="3" name="Rectangle 2"/>
          <p:cNvSpPr/>
          <p:nvPr/>
        </p:nvSpPr>
        <p:spPr>
          <a:xfrm>
            <a:off x="152400" y="1295400"/>
            <a:ext cx="8837612" cy="452431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tai.</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ngăn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to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mịn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u="sng" dirty="0">
                <a:latin typeface="Times New Roman" panose="02020603050405020304" pitchFamily="18" charset="0"/>
                <a:cs typeface="Times New Roman" panose="02020603050405020304" pitchFamily="18" charset="0"/>
              </a:rPr>
              <a:t>C. </a:t>
            </a:r>
            <a:r>
              <a:rPr lang="en-US" sz="2400" b="1" u="sng" dirty="0" err="1">
                <a:latin typeface="Times New Roman" panose="02020603050405020304" pitchFamily="18" charset="0"/>
                <a:cs typeface="Times New Roman" panose="02020603050405020304" pitchFamily="18" charset="0"/>
              </a:rPr>
              <a:t>Kết</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endParaRPr lang="en-GB"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buFontTx/>
              <a:buChar char="-"/>
            </a:pPr>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2140707"/>
      </p:ext>
    </p:extLst>
  </p:cSld>
  <p:clrMapOvr>
    <a:masterClrMapping/>
  </p:clrMapOvr>
  <p:transition spd="slow" advTm="5266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533400"/>
            <a:ext cx="8837612" cy="954107"/>
          </a:xfrm>
          <a:prstGeom prst="rect">
            <a:avLst/>
          </a:prstGeom>
          <a:noFill/>
        </p:spPr>
        <p:txBody>
          <a:bodyPr wrap="square" rtlCol="0">
            <a:spAutoFit/>
          </a:bodyPr>
          <a:lstStyle/>
          <a:p>
            <a:pPr algn="just"/>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e) </a:t>
            </a:r>
            <a:r>
              <a:rPr lang="en-US" altLang="en-US" sz="2800" b="1" dirty="0" err="1">
                <a:solidFill>
                  <a:srgbClr val="005EA4"/>
                </a:solidFill>
                <a:latin typeface="Times New Roman" pitchFamily="18" charset="0"/>
                <a:cs typeface="Times New Roman" pitchFamily="18" charset="0"/>
              </a:rPr>
              <a:t>Đồ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trong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viện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bảo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tàng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hoặc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nhà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truyền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thống</a:t>
            </a:r>
            <a:r>
              <a:rPr lang="en-US" altLang="en-US" sz="2800" b="1" dirty="0" smtClean="0">
                <a:solidFill>
                  <a:srgbClr val="005EA4"/>
                </a:solidFill>
                <a:latin typeface="Times New Roman" pitchFamily="18" charset="0"/>
                <a:cs typeface="Times New Roman" pitchFamily="18" charset="0"/>
              </a:rPr>
              <a:t>.</a:t>
            </a:r>
            <a:endParaRPr lang="en-US" altLang="en-US" sz="2800" b="1" dirty="0">
              <a:solidFill>
                <a:srgbClr val="005EA4"/>
              </a:solidFill>
              <a:latin typeface="Times New Roman" pitchFamily="18" charset="0"/>
              <a:cs typeface="Times New Roman" pitchFamily="18" charset="0"/>
            </a:endParaRPr>
          </a:p>
        </p:txBody>
      </p:sp>
      <p:sp>
        <p:nvSpPr>
          <p:cNvPr id="2" name="Rectangle 1"/>
          <p:cNvSpPr/>
          <p:nvPr/>
        </p:nvSpPr>
        <p:spPr>
          <a:xfrm>
            <a:off x="152400" y="1600200"/>
            <a:ext cx="8837612" cy="4893647"/>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Sơn</a:t>
            </a:r>
            <a:endParaRPr lang="en-GB" sz="2400" dirty="0">
              <a:latin typeface="Times New Roman" panose="02020603050405020304" pitchFamily="18" charset="0"/>
              <a:cs typeface="Times New Roman" panose="02020603050405020304" pitchFamily="18" charset="0"/>
            </a:endParaRPr>
          </a:p>
          <a:p>
            <a:pPr algn="just"/>
            <a:r>
              <a:rPr lang="en-US" sz="2400" b="1" u="sng" dirty="0">
                <a:latin typeface="Times New Roman" panose="02020603050405020304" pitchFamily="18" charset="0"/>
                <a:cs typeface="Times New Roman" panose="02020603050405020304" pitchFamily="18" charset="0"/>
              </a:rPr>
              <a:t>A. </a:t>
            </a:r>
            <a:r>
              <a:rPr lang="en-US" sz="2400" b="1" u="sng" dirty="0" err="1">
                <a:latin typeface="Times New Roman" panose="02020603050405020304" pitchFamily="18" charset="0"/>
                <a:cs typeface="Times New Roman" panose="02020603050405020304" pitchFamily="18" charset="0"/>
              </a:rPr>
              <a:t>Mở</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a:t>
            </a:r>
            <a:endParaRPr lang="en-GB" sz="2400" u="sng"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r>
              <a:rPr lang="en-US" sz="2400" dirty="0" smtClean="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u="sng" dirty="0">
                <a:latin typeface="Times New Roman" panose="02020603050405020304" pitchFamily="18" charset="0"/>
                <a:cs typeface="Times New Roman" panose="02020603050405020304" pitchFamily="18" charset="0"/>
              </a:rPr>
              <a:t>B. </a:t>
            </a:r>
            <a:r>
              <a:rPr lang="en-US" sz="2400" b="1" u="sng" dirty="0" err="1">
                <a:latin typeface="Times New Roman" panose="02020603050405020304" pitchFamily="18" charset="0"/>
                <a:cs typeface="Times New Roman" panose="02020603050405020304" pitchFamily="18" charset="0"/>
              </a:rPr>
              <a:t>Thân</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u="sng" dirty="0">
                <a:latin typeface="Times New Roman" panose="02020603050405020304" pitchFamily="18" charset="0"/>
                <a:cs typeface="Times New Roman" panose="02020603050405020304" pitchFamily="18" charset="0"/>
              </a:rPr>
              <a:t>:</a:t>
            </a:r>
            <a:endParaRPr lang="en-GB" sz="2400" u="sng"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a.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quát</a:t>
            </a:r>
            <a:r>
              <a:rPr lang="en-US" sz="2400" b="1" i="1" dirty="0">
                <a:latin typeface="Times New Roman" panose="02020603050405020304" pitchFamily="18" charset="0"/>
                <a:cs typeface="Times New Roman" panose="02020603050405020304" pitchFamily="18" charset="0"/>
              </a:rPr>
              <a:t>:</a:t>
            </a:r>
            <a:endParaRPr lang="en-GB" sz="2400" b="1" i="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xăng-ti-mét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phễu</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b. </a:t>
            </a:r>
            <a:r>
              <a:rPr lang="en-US" sz="2400" b="1" i="1" dirty="0" err="1">
                <a:latin typeface="Times New Roman" panose="02020603050405020304" pitchFamily="18" charset="0"/>
                <a:cs typeface="Times New Roman" panose="02020603050405020304" pitchFamily="18" charset="0"/>
              </a:rPr>
              <a:t>Tả</a:t>
            </a:r>
            <a:r>
              <a:rPr lang="en-US" sz="2400" b="1" i="1" dirty="0">
                <a:latin typeface="Times New Roman" panose="02020603050405020304" pitchFamily="18" charset="0"/>
                <a:cs typeface="Times New Roman" panose="02020603050405020304" pitchFamily="18" charset="0"/>
              </a:rPr>
              <a:t> chi </a:t>
            </a:r>
            <a:r>
              <a:rPr lang="en-US" sz="2400" b="1" i="1" dirty="0" err="1">
                <a:latin typeface="Times New Roman" panose="02020603050405020304" pitchFamily="18" charset="0"/>
                <a:cs typeface="Times New Roman" panose="02020603050405020304" pitchFamily="18" charset="0"/>
              </a:rPr>
              <a:t>tiết</a:t>
            </a:r>
            <a:r>
              <a:rPr lang="en-US" sz="2400" b="1" i="1" dirty="0">
                <a:latin typeface="Times New Roman" panose="02020603050405020304" pitchFamily="18" charset="0"/>
                <a:cs typeface="Times New Roman" panose="02020603050405020304" pitchFamily="18" charset="0"/>
              </a:rPr>
              <a:t>:</a:t>
            </a:r>
            <a:endParaRPr lang="en-GB" sz="2400" b="1" i="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xăng-ti-mét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5702470"/>
      </p:ext>
    </p:extLst>
  </p:cSld>
  <p:clrMapOvr>
    <a:masterClrMapping/>
  </p:clrMapOvr>
  <p:transition spd="slow" advTm="5253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457200"/>
            <a:ext cx="8837612" cy="954107"/>
          </a:xfrm>
          <a:prstGeom prst="rect">
            <a:avLst/>
          </a:prstGeom>
          <a:noFill/>
        </p:spPr>
        <p:txBody>
          <a:bodyPr wrap="square" rtlCol="0">
            <a:spAutoFit/>
          </a:bodyPr>
          <a:lstStyle/>
          <a:p>
            <a:pPr algn="just"/>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e) </a:t>
            </a:r>
            <a:r>
              <a:rPr lang="en-US" altLang="en-US" sz="2800" b="1" dirty="0" err="1">
                <a:solidFill>
                  <a:srgbClr val="005EA4"/>
                </a:solidFill>
                <a:latin typeface="Times New Roman" pitchFamily="18" charset="0"/>
                <a:cs typeface="Times New Roman" pitchFamily="18" charset="0"/>
              </a:rPr>
              <a:t>Đồ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trong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viện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bảo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tàng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hoặc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nhà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truyền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thống</a:t>
            </a:r>
            <a:r>
              <a:rPr lang="en-US" altLang="en-US" sz="2800" b="1" dirty="0" smtClean="0">
                <a:solidFill>
                  <a:srgbClr val="005EA4"/>
                </a:solidFill>
                <a:latin typeface="Times New Roman" pitchFamily="18" charset="0"/>
                <a:cs typeface="Times New Roman" pitchFamily="18" charset="0"/>
              </a:rPr>
              <a:t>.</a:t>
            </a:r>
            <a:endParaRPr lang="en-US" altLang="en-US" sz="2800" b="1" dirty="0">
              <a:solidFill>
                <a:srgbClr val="005EA4"/>
              </a:solidFill>
              <a:latin typeface="Times New Roman" pitchFamily="18" charset="0"/>
              <a:cs typeface="Times New Roman" pitchFamily="18" charset="0"/>
            </a:endParaRPr>
          </a:p>
        </p:txBody>
      </p:sp>
      <p:sp>
        <p:nvSpPr>
          <p:cNvPr id="2" name="Rectangle 1"/>
          <p:cNvSpPr/>
          <p:nvPr/>
        </p:nvSpPr>
        <p:spPr>
          <a:xfrm>
            <a:off x="152400" y="1600200"/>
            <a:ext cx="8837612" cy="5262979"/>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tám</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smtClean="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xăng-ti-mét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phễu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tang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9100788"/>
      </p:ext>
    </p:extLst>
  </p:cSld>
  <p:clrMapOvr>
    <a:masterClrMapping/>
  </p:clrMapOvr>
  <p:transition spd="slow" advTm="6352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609600"/>
            <a:ext cx="8837612" cy="954107"/>
          </a:xfrm>
          <a:prstGeom prst="rect">
            <a:avLst/>
          </a:prstGeom>
          <a:noFill/>
        </p:spPr>
        <p:txBody>
          <a:bodyPr wrap="square" rtlCol="0">
            <a:spAutoFit/>
          </a:bodyPr>
          <a:lstStyle/>
          <a:p>
            <a:pPr algn="just"/>
            <a:r>
              <a:rPr lang="en-GB" sz="2800" b="1" u="sng" dirty="0" err="1">
                <a:solidFill>
                  <a:srgbClr val="005EA4"/>
                </a:solidFill>
                <a:latin typeface="Times New Roman" panose="02020603050405020304" pitchFamily="18" charset="0"/>
                <a:cs typeface="Times New Roman" panose="02020603050405020304" pitchFamily="18" charset="0"/>
              </a:rPr>
              <a:t>D</a:t>
            </a:r>
            <a:r>
              <a:rPr lang="en-GB" sz="2800" b="1" u="sng" dirty="0" err="1" smtClean="0">
                <a:solidFill>
                  <a:srgbClr val="005EA4"/>
                </a:solidFill>
                <a:latin typeface="Times New Roman" panose="02020603050405020304" pitchFamily="18" charset="0"/>
                <a:cs typeface="Times New Roman" panose="02020603050405020304" pitchFamily="18" charset="0"/>
              </a:rPr>
              <a:t>àn</a:t>
            </a:r>
            <a:r>
              <a:rPr lang="en-GB" sz="2800" b="1" u="sng" dirty="0" smtClean="0">
                <a:solidFill>
                  <a:srgbClr val="005EA4"/>
                </a:solidFill>
                <a:latin typeface="Times New Roman" panose="02020603050405020304" pitchFamily="18" charset="0"/>
                <a:cs typeface="Times New Roman" panose="02020603050405020304" pitchFamily="18" charset="0"/>
              </a:rPr>
              <a:t> ý chi </a:t>
            </a:r>
            <a:r>
              <a:rPr lang="en-GB" sz="2800" b="1" u="sng" dirty="0" err="1" smtClean="0">
                <a:solidFill>
                  <a:srgbClr val="005EA4"/>
                </a:solidFill>
                <a:latin typeface="Times New Roman" panose="02020603050405020304" pitchFamily="18" charset="0"/>
                <a:cs typeface="Times New Roman" panose="02020603050405020304" pitchFamily="18" charset="0"/>
              </a:rPr>
              <a:t>tiết</a:t>
            </a:r>
            <a:r>
              <a:rPr lang="en-GB" sz="2800" b="1" u="sng" dirty="0" smtClean="0">
                <a:solidFill>
                  <a:srgbClr val="005EA4"/>
                </a:solidFill>
                <a:latin typeface="Times New Roman" panose="02020603050405020304" pitchFamily="18" charset="0"/>
                <a:cs typeface="Times New Roman" panose="02020603050405020304" pitchFamily="18" charset="0"/>
              </a:rPr>
              <a:t>: e) </a:t>
            </a:r>
            <a:r>
              <a:rPr lang="en-US" altLang="en-US" sz="2800" b="1" dirty="0" err="1">
                <a:solidFill>
                  <a:srgbClr val="005EA4"/>
                </a:solidFill>
                <a:latin typeface="Times New Roman" pitchFamily="18" charset="0"/>
                <a:cs typeface="Times New Roman" pitchFamily="18" charset="0"/>
              </a:rPr>
              <a:t>Đồ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trong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viện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bảo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tàng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hoặc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nhà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truyền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thống</a:t>
            </a:r>
            <a:r>
              <a:rPr lang="en-US" altLang="en-US" sz="2800" b="1" dirty="0" smtClean="0">
                <a:solidFill>
                  <a:srgbClr val="005EA4"/>
                </a:solidFill>
                <a:latin typeface="Times New Roman" pitchFamily="18" charset="0"/>
                <a:cs typeface="Times New Roman" pitchFamily="18" charset="0"/>
              </a:rPr>
              <a:t>.</a:t>
            </a:r>
            <a:endParaRPr lang="en-US" altLang="en-US" sz="2800" b="1" dirty="0">
              <a:solidFill>
                <a:srgbClr val="005EA4"/>
              </a:solidFill>
              <a:latin typeface="Times New Roman" pitchFamily="18" charset="0"/>
              <a:cs typeface="Times New Roman" pitchFamily="18" charset="0"/>
            </a:endParaRPr>
          </a:p>
        </p:txBody>
      </p:sp>
      <p:sp>
        <p:nvSpPr>
          <p:cNvPr id="2" name="Rectangle 1"/>
          <p:cNvSpPr/>
          <p:nvPr/>
        </p:nvSpPr>
        <p:spPr>
          <a:xfrm>
            <a:off x="152400" y="1981200"/>
            <a:ext cx="8837612" cy="2677656"/>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Ý </a:t>
            </a:r>
            <a:r>
              <a:rPr lang="en-US" sz="2400" i="1" dirty="0" err="1">
                <a:latin typeface="Times New Roman" panose="02020603050405020304" pitchFamily="18" charset="0"/>
                <a:cs typeface="Times New Roman" panose="02020603050405020304" pitchFamily="18" charset="0"/>
              </a:rPr>
              <a:t>nghĩa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c.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b="1" u="sng" dirty="0">
                <a:latin typeface="Times New Roman" panose="02020603050405020304" pitchFamily="18" charset="0"/>
                <a:cs typeface="Times New Roman" panose="02020603050405020304" pitchFamily="18" charset="0"/>
              </a:rPr>
              <a:t>C. </a:t>
            </a:r>
            <a:r>
              <a:rPr lang="en-US" sz="2400" b="1" u="sng" dirty="0" err="1">
                <a:latin typeface="Times New Roman" panose="02020603050405020304" pitchFamily="18" charset="0"/>
                <a:cs typeface="Times New Roman" panose="02020603050405020304" pitchFamily="18" charset="0"/>
              </a:rPr>
              <a:t>Kết</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919775"/>
      </p:ext>
    </p:extLst>
  </p:cSld>
  <p:clrMapOvr>
    <a:masterClrMapping/>
  </p:clrMapOvr>
  <p:transition spd="slow" advTm="4298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9B27BDE0-6EF6-405D-BA94-5E1DAE224136}"/>
              </a:ext>
            </a:extLst>
          </p:cNvPr>
          <p:cNvSpPr txBox="1">
            <a:spLocks noChangeArrowheads="1"/>
          </p:cNvSpPr>
          <p:nvPr/>
        </p:nvSpPr>
        <p:spPr bwMode="auto">
          <a:xfrm>
            <a:off x="-12510" y="863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r>
              <a:rPr lang="en-US" altLang="en-US" sz="2800" b="1" dirty="0" smtClean="0">
                <a:solidFill>
                  <a:srgbClr val="005EA4"/>
                </a:solidFill>
                <a:latin typeface="Times New Roman" pitchFamily="18" charset="0"/>
                <a:cs typeface="Times New Roman" pitchFamily="18" charset="0"/>
              </a:rPr>
              <a:t>a) </a:t>
            </a:r>
            <a:r>
              <a:rPr lang="en-US" altLang="en-US" sz="2800" b="1" dirty="0" err="1" smtClean="0">
                <a:solidFill>
                  <a:srgbClr val="005EA4"/>
                </a:solidFill>
                <a:latin typeface="Times New Roman" pitchFamily="18" charset="0"/>
                <a:cs typeface="Times New Roman" pitchFamily="18" charset="0"/>
              </a:rPr>
              <a:t>Quyển</a:t>
            </a:r>
            <a:r>
              <a:rPr lang="en-US" altLang="en-US" sz="2800" b="1" dirty="0" smtClean="0">
                <a:solidFill>
                  <a:srgbClr val="005EA4"/>
                </a:solidFill>
                <a:latin typeface="Times New Roman" pitchFamily="18" charset="0"/>
                <a:cs typeface="Times New Roman" pitchFamily="18" charset="0"/>
              </a:rPr>
              <a:t> </a:t>
            </a:r>
            <a:r>
              <a:rPr lang="en-US" altLang="en-US" sz="2800" b="1" dirty="0" err="1" smtClean="0">
                <a:solidFill>
                  <a:srgbClr val="005EA4"/>
                </a:solidFill>
                <a:latin typeface="Times New Roman" pitchFamily="18" charset="0"/>
                <a:cs typeface="Times New Roman" pitchFamily="18" charset="0"/>
              </a:rPr>
              <a:t>sách</a:t>
            </a:r>
            <a:r>
              <a:rPr lang="en-US" altLang="en-US" sz="2800" b="1" dirty="0" smtClean="0">
                <a:solidFill>
                  <a:srgbClr val="005EA4"/>
                </a:solidFill>
                <a:latin typeface="Times New Roman" pitchFamily="18" charset="0"/>
                <a:cs typeface="Times New Roman" pitchFamily="18" charset="0"/>
              </a:rPr>
              <a:t> </a:t>
            </a:r>
            <a:r>
              <a:rPr lang="en-US" altLang="en-US" sz="2800" b="1" dirty="0" err="1" smtClean="0">
                <a:solidFill>
                  <a:srgbClr val="005EA4"/>
                </a:solidFill>
                <a:latin typeface="Times New Roman" pitchFamily="18" charset="0"/>
                <a:cs typeface="Times New Roman" pitchFamily="18" charset="0"/>
              </a:rPr>
              <a:t>Tiếng</a:t>
            </a:r>
            <a:r>
              <a:rPr lang="en-US" altLang="en-US" sz="2800" b="1" dirty="0" smtClean="0">
                <a:solidFill>
                  <a:srgbClr val="005EA4"/>
                </a:solidFill>
                <a:latin typeface="Times New Roman" pitchFamily="18" charset="0"/>
                <a:cs typeface="Times New Roman" pitchFamily="18" charset="0"/>
              </a:rPr>
              <a:t> </a:t>
            </a:r>
            <a:r>
              <a:rPr lang="en-US" altLang="en-US" sz="2800" b="1" dirty="0" err="1" smtClean="0">
                <a:solidFill>
                  <a:srgbClr val="005EA4"/>
                </a:solidFill>
                <a:latin typeface="Times New Roman" pitchFamily="18" charset="0"/>
                <a:cs typeface="Times New Roman" pitchFamily="18" charset="0"/>
              </a:rPr>
              <a:t>Việt</a:t>
            </a:r>
            <a:r>
              <a:rPr lang="en-US" altLang="en-US" sz="2800" b="1" dirty="0" smtClean="0">
                <a:solidFill>
                  <a:srgbClr val="005EA4"/>
                </a:solidFill>
                <a:latin typeface="Times New Roman" pitchFamily="18" charset="0"/>
                <a:cs typeface="Times New Roman" pitchFamily="18" charset="0"/>
              </a:rPr>
              <a:t> </a:t>
            </a:r>
            <a:r>
              <a:rPr lang="en-US" altLang="en-US" sz="2800" b="1" dirty="0" err="1" smtClean="0">
                <a:solidFill>
                  <a:srgbClr val="005EA4"/>
                </a:solidFill>
                <a:latin typeface="Times New Roman" pitchFamily="18" charset="0"/>
                <a:cs typeface="Times New Roman" pitchFamily="18" charset="0"/>
              </a:rPr>
              <a:t>lớp</a:t>
            </a:r>
            <a:r>
              <a:rPr lang="en-US" altLang="en-US" sz="2800" b="1" dirty="0" smtClean="0">
                <a:solidFill>
                  <a:srgbClr val="005EA4"/>
                </a:solidFill>
                <a:latin typeface="Times New Roman" pitchFamily="18" charset="0"/>
                <a:cs typeface="Times New Roman" pitchFamily="18" charset="0"/>
              </a:rPr>
              <a:t> 5 –</a:t>
            </a:r>
            <a:r>
              <a:rPr lang="en-US" altLang="en-US" sz="2800" b="1" dirty="0" err="1" smtClean="0">
                <a:solidFill>
                  <a:srgbClr val="005EA4"/>
                </a:solidFill>
                <a:latin typeface="Times New Roman" pitchFamily="18" charset="0"/>
                <a:cs typeface="Times New Roman" pitchFamily="18" charset="0"/>
              </a:rPr>
              <a:t>Tập</a:t>
            </a:r>
            <a:r>
              <a:rPr lang="en-US" altLang="en-US" sz="2800" b="1" dirty="0" smtClean="0">
                <a:solidFill>
                  <a:srgbClr val="005EA4"/>
                </a:solidFill>
                <a:latin typeface="Times New Roman" pitchFamily="18" charset="0"/>
                <a:cs typeface="Times New Roman" pitchFamily="18" charset="0"/>
              </a:rPr>
              <a:t> </a:t>
            </a:r>
            <a:r>
              <a:rPr lang="en-US" altLang="en-US" sz="2800" b="1" dirty="0" err="1" smtClean="0">
                <a:solidFill>
                  <a:srgbClr val="005EA4"/>
                </a:solidFill>
                <a:latin typeface="Times New Roman" pitchFamily="18" charset="0"/>
                <a:cs typeface="Times New Roman" pitchFamily="18" charset="0"/>
              </a:rPr>
              <a:t>hai</a:t>
            </a:r>
            <a:endParaRPr lang="en-US" altLang="en-US" sz="2800" b="1" dirty="0">
              <a:solidFill>
                <a:srgbClr val="005EA4"/>
              </a:solidFill>
              <a:latin typeface="Times New Roman" pitchFamily="18" charset="0"/>
              <a:cs typeface="Times New Roman" pitchFamily="18" charset="0"/>
            </a:endParaRPr>
          </a:p>
        </p:txBody>
      </p:sp>
      <p:pic>
        <p:nvPicPr>
          <p:cNvPr id="13317" name="Picture 7" descr="Chu de Nho nguon">
            <a:extLst>
              <a:ext uri="{FF2B5EF4-FFF2-40B4-BE49-F238E27FC236}">
                <a16:creationId xmlns:a16="http://schemas.microsoft.com/office/drawing/2014/main" id="{ADECBB17-2BE0-4884-A8F1-E92E7BFC1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394921"/>
            <a:ext cx="2514600" cy="360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A247816-B27C-491F-B2CC-7151F2CFF0DA}"/>
              </a:ext>
            </a:extLst>
          </p:cNvPr>
          <p:cNvPicPr>
            <a:picLocks noChangeAspect="1"/>
          </p:cNvPicPr>
          <p:nvPr/>
        </p:nvPicPr>
        <p:blipFill rotWithShape="1">
          <a:blip r:embed="rId5"/>
          <a:srcRect l="48333" t="9980" r="21667" b="12946"/>
          <a:stretch/>
        </p:blipFill>
        <p:spPr>
          <a:xfrm>
            <a:off x="3758820" y="1327245"/>
            <a:ext cx="2536209" cy="3739612"/>
          </a:xfrm>
          <a:prstGeom prst="rect">
            <a:avLst/>
          </a:prstGeom>
        </p:spPr>
      </p:pic>
      <p:pic>
        <p:nvPicPr>
          <p:cNvPr id="4" name="Picture 3">
            <a:extLst>
              <a:ext uri="{FF2B5EF4-FFF2-40B4-BE49-F238E27FC236}">
                <a16:creationId xmlns:a16="http://schemas.microsoft.com/office/drawing/2014/main" id="{36F80A64-7ED2-4D13-82CA-067EE5E53E4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0000" r="8399"/>
          <a:stretch/>
        </p:blipFill>
        <p:spPr>
          <a:xfrm>
            <a:off x="54590" y="1371600"/>
            <a:ext cx="3733800" cy="48797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8210220"/>
      </p:ext>
    </p:extLst>
  </p:cSld>
  <p:clrMapOvr>
    <a:masterClrMapping/>
  </p:clrMapOvr>
  <p:transition spd="slow" advTm="3209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 y="1295400"/>
            <a:ext cx="8915400" cy="5262979"/>
          </a:xfrm>
          <a:prstGeom prst="rect">
            <a:avLst/>
          </a:prstGeom>
        </p:spPr>
        <p:txBody>
          <a:bodyPr wrap="square">
            <a:spAutoFit/>
          </a:bodyPr>
          <a:lstStyle/>
          <a:p>
            <a:pPr algn="just"/>
            <a:r>
              <a:rPr lang="en-GB"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Trong </a:t>
            </a:r>
            <a:r>
              <a:rPr lang="vi-VN" sz="2400" dirty="0">
                <a:latin typeface="Times New Roman" panose="02020603050405020304" pitchFamily="18" charset="0"/>
                <a:cs typeface="Times New Roman" panose="02020603050405020304" pitchFamily="18" charset="0"/>
              </a:rPr>
              <a:t>căn phòng của em có rất nhiều đồ đạc có những công dụng khác nhau: chiếc đèn học giúp em học bài mỗi tối để em không bị cận, giá sách giúp em giữ những cuốn sách của mình để không bao giờ bị mất hay lộn xộn… Trong số tất cả, em thích nhất là chiếc đồng hồ báo thức đã đi theo em từ ngày em học lớp Một.</a:t>
            </a:r>
          </a:p>
          <a:p>
            <a:pPr algn="just"/>
            <a:r>
              <a:rPr lang="en-GB"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Chiếc </a:t>
            </a:r>
            <a:r>
              <a:rPr lang="vi-VN" sz="2400" dirty="0">
                <a:latin typeface="Times New Roman" panose="02020603050405020304" pitchFamily="18" charset="0"/>
                <a:cs typeface="Times New Roman" panose="02020603050405020304" pitchFamily="18" charset="0"/>
              </a:rPr>
              <a:t>đồng hồ ấy là món quà mẹ đã mua tặng cho em nhân ngày em vào lớp </a:t>
            </a:r>
            <a:r>
              <a:rPr lang="vi-VN" sz="2400" dirty="0" smtClean="0">
                <a:latin typeface="Times New Roman" panose="02020603050405020304" pitchFamily="18" charset="0"/>
                <a:cs typeface="Times New Roman" panose="02020603050405020304" pitchFamily="18" charset="0"/>
              </a:rPr>
              <a:t>Một. </a:t>
            </a:r>
            <a:r>
              <a:rPr lang="vi-VN" sz="2400" dirty="0">
                <a:latin typeface="Times New Roman" panose="02020603050405020304" pitchFamily="18" charset="0"/>
                <a:cs typeface="Times New Roman" panose="02020603050405020304" pitchFamily="18" charset="0"/>
              </a:rPr>
              <a:t>Chiếc đồng hồ được làm bằng nhựa nên rất nhẹ và dễ cầm lên nhưng em luôn rất cẩn thận và nâng niu nó, chẳng mấy khi cầm nó lên mà đùa nghịch cả bởi em vẫn luôn nhớ mẹ nói rằng đồng hồ làm từ nhựa nên cũng dễ vỡ lắm, chỉ cần rơi xuống đất thôi là nó sẽ hỏng hóc </a:t>
            </a:r>
            <a:r>
              <a:rPr lang="vi-VN" sz="2400" dirty="0" smtClean="0">
                <a:latin typeface="Times New Roman" panose="02020603050405020304" pitchFamily="18" charset="0"/>
                <a:cs typeface="Times New Roman" panose="02020603050405020304" pitchFamily="18" charset="0"/>
              </a:rPr>
              <a:t>ngay.</a:t>
            </a:r>
            <a:r>
              <a:rPr lang="en-GB"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Chiếc </a:t>
            </a:r>
            <a:r>
              <a:rPr lang="vi-VN" sz="2400" dirty="0">
                <a:latin typeface="Times New Roman" panose="02020603050405020304" pitchFamily="18" charset="0"/>
                <a:cs typeface="Times New Roman" panose="02020603050405020304" pitchFamily="18" charset="0"/>
              </a:rPr>
              <a:t>đồng hồ có màu chủ đạo là màu xanh nước biển pha màu xanh da trời khiến em có cảm giác mỗi lần nhìn vào đều rất thoải mái và yên bình bởi màu xanh ấy là màu tượng trưng cho </a:t>
            </a:r>
            <a:r>
              <a:rPr lang="vi-VN" sz="2400" dirty="0" smtClean="0">
                <a:latin typeface="Times New Roman" panose="02020603050405020304" pitchFamily="18" charset="0"/>
                <a:cs typeface="Times New Roman" panose="02020603050405020304" pitchFamily="18" charset="0"/>
              </a:rPr>
              <a:t>hòa</a:t>
            </a:r>
            <a:r>
              <a:rPr lang="en-GB" sz="2400" dirty="0" smtClean="0">
                <a:latin typeface="Times New Roman" panose="02020603050405020304" pitchFamily="18" charset="0"/>
                <a:cs typeface="Times New Roman" panose="02020603050405020304" pitchFamily="18" charset="0"/>
              </a:rPr>
              <a:t>           </a:t>
            </a:r>
          </a:p>
          <a:p>
            <a:pPr algn="just"/>
            <a:endParaRPr lang="vi-VN"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333033" y="683553"/>
            <a:ext cx="3886000" cy="523220"/>
          </a:xfrm>
          <a:prstGeom prst="rect">
            <a:avLst/>
          </a:prstGeom>
        </p:spPr>
        <p:txBody>
          <a:bodyPr wrap="none">
            <a:spAutoFit/>
          </a:bodyPr>
          <a:lstStyle/>
          <a:p>
            <a:pPr eaLnBrk="1" hangingPunct="1"/>
            <a:r>
              <a:rPr lang="en-GB" sz="2800" b="1" dirty="0">
                <a:solidFill>
                  <a:srgbClr val="005EA4"/>
                </a:solidFill>
                <a:latin typeface="Times New Roman" panose="02020603050405020304" pitchFamily="18" charset="0"/>
                <a:cs typeface="Times New Roman" panose="02020603050405020304" pitchFamily="18" charset="0"/>
              </a:rPr>
              <a:t>b) </a:t>
            </a:r>
            <a:r>
              <a:rPr lang="en-US" altLang="en-US" sz="2800" b="1" dirty="0" err="1">
                <a:solidFill>
                  <a:srgbClr val="005EA4"/>
                </a:solidFill>
                <a:latin typeface="Times New Roman" pitchFamily="18" charset="0"/>
                <a:cs typeface="Times New Roman" pitchFamily="18" charset="0"/>
              </a:rPr>
              <a:t>Cái</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đồng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báo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thức</a:t>
            </a:r>
            <a:endParaRPr lang="en-US" altLang="en-US" sz="2800" b="1" dirty="0">
              <a:solidFill>
                <a:srgbClr val="005EA4"/>
              </a:solidFill>
              <a:latin typeface="Times New Roman" pitchFamily="18" charset="0"/>
              <a:cs typeface="Times New Roman" pitchFamily="18"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4705762"/>
      </p:ext>
    </p:extLst>
  </p:cSld>
  <p:clrMapOvr>
    <a:masterClrMapping/>
  </p:clrMapOvr>
  <p:transition spd="slow" advTm="7749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 y="1219200"/>
            <a:ext cx="8915400" cy="489364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bình mà. Đồng </a:t>
            </a:r>
            <a:r>
              <a:rPr lang="vi-VN" sz="2400" dirty="0" smtClean="0">
                <a:latin typeface="Times New Roman" panose="02020603050405020304" pitchFamily="18" charset="0"/>
                <a:cs typeface="Times New Roman" panose="02020603050405020304" pitchFamily="18" charset="0"/>
              </a:rPr>
              <a:t>hồ</a:t>
            </a:r>
            <a:r>
              <a:rPr lang="en-GB"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có </a:t>
            </a:r>
            <a:r>
              <a:rPr lang="vi-VN" sz="2400" dirty="0">
                <a:latin typeface="Times New Roman" panose="02020603050405020304" pitchFamily="18" charset="0"/>
                <a:cs typeface="Times New Roman" panose="02020603050405020304" pitchFamily="18" charset="0"/>
              </a:rPr>
              <a:t>mặt hình tròn màu trắng rất sáng sủa và được trang trí đơn giản nhưng chính vì thế lại vô cùng dễ nhìn, dễ quan sát. Những con số trên mặt đồng hồ không phải là những chữ số La Mã như chiếc ở dưới phòng khách nhà em mà là những chữ số quen thuộc em vẫn thấy hằng ngày, rất dễ nhìn và nhận biết giờ giấc. Những con số ấy có màu đen </a:t>
            </a:r>
            <a:r>
              <a:rPr lang="vi-VN" sz="2400" dirty="0" smtClean="0">
                <a:latin typeface="Times New Roman" panose="02020603050405020304" pitchFamily="18" charset="0"/>
                <a:cs typeface="Times New Roman" panose="02020603050405020304" pitchFamily="18" charset="0"/>
              </a:rPr>
              <a:t>đậm</a:t>
            </a:r>
            <a:r>
              <a:rPr lang="en-GB"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Ở </a:t>
            </a:r>
            <a:r>
              <a:rPr lang="vi-VN" sz="2400" dirty="0">
                <a:latin typeface="Times New Roman" panose="02020603050405020304" pitchFamily="18" charset="0"/>
                <a:cs typeface="Times New Roman" panose="02020603050405020304" pitchFamily="18" charset="0"/>
              </a:rPr>
              <a:t>phía sau chiếc đồng hồ có một cái giá đỡ bằng kim loại sáng bóng để chống cho chiếc đồng hồ giữ được thăng bằng, không bị ngã ngửa về sau. Ở gần dưới là phần đựng pin. Chỉ cần tháo nắp ra là em có thể tháo và lắp pin một cách dễ dàng. Chiếc đồng hồ này chạy bằng pin, mỗi khi hết pin là em lại thay pin cho nó, kim giây, kim giờ, kim </a:t>
            </a:r>
            <a:r>
              <a:rPr lang="vi-VN" sz="2400" dirty="0" smtClean="0">
                <a:latin typeface="Times New Roman" panose="02020603050405020304" pitchFamily="18" charset="0"/>
                <a:cs typeface="Times New Roman" panose="02020603050405020304" pitchFamily="18" charset="0"/>
              </a:rPr>
              <a:t>phút</a:t>
            </a:r>
            <a:r>
              <a:rPr lang="en-GB"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lại làm việc chăm chỉ như ngày nào.</a:t>
            </a:r>
          </a:p>
          <a:p>
            <a:pPr algn="just"/>
            <a:r>
              <a:rPr lang="vi-VN" sz="2400" dirty="0" smtClean="0">
                <a:latin typeface="Times New Roman" panose="02020603050405020304" pitchFamily="18" charset="0"/>
                <a:cs typeface="Times New Roman" panose="02020603050405020304" pitchFamily="18" charset="0"/>
              </a:rPr>
              <a:t>Kim </a:t>
            </a:r>
            <a:r>
              <a:rPr lang="vi-VN" sz="2400" dirty="0">
                <a:latin typeface="Times New Roman" panose="02020603050405020304" pitchFamily="18" charset="0"/>
                <a:cs typeface="Times New Roman" panose="02020603050405020304" pitchFamily="18" charset="0"/>
              </a:rPr>
              <a:t>giờ, kim phút, kim giây được em ví thành những người thân </a:t>
            </a:r>
            <a:r>
              <a:rPr lang="vi-VN" sz="2400" dirty="0" smtClean="0">
                <a:latin typeface="Times New Roman" panose="02020603050405020304" pitchFamily="18" charset="0"/>
                <a:cs typeface="Times New Roman" panose="02020603050405020304" pitchFamily="18" charset="0"/>
              </a:rPr>
              <a:t>trong</a:t>
            </a:r>
            <a:r>
              <a:rPr lang="en-GB"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gia </a:t>
            </a:r>
            <a:r>
              <a:rPr lang="vi-VN" sz="2400" dirty="0">
                <a:latin typeface="Times New Roman" panose="02020603050405020304" pitchFamily="18" charset="0"/>
                <a:cs typeface="Times New Roman" panose="02020603050405020304" pitchFamily="18" charset="0"/>
              </a:rPr>
              <a:t>đình đồng hồ và gọi chúng bằng cái tên vô cùng dí dỏm đáng yêu: </a:t>
            </a:r>
          </a:p>
        </p:txBody>
      </p:sp>
      <p:sp>
        <p:nvSpPr>
          <p:cNvPr id="8" name="Rectangle 7"/>
          <p:cNvSpPr/>
          <p:nvPr/>
        </p:nvSpPr>
        <p:spPr>
          <a:xfrm>
            <a:off x="304800" y="533400"/>
            <a:ext cx="3886000" cy="523220"/>
          </a:xfrm>
          <a:prstGeom prst="rect">
            <a:avLst/>
          </a:prstGeom>
        </p:spPr>
        <p:txBody>
          <a:bodyPr wrap="none">
            <a:spAutoFit/>
          </a:bodyPr>
          <a:lstStyle/>
          <a:p>
            <a:pPr eaLnBrk="1" hangingPunct="1"/>
            <a:r>
              <a:rPr lang="en-GB" sz="2800" b="1" dirty="0">
                <a:solidFill>
                  <a:srgbClr val="005EA4"/>
                </a:solidFill>
                <a:latin typeface="Times New Roman" panose="02020603050405020304" pitchFamily="18" charset="0"/>
                <a:cs typeface="Times New Roman" panose="02020603050405020304" pitchFamily="18" charset="0"/>
              </a:rPr>
              <a:t>b) </a:t>
            </a:r>
            <a:r>
              <a:rPr lang="en-US" altLang="en-US" sz="2800" b="1" dirty="0" err="1">
                <a:solidFill>
                  <a:srgbClr val="005EA4"/>
                </a:solidFill>
                <a:latin typeface="Times New Roman" pitchFamily="18" charset="0"/>
                <a:cs typeface="Times New Roman" pitchFamily="18" charset="0"/>
              </a:rPr>
              <a:t>Cái</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đồng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báo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thức</a:t>
            </a:r>
            <a:endParaRPr lang="en-US" altLang="en-US" sz="2800" b="1" dirty="0">
              <a:solidFill>
                <a:srgbClr val="005EA4"/>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2391558"/>
      </p:ext>
    </p:extLst>
  </p:cSld>
  <p:clrMapOvr>
    <a:masterClrMapping/>
  </p:clrMapOvr>
  <p:transition spd="slow" advTm="7188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ết quả hình ảnh cho hình nền powerpoint"/>
          <p:cNvPicPr>
            <a:picLocks noChangeAspect="1" noChangeArrowheads="1"/>
          </p:cNvPicPr>
          <p:nvPr/>
        </p:nvPicPr>
        <p:blipFill rotWithShape="1">
          <a:blip r:embed="rId4">
            <a:extLst>
              <a:ext uri="{28A0092B-C50C-407E-A947-70E740481C1C}">
                <a14:useLocalDpi xmlns:a14="http://schemas.microsoft.com/office/drawing/2010/main" val="0"/>
              </a:ext>
            </a:extLst>
          </a:blip>
          <a:srcRect t="17587" r="15344" b="10996"/>
          <a:stretch/>
        </p:blipFill>
        <p:spPr bwMode="auto">
          <a:xfrm>
            <a:off x="1588"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 y="1219200"/>
            <a:ext cx="8915400" cy="4154984"/>
          </a:xfrm>
          <a:prstGeom prst="rect">
            <a:avLst/>
          </a:prstGeom>
        </p:spPr>
        <p:txBody>
          <a:bodyPr wrap="square">
            <a:spAutoFit/>
          </a:bodyPr>
          <a:lstStyle/>
          <a:p>
            <a:pPr algn="just"/>
            <a:r>
              <a:rPr lang="vi-VN" sz="2400" dirty="0" smtClean="0">
                <a:latin typeface="Times New Roman" panose="02020603050405020304" pitchFamily="18" charset="0"/>
                <a:cs typeface="Times New Roman" panose="02020603050405020304" pitchFamily="18" charset="0"/>
              </a:rPr>
              <a:t>kim </a:t>
            </a:r>
            <a:r>
              <a:rPr lang="vi-VN" sz="2400" dirty="0">
                <a:latin typeface="Times New Roman" panose="02020603050405020304" pitchFamily="18" charset="0"/>
                <a:cs typeface="Times New Roman" panose="02020603050405020304" pitchFamily="18" charset="0"/>
              </a:rPr>
              <a:t>giây chạy nhanh nhất chính là bé út trong nhà, kim phút chạy nhanh hơn là anh, còn kim giờ - kim chạy chậm nhất chính là bác lớn. Mỗi buổi sớm, cứ đúng 6 giờ là đồng hồ lại vang lên tiếng chuông đánh thức, kéo em tỉnh dậy khỏi giấc mơ say nồng. Em thích âm thanh ấy lắm bởi nó to vừa phải và không quá chói tai. Mỗi cuối tuần, em đều nhờ bố kiểm tra chiếc đồng hồ để xem nó có hỏng hóc gì không để còn cứu chữa kịp thời nữa.</a:t>
            </a:r>
          </a:p>
          <a:p>
            <a:pPr algn="just"/>
            <a:r>
              <a:rPr lang="vi-VN" sz="2400" dirty="0">
                <a:latin typeface="Times New Roman" panose="02020603050405020304" pitchFamily="18" charset="0"/>
                <a:cs typeface="Times New Roman" panose="02020603050405020304" pitchFamily="18" charset="0"/>
              </a:rPr>
              <a:t>Chiếc đồng hồ báo thức là người bạn chăm chỉ và nghiêm khắc của em mỗi sớm. Em rất thích chiếc đồng hồ này bởi nó không chỉ giúp em thức giấc đúng giờ mà còn là món quà của mẹ dành tặng cho em nữa. Em sẽ bảo vệ nó cẩn thận để nó không bị hỏng hóc gì.</a:t>
            </a:r>
          </a:p>
        </p:txBody>
      </p:sp>
      <p:sp>
        <p:nvSpPr>
          <p:cNvPr id="8" name="Rectangle 7"/>
          <p:cNvSpPr/>
          <p:nvPr/>
        </p:nvSpPr>
        <p:spPr>
          <a:xfrm>
            <a:off x="304800" y="533400"/>
            <a:ext cx="3886000" cy="523220"/>
          </a:xfrm>
          <a:prstGeom prst="rect">
            <a:avLst/>
          </a:prstGeom>
        </p:spPr>
        <p:txBody>
          <a:bodyPr wrap="none">
            <a:spAutoFit/>
          </a:bodyPr>
          <a:lstStyle/>
          <a:p>
            <a:pPr eaLnBrk="1" hangingPunct="1"/>
            <a:r>
              <a:rPr lang="en-GB" sz="2800" b="1" dirty="0">
                <a:solidFill>
                  <a:srgbClr val="005EA4"/>
                </a:solidFill>
                <a:latin typeface="Times New Roman" panose="02020603050405020304" pitchFamily="18" charset="0"/>
                <a:cs typeface="Times New Roman" panose="02020603050405020304" pitchFamily="18" charset="0"/>
              </a:rPr>
              <a:t>b) </a:t>
            </a:r>
            <a:r>
              <a:rPr lang="en-US" altLang="en-US" sz="2800" b="1" dirty="0" err="1">
                <a:solidFill>
                  <a:srgbClr val="005EA4"/>
                </a:solidFill>
                <a:latin typeface="Times New Roman" pitchFamily="18" charset="0"/>
                <a:cs typeface="Times New Roman" pitchFamily="18" charset="0"/>
              </a:rPr>
              <a:t>Cái</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đồng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hồ</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báo</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thức</a:t>
            </a:r>
            <a:endParaRPr lang="en-US" altLang="en-US" sz="2800" b="1" dirty="0">
              <a:solidFill>
                <a:srgbClr val="005EA4"/>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4781220"/>
      </p:ext>
    </p:extLst>
  </p:cSld>
  <p:clrMapOvr>
    <a:masterClrMapping/>
  </p:clrMapOvr>
  <p:transition spd="slow" advTm="6875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5">
            <a:extLst>
              <a:ext uri="{FF2B5EF4-FFF2-40B4-BE49-F238E27FC236}">
                <a16:creationId xmlns:a16="http://schemas.microsoft.com/office/drawing/2014/main" id="{2E24791D-8740-49F0-ABBB-F8177F5E1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44958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a:extLst>
              <a:ext uri="{FF2B5EF4-FFF2-40B4-BE49-F238E27FC236}">
                <a16:creationId xmlns:a16="http://schemas.microsoft.com/office/drawing/2014/main" id="{491858DC-2DBA-4A5E-81E4-C54241B3A7DF}"/>
              </a:ext>
            </a:extLst>
          </p:cNvPr>
          <p:cNvSpPr txBox="1">
            <a:spLocks noChangeArrowheads="1"/>
          </p:cNvSpPr>
          <p:nvPr/>
        </p:nvSpPr>
        <p:spPr bwMode="auto">
          <a:xfrm>
            <a:off x="2590800" y="0"/>
            <a:ext cx="388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2800" b="1" dirty="0" smtClean="0">
                <a:solidFill>
                  <a:srgbClr val="005EA4"/>
                </a:solidFill>
                <a:latin typeface="Times New Roman" pitchFamily="18" charset="0"/>
                <a:cs typeface="Times New Roman" pitchFamily="18" charset="0"/>
              </a:rPr>
              <a:t>b) </a:t>
            </a:r>
            <a:r>
              <a:rPr lang="en-US" altLang="en-US" sz="2800" b="1" dirty="0" err="1" smtClean="0">
                <a:solidFill>
                  <a:srgbClr val="005EA4"/>
                </a:solidFill>
                <a:latin typeface="Times New Roman" pitchFamily="18" charset="0"/>
                <a:cs typeface="Times New Roman" pitchFamily="18" charset="0"/>
              </a:rPr>
              <a:t>Cái</a:t>
            </a:r>
            <a:r>
              <a:rPr lang="en-US" altLang="en-US" sz="2800" b="1" dirty="0" smtClean="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đ</a:t>
            </a:r>
            <a:r>
              <a:rPr lang="en-US" altLang="en-US" sz="2800" b="1" dirty="0" err="1" smtClean="0">
                <a:solidFill>
                  <a:srgbClr val="005EA4"/>
                </a:solidFill>
                <a:latin typeface="Times New Roman" pitchFamily="18" charset="0"/>
                <a:cs typeface="Times New Roman" pitchFamily="18" charset="0"/>
              </a:rPr>
              <a:t>ồng</a:t>
            </a:r>
            <a:r>
              <a:rPr lang="en-US" altLang="en-US" sz="2800" b="1" dirty="0" smtClean="0">
                <a:solidFill>
                  <a:srgbClr val="005EA4"/>
                </a:solidFill>
                <a:latin typeface="Times New Roman" pitchFamily="18" charset="0"/>
                <a:cs typeface="Times New Roman" pitchFamily="18" charset="0"/>
              </a:rPr>
              <a:t> </a:t>
            </a:r>
            <a:r>
              <a:rPr lang="en-US" altLang="en-US" sz="2800" b="1" dirty="0" err="1" smtClean="0">
                <a:solidFill>
                  <a:srgbClr val="005EA4"/>
                </a:solidFill>
                <a:latin typeface="Times New Roman" pitchFamily="18" charset="0"/>
                <a:cs typeface="Times New Roman" pitchFamily="18" charset="0"/>
              </a:rPr>
              <a:t>hồ</a:t>
            </a:r>
            <a:r>
              <a:rPr lang="en-US" altLang="en-US" sz="2800" b="1" dirty="0" smtClean="0">
                <a:solidFill>
                  <a:srgbClr val="005EA4"/>
                </a:solidFill>
                <a:latin typeface="Times New Roman" pitchFamily="18" charset="0"/>
                <a:cs typeface="Times New Roman" pitchFamily="18" charset="0"/>
              </a:rPr>
              <a:t> </a:t>
            </a:r>
            <a:r>
              <a:rPr lang="en-US" altLang="en-US" sz="2800" b="1" dirty="0" err="1" smtClean="0">
                <a:solidFill>
                  <a:srgbClr val="005EA4"/>
                </a:solidFill>
                <a:latin typeface="Times New Roman" pitchFamily="18" charset="0"/>
                <a:cs typeface="Times New Roman" pitchFamily="18" charset="0"/>
              </a:rPr>
              <a:t>báo</a:t>
            </a:r>
            <a:r>
              <a:rPr lang="en-US" altLang="en-US" sz="2800" b="1" dirty="0" smtClean="0">
                <a:solidFill>
                  <a:srgbClr val="005EA4"/>
                </a:solidFill>
                <a:latin typeface="Times New Roman" pitchFamily="18" charset="0"/>
                <a:cs typeface="Times New Roman" pitchFamily="18" charset="0"/>
              </a:rPr>
              <a:t> </a:t>
            </a:r>
            <a:r>
              <a:rPr lang="en-US" altLang="en-US" sz="2800" b="1" dirty="0" err="1" smtClean="0">
                <a:solidFill>
                  <a:srgbClr val="005EA4"/>
                </a:solidFill>
                <a:latin typeface="Times New Roman" pitchFamily="18" charset="0"/>
                <a:cs typeface="Times New Roman" pitchFamily="18" charset="0"/>
              </a:rPr>
              <a:t>thức</a:t>
            </a:r>
            <a:endParaRPr lang="en-US" altLang="en-US" sz="2800" b="1" dirty="0">
              <a:solidFill>
                <a:srgbClr val="005EA4"/>
              </a:solidFill>
              <a:latin typeface="Times New Roman" pitchFamily="18" charset="0"/>
              <a:cs typeface="Times New Roman" pitchFamily="18" charset="0"/>
            </a:endParaRPr>
          </a:p>
        </p:txBody>
      </p:sp>
      <p:pic>
        <p:nvPicPr>
          <p:cNvPr id="1026" name="Picture 2" descr="C:\Users\CPH\Desktop\dong-ho-bao-thuc-1705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567" y="4191000"/>
            <a:ext cx="46482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PH\Desktop\49034be4973549c3e1cf273670187ce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962400"/>
            <a:ext cx="4457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PH\Desktop\bai-van-ta-chiec-dong-ho-bao-thuc-so-4-2117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762000"/>
            <a:ext cx="3951595" cy="348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494544"/>
      </p:ext>
    </p:extLst>
  </p:cSld>
  <p:clrMapOvr>
    <a:masterClrMapping/>
  </p:clrMapOvr>
  <p:transition spd="slow" advTm="19676">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0" y="0"/>
            <a:ext cx="8915400"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2800" b="1" u="sng" dirty="0" err="1" smtClean="0">
                <a:solidFill>
                  <a:srgbClr val="0000CC"/>
                </a:solidFill>
                <a:latin typeface="Times New Roman" panose="02020603050405020304" pitchFamily="18" charset="0"/>
                <a:cs typeface="Times New Roman" panose="02020603050405020304" pitchFamily="18" charset="0"/>
              </a:rPr>
              <a:t>Bài</a:t>
            </a:r>
            <a:r>
              <a:rPr lang="en-US" altLang="en-US" sz="2800" b="1" u="sng" dirty="0" smtClean="0">
                <a:solidFill>
                  <a:srgbClr val="0000CC"/>
                </a:solidFill>
                <a:latin typeface="Times New Roman" panose="02020603050405020304" pitchFamily="18" charset="0"/>
                <a:cs typeface="Times New Roman" panose="02020603050405020304" pitchFamily="18" charset="0"/>
              </a:rPr>
              <a:t> 1</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dàn</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miêu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các</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sau</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đây</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a) </a:t>
            </a:r>
            <a:r>
              <a:rPr lang="en-US" altLang="en-US" sz="2800" b="1" dirty="0" err="1">
                <a:solidFill>
                  <a:srgbClr val="0000CC"/>
                </a:solidFill>
                <a:latin typeface="Times New Roman" panose="02020603050405020304" pitchFamily="18" charset="0"/>
                <a:cs typeface="Times New Roman" panose="02020603050405020304" pitchFamily="18" charset="0"/>
              </a:rPr>
              <a:t>Quyển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sách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Tiếng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Việt</a:t>
            </a:r>
            <a:r>
              <a:rPr lang="en-US" altLang="en-US" sz="2800" b="1" dirty="0">
                <a:solidFill>
                  <a:srgbClr val="0000CC"/>
                </a:solidFill>
                <a:latin typeface="Times New Roman" panose="02020603050405020304" pitchFamily="18" charset="0"/>
                <a:cs typeface="Times New Roman" panose="02020603050405020304" pitchFamily="18" charset="0"/>
              </a:rPr>
              <a:t> 5, </a:t>
            </a:r>
            <a:r>
              <a:rPr lang="en-US" altLang="en-US" sz="2800" b="1" dirty="0" err="1">
                <a:solidFill>
                  <a:srgbClr val="0000CC"/>
                </a:solidFill>
                <a:latin typeface="Times New Roman" panose="02020603050405020304" pitchFamily="18" charset="0"/>
                <a:cs typeface="Times New Roman" panose="02020603050405020304" pitchFamily="18" charset="0"/>
              </a:rPr>
              <a:t>tập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hai</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b) </a:t>
            </a:r>
            <a:r>
              <a:rPr lang="en-US" altLang="en-US" sz="2800" b="1" dirty="0" err="1">
                <a:solidFill>
                  <a:srgbClr val="0000CC"/>
                </a:solidFill>
                <a:latin typeface="Times New Roman" panose="02020603050405020304" pitchFamily="18" charset="0"/>
                <a:cs typeface="Times New Roman" panose="02020603050405020304" pitchFamily="18" charset="0"/>
              </a:rPr>
              <a:t>Cái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báo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thức</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c) </a:t>
            </a:r>
            <a:r>
              <a:rPr lang="en-US" altLang="en-US" sz="2800" b="1" dirty="0" err="1" smtClean="0">
                <a:solidFill>
                  <a:srgbClr val="0000CC"/>
                </a:solidFill>
                <a:latin typeface="Times New Roman" panose="02020603050405020304" pitchFamily="18" charset="0"/>
                <a:cs typeface="Times New Roman" panose="02020603050405020304" pitchFamily="18" charset="0"/>
              </a:rPr>
              <a:t>Một</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yêu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thích</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d)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món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có</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nghĩa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sâu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sắc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với</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e)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tàng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truyền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đã</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có</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dịp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quan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sát</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1219200" y="54704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72200" y="5334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0" y="1662910"/>
            <a:ext cx="8915400" cy="59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2800" b="1" dirty="0" smtClean="0">
                <a:solidFill>
                  <a:srgbClr val="FF0000"/>
                </a:solidFill>
                <a:latin typeface="Times New Roman" panose="02020603050405020304" pitchFamily="18" charset="0"/>
                <a:cs typeface="Times New Roman" panose="02020603050405020304" pitchFamily="18" charset="0"/>
              </a:rPr>
              <a:t>c) </a:t>
            </a:r>
            <a:r>
              <a:rPr lang="en-US" altLang="en-US" sz="2800" b="1" dirty="0" err="1" smtClean="0">
                <a:solidFill>
                  <a:srgbClr val="FF0000"/>
                </a:solidFill>
                <a:latin typeface="Times New Roman" panose="02020603050405020304" pitchFamily="18" charset="0"/>
                <a:cs typeface="Times New Roman" panose="02020603050405020304" pitchFamily="18" charset="0"/>
              </a:rPr>
              <a:t>Một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đồ</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em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yêu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thích</a:t>
            </a:r>
            <a:r>
              <a:rPr lang="en-US" altLang="en-US" sz="2800" b="1" dirty="0" smtClean="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01686437"/>
      </p:ext>
    </p:extLst>
  </p:cSld>
  <p:clrMapOvr>
    <a:masterClrMapping/>
  </p:clrMapOvr>
  <p:transition spd="slow" advTm="8843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0CF2E420-D445-4EFF-86BD-F6AACCE22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3200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a:extLst>
              <a:ext uri="{FF2B5EF4-FFF2-40B4-BE49-F238E27FC236}">
                <a16:creationId xmlns:a16="http://schemas.microsoft.com/office/drawing/2014/main" id="{30A4E8B4-A32C-4A7E-9E50-F8E72CF4ACB9}"/>
              </a:ext>
            </a:extLst>
          </p:cNvPr>
          <p:cNvSpPr txBox="1">
            <a:spLocks noChangeArrowheads="1"/>
          </p:cNvSpPr>
          <p:nvPr/>
        </p:nvSpPr>
        <p:spPr bwMode="auto">
          <a:xfrm>
            <a:off x="152400" y="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r>
              <a:rPr lang="en-US" altLang="en-US" sz="2800" b="1" dirty="0" smtClean="0">
                <a:solidFill>
                  <a:srgbClr val="005EA4"/>
                </a:solidFill>
                <a:latin typeface="Times New Roman" pitchFamily="18" charset="0"/>
                <a:cs typeface="Times New Roman" pitchFamily="18" charset="0"/>
              </a:rPr>
              <a:t>c) </a:t>
            </a:r>
            <a:r>
              <a:rPr lang="en-US" altLang="en-US" sz="2800" b="1" dirty="0" err="1" smtClean="0">
                <a:solidFill>
                  <a:srgbClr val="005EA4"/>
                </a:solidFill>
                <a:latin typeface="Times New Roman" pitchFamily="18" charset="0"/>
                <a:cs typeface="Times New Roman" pitchFamily="18" charset="0"/>
              </a:rPr>
              <a:t>Đồ</a:t>
            </a:r>
            <a:r>
              <a:rPr lang="en-US" altLang="en-US" sz="2800" b="1" dirty="0" smtClean="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trong</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nhà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mà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em</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yêu</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thích</a:t>
            </a:r>
            <a:r>
              <a:rPr lang="en-US" altLang="en-US" sz="2800" b="1" dirty="0">
                <a:solidFill>
                  <a:srgbClr val="005EA4"/>
                </a:solidFill>
                <a:latin typeface="Times New Roman" pitchFamily="18" charset="0"/>
                <a:cs typeface="Times New Roman" pitchFamily="18" charset="0"/>
              </a:rPr>
              <a:t>.</a:t>
            </a:r>
          </a:p>
        </p:txBody>
      </p:sp>
      <p:pic>
        <p:nvPicPr>
          <p:cNvPr id="15364" name="Picture 6">
            <a:extLst>
              <a:ext uri="{FF2B5EF4-FFF2-40B4-BE49-F238E27FC236}">
                <a16:creationId xmlns:a16="http://schemas.microsoft.com/office/drawing/2014/main" id="{282329B9-9579-49C6-B290-9620E4B7A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33400"/>
            <a:ext cx="31337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3D8DEC1F-1FDD-40A1-8385-48D114F01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6858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a:extLst>
              <a:ext uri="{FF2B5EF4-FFF2-40B4-BE49-F238E27FC236}">
                <a16:creationId xmlns:a16="http://schemas.microsoft.com/office/drawing/2014/main" id="{5DEE5AB0-5AB6-473B-8569-CDF841B493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81400"/>
            <a:ext cx="2819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a:extLst>
              <a:ext uri="{FF2B5EF4-FFF2-40B4-BE49-F238E27FC236}">
                <a16:creationId xmlns:a16="http://schemas.microsoft.com/office/drawing/2014/main" id="{C0BC5AE3-34AC-4704-8406-58A9B8005D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63" t="2985" r="4949" b="4762"/>
          <a:stretch/>
        </p:blipFill>
        <p:spPr bwMode="auto">
          <a:xfrm>
            <a:off x="3200400" y="3753134"/>
            <a:ext cx="2599899" cy="295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CPH\Desktop\ghe-sofa-bang-dai-gia-r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3981450"/>
            <a:ext cx="32004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358537"/>
      </p:ext>
    </p:extLst>
  </p:cSld>
  <p:clrMapOvr>
    <a:masterClrMapping/>
  </p:clrMapOvr>
  <p:transition spd="slow" advTm="17511">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0" y="0"/>
            <a:ext cx="8915400"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2800" b="1" u="sng" dirty="0" err="1" smtClean="0">
                <a:solidFill>
                  <a:srgbClr val="0000CC"/>
                </a:solidFill>
                <a:latin typeface="Times New Roman" panose="02020603050405020304" pitchFamily="18" charset="0"/>
                <a:cs typeface="Times New Roman" panose="02020603050405020304" pitchFamily="18" charset="0"/>
              </a:rPr>
              <a:t>Bài</a:t>
            </a:r>
            <a:r>
              <a:rPr lang="en-US" altLang="en-US" sz="2800" b="1" u="sng" dirty="0" smtClean="0">
                <a:solidFill>
                  <a:srgbClr val="0000CC"/>
                </a:solidFill>
                <a:latin typeface="Times New Roman" panose="02020603050405020304" pitchFamily="18" charset="0"/>
                <a:cs typeface="Times New Roman" panose="02020603050405020304" pitchFamily="18" charset="0"/>
              </a:rPr>
              <a:t> 1</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dàn</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miêu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các</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sau</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đây</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a) </a:t>
            </a:r>
            <a:r>
              <a:rPr lang="en-US" altLang="en-US" sz="2800" b="1" dirty="0" err="1">
                <a:solidFill>
                  <a:srgbClr val="0000CC"/>
                </a:solidFill>
                <a:latin typeface="Times New Roman" panose="02020603050405020304" pitchFamily="18" charset="0"/>
                <a:cs typeface="Times New Roman" panose="02020603050405020304" pitchFamily="18" charset="0"/>
              </a:rPr>
              <a:t>Quyển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sách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Tiếng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Việt</a:t>
            </a:r>
            <a:r>
              <a:rPr lang="en-US" altLang="en-US" sz="2800" b="1" dirty="0">
                <a:solidFill>
                  <a:srgbClr val="0000CC"/>
                </a:solidFill>
                <a:latin typeface="Times New Roman" panose="02020603050405020304" pitchFamily="18" charset="0"/>
                <a:cs typeface="Times New Roman" panose="02020603050405020304" pitchFamily="18" charset="0"/>
              </a:rPr>
              <a:t> 5, </a:t>
            </a:r>
            <a:r>
              <a:rPr lang="en-US" altLang="en-US" sz="2800" b="1" dirty="0" err="1">
                <a:solidFill>
                  <a:srgbClr val="0000CC"/>
                </a:solidFill>
                <a:latin typeface="Times New Roman" panose="02020603050405020304" pitchFamily="18" charset="0"/>
                <a:cs typeface="Times New Roman" panose="02020603050405020304" pitchFamily="18" charset="0"/>
              </a:rPr>
              <a:t>tập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hai</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b) </a:t>
            </a:r>
            <a:r>
              <a:rPr lang="en-US" altLang="en-US" sz="2800" b="1" dirty="0" err="1">
                <a:solidFill>
                  <a:srgbClr val="0000CC"/>
                </a:solidFill>
                <a:latin typeface="Times New Roman" panose="02020603050405020304" pitchFamily="18" charset="0"/>
                <a:cs typeface="Times New Roman" panose="02020603050405020304" pitchFamily="18" charset="0"/>
              </a:rPr>
              <a:t>Cái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báo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thức</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c) </a:t>
            </a:r>
            <a:r>
              <a:rPr lang="en-US" altLang="en-US" sz="2800" b="1" dirty="0" err="1" smtClean="0">
                <a:solidFill>
                  <a:srgbClr val="0000CC"/>
                </a:solidFill>
                <a:latin typeface="Times New Roman" panose="02020603050405020304" pitchFamily="18" charset="0"/>
                <a:cs typeface="Times New Roman" panose="02020603050405020304" pitchFamily="18" charset="0"/>
              </a:rPr>
              <a:t>Một</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yêu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thích</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d)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món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có</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nghĩa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sâu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sắc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với</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e)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tàng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truyền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đã</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có</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dịp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quan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sát</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1219200" y="54704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72200" y="5334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8529" y="2212932"/>
            <a:ext cx="8915400" cy="115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2800" b="1" dirty="0" smtClean="0">
                <a:solidFill>
                  <a:srgbClr val="FF0000"/>
                </a:solidFill>
                <a:latin typeface="Times New Roman" panose="02020603050405020304" pitchFamily="18" charset="0"/>
                <a:cs typeface="Times New Roman" panose="02020603050405020304" pitchFamily="18" charset="0"/>
              </a:rPr>
              <a:t>d)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đồ</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hoặc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món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ý </a:t>
            </a:r>
            <a:r>
              <a:rPr lang="en-US" altLang="en-US" sz="2800" b="1" dirty="0" err="1">
                <a:solidFill>
                  <a:srgbClr val="FF0000"/>
                </a:solidFill>
                <a:latin typeface="Times New Roman" panose="02020603050405020304" pitchFamily="18" charset="0"/>
                <a:cs typeface="Times New Roman" panose="02020603050405020304" pitchFamily="18" charset="0"/>
              </a:rPr>
              <a:t>nghĩa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sắc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với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em</a:t>
            </a:r>
            <a:r>
              <a:rPr lang="en-US" altLang="en-US" sz="2800" b="1" dirty="0">
                <a:solidFill>
                  <a:srgbClr val="FF000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701686437"/>
      </p:ext>
    </p:extLst>
  </p:cSld>
  <p:clrMapOvr>
    <a:masterClrMapping/>
  </p:clrMapOvr>
  <p:transition spd="slow" advTm="8843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a:extLst>
              <a:ext uri="{FF2B5EF4-FFF2-40B4-BE49-F238E27FC236}">
                <a16:creationId xmlns:a16="http://schemas.microsoft.com/office/drawing/2014/main" id="{283D16A1-1F1B-4613-8A94-F15D1AF29BEE}"/>
              </a:ext>
            </a:extLst>
          </p:cNvPr>
          <p:cNvSpPr txBox="1">
            <a:spLocks noChangeArrowheads="1"/>
          </p:cNvSpPr>
          <p:nvPr/>
        </p:nvSpPr>
        <p:spPr bwMode="auto">
          <a:xfrm>
            <a:off x="152400" y="0"/>
            <a:ext cx="899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r>
              <a:rPr lang="en-US" altLang="en-US" sz="2800" b="1" dirty="0" smtClean="0">
                <a:solidFill>
                  <a:srgbClr val="005EA4"/>
                </a:solidFill>
                <a:latin typeface="Times New Roman" pitchFamily="18" charset="0"/>
                <a:cs typeface="Times New Roman" pitchFamily="18" charset="0"/>
              </a:rPr>
              <a:t>d) </a:t>
            </a:r>
            <a:r>
              <a:rPr lang="en-US" altLang="en-US" sz="2800" b="1" dirty="0" err="1" smtClean="0">
                <a:solidFill>
                  <a:srgbClr val="005EA4"/>
                </a:solidFill>
                <a:latin typeface="Times New Roman" pitchFamily="18" charset="0"/>
                <a:cs typeface="Times New Roman" pitchFamily="18" charset="0"/>
              </a:rPr>
              <a:t>Đồ</a:t>
            </a:r>
            <a:r>
              <a:rPr lang="en-US" altLang="en-US" sz="2800" b="1" dirty="0" smtClean="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vật</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hoặc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món</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quà</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có</a:t>
            </a:r>
            <a:r>
              <a:rPr lang="en-US" altLang="en-US" sz="2800" b="1" dirty="0">
                <a:solidFill>
                  <a:srgbClr val="005EA4"/>
                </a:solidFill>
                <a:latin typeface="Times New Roman" pitchFamily="18" charset="0"/>
                <a:cs typeface="Times New Roman" pitchFamily="18" charset="0"/>
              </a:rPr>
              <a:t> ý </a:t>
            </a:r>
            <a:r>
              <a:rPr lang="en-US" altLang="en-US" sz="2800" b="1" dirty="0" err="1">
                <a:solidFill>
                  <a:srgbClr val="005EA4"/>
                </a:solidFill>
                <a:latin typeface="Times New Roman" pitchFamily="18" charset="0"/>
                <a:cs typeface="Times New Roman" pitchFamily="18" charset="0"/>
              </a:rPr>
              <a:t>nghĩa</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sâu</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sắc</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với</a:t>
            </a:r>
            <a:r>
              <a:rPr lang="en-US" altLang="en-US" sz="2800" b="1" dirty="0">
                <a:solidFill>
                  <a:srgbClr val="005EA4"/>
                </a:solidFill>
                <a:latin typeface="Times New Roman" pitchFamily="18" charset="0"/>
                <a:cs typeface="Times New Roman" pitchFamily="18" charset="0"/>
              </a:rPr>
              <a:t> </a:t>
            </a:r>
            <a:r>
              <a:rPr lang="en-US" altLang="en-US" sz="2800" b="1" dirty="0" err="1">
                <a:solidFill>
                  <a:srgbClr val="005EA4"/>
                </a:solidFill>
                <a:latin typeface="Times New Roman" pitchFamily="18" charset="0"/>
                <a:cs typeface="Times New Roman" pitchFamily="18" charset="0"/>
              </a:rPr>
              <a:t>em</a:t>
            </a:r>
            <a:r>
              <a:rPr lang="en-US" altLang="en-US" sz="2800" b="1" dirty="0">
                <a:solidFill>
                  <a:srgbClr val="005EA4"/>
                </a:solidFill>
                <a:latin typeface="Times New Roman" pitchFamily="18" charset="0"/>
                <a:cs typeface="Times New Roman" pitchFamily="18" charset="0"/>
              </a:rPr>
              <a:t>.</a:t>
            </a:r>
          </a:p>
        </p:txBody>
      </p:sp>
      <p:pic>
        <p:nvPicPr>
          <p:cNvPr id="16387" name="Picture 5">
            <a:extLst>
              <a:ext uri="{FF2B5EF4-FFF2-40B4-BE49-F238E27FC236}">
                <a16:creationId xmlns:a16="http://schemas.microsoft.com/office/drawing/2014/main" id="{F77A27E2-AE0E-44A7-862D-C9F97837C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837296"/>
            <a:ext cx="4191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11">
            <a:extLst>
              <a:ext uri="{FF2B5EF4-FFF2-40B4-BE49-F238E27FC236}">
                <a16:creationId xmlns:a16="http://schemas.microsoft.com/office/drawing/2014/main" id="{3066FC99-6749-4E7D-8F49-506CC9727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19500"/>
            <a:ext cx="3733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3">
            <a:extLst>
              <a:ext uri="{FF2B5EF4-FFF2-40B4-BE49-F238E27FC236}">
                <a16:creationId xmlns:a16="http://schemas.microsoft.com/office/drawing/2014/main" id="{86DA4161-C770-400F-BA97-AAB1A9979B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837296"/>
            <a:ext cx="3352800" cy="302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022BAD90-3A81-4C23-A736-9D91356007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723900"/>
            <a:ext cx="4191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CPH\Desktop\unna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6749" y="838199"/>
            <a:ext cx="2819308" cy="289275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7845792"/>
      </p:ext>
    </p:extLst>
  </p:cSld>
  <p:clrMapOvr>
    <a:masterClrMapping/>
  </p:clrMapOvr>
  <p:transition spd="slow" advTm="3652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0" y="0"/>
            <a:ext cx="8915400"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2800" b="1" u="sng" dirty="0" err="1" smtClean="0">
                <a:solidFill>
                  <a:srgbClr val="0000CC"/>
                </a:solidFill>
                <a:latin typeface="Times New Roman" panose="02020603050405020304" pitchFamily="18" charset="0"/>
                <a:cs typeface="Times New Roman" panose="02020603050405020304" pitchFamily="18" charset="0"/>
              </a:rPr>
              <a:t>Bài</a:t>
            </a:r>
            <a:r>
              <a:rPr lang="en-US" altLang="en-US" sz="2800" b="1" u="sng" dirty="0" smtClean="0">
                <a:solidFill>
                  <a:srgbClr val="0000CC"/>
                </a:solidFill>
                <a:latin typeface="Times New Roman" panose="02020603050405020304" pitchFamily="18" charset="0"/>
                <a:cs typeface="Times New Roman" panose="02020603050405020304" pitchFamily="18" charset="0"/>
              </a:rPr>
              <a:t> 1</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dàn</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miêu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các</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sau</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đây</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a) </a:t>
            </a:r>
            <a:r>
              <a:rPr lang="en-US" altLang="en-US" sz="2800" b="1" dirty="0" err="1">
                <a:solidFill>
                  <a:srgbClr val="0000CC"/>
                </a:solidFill>
                <a:latin typeface="Times New Roman" panose="02020603050405020304" pitchFamily="18" charset="0"/>
                <a:cs typeface="Times New Roman" panose="02020603050405020304" pitchFamily="18" charset="0"/>
              </a:rPr>
              <a:t>Quyển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sách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Tiếng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Việt</a:t>
            </a:r>
            <a:r>
              <a:rPr lang="en-US" altLang="en-US" sz="2800" b="1" dirty="0">
                <a:solidFill>
                  <a:srgbClr val="0000CC"/>
                </a:solidFill>
                <a:latin typeface="Times New Roman" panose="02020603050405020304" pitchFamily="18" charset="0"/>
                <a:cs typeface="Times New Roman" panose="02020603050405020304" pitchFamily="18" charset="0"/>
              </a:rPr>
              <a:t> 5, </a:t>
            </a:r>
            <a:r>
              <a:rPr lang="en-US" altLang="en-US" sz="2800" b="1" dirty="0" err="1">
                <a:solidFill>
                  <a:srgbClr val="0000CC"/>
                </a:solidFill>
                <a:latin typeface="Times New Roman" panose="02020603050405020304" pitchFamily="18" charset="0"/>
                <a:cs typeface="Times New Roman" panose="02020603050405020304" pitchFamily="18" charset="0"/>
              </a:rPr>
              <a:t>tập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hai</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b) </a:t>
            </a:r>
            <a:r>
              <a:rPr lang="en-US" altLang="en-US" sz="2800" b="1" dirty="0" err="1">
                <a:solidFill>
                  <a:srgbClr val="0000CC"/>
                </a:solidFill>
                <a:latin typeface="Times New Roman" panose="02020603050405020304" pitchFamily="18" charset="0"/>
                <a:cs typeface="Times New Roman" panose="02020603050405020304" pitchFamily="18" charset="0"/>
              </a:rPr>
              <a:t>Cái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báo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thức</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c) </a:t>
            </a:r>
            <a:r>
              <a:rPr lang="en-US" altLang="en-US" sz="2800" b="1" dirty="0" err="1" smtClean="0">
                <a:solidFill>
                  <a:srgbClr val="0000CC"/>
                </a:solidFill>
                <a:latin typeface="Times New Roman" panose="02020603050405020304" pitchFamily="18" charset="0"/>
                <a:cs typeface="Times New Roman" panose="02020603050405020304" pitchFamily="18" charset="0"/>
              </a:rPr>
              <a:t>Một</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yêu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thích</a:t>
            </a:r>
            <a:r>
              <a:rPr lang="en-US" altLang="en-US" sz="2800" b="1" dirty="0" smtClean="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d)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món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có</a:t>
            </a:r>
            <a:r>
              <a:rPr lang="en-US" altLang="en-US" sz="2800" b="1" dirty="0">
                <a:solidFill>
                  <a:srgbClr val="0000CC"/>
                </a:solidFill>
                <a:latin typeface="Times New Roman" panose="02020603050405020304" pitchFamily="18" charset="0"/>
                <a:cs typeface="Times New Roman" panose="02020603050405020304" pitchFamily="18" charset="0"/>
              </a:rPr>
              <a:t> ý </a:t>
            </a:r>
            <a:r>
              <a:rPr lang="en-US" altLang="en-US" sz="2800" b="1" dirty="0" err="1">
                <a:solidFill>
                  <a:srgbClr val="0000CC"/>
                </a:solidFill>
                <a:latin typeface="Times New Roman" panose="02020603050405020304" pitchFamily="18" charset="0"/>
                <a:cs typeface="Times New Roman" panose="02020603050405020304" pitchFamily="18" charset="0"/>
              </a:rPr>
              <a:t>nghĩa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sâu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sắc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với</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p>
          <a:p>
            <a:pPr marL="0" indent="0" algn="just" eaLnBrk="1" hangingPunct="1">
              <a:lnSpc>
                <a:spcPct val="130000"/>
              </a:lnSpc>
            </a:pPr>
            <a:r>
              <a:rPr lang="en-US" altLang="en-US" sz="2800" b="1" dirty="0" smtClean="0">
                <a:solidFill>
                  <a:srgbClr val="0000CC"/>
                </a:solidFill>
                <a:latin typeface="Times New Roman" panose="02020603050405020304" pitchFamily="18" charset="0"/>
                <a:cs typeface="Times New Roman" panose="02020603050405020304" pitchFamily="18" charset="0"/>
              </a:rPr>
              <a:t>e)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tàng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hoặc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truyền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đã</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smtClean="0">
                <a:solidFill>
                  <a:srgbClr val="0000CC"/>
                </a:solidFill>
                <a:latin typeface="Times New Roman" panose="02020603050405020304" pitchFamily="18" charset="0"/>
                <a:cs typeface="Times New Roman" panose="02020603050405020304" pitchFamily="18" charset="0"/>
              </a:rPr>
              <a:t>có</a:t>
            </a:r>
            <a:r>
              <a:rPr lang="en-US" altLang="en-US" sz="2800" b="1" dirty="0" smtClean="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dịp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quan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sát</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1219200" y="54704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72200" y="5334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9666" y="3321297"/>
            <a:ext cx="8915400" cy="115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2800" b="1" dirty="0" smtClean="0">
                <a:solidFill>
                  <a:srgbClr val="FF0000"/>
                </a:solidFill>
                <a:latin typeface="Times New Roman" panose="02020603050405020304" pitchFamily="18" charset="0"/>
                <a:cs typeface="Times New Roman" panose="02020603050405020304" pitchFamily="18" charset="0"/>
              </a:rPr>
              <a:t>e)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đồ</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bảo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tàng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hoặc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truyền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thống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em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đã</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có</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dịp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quan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sát</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030870022"/>
      </p:ext>
    </p:extLst>
  </p:cSld>
  <p:clrMapOvr>
    <a:masterClrMapping/>
  </p:clrMapOvr>
  <p:transition spd="slow" advTm="8843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45"/>
</p:tagLst>
</file>

<file path=ppt/tags/tag2.xml><?xml version="1.0" encoding="utf-8"?>
<p:tagLst xmlns:a="http://schemas.openxmlformats.org/drawingml/2006/main" xmlns:r="http://schemas.openxmlformats.org/officeDocument/2006/relationships" xmlns:p="http://schemas.openxmlformats.org/presentationml/2006/main">
  <p:tag name="TIMING" val="|2.7|45"/>
</p:tagLst>
</file>

<file path=ppt/tags/tag3.xml><?xml version="1.0" encoding="utf-8"?>
<p:tagLst xmlns:a="http://schemas.openxmlformats.org/drawingml/2006/main" xmlns:r="http://schemas.openxmlformats.org/officeDocument/2006/relationships" xmlns:p="http://schemas.openxmlformats.org/presentationml/2006/main">
  <p:tag name="TIMING" val="|2.7|45"/>
</p:tagLst>
</file>

<file path=ppt/tags/tag4.xml><?xml version="1.0" encoding="utf-8"?>
<p:tagLst xmlns:a="http://schemas.openxmlformats.org/drawingml/2006/main" xmlns:r="http://schemas.openxmlformats.org/officeDocument/2006/relationships" xmlns:p="http://schemas.openxmlformats.org/presentationml/2006/main">
  <p:tag name="TIMING" val="|2.7|45"/>
</p:tagLst>
</file>

<file path=ppt/tags/tag5.xml><?xml version="1.0" encoding="utf-8"?>
<p:tagLst xmlns:a="http://schemas.openxmlformats.org/drawingml/2006/main" xmlns:r="http://schemas.openxmlformats.org/officeDocument/2006/relationships" xmlns:p="http://schemas.openxmlformats.org/presentationml/2006/main">
  <p:tag name="TIMING" val="|2.7|45"/>
</p:tagLst>
</file>

<file path=ppt/tags/tag6.xml><?xml version="1.0" encoding="utf-8"?>
<p:tagLst xmlns:a="http://schemas.openxmlformats.org/drawingml/2006/main" xmlns:r="http://schemas.openxmlformats.org/officeDocument/2006/relationships" xmlns:p="http://schemas.openxmlformats.org/presentationml/2006/main">
  <p:tag name="TIMING" val="|36.9|42.7|16.9|17.4|50.1|15.8|42.9"/>
</p:tagLst>
</file>

<file path=ppt/tags/tag7.xml><?xml version="1.0" encoding="utf-8"?>
<p:tagLst xmlns:a="http://schemas.openxmlformats.org/drawingml/2006/main" xmlns:r="http://schemas.openxmlformats.org/officeDocument/2006/relationships" xmlns:p="http://schemas.openxmlformats.org/presentationml/2006/main">
  <p:tag name="TIMING" val="|36.9|42.7|16.9|17.4|50.1|15.8|42.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5074</TotalTime>
  <Words>3484</Words>
  <Application>Microsoft Office PowerPoint</Application>
  <PresentationFormat>On-screen Show (4:3)</PresentationFormat>
  <Paragraphs>200</Paragraphs>
  <Slides>32</Slides>
  <Notes>0</Notes>
  <HiddenSlides>0</HiddenSlides>
  <MMClips>19</MMClips>
  <ScaleCrop>false</ScaleCrop>
  <HeadingPairs>
    <vt:vector size="8" baseType="variant">
      <vt:variant>
        <vt:lpstr>Fonts Used</vt:lpstr>
      </vt:variant>
      <vt:variant>
        <vt:i4>8</vt:i4>
      </vt:variant>
      <vt:variant>
        <vt:lpstr>Theme</vt:lpstr>
      </vt:variant>
      <vt:variant>
        <vt:i4>2</vt:i4>
      </vt:variant>
      <vt:variant>
        <vt:lpstr>Slide Titles</vt:lpstr>
      </vt:variant>
      <vt:variant>
        <vt:i4>32</vt:i4>
      </vt:variant>
      <vt:variant>
        <vt:lpstr>Custom Shows</vt:lpstr>
      </vt:variant>
      <vt:variant>
        <vt:i4>1</vt:i4>
      </vt:variant>
    </vt:vector>
  </HeadingPairs>
  <TitlesOfParts>
    <vt:vector size="43" baseType="lpstr">
      <vt:lpstr>SimSun</vt:lpstr>
      <vt:lpstr>Arial</vt:lpstr>
      <vt:lpstr>Calibri</vt:lpstr>
      <vt:lpstr>Century Gothic</vt:lpstr>
      <vt:lpstr>HP001 5H</vt:lpstr>
      <vt:lpstr>Times New Roman</vt:lpstr>
      <vt:lpstr>Wingdings</vt:lpstr>
      <vt:lpstr>Wingdings 2</vt:lpstr>
      <vt:lpstr>Austin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THT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Huu Phuc</dc:creator>
  <cp:lastModifiedBy>ms hong</cp:lastModifiedBy>
  <cp:revision>381</cp:revision>
  <dcterms:created xsi:type="dcterms:W3CDTF">2009-10-23T09:00:20Z</dcterms:created>
  <dcterms:modified xsi:type="dcterms:W3CDTF">2022-03-04T04:19:51Z</dcterms:modified>
</cp:coreProperties>
</file>