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7"/>
  </p:notesMasterIdLst>
  <p:sldIdLst>
    <p:sldId id="313" r:id="rId2"/>
    <p:sldId id="411" r:id="rId3"/>
    <p:sldId id="409" r:id="rId4"/>
    <p:sldId id="410" r:id="rId5"/>
    <p:sldId id="345" r:id="rId6"/>
    <p:sldId id="346" r:id="rId7"/>
    <p:sldId id="414" r:id="rId8"/>
    <p:sldId id="397" r:id="rId9"/>
    <p:sldId id="392" r:id="rId10"/>
    <p:sldId id="415" r:id="rId11"/>
    <p:sldId id="398" r:id="rId12"/>
    <p:sldId id="416" r:id="rId13"/>
    <p:sldId id="399" r:id="rId14"/>
    <p:sldId id="417" r:id="rId15"/>
    <p:sldId id="400" r:id="rId16"/>
    <p:sldId id="412" r:id="rId17"/>
    <p:sldId id="413" r:id="rId18"/>
    <p:sldId id="348" r:id="rId19"/>
    <p:sldId id="325" r:id="rId20"/>
    <p:sldId id="257" r:id="rId21"/>
    <p:sldId id="260" r:id="rId22"/>
    <p:sldId id="258" r:id="rId23"/>
    <p:sldId id="256" r:id="rId24"/>
    <p:sldId id="272" r:id="rId25"/>
    <p:sldId id="327" r:id="rId26"/>
  </p:sldIdLst>
  <p:sldSz cx="12161838" cy="6858000"/>
  <p:notesSz cx="6858000" cy="9144000"/>
  <p:embeddedFontLst>
    <p:embeddedFont>
      <p:font typeface="HP001 4 hàng" panose="020B0603050302020204" pitchFamily="34" charset="0"/>
      <p:regular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Titan One" panose="020B0604020202020204" charset="0"/>
      <p:regular r:id="rId33"/>
    </p:embeddedFont>
    <p:embeddedFont>
      <p:font typeface="HP001 5 hàng" panose="020B0603050302020204" pitchFamily="34" charset="0"/>
      <p:regular r:id="rId34"/>
    </p:embeddedFont>
    <p:embeddedFont>
      <p:font typeface="Bebas Neue" panose="020B0604020202020204" charset="0"/>
      <p:regular r:id="rId35"/>
    </p:embeddedFont>
    <p:embeddedFont>
      <p:font typeface="Dosis" panose="02010503020202060003" pitchFamily="2" charset="0"/>
      <p:regular r:id="rId36"/>
      <p:bold r:id="rId37"/>
    </p:embeddedFont>
    <p:embeddedFont>
      <p:font typeface="Lato" panose="020F0502020204030203" pitchFamily="34" charset="0"/>
      <p:regular r:id="rId38"/>
      <p:bold r:id="rId39"/>
      <p:italic r:id="rId40"/>
    </p:embeddedFont>
    <p:embeddedFont>
      <p:font typeface="Arial-Rounded" panose="020B0500000000000000" charset="0"/>
      <p:regular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  <p:embeddedFont>
      <p:font typeface="Quicksand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C9C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20" autoAdjust="0"/>
  </p:normalViewPr>
  <p:slideViewPr>
    <p:cSldViewPr>
      <p:cViewPr varScale="1">
        <p:scale>
          <a:sx n="75" d="100"/>
          <a:sy n="75" d="100"/>
        </p:scale>
        <p:origin x="955" y="5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7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9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/>
              <a:t>27/03/2022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3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69" r:id="rId4"/>
    <p:sldLayoutId id="2147483682" r:id="rId5"/>
    <p:sldLayoutId id="2147483683" r:id="rId6"/>
    <p:sldLayoutId id="2147483687" r:id="rId7"/>
    <p:sldLayoutId id="2147483688" r:id="rId8"/>
    <p:sldLayoutId id="214748368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ể chuyện Lớp học viết thư_ Kể chuyện lớp 2_ Bộ sách Kết nối tri thức_ Cô Thu Tiểu học_ #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852.88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274320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FE961-5230-48D7-8C2D-B624AD37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91" t="2756" r="1205" b="22482"/>
          <a:stretch/>
        </p:blipFill>
        <p:spPr>
          <a:xfrm>
            <a:off x="3851397" y="1143000"/>
            <a:ext cx="4459043" cy="4093600"/>
          </a:xfrm>
          <a:prstGeom prst="roundRect">
            <a:avLst/>
          </a:prstGeom>
        </p:spPr>
      </p:pic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330179" y="5236600"/>
            <a:ext cx="5577681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hướng dẫn học trò làm cách nào để gửi thư?</a:t>
            </a:r>
          </a:p>
        </p:txBody>
      </p:sp>
    </p:spTree>
    <p:extLst>
      <p:ext uri="{BB962C8B-B14F-4D97-AF65-F5344CB8AC3E}">
        <p14:creationId xmlns:p14="http://schemas.microsoft.com/office/powerpoint/2010/main" val="12199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ể chuyện Lớp học viết thư_ Kể chuyện lớp 2_ Bộ sách Kết nối tri thức_ Cô Thu Tiểu học_ #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17" end="31483.88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304800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638749" y="5234773"/>
            <a:ext cx="488434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đã nhận được điều gì bất ngờ?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FFB9C-60C6-4B69-85AC-A1826C07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2" t="5691" r="54009" b="3265"/>
          <a:stretch/>
        </p:blipFill>
        <p:spPr>
          <a:xfrm>
            <a:off x="4099719" y="1447800"/>
            <a:ext cx="4038600" cy="3657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3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ể chuyện Lớp học viết thư_ Kể chuyện lớp 2_ Bộ sách Kết nối tri thức_ Cô Thu Tiểu học_ #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304800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638749" y="5234773"/>
            <a:ext cx="488434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đã cảm ơn học trò bằng cách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FFB9C-60C6-4B69-85AC-A1826C07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049" t="5735" r="712" b="3221"/>
          <a:stretch/>
        </p:blipFill>
        <p:spPr>
          <a:xfrm>
            <a:off x="4099719" y="1447800"/>
            <a:ext cx="4038600" cy="3657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7464" y="2057400"/>
            <a:ext cx="10255765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3184" y="1671520"/>
            <a:ext cx="10255765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sẻ giúp trò cách viết thư, gửi thư và dành tình cảm cho người thân. </a:t>
            </a:r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sẻ cũng bất ngờ khi nhận được thư của các học trò và đáp lại thư cho các  trò .</a:t>
            </a:r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17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519" y="838200"/>
            <a:ext cx="10255765" cy="710800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: </a:t>
            </a:r>
            <a:endParaRPr 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37464" y="2057400"/>
            <a:ext cx="10255765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7463" y="2565800"/>
            <a:ext cx="10255765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t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hể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tình cảm với ai mà không gặp được hoặc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nói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với người đó ta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viết thư.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93BF7-CDD9-4896-8FC3-9F56C35B4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609600"/>
            <a:ext cx="10418743" cy="1447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3913295" y="2373469"/>
            <a:ext cx="4335248" cy="825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975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52195" y="482962"/>
            <a:ext cx="5262124" cy="436518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ba </a:t>
            </a:r>
            <a:r>
              <a:rPr kumimoji="0" lang="vi-VN" sz="2667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 </a:t>
            </a:r>
            <a:r>
              <a:rPr kumimoji="0" lang="en-US" sz="2667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29</a:t>
            </a:r>
            <a:r>
              <a:rPr kumimoji="0" lang="vi-VN" sz="2667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– 3 - 2022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92829" y="1058230"/>
            <a:ext cx="3442647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T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iếng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Việt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2822170" y="210553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665836" y="210139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127919" y="1452486"/>
            <a:ext cx="8273142" cy="5339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noProof="0" smtClean="0">
                <a:solidFill>
                  <a:srgbClr val="FFFF00"/>
                </a:solidFill>
                <a:latin typeface="HP001 5 hàng" panose="020B0603050302020204" pitchFamily="34" charset="0"/>
              </a:rPr>
              <a:t>Kể chuyện: Lớp học viết thư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0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dondear rectángulo de esquina del mismo lado"/>
          <p:cNvSpPr/>
          <p:nvPr/>
        </p:nvSpPr>
        <p:spPr>
          <a:xfrm>
            <a:off x="4357002" y="1417764"/>
            <a:ext cx="3256287" cy="28731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8" name="27 Rectángulo"/>
          <p:cNvSpPr/>
          <p:nvPr/>
        </p:nvSpPr>
        <p:spPr>
          <a:xfrm>
            <a:off x="7613289" y="3429000"/>
            <a:ext cx="4548549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6" name="35 Rectángulo"/>
          <p:cNvSpPr/>
          <p:nvPr/>
        </p:nvSpPr>
        <p:spPr>
          <a:xfrm>
            <a:off x="-43181" y="3358435"/>
            <a:ext cx="4400184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1388035" y="2348112"/>
            <a:ext cx="3347251" cy="43488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35" y="774070"/>
            <a:ext cx="10320494" cy="141876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452776" y="1794172"/>
            <a:ext cx="2378110" cy="1585952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181094" y="2587148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5496079"/>
            <a:ext cx="2101145" cy="1048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404254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762567" y="2274621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9027703" y="2854362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579582" y="139737"/>
            <a:ext cx="2202782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cu gáy</a:t>
            </a:r>
            <a:endParaRPr lang="es-ES" sz="4256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762567" y="139737"/>
            <a:ext cx="243370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sẻ</a:t>
            </a:r>
            <a:endParaRPr lang="es-ES" sz="4256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166519" y="139737"/>
            <a:ext cx="2437959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sơn ca</a:t>
            </a:r>
            <a:endParaRPr lang="es-ES" sz="4256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901239" y="1609310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-47211" y="6098422"/>
            <a:ext cx="12161838" cy="80808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 vật nào là thầy giáo trong câu chuyện?</a:t>
            </a:r>
            <a:endParaRPr lang="es-ES" sz="3724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5306" y="4881896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342446" y="4044995"/>
            <a:ext cx="1665970" cy="1990715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674903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595743" y="2279723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05019" y="4399208"/>
            <a:ext cx="1340824" cy="160218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2168519" y="2716678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659150" y="180775"/>
            <a:ext cx="240802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làm toán</a:t>
            </a:r>
            <a:endParaRPr lang="es-ES" sz="4256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466827" y="180775"/>
            <a:ext cx="243370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viết thư</a:t>
            </a:r>
            <a:endParaRPr lang="es-ES" sz="4256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77488" y="180775"/>
            <a:ext cx="2437959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tạm biệt</a:t>
            </a:r>
            <a:endParaRPr lang="es-ES" sz="4256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977682" y="1513537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080186"/>
            <a:ext cx="12161838" cy="80808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 giáo sẻ dạy các trò làm gì?</a:t>
            </a:r>
            <a:endParaRPr lang="es-ES" sz="3724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773803" y="5457427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404254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762567" y="2274621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079557" y="4350616"/>
            <a:ext cx="1340824" cy="160218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9027703" y="2854362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579582" y="330478"/>
            <a:ext cx="220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thông minh</a:t>
            </a:r>
            <a:endParaRPr lang="es-ES" sz="28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650267" y="330478"/>
            <a:ext cx="243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tình cảm</a:t>
            </a:r>
            <a:endParaRPr lang="es-ES" sz="28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79557" y="330478"/>
            <a:ext cx="243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tiền</a:t>
            </a:r>
            <a:endParaRPr lang="es-ES" sz="28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901239" y="1609310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-15081" y="6022524"/>
            <a:ext cx="12161838" cy="80808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 thư cũng là một cách để chúng ta gửi gắm……của mình tới người khác.</a:t>
            </a:r>
          </a:p>
          <a:p>
            <a:pPr algn="ctr"/>
            <a:r>
              <a:rPr lang="es-ES_tradnl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 ngữ còn thiếu trong câu trên là: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757642" y="4886323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7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182E-6 2.59259E-6 L 0.29527 -0.2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3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131689"/>
            <a:ext cx="12161838" cy="912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357002" y="1417764"/>
            <a:ext cx="3256287" cy="28731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8" name="27 Rectángulo"/>
          <p:cNvSpPr/>
          <p:nvPr/>
        </p:nvSpPr>
        <p:spPr>
          <a:xfrm>
            <a:off x="7613289" y="3429000"/>
            <a:ext cx="4548549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6" name="35 Rectángulo"/>
          <p:cNvSpPr/>
          <p:nvPr/>
        </p:nvSpPr>
        <p:spPr>
          <a:xfrm>
            <a:off x="-43181" y="3358435"/>
            <a:ext cx="4400184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2824632" y="2567042"/>
            <a:ext cx="3634570" cy="472209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997705" y="3904734"/>
            <a:ext cx="2989868" cy="2447622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3399271" y="-114606"/>
            <a:ext cx="5267523" cy="1532370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256" b="1" dirty="0">
                <a:solidFill>
                  <a:schemeClr val="tx1"/>
                </a:solidFill>
              </a:rPr>
              <a:t>THANK YOU!</a:t>
            </a:r>
            <a:endParaRPr lang="es-ES" sz="4256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758D7-9693-43E5-8E5D-779F36FC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58" y="0"/>
            <a:ext cx="734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6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4C3B6FD1-AB05-4081-ACE5-246178BC5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028148" y="699401"/>
            <a:ext cx="10105543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3E8D-DA9D-47D4-9C84-53F5914C8091}"/>
              </a:ext>
            </a:extLst>
          </p:cNvPr>
          <p:cNvSpPr txBox="1"/>
          <p:nvPr/>
        </p:nvSpPr>
        <p:spPr>
          <a:xfrm>
            <a:off x="1280319" y="1102093"/>
            <a:ext cx="9361238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smtClean="0">
                <a:latin typeface="+mj-lt"/>
                <a:ea typeface="Arial-Rounded" pitchFamily="34" charset="0"/>
                <a:cs typeface="Arial-Rounded" pitchFamily="34" charset="0"/>
              </a:rPr>
              <a:t>Thứ ba ngày 29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tháng  </a:t>
            </a:r>
            <a:r>
              <a:rPr lang="en-US" sz="4000" smtClean="0">
                <a:latin typeface="+mj-lt"/>
                <a:ea typeface="Arial-Rounded" pitchFamily="34" charset="0"/>
                <a:cs typeface="Arial-Rounded" pitchFamily="34" charset="0"/>
              </a:rPr>
              <a:t>3 năm 2021</a:t>
            </a:r>
            <a:endParaRPr lang="en-US" sz="400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8120916" y="527737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S/79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858809" y="2604956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+mj-lt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+mj-lt"/>
                <a:ea typeface="Arial-Rounded" pitchFamily="34" charset="0"/>
                <a:cs typeface="Arial-Rounded" pitchFamily="34" charset="0"/>
              </a:rPr>
              <a:t>LỚP 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Nghe kể chuyện.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65CA9-DC5F-4B8B-A17E-5EF91D781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7"/>
          <a:stretch/>
        </p:blipFill>
        <p:spPr>
          <a:xfrm>
            <a:off x="823120" y="1873107"/>
            <a:ext cx="10896600" cy="4603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9BD39-5DA2-4F2A-A982-CDB22E0F2567}"/>
              </a:ext>
            </a:extLst>
          </p:cNvPr>
          <p:cNvSpPr txBox="1"/>
          <p:nvPr/>
        </p:nvSpPr>
        <p:spPr>
          <a:xfrm>
            <a:off x="3897376" y="801734"/>
            <a:ext cx="43670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Lớp học viết thư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07E36-149C-4217-9373-E94FB25CD60B}"/>
              </a:ext>
            </a:extLst>
          </p:cNvPr>
          <p:cNvSpPr txBox="1"/>
          <p:nvPr/>
        </p:nvSpPr>
        <p:spPr>
          <a:xfrm>
            <a:off x="5878576" y="1383922"/>
            <a:ext cx="4367086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400">
                <a:latin typeface="+mj-lt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>
                <a:latin typeface="+mj-lt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latin typeface="+mj-lt"/>
                <a:ea typeface="Arial-Rounded" pitchFamily="34" charset="0"/>
                <a:cs typeface="Arial-Rounded" pitchFamily="34" charset="0"/>
              </a:rPr>
              <a:t> Tun Te-le-gon)</a:t>
            </a: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ể chuyện Lớp học viết thư_ Kể chuyện lớp 2_ Bộ sách Kết nối tri thức_ Cô Thu Tiểu học_ #1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304800"/>
            <a:ext cx="1173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Nghe kể chuyện.</a:t>
            </a:r>
          </a:p>
        </p:txBody>
      </p:sp>
      <p:pic>
        <p:nvPicPr>
          <p:cNvPr id="2" name="Kể chuyện Lớp học viết thư lớp 2">
            <a:hlinkClick r:id="" action="ppaction://media"/>
            <a:extLst>
              <a:ext uri="{FF2B5EF4-FFF2-40B4-BE49-F238E27FC236}">
                <a16:creationId xmlns:a16="http://schemas.microsoft.com/office/drawing/2014/main" id="{DEC25D57-EF1F-4100-8AB3-9F13D5FF7B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147" y="1043302"/>
            <a:ext cx="6001544" cy="54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FE961-5230-48D7-8C2D-B624AD37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86" t="1705" r="52210" b="23533"/>
          <a:stretch/>
        </p:blipFill>
        <p:spPr>
          <a:xfrm>
            <a:off x="3985419" y="1323475"/>
            <a:ext cx="4191000" cy="3847525"/>
          </a:xfrm>
          <a:prstGeom prst="roundRect">
            <a:avLst/>
          </a:prstGeom>
        </p:spPr>
      </p:pic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985419" y="5171000"/>
            <a:ext cx="4191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dạy học trò làm gì?</a:t>
            </a:r>
          </a:p>
        </p:txBody>
      </p:sp>
    </p:spTree>
    <p:extLst>
      <p:ext uri="{BB962C8B-B14F-4D97-AF65-F5344CB8AC3E}">
        <p14:creationId xmlns:p14="http://schemas.microsoft.com/office/powerpoint/2010/main" val="3473012073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445</Words>
  <Application>Microsoft Office PowerPoint</Application>
  <PresentationFormat>Custom</PresentationFormat>
  <Paragraphs>65</Paragraphs>
  <Slides>25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HP001 4 hàng</vt:lpstr>
      <vt:lpstr>Fira Sans Extra Condensed Medium</vt:lpstr>
      <vt:lpstr>Titan One</vt:lpstr>
      <vt:lpstr>Times New Roman</vt:lpstr>
      <vt:lpstr>HP001 5 hàng</vt:lpstr>
      <vt:lpstr>Bebas Neue</vt:lpstr>
      <vt:lpstr>Dosis</vt:lpstr>
      <vt:lpstr>Arial</vt:lpstr>
      <vt:lpstr>Lato</vt:lpstr>
      <vt:lpstr>Arial-Rounded</vt:lpstr>
      <vt:lpstr>Source Sans Pro</vt:lpstr>
      <vt:lpstr>Quicksand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</vt:lpstr>
      <vt:lpstr>Bài học : 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153</cp:revision>
  <dcterms:modified xsi:type="dcterms:W3CDTF">2022-03-27T14:37:23Z</dcterms:modified>
</cp:coreProperties>
</file>