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 id="2147483689" r:id="rId2"/>
    <p:sldMasterId id="2147483697" r:id="rId3"/>
  </p:sldMasterIdLst>
  <p:notesMasterIdLst>
    <p:notesMasterId r:id="rId20"/>
  </p:notesMasterIdLst>
  <p:sldIdLst>
    <p:sldId id="313" r:id="rId4"/>
    <p:sldId id="393" r:id="rId5"/>
    <p:sldId id="342" r:id="rId6"/>
    <p:sldId id="343" r:id="rId7"/>
    <p:sldId id="344" r:id="rId8"/>
    <p:sldId id="346" r:id="rId9"/>
    <p:sldId id="347" r:id="rId10"/>
    <p:sldId id="352" r:id="rId11"/>
    <p:sldId id="392" r:id="rId12"/>
    <p:sldId id="365" r:id="rId13"/>
    <p:sldId id="394" r:id="rId14"/>
    <p:sldId id="336" r:id="rId15"/>
    <p:sldId id="348" r:id="rId16"/>
    <p:sldId id="366" r:id="rId17"/>
    <p:sldId id="373" r:id="rId18"/>
    <p:sldId id="327" r:id="rId19"/>
  </p:sldIdLst>
  <p:sldSz cx="12161838" cy="6858000"/>
  <p:notesSz cx="6858000" cy="9144000"/>
  <p:embeddedFontLst>
    <p:embeddedFont>
      <p:font typeface="Patrick Hand" panose="020B0604020202020204" charset="0"/>
      <p:regular r:id="rId21"/>
    </p:embeddedFont>
    <p:embeddedFont>
      <p:font typeface="宋体" panose="02010600030101010101" pitchFamily="2" charset="-122"/>
      <p:regular r:id="rId22"/>
    </p:embeddedFont>
    <p:embeddedFont>
      <p:font typeface="Source Sans Pro" panose="020B0503030403020204" pitchFamily="34" charset="0"/>
      <p:regular r:id="rId23"/>
      <p:bold r:id="rId24"/>
      <p:italic r:id="rId25"/>
      <p:boldItalic r:id="rId26"/>
    </p:embeddedFont>
    <p:embeddedFont>
      <p:font typeface="Fira Sans Extra Condensed Medium" panose="020B0604020202020204" charset="0"/>
      <p:regular r:id="rId27"/>
      <p:bold r:id="rId28"/>
      <p:italic r:id="rId29"/>
      <p:boldItalic r:id="rId30"/>
    </p:embeddedFont>
    <p:embeddedFont>
      <p:font typeface="Quicksand" panose="020B0604020202020204" charset="0"/>
      <p:regular r:id="rId31"/>
      <p:bold r:id="rId32"/>
    </p:embeddedFont>
    <p:embeddedFont>
      <p:font typeface="Titan One" panose="020B0604020202020204" charset="0"/>
      <p:regular r:id="rId33"/>
    </p:embeddedFont>
    <p:embeddedFont>
      <p:font typeface="Bebas Neue" panose="020B0604020202020204" charset="0"/>
      <p:regular r:id="rId34"/>
    </p:embeddedFont>
    <p:embeddedFont>
      <p:font typeface="Calibri" panose="020F0502020204030204" pitchFamily="34" charset="0"/>
      <p:regular r:id="rId35"/>
      <p:bold r:id="rId36"/>
      <p:italic r:id="rId37"/>
      <p:boldItalic r:id="rId38"/>
    </p:embeddedFont>
    <p:embeddedFont>
      <p:font typeface="Arial-Rounded" panose="020B0500000000000000" charset="0"/>
      <p:regular r:id="rId39"/>
    </p:embeddedFont>
    <p:embeddedFont>
      <p:font typeface="Dosis" panose="02010503020202060003" pitchFamily="2" charset="0"/>
      <p:regular r:id="rId40"/>
      <p:bold r:id="rId41"/>
    </p:embeddedFont>
    <p:embeddedFont>
      <p:font typeface="Arial Rounded MT Bold" panose="020F0704030504030204" pitchFamily="34" charset="0"/>
      <p:regular r:id="rId42"/>
    </p:embeddedFont>
    <p:embeddedFont>
      <p:font typeface="Roboto Condensed Light" panose="02000000000000000000" pitchFamily="2" charset="0"/>
      <p:regular r:id="rId43"/>
      <p:italic r:id="rId44"/>
    </p:embeddedFont>
    <p:embeddedFont>
      <p:font typeface="HP001 4 hàng" panose="020B0603050302020204" pitchFamily="34" charset="0"/>
      <p:regular r:id="rId45"/>
      <p:bold r:id="rId46"/>
    </p:embeddedFont>
    <p:embeddedFont>
      <p:font typeface="微软雅黑" panose="020B0503020204020204" pitchFamily="34" charset="-122"/>
      <p:regular r:id="rId47"/>
      <p:bold r:id="rId48"/>
    </p:embeddedFont>
    <p:embeddedFont>
      <p:font typeface="HP001 5 hàng" panose="020B0603050302020204" pitchFamily="34" charset="0"/>
      <p:regular r:id="rId49"/>
      <p:bold r:id="rId50"/>
    </p:embeddedFont>
    <p:embeddedFont>
      <p:font typeface="Scope One" panose="020B0604020202020204" charset="0"/>
      <p:regular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D60093"/>
    <a:srgbClr val="FFAB81"/>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B95AF5-CCCD-4433-B029-0209CC4ECF57}">
  <a:tblStyle styleId="{2CB95AF5-CCCD-4433-B029-0209CC4ECF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88029" autoAdjust="0"/>
  </p:normalViewPr>
  <p:slideViewPr>
    <p:cSldViewPr>
      <p:cViewPr varScale="1">
        <p:scale>
          <a:sx n="53" d="100"/>
          <a:sy n="53" d="100"/>
        </p:scale>
        <p:origin x="29" y="490"/>
      </p:cViewPr>
      <p:guideLst>
        <p:guide orient="horz" pos="2160"/>
        <p:guide pos="3831"/>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font" Target="fonts/font27.fntdata"/><Relationship Id="rId50" Type="http://schemas.openxmlformats.org/officeDocument/2006/relationships/font" Target="fonts/font30.fntdata"/><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9.fntdata"/><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1.fntdata"/><Relationship Id="rId44" Type="http://schemas.openxmlformats.org/officeDocument/2006/relationships/font" Target="fonts/font24.fntdata"/><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font" Target="fonts/font28.fntdata"/><Relationship Id="rId8" Type="http://schemas.openxmlformats.org/officeDocument/2006/relationships/slide" Target="slides/slide5.xml"/><Relationship Id="rId51" Type="http://schemas.openxmlformats.org/officeDocument/2006/relationships/font" Target="fonts/font3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0" Type="http://schemas.openxmlformats.org/officeDocument/2006/relationships/notesMaster" Target="notesMasters/notesMaster1.xml"/><Relationship Id="rId41" Type="http://schemas.openxmlformats.org/officeDocument/2006/relationships/font" Target="fonts/font2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font" Target="fonts/font2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174658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p:txBody>
      </p:sp>
    </p:spTree>
    <p:extLst>
      <p:ext uri="{BB962C8B-B14F-4D97-AF65-F5344CB8AC3E}">
        <p14:creationId xmlns:p14="http://schemas.microsoft.com/office/powerpoint/2010/main" val="786538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GVHD</a:t>
            </a:r>
            <a:r>
              <a:rPr lang="en-US" baseline="0"/>
              <a:t> HS trình bày cân đối, đừng nên quá máy móc việc bắt HS phải lùi mấy ô mấy ô. Điểu này sẽ tạo nên sự cứng nhắc cho HS trong cuộc sống.</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10</a:t>
            </a:fld>
            <a:endParaRPr lang="en-US"/>
          </a:p>
        </p:txBody>
      </p:sp>
    </p:spTree>
    <p:extLst>
      <p:ext uri="{BB962C8B-B14F-4D97-AF65-F5344CB8AC3E}">
        <p14:creationId xmlns:p14="http://schemas.microsoft.com/office/powerpoint/2010/main" val="3024851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717414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351567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955111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1670777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6532119b_0_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6c653211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988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855355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b="1">
              <a:solidFill>
                <a:srgbClr val="000000"/>
              </a:solidFill>
            </a:endParaRPr>
          </a:p>
        </p:txBody>
      </p:sp>
    </p:spTree>
    <p:extLst>
      <p:ext uri="{BB962C8B-B14F-4D97-AF65-F5344CB8AC3E}">
        <p14:creationId xmlns:p14="http://schemas.microsoft.com/office/powerpoint/2010/main" val="4157052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16536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896398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646771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1633022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87740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37531" y="2578533"/>
            <a:ext cx="6564520" cy="21632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5300">
                <a:solidFill>
                  <a:schemeClr val="accent2"/>
                </a:solidFill>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1" name="Google Shape;11;p2"/>
          <p:cNvSpPr txBox="1">
            <a:spLocks noGrp="1"/>
          </p:cNvSpPr>
          <p:nvPr>
            <p:ph type="subTitle" idx="1"/>
          </p:nvPr>
        </p:nvSpPr>
        <p:spPr>
          <a:xfrm>
            <a:off x="1237531" y="4774100"/>
            <a:ext cx="6564520" cy="6344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txBox="1">
            <a:spLocks noGrp="1"/>
          </p:cNvSpPr>
          <p:nvPr>
            <p:ph type="title" idx="2"/>
          </p:nvPr>
        </p:nvSpPr>
        <p:spPr>
          <a:xfrm>
            <a:off x="1371765" y="1437000"/>
            <a:ext cx="6301572" cy="634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2400"/>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622877" y="490827"/>
            <a:ext cx="10842281" cy="1810607"/>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3"/>
            <a:ext cx="9121379" cy="2387600"/>
          </a:xfrm>
        </p:spPr>
        <p:txBody>
          <a:bodyPr anchor="b"/>
          <a:lstStyle>
            <a:lvl1pPr algn="ctr">
              <a:defRPr sz="5985"/>
            </a:lvl1pPr>
          </a:lstStyle>
          <a:p>
            <a:r>
              <a:rPr lang="en-US" smtClean="0"/>
              <a:t>Click to edit Master title style</a:t>
            </a:r>
            <a:endParaRPr lang="vi-VN"/>
          </a:p>
        </p:txBody>
      </p:sp>
      <p:sp>
        <p:nvSpPr>
          <p:cNvPr id="3" name="Subtitle 2"/>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0B86E063-80FA-464D-BC09-A5BF1D4B419B}" type="datetimeFigureOut">
              <a:rPr lang="vi-VN" smtClean="0"/>
              <a:t>31/03/2022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73AEA6-DD4B-4933-8185-FF6E3805E12A}" type="slidenum">
              <a:rPr lang="vi-VN" smtClean="0"/>
              <a:t>‹#›</a:t>
            </a:fld>
            <a:endParaRPr lang="vi-VN"/>
          </a:p>
        </p:txBody>
      </p:sp>
    </p:spTree>
    <p:extLst>
      <p:ext uri="{BB962C8B-B14F-4D97-AF65-F5344CB8AC3E}">
        <p14:creationId xmlns:p14="http://schemas.microsoft.com/office/powerpoint/2010/main" val="3911582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35560" y="2274447"/>
            <a:ext cx="7290719" cy="2424000"/>
          </a:xfrm>
          <a:prstGeom prst="rect">
            <a:avLst/>
          </a:prstGeom>
        </p:spPr>
        <p:txBody>
          <a:bodyPr spcFirstLastPara="1" wrap="square" lIns="91425" tIns="91425" rIns="91425" bIns="91425" anchor="ctr" anchorCtr="0">
            <a:noAutofit/>
          </a:bodyPr>
          <a:lstStyle>
            <a:lvl1pPr lvl="0" algn="ctr">
              <a:lnSpc>
                <a:spcPct val="75000"/>
              </a:lnSpc>
              <a:spcBef>
                <a:spcPts val="0"/>
              </a:spcBef>
              <a:spcAft>
                <a:spcPts val="0"/>
              </a:spcAft>
              <a:buClr>
                <a:srgbClr val="191919"/>
              </a:buClr>
              <a:buSzPts val="5200"/>
              <a:buNone/>
              <a:defRPr sz="10640"/>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0" name="Google Shape;10;p2"/>
          <p:cNvSpPr txBox="1">
            <a:spLocks noGrp="1"/>
          </p:cNvSpPr>
          <p:nvPr>
            <p:ph type="subTitle" idx="1"/>
          </p:nvPr>
        </p:nvSpPr>
        <p:spPr>
          <a:xfrm>
            <a:off x="3035339" y="4912033"/>
            <a:ext cx="5953236" cy="3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394"/>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1" name="Google Shape;11;p2"/>
          <p:cNvSpPr/>
          <p:nvPr/>
        </p:nvSpPr>
        <p:spPr>
          <a:xfrm>
            <a:off x="4904403" y="3055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361803" y="3412951"/>
            <a:ext cx="668209" cy="370067"/>
          </a:xfrm>
          <a:custGeom>
            <a:avLst/>
            <a:gdLst/>
            <a:ahLst/>
            <a:cxnLst/>
            <a:rect l="l" t="t" r="r" b="b"/>
            <a:pathLst>
              <a:path w="20096" h="11102" extrusionOk="0">
                <a:moveTo>
                  <a:pt x="10804" y="0"/>
                </a:moveTo>
                <a:cubicBezTo>
                  <a:pt x="10733" y="0"/>
                  <a:pt x="10663" y="2"/>
                  <a:pt x="10592" y="5"/>
                </a:cubicBezTo>
                <a:cubicBezTo>
                  <a:pt x="8176" y="102"/>
                  <a:pt x="6202" y="1761"/>
                  <a:pt x="5593" y="3975"/>
                </a:cubicBezTo>
                <a:cubicBezTo>
                  <a:pt x="5067" y="3702"/>
                  <a:pt x="4468" y="3546"/>
                  <a:pt x="3840" y="3546"/>
                </a:cubicBezTo>
                <a:cubicBezTo>
                  <a:pt x="3796" y="3546"/>
                  <a:pt x="3752" y="3547"/>
                  <a:pt x="3708" y="3548"/>
                </a:cubicBezTo>
                <a:cubicBezTo>
                  <a:pt x="1622" y="3631"/>
                  <a:pt x="1" y="5388"/>
                  <a:pt x="76" y="7467"/>
                </a:cubicBezTo>
                <a:cubicBezTo>
                  <a:pt x="157" y="9502"/>
                  <a:pt x="1831" y="11102"/>
                  <a:pt x="3843" y="11102"/>
                </a:cubicBezTo>
                <a:cubicBezTo>
                  <a:pt x="3893" y="11102"/>
                  <a:pt x="3944" y="11101"/>
                  <a:pt x="3995" y="11099"/>
                </a:cubicBezTo>
                <a:cubicBezTo>
                  <a:pt x="5308" y="11047"/>
                  <a:pt x="9490" y="10852"/>
                  <a:pt x="11005" y="10793"/>
                </a:cubicBezTo>
                <a:cubicBezTo>
                  <a:pt x="11150" y="10786"/>
                  <a:pt x="11324" y="10784"/>
                  <a:pt x="11521" y="10784"/>
                </a:cubicBezTo>
                <a:cubicBezTo>
                  <a:pt x="12921" y="10784"/>
                  <a:pt x="15464" y="10918"/>
                  <a:pt x="16719" y="10918"/>
                </a:cubicBezTo>
                <a:cubicBezTo>
                  <a:pt x="16868" y="10918"/>
                  <a:pt x="17000" y="10916"/>
                  <a:pt x="17109" y="10911"/>
                </a:cubicBezTo>
                <a:cubicBezTo>
                  <a:pt x="18790" y="10852"/>
                  <a:pt x="20096" y="9441"/>
                  <a:pt x="20029" y="7759"/>
                </a:cubicBezTo>
                <a:cubicBezTo>
                  <a:pt x="19969" y="6122"/>
                  <a:pt x="18618" y="4836"/>
                  <a:pt x="16987" y="4836"/>
                </a:cubicBezTo>
                <a:cubicBezTo>
                  <a:pt x="16950" y="4836"/>
                  <a:pt x="16913" y="4837"/>
                  <a:pt x="16876" y="4838"/>
                </a:cubicBezTo>
                <a:cubicBezTo>
                  <a:pt x="16635" y="4854"/>
                  <a:pt x="16395" y="4892"/>
                  <a:pt x="16170" y="4959"/>
                </a:cubicBezTo>
                <a:cubicBezTo>
                  <a:pt x="15943" y="2161"/>
                  <a:pt x="13609" y="0"/>
                  <a:pt x="10804"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9617267" y="-711200"/>
            <a:ext cx="3186927" cy="1552383"/>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 name="Google Shape;14;p2"/>
          <p:cNvGrpSpPr/>
          <p:nvPr/>
        </p:nvGrpSpPr>
        <p:grpSpPr>
          <a:xfrm flipH="1">
            <a:off x="121100" y="180351"/>
            <a:ext cx="1427260" cy="1456367"/>
            <a:chOff x="3803175" y="2825350"/>
            <a:chExt cx="1073100" cy="1092275"/>
          </a:xfrm>
        </p:grpSpPr>
        <p:sp>
          <p:nvSpPr>
            <p:cNvPr id="15" name="Google Shape;15;p2"/>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6" name="Google Shape;16;p2"/>
            <p:cNvGrpSpPr/>
            <p:nvPr/>
          </p:nvGrpSpPr>
          <p:grpSpPr>
            <a:xfrm>
              <a:off x="4143625" y="3473950"/>
              <a:ext cx="338350" cy="443675"/>
              <a:chOff x="4143625" y="3473950"/>
              <a:chExt cx="338350" cy="443675"/>
            </a:xfrm>
          </p:grpSpPr>
          <p:sp>
            <p:nvSpPr>
              <p:cNvPr id="17" name="Google Shape;17;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3" name="Google Shape;23;p2"/>
          <p:cNvSpPr/>
          <p:nvPr/>
        </p:nvSpPr>
        <p:spPr>
          <a:xfrm>
            <a:off x="3158966" y="269584"/>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4" name="Google Shape;24;p2"/>
          <p:cNvGrpSpPr/>
          <p:nvPr/>
        </p:nvGrpSpPr>
        <p:grpSpPr>
          <a:xfrm>
            <a:off x="8076404" y="383551"/>
            <a:ext cx="382684" cy="292000"/>
            <a:chOff x="3648725" y="5042300"/>
            <a:chExt cx="287725" cy="219000"/>
          </a:xfrm>
        </p:grpSpPr>
        <p:sp>
          <p:nvSpPr>
            <p:cNvPr id="25" name="Google Shape;25;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 name="Google Shape;28;p2"/>
          <p:cNvSpPr/>
          <p:nvPr/>
        </p:nvSpPr>
        <p:spPr>
          <a:xfrm>
            <a:off x="5918522" y="61474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555942" y="45389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 name="Google Shape;30;p2"/>
          <p:cNvGrpSpPr/>
          <p:nvPr/>
        </p:nvGrpSpPr>
        <p:grpSpPr>
          <a:xfrm>
            <a:off x="11569441" y="3354201"/>
            <a:ext cx="450017" cy="591567"/>
            <a:chOff x="4143625" y="3473950"/>
            <a:chExt cx="338350" cy="443675"/>
          </a:xfrm>
        </p:grpSpPr>
        <p:sp>
          <p:nvSpPr>
            <p:cNvPr id="31" name="Google Shape;31;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 name="Google Shape;37;p2"/>
          <p:cNvSpPr/>
          <p:nvPr/>
        </p:nvSpPr>
        <p:spPr>
          <a:xfrm>
            <a:off x="267005" y="24353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8" name="Google Shape;38;p2"/>
          <p:cNvGrpSpPr/>
          <p:nvPr/>
        </p:nvGrpSpPr>
        <p:grpSpPr>
          <a:xfrm>
            <a:off x="267005" y="4449017"/>
            <a:ext cx="382684" cy="292000"/>
            <a:chOff x="3648725" y="5042300"/>
            <a:chExt cx="287725" cy="219000"/>
          </a:xfrm>
        </p:grpSpPr>
        <p:sp>
          <p:nvSpPr>
            <p:cNvPr id="39" name="Google Shape;39;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 name="Google Shape;42;p2"/>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0693302" y="6077375"/>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5" name="Google Shape;45;p2"/>
          <p:cNvGrpSpPr/>
          <p:nvPr/>
        </p:nvGrpSpPr>
        <p:grpSpPr>
          <a:xfrm>
            <a:off x="453027" y="6565918"/>
            <a:ext cx="450017" cy="591567"/>
            <a:chOff x="4143625" y="3473950"/>
            <a:chExt cx="338350" cy="443675"/>
          </a:xfrm>
        </p:grpSpPr>
        <p:sp>
          <p:nvSpPr>
            <p:cNvPr id="46" name="Google Shape;46;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 name="Google Shape;52;p2"/>
          <p:cNvGrpSpPr/>
          <p:nvPr/>
        </p:nvGrpSpPr>
        <p:grpSpPr>
          <a:xfrm>
            <a:off x="2949353" y="6466800"/>
            <a:ext cx="617369" cy="111933"/>
            <a:chOff x="3760550" y="753275"/>
            <a:chExt cx="464175" cy="83950"/>
          </a:xfrm>
        </p:grpSpPr>
        <p:sp>
          <p:nvSpPr>
            <p:cNvPr id="53" name="Google Shape;53;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6" name="Google Shape;56;p2"/>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548361" y="10142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9" name="Google Shape;59;p2"/>
          <p:cNvGrpSpPr/>
          <p:nvPr/>
        </p:nvGrpSpPr>
        <p:grpSpPr>
          <a:xfrm>
            <a:off x="9283643" y="1014267"/>
            <a:ext cx="617369" cy="111933"/>
            <a:chOff x="3760550" y="753275"/>
            <a:chExt cx="464175" cy="83950"/>
          </a:xfrm>
        </p:grpSpPr>
        <p:sp>
          <p:nvSpPr>
            <p:cNvPr id="60" name="Google Shape;60;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3" name="Google Shape;63;p2"/>
          <p:cNvSpPr/>
          <p:nvPr/>
        </p:nvSpPr>
        <p:spPr>
          <a:xfrm>
            <a:off x="515655" y="58294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882389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957625" y="593367"/>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67" name="Google Shape;167;p6"/>
          <p:cNvSpPr/>
          <p:nvPr/>
        </p:nvSpPr>
        <p:spPr>
          <a:xfrm>
            <a:off x="11425897" y="2391110"/>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8" name="Google Shape;168;p6"/>
          <p:cNvGrpSpPr/>
          <p:nvPr/>
        </p:nvGrpSpPr>
        <p:grpSpPr>
          <a:xfrm>
            <a:off x="1013471" y="6376767"/>
            <a:ext cx="382684" cy="292000"/>
            <a:chOff x="3648725" y="5042300"/>
            <a:chExt cx="287725" cy="219000"/>
          </a:xfrm>
        </p:grpSpPr>
        <p:sp>
          <p:nvSpPr>
            <p:cNvPr id="169" name="Google Shape;169;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2" name="Google Shape;172;p6"/>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3" name="Google Shape;173;p6"/>
          <p:cNvGrpSpPr/>
          <p:nvPr/>
        </p:nvGrpSpPr>
        <p:grpSpPr>
          <a:xfrm>
            <a:off x="1583225" y="301367"/>
            <a:ext cx="382684" cy="292000"/>
            <a:chOff x="3648725" y="5042300"/>
            <a:chExt cx="287725" cy="219000"/>
          </a:xfrm>
        </p:grpSpPr>
        <p:sp>
          <p:nvSpPr>
            <p:cNvPr id="174" name="Google Shape;174;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7" name="Google Shape;177;p6"/>
          <p:cNvSpPr/>
          <p:nvPr/>
        </p:nvSpPr>
        <p:spPr>
          <a:xfrm>
            <a:off x="303547" y="4773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8" name="Google Shape;178;p6"/>
          <p:cNvGrpSpPr/>
          <p:nvPr/>
        </p:nvGrpSpPr>
        <p:grpSpPr>
          <a:xfrm>
            <a:off x="157261" y="2709100"/>
            <a:ext cx="617369" cy="111933"/>
            <a:chOff x="3760550" y="753275"/>
            <a:chExt cx="464175" cy="83950"/>
          </a:xfrm>
        </p:grpSpPr>
        <p:sp>
          <p:nvSpPr>
            <p:cNvPr id="179" name="Google Shape;179;p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2" name="Google Shape;182;p6"/>
          <p:cNvSpPr/>
          <p:nvPr/>
        </p:nvSpPr>
        <p:spPr>
          <a:xfrm>
            <a:off x="11048317" y="4227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3" name="Google Shape;183;p6"/>
          <p:cNvGrpSpPr/>
          <p:nvPr/>
        </p:nvGrpSpPr>
        <p:grpSpPr>
          <a:xfrm>
            <a:off x="8696133" y="6381134"/>
            <a:ext cx="450017" cy="591567"/>
            <a:chOff x="4143625" y="3473950"/>
            <a:chExt cx="338350" cy="443675"/>
          </a:xfrm>
        </p:grpSpPr>
        <p:sp>
          <p:nvSpPr>
            <p:cNvPr id="184" name="Google Shape;184;p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0" name="Google Shape;190;p6"/>
          <p:cNvSpPr/>
          <p:nvPr/>
        </p:nvSpPr>
        <p:spPr>
          <a:xfrm>
            <a:off x="11373127" y="4107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847595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957625" y="5378448"/>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298" name="Google Shape;298;p10"/>
          <p:cNvSpPr/>
          <p:nvPr/>
        </p:nvSpPr>
        <p:spPr>
          <a:xfrm>
            <a:off x="10723556" y="28673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9" name="Google Shape;299;p10"/>
          <p:cNvGrpSpPr/>
          <p:nvPr/>
        </p:nvGrpSpPr>
        <p:grpSpPr>
          <a:xfrm>
            <a:off x="11048334" y="5998651"/>
            <a:ext cx="382684" cy="292000"/>
            <a:chOff x="3648725" y="5042300"/>
            <a:chExt cx="287725" cy="219000"/>
          </a:xfrm>
        </p:grpSpPr>
        <p:sp>
          <p:nvSpPr>
            <p:cNvPr id="300" name="Google Shape;300;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03" name="Google Shape;303;p10"/>
          <p:cNvSpPr/>
          <p:nvPr/>
        </p:nvSpPr>
        <p:spPr>
          <a:xfrm>
            <a:off x="11048333" y="4797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 name="Google Shape;304;p10"/>
          <p:cNvSpPr/>
          <p:nvPr/>
        </p:nvSpPr>
        <p:spPr>
          <a:xfrm>
            <a:off x="788711" y="58451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5" name="Google Shape;305;p10"/>
          <p:cNvGrpSpPr/>
          <p:nvPr/>
        </p:nvGrpSpPr>
        <p:grpSpPr>
          <a:xfrm>
            <a:off x="580594" y="2990517"/>
            <a:ext cx="382684" cy="292000"/>
            <a:chOff x="3648725" y="5042300"/>
            <a:chExt cx="287725" cy="219000"/>
          </a:xfrm>
        </p:grpSpPr>
        <p:sp>
          <p:nvSpPr>
            <p:cNvPr id="306" name="Google Shape;306;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9" name="Google Shape;309;p10"/>
          <p:cNvGrpSpPr/>
          <p:nvPr/>
        </p:nvGrpSpPr>
        <p:grpSpPr>
          <a:xfrm flipH="1">
            <a:off x="10571720" y="781762"/>
            <a:ext cx="1335916" cy="1363159"/>
            <a:chOff x="3803175" y="2825350"/>
            <a:chExt cx="1073100" cy="1092275"/>
          </a:xfrm>
        </p:grpSpPr>
        <p:sp>
          <p:nvSpPr>
            <p:cNvPr id="310" name="Google Shape;310;p10"/>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11" name="Google Shape;311;p10"/>
            <p:cNvGrpSpPr/>
            <p:nvPr/>
          </p:nvGrpSpPr>
          <p:grpSpPr>
            <a:xfrm>
              <a:off x="4143625" y="3473950"/>
              <a:ext cx="338350" cy="443675"/>
              <a:chOff x="4143625" y="3473950"/>
              <a:chExt cx="338350" cy="443675"/>
            </a:xfrm>
          </p:grpSpPr>
          <p:sp>
            <p:nvSpPr>
              <p:cNvPr id="312" name="Google Shape;312;p10"/>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0"/>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0"/>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0"/>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0"/>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0"/>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2033468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2301667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00"/>
        <p:cNvGrpSpPr/>
        <p:nvPr/>
      </p:nvGrpSpPr>
      <p:grpSpPr>
        <a:xfrm>
          <a:off x="0" y="0"/>
          <a:ext cx="0" cy="0"/>
          <a:chOff x="0" y="0"/>
          <a:chExt cx="0" cy="0"/>
        </a:xfrm>
      </p:grpSpPr>
      <p:sp>
        <p:nvSpPr>
          <p:cNvPr id="401" name="Google Shape;401;p14"/>
          <p:cNvSpPr txBox="1">
            <a:spLocks noGrp="1"/>
          </p:cNvSpPr>
          <p:nvPr>
            <p:ph type="title"/>
          </p:nvPr>
        </p:nvSpPr>
        <p:spPr>
          <a:xfrm>
            <a:off x="3067776" y="3344256"/>
            <a:ext cx="6070146"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389"/>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endParaRPr/>
          </a:p>
        </p:txBody>
      </p:sp>
      <p:sp>
        <p:nvSpPr>
          <p:cNvPr id="402" name="Google Shape;402;p14"/>
          <p:cNvSpPr txBox="1">
            <a:spLocks noGrp="1"/>
          </p:cNvSpPr>
          <p:nvPr>
            <p:ph type="subTitle" idx="1"/>
          </p:nvPr>
        </p:nvSpPr>
        <p:spPr>
          <a:xfrm>
            <a:off x="1939390" y="1302944"/>
            <a:ext cx="8283058" cy="19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458"/>
            </a:lvl1pPr>
            <a:lvl2pPr lvl="1" algn="ctr" rtl="0">
              <a:lnSpc>
                <a:spcPct val="100000"/>
              </a:lnSpc>
              <a:spcBef>
                <a:spcPts val="0"/>
              </a:spcBef>
              <a:spcAft>
                <a:spcPts val="0"/>
              </a:spcAft>
              <a:buSzPts val="2500"/>
              <a:buNone/>
              <a:defRPr sz="3325"/>
            </a:lvl2pPr>
            <a:lvl3pPr lvl="2" algn="ctr" rtl="0">
              <a:lnSpc>
                <a:spcPct val="100000"/>
              </a:lnSpc>
              <a:spcBef>
                <a:spcPts val="0"/>
              </a:spcBef>
              <a:spcAft>
                <a:spcPts val="0"/>
              </a:spcAft>
              <a:buSzPts val="2500"/>
              <a:buNone/>
              <a:defRPr sz="3325"/>
            </a:lvl3pPr>
            <a:lvl4pPr lvl="3" algn="ctr" rtl="0">
              <a:lnSpc>
                <a:spcPct val="100000"/>
              </a:lnSpc>
              <a:spcBef>
                <a:spcPts val="0"/>
              </a:spcBef>
              <a:spcAft>
                <a:spcPts val="0"/>
              </a:spcAft>
              <a:buSzPts val="2500"/>
              <a:buNone/>
              <a:defRPr sz="3325"/>
            </a:lvl4pPr>
            <a:lvl5pPr lvl="4" algn="ctr" rtl="0">
              <a:lnSpc>
                <a:spcPct val="100000"/>
              </a:lnSpc>
              <a:spcBef>
                <a:spcPts val="0"/>
              </a:spcBef>
              <a:spcAft>
                <a:spcPts val="0"/>
              </a:spcAft>
              <a:buSzPts val="2500"/>
              <a:buNone/>
              <a:defRPr sz="3325"/>
            </a:lvl5pPr>
            <a:lvl6pPr lvl="5" algn="ctr" rtl="0">
              <a:lnSpc>
                <a:spcPct val="100000"/>
              </a:lnSpc>
              <a:spcBef>
                <a:spcPts val="0"/>
              </a:spcBef>
              <a:spcAft>
                <a:spcPts val="0"/>
              </a:spcAft>
              <a:buSzPts val="2500"/>
              <a:buNone/>
              <a:defRPr sz="3325"/>
            </a:lvl6pPr>
            <a:lvl7pPr lvl="6" algn="ctr" rtl="0">
              <a:lnSpc>
                <a:spcPct val="100000"/>
              </a:lnSpc>
              <a:spcBef>
                <a:spcPts val="0"/>
              </a:spcBef>
              <a:spcAft>
                <a:spcPts val="0"/>
              </a:spcAft>
              <a:buSzPts val="2500"/>
              <a:buNone/>
              <a:defRPr sz="3325"/>
            </a:lvl7pPr>
            <a:lvl8pPr lvl="7" algn="ctr" rtl="0">
              <a:lnSpc>
                <a:spcPct val="100000"/>
              </a:lnSpc>
              <a:spcBef>
                <a:spcPts val="0"/>
              </a:spcBef>
              <a:spcAft>
                <a:spcPts val="0"/>
              </a:spcAft>
              <a:buSzPts val="2500"/>
              <a:buNone/>
              <a:defRPr sz="3325"/>
            </a:lvl8pPr>
            <a:lvl9pPr lvl="8" algn="ctr" rtl="0">
              <a:lnSpc>
                <a:spcPct val="100000"/>
              </a:lnSpc>
              <a:spcBef>
                <a:spcPts val="0"/>
              </a:spcBef>
              <a:spcAft>
                <a:spcPts val="0"/>
              </a:spcAft>
              <a:buSzPts val="2500"/>
              <a:buNone/>
              <a:defRPr sz="3325"/>
            </a:lvl9pPr>
          </a:lstStyle>
          <a:p>
            <a:endParaRPr/>
          </a:p>
        </p:txBody>
      </p:sp>
      <p:sp>
        <p:nvSpPr>
          <p:cNvPr id="403" name="Google Shape;403;p14"/>
          <p:cNvSpPr/>
          <p:nvPr/>
        </p:nvSpPr>
        <p:spPr>
          <a:xfrm>
            <a:off x="3159331" y="142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4" name="Google Shape;404;p14"/>
          <p:cNvSpPr/>
          <p:nvPr/>
        </p:nvSpPr>
        <p:spPr>
          <a:xfrm>
            <a:off x="216962" y="3045401"/>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 name="Google Shape;405;p14"/>
          <p:cNvGrpSpPr/>
          <p:nvPr/>
        </p:nvGrpSpPr>
        <p:grpSpPr>
          <a:xfrm>
            <a:off x="8355113" y="255717"/>
            <a:ext cx="382684" cy="292000"/>
            <a:chOff x="3648725" y="5042300"/>
            <a:chExt cx="287725" cy="219000"/>
          </a:xfrm>
        </p:grpSpPr>
        <p:sp>
          <p:nvSpPr>
            <p:cNvPr id="406" name="Google Shape;406;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9" name="Google Shape;409;p14"/>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0" name="Google Shape;410;p14"/>
          <p:cNvGrpSpPr/>
          <p:nvPr/>
        </p:nvGrpSpPr>
        <p:grpSpPr>
          <a:xfrm>
            <a:off x="267005" y="4449017"/>
            <a:ext cx="382684" cy="292000"/>
            <a:chOff x="3648725" y="5042300"/>
            <a:chExt cx="287725" cy="219000"/>
          </a:xfrm>
        </p:grpSpPr>
        <p:sp>
          <p:nvSpPr>
            <p:cNvPr id="411" name="Google Shape;411;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 name="Google Shape;414;p14"/>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5" name="Google Shape;415;p14"/>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6" name="Google Shape;416;p14"/>
          <p:cNvGrpSpPr/>
          <p:nvPr/>
        </p:nvGrpSpPr>
        <p:grpSpPr>
          <a:xfrm>
            <a:off x="266989" y="345751"/>
            <a:ext cx="450017" cy="591567"/>
            <a:chOff x="4143625" y="3473950"/>
            <a:chExt cx="338350" cy="443675"/>
          </a:xfrm>
        </p:grpSpPr>
        <p:sp>
          <p:nvSpPr>
            <p:cNvPr id="417" name="Google Shape;417;p14"/>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14"/>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14"/>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14"/>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14"/>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14"/>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 name="Google Shape;423;p14"/>
          <p:cNvGrpSpPr/>
          <p:nvPr/>
        </p:nvGrpSpPr>
        <p:grpSpPr>
          <a:xfrm>
            <a:off x="2949353" y="6466800"/>
            <a:ext cx="617369" cy="111933"/>
            <a:chOff x="3760550" y="753275"/>
            <a:chExt cx="464175" cy="83950"/>
          </a:xfrm>
        </p:grpSpPr>
        <p:sp>
          <p:nvSpPr>
            <p:cNvPr id="424" name="Google Shape;424;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7" name="Google Shape;427;p14"/>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8" name="Google Shape;428;p14"/>
          <p:cNvSpPr/>
          <p:nvPr/>
        </p:nvSpPr>
        <p:spPr>
          <a:xfrm>
            <a:off x="-461821" y="1598467"/>
            <a:ext cx="1111510"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9" name="Google Shape;429;p14"/>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30" name="Google Shape;430;p14"/>
          <p:cNvGrpSpPr/>
          <p:nvPr/>
        </p:nvGrpSpPr>
        <p:grpSpPr>
          <a:xfrm>
            <a:off x="10952072" y="345767"/>
            <a:ext cx="617369" cy="111933"/>
            <a:chOff x="3760550" y="753275"/>
            <a:chExt cx="464175" cy="83950"/>
          </a:xfrm>
        </p:grpSpPr>
        <p:sp>
          <p:nvSpPr>
            <p:cNvPr id="431" name="Google Shape;431;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34" name="Google Shape;434;p14"/>
          <p:cNvSpPr/>
          <p:nvPr/>
        </p:nvSpPr>
        <p:spPr>
          <a:xfrm>
            <a:off x="242283" y="61391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511983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857"/>
        <p:cNvGrpSpPr/>
        <p:nvPr/>
      </p:nvGrpSpPr>
      <p:grpSpPr>
        <a:xfrm>
          <a:off x="0" y="0"/>
          <a:ext cx="0" cy="0"/>
          <a:chOff x="0" y="0"/>
          <a:chExt cx="0" cy="0"/>
        </a:xfrm>
      </p:grpSpPr>
      <p:sp>
        <p:nvSpPr>
          <p:cNvPr id="858" name="Google Shape;858;p25"/>
          <p:cNvSpPr/>
          <p:nvPr/>
        </p:nvSpPr>
        <p:spPr>
          <a:xfrm>
            <a:off x="628342" y="5985676"/>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59" name="Google Shape;859;p25"/>
          <p:cNvGrpSpPr/>
          <p:nvPr/>
        </p:nvGrpSpPr>
        <p:grpSpPr>
          <a:xfrm>
            <a:off x="8694904" y="398767"/>
            <a:ext cx="382684" cy="292000"/>
            <a:chOff x="3648725" y="5042300"/>
            <a:chExt cx="287725" cy="219000"/>
          </a:xfrm>
        </p:grpSpPr>
        <p:sp>
          <p:nvSpPr>
            <p:cNvPr id="860" name="Google Shape;860;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3" name="Google Shape;863;p25"/>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4" name="Google Shape;864;p25"/>
          <p:cNvGrpSpPr/>
          <p:nvPr/>
        </p:nvGrpSpPr>
        <p:grpSpPr>
          <a:xfrm>
            <a:off x="2900308" y="6376767"/>
            <a:ext cx="382684" cy="292000"/>
            <a:chOff x="3648725" y="5042300"/>
            <a:chExt cx="287725" cy="219000"/>
          </a:xfrm>
        </p:grpSpPr>
        <p:sp>
          <p:nvSpPr>
            <p:cNvPr id="865" name="Google Shape;865;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6" name="Google Shape;866;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7" name="Google Shape;867;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8" name="Google Shape;868;p25"/>
          <p:cNvSpPr/>
          <p:nvPr/>
        </p:nvSpPr>
        <p:spPr>
          <a:xfrm>
            <a:off x="11569441" y="36376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9" name="Google Shape;869;p25"/>
          <p:cNvGrpSpPr/>
          <p:nvPr/>
        </p:nvGrpSpPr>
        <p:grpSpPr>
          <a:xfrm>
            <a:off x="11435041" y="1854285"/>
            <a:ext cx="450017" cy="591567"/>
            <a:chOff x="4143625" y="3473950"/>
            <a:chExt cx="338350" cy="443675"/>
          </a:xfrm>
        </p:grpSpPr>
        <p:sp>
          <p:nvSpPr>
            <p:cNvPr id="870" name="Google Shape;870;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76" name="Google Shape;876;p25"/>
          <p:cNvGrpSpPr/>
          <p:nvPr/>
        </p:nvGrpSpPr>
        <p:grpSpPr>
          <a:xfrm>
            <a:off x="11074236" y="345767"/>
            <a:ext cx="617369" cy="111933"/>
            <a:chOff x="3760550" y="753275"/>
            <a:chExt cx="464175" cy="83950"/>
          </a:xfrm>
        </p:grpSpPr>
        <p:sp>
          <p:nvSpPr>
            <p:cNvPr id="877" name="Google Shape;877;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0" name="Google Shape;880;p25"/>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1" name="Google Shape;881;p25"/>
          <p:cNvSpPr/>
          <p:nvPr/>
        </p:nvSpPr>
        <p:spPr>
          <a:xfrm>
            <a:off x="117842" y="4184685"/>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2" name="Google Shape;882;p25"/>
          <p:cNvGrpSpPr/>
          <p:nvPr/>
        </p:nvGrpSpPr>
        <p:grpSpPr>
          <a:xfrm>
            <a:off x="5846833" y="6404234"/>
            <a:ext cx="617369" cy="111933"/>
            <a:chOff x="3760550" y="753275"/>
            <a:chExt cx="464175" cy="83950"/>
          </a:xfrm>
        </p:grpSpPr>
        <p:sp>
          <p:nvSpPr>
            <p:cNvPr id="883" name="Google Shape;883;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6" name="Google Shape;886;p25"/>
          <p:cNvSpPr/>
          <p:nvPr/>
        </p:nvSpPr>
        <p:spPr>
          <a:xfrm>
            <a:off x="303531" y="21342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7" name="Google Shape;887;p25"/>
          <p:cNvSpPr/>
          <p:nvPr/>
        </p:nvSpPr>
        <p:spPr>
          <a:xfrm>
            <a:off x="9742472" y="6301214"/>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8" name="Google Shape;888;p25"/>
          <p:cNvGrpSpPr/>
          <p:nvPr/>
        </p:nvGrpSpPr>
        <p:grpSpPr>
          <a:xfrm>
            <a:off x="3981347" y="136530"/>
            <a:ext cx="1312820" cy="816485"/>
            <a:chOff x="2300725" y="3213450"/>
            <a:chExt cx="1492150" cy="926000"/>
          </a:xfrm>
        </p:grpSpPr>
        <p:sp>
          <p:nvSpPr>
            <p:cNvPr id="889" name="Google Shape;889;p25"/>
            <p:cNvSpPr/>
            <p:nvPr/>
          </p:nvSpPr>
          <p:spPr>
            <a:xfrm>
              <a:off x="2448400" y="3316175"/>
              <a:ext cx="1185900" cy="823275"/>
            </a:xfrm>
            <a:custGeom>
              <a:avLst/>
              <a:gdLst/>
              <a:ahLst/>
              <a:cxnLst/>
              <a:rect l="l" t="t" r="r" b="b"/>
              <a:pathLst>
                <a:path w="47436" h="32931" extrusionOk="0">
                  <a:moveTo>
                    <a:pt x="24790" y="0"/>
                  </a:moveTo>
                  <a:cubicBezTo>
                    <a:pt x="20889" y="0"/>
                    <a:pt x="16959" y="1435"/>
                    <a:pt x="13491" y="4059"/>
                  </a:cubicBezTo>
                  <a:cubicBezTo>
                    <a:pt x="11043" y="5913"/>
                    <a:pt x="8978" y="8180"/>
                    <a:pt x="7252" y="10718"/>
                  </a:cubicBezTo>
                  <a:cubicBezTo>
                    <a:pt x="4377" y="14943"/>
                    <a:pt x="2433" y="19897"/>
                    <a:pt x="1195" y="24875"/>
                  </a:cubicBezTo>
                  <a:cubicBezTo>
                    <a:pt x="707" y="26819"/>
                    <a:pt x="392" y="28770"/>
                    <a:pt x="143" y="30745"/>
                  </a:cubicBezTo>
                  <a:cubicBezTo>
                    <a:pt x="1" y="31909"/>
                    <a:pt x="999" y="32930"/>
                    <a:pt x="2291" y="32930"/>
                  </a:cubicBezTo>
                  <a:cubicBezTo>
                    <a:pt x="3334" y="32930"/>
                    <a:pt x="4220" y="32262"/>
                    <a:pt x="4415" y="31338"/>
                  </a:cubicBezTo>
                  <a:cubicBezTo>
                    <a:pt x="4737" y="29806"/>
                    <a:pt x="5128" y="28118"/>
                    <a:pt x="5616" y="26144"/>
                  </a:cubicBezTo>
                  <a:cubicBezTo>
                    <a:pt x="7823" y="17278"/>
                    <a:pt x="12996" y="6964"/>
                    <a:pt x="22438" y="4908"/>
                  </a:cubicBezTo>
                  <a:cubicBezTo>
                    <a:pt x="23479" y="4680"/>
                    <a:pt x="24475" y="4573"/>
                    <a:pt x="25427" y="4573"/>
                  </a:cubicBezTo>
                  <a:cubicBezTo>
                    <a:pt x="32049" y="4573"/>
                    <a:pt x="36515" y="9777"/>
                    <a:pt x="38714" y="15972"/>
                  </a:cubicBezTo>
                  <a:cubicBezTo>
                    <a:pt x="39434" y="18022"/>
                    <a:pt x="40530" y="21775"/>
                    <a:pt x="41011" y="23621"/>
                  </a:cubicBezTo>
                  <a:cubicBezTo>
                    <a:pt x="41783" y="26594"/>
                    <a:pt x="42331" y="29019"/>
                    <a:pt x="42729" y="31202"/>
                  </a:cubicBezTo>
                  <a:cubicBezTo>
                    <a:pt x="42902" y="32202"/>
                    <a:pt x="43855" y="32930"/>
                    <a:pt x="44965" y="32930"/>
                  </a:cubicBezTo>
                  <a:cubicBezTo>
                    <a:pt x="46370" y="32930"/>
                    <a:pt x="47435" y="31797"/>
                    <a:pt x="47210" y="30543"/>
                  </a:cubicBezTo>
                  <a:cubicBezTo>
                    <a:pt x="46970" y="29192"/>
                    <a:pt x="46669" y="27706"/>
                    <a:pt x="46302" y="26016"/>
                  </a:cubicBezTo>
                  <a:cubicBezTo>
                    <a:pt x="44531" y="17818"/>
                    <a:pt x="41677" y="9358"/>
                    <a:pt x="35184" y="3908"/>
                  </a:cubicBezTo>
                  <a:cubicBezTo>
                    <a:pt x="32008" y="1237"/>
                    <a:pt x="28412" y="0"/>
                    <a:pt x="24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25"/>
            <p:cNvSpPr/>
            <p:nvPr/>
          </p:nvSpPr>
          <p:spPr>
            <a:xfrm>
              <a:off x="2621625" y="3510000"/>
              <a:ext cx="827650" cy="629450"/>
            </a:xfrm>
            <a:custGeom>
              <a:avLst/>
              <a:gdLst/>
              <a:ahLst/>
              <a:cxnLst/>
              <a:rect l="l" t="t" r="r" b="b"/>
              <a:pathLst>
                <a:path w="33106" h="25178" extrusionOk="0">
                  <a:moveTo>
                    <a:pt x="17428" y="0"/>
                  </a:moveTo>
                  <a:cubicBezTo>
                    <a:pt x="14643" y="0"/>
                    <a:pt x="11837" y="1236"/>
                    <a:pt x="9362" y="3497"/>
                  </a:cubicBezTo>
                  <a:cubicBezTo>
                    <a:pt x="4692" y="7761"/>
                    <a:pt x="1990" y="14593"/>
                    <a:pt x="572" y="21468"/>
                  </a:cubicBezTo>
                  <a:cubicBezTo>
                    <a:pt x="437" y="22152"/>
                    <a:pt x="302" y="22797"/>
                    <a:pt x="181" y="23404"/>
                  </a:cubicBezTo>
                  <a:cubicBezTo>
                    <a:pt x="1" y="24329"/>
                    <a:pt x="781" y="25177"/>
                    <a:pt x="1817" y="25177"/>
                  </a:cubicBezTo>
                  <a:cubicBezTo>
                    <a:pt x="2613" y="25177"/>
                    <a:pt x="3296" y="24666"/>
                    <a:pt x="3445" y="23954"/>
                  </a:cubicBezTo>
                  <a:cubicBezTo>
                    <a:pt x="3535" y="23518"/>
                    <a:pt x="3634" y="23053"/>
                    <a:pt x="3732" y="22565"/>
                  </a:cubicBezTo>
                  <a:cubicBezTo>
                    <a:pt x="5308" y="14908"/>
                    <a:pt x="9001" y="6004"/>
                    <a:pt x="15750" y="4234"/>
                  </a:cubicBezTo>
                  <a:cubicBezTo>
                    <a:pt x="16384" y="4067"/>
                    <a:pt x="16990" y="3988"/>
                    <a:pt x="17569" y="3988"/>
                  </a:cubicBezTo>
                  <a:cubicBezTo>
                    <a:pt x="23860" y="3988"/>
                    <a:pt x="26980" y="13305"/>
                    <a:pt x="28452" y="20125"/>
                  </a:cubicBezTo>
                  <a:cubicBezTo>
                    <a:pt x="28743" y="21484"/>
                    <a:pt x="28999" y="22693"/>
                    <a:pt x="29232" y="23795"/>
                  </a:cubicBezTo>
                  <a:cubicBezTo>
                    <a:pt x="29405" y="24599"/>
                    <a:pt x="30170" y="25177"/>
                    <a:pt x="31078" y="25177"/>
                  </a:cubicBezTo>
                  <a:cubicBezTo>
                    <a:pt x="32226" y="25177"/>
                    <a:pt x="33105" y="24246"/>
                    <a:pt x="32925" y="23217"/>
                  </a:cubicBezTo>
                  <a:cubicBezTo>
                    <a:pt x="32887" y="22970"/>
                    <a:pt x="32842" y="22714"/>
                    <a:pt x="32790" y="22451"/>
                  </a:cubicBezTo>
                  <a:cubicBezTo>
                    <a:pt x="31521" y="15380"/>
                    <a:pt x="29487" y="8069"/>
                    <a:pt x="24856" y="3371"/>
                  </a:cubicBezTo>
                  <a:cubicBezTo>
                    <a:pt x="22585" y="1067"/>
                    <a:pt x="20015" y="0"/>
                    <a:pt x="17428"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25"/>
            <p:cNvSpPr/>
            <p:nvPr/>
          </p:nvSpPr>
          <p:spPr>
            <a:xfrm>
              <a:off x="2779800" y="3681100"/>
              <a:ext cx="508450" cy="458350"/>
            </a:xfrm>
            <a:custGeom>
              <a:avLst/>
              <a:gdLst/>
              <a:ahLst/>
              <a:cxnLst/>
              <a:rect l="l" t="t" r="r" b="b"/>
              <a:pathLst>
                <a:path w="20338" h="18334" extrusionOk="0">
                  <a:moveTo>
                    <a:pt x="10691" y="1"/>
                  </a:moveTo>
                  <a:cubicBezTo>
                    <a:pt x="8908" y="1"/>
                    <a:pt x="7111" y="1058"/>
                    <a:pt x="5526" y="2989"/>
                  </a:cubicBezTo>
                  <a:cubicBezTo>
                    <a:pt x="2772" y="6345"/>
                    <a:pt x="1091" y="11561"/>
                    <a:pt x="129" y="16951"/>
                  </a:cubicBezTo>
                  <a:cubicBezTo>
                    <a:pt x="1" y="17672"/>
                    <a:pt x="617" y="18333"/>
                    <a:pt x="1428" y="18333"/>
                  </a:cubicBezTo>
                  <a:cubicBezTo>
                    <a:pt x="2082" y="18333"/>
                    <a:pt x="2629" y="17904"/>
                    <a:pt x="2734" y="17326"/>
                  </a:cubicBezTo>
                  <a:cubicBezTo>
                    <a:pt x="3770" y="11186"/>
                    <a:pt x="5571" y="5030"/>
                    <a:pt x="9611" y="3612"/>
                  </a:cubicBezTo>
                  <a:cubicBezTo>
                    <a:pt x="10008" y="3473"/>
                    <a:pt x="10390" y="3407"/>
                    <a:pt x="10758" y="3407"/>
                  </a:cubicBezTo>
                  <a:cubicBezTo>
                    <a:pt x="14862" y="3407"/>
                    <a:pt x="17171" y="11582"/>
                    <a:pt x="18107" y="17416"/>
                  </a:cubicBezTo>
                  <a:lnTo>
                    <a:pt x="18123" y="17499"/>
                  </a:lnTo>
                  <a:cubicBezTo>
                    <a:pt x="18197" y="17980"/>
                    <a:pt x="18647" y="18333"/>
                    <a:pt x="19181" y="18333"/>
                  </a:cubicBezTo>
                  <a:lnTo>
                    <a:pt x="19188" y="18333"/>
                  </a:lnTo>
                  <a:cubicBezTo>
                    <a:pt x="19842" y="18333"/>
                    <a:pt x="20337" y="17807"/>
                    <a:pt x="20247" y="17222"/>
                  </a:cubicBezTo>
                  <a:cubicBezTo>
                    <a:pt x="19413" y="11817"/>
                    <a:pt x="18093" y="6464"/>
                    <a:pt x="15442" y="2877"/>
                  </a:cubicBezTo>
                  <a:cubicBezTo>
                    <a:pt x="13990" y="911"/>
                    <a:pt x="12346" y="1"/>
                    <a:pt x="10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2" name="Google Shape;892;p25"/>
            <p:cNvSpPr/>
            <p:nvPr/>
          </p:nvSpPr>
          <p:spPr>
            <a:xfrm>
              <a:off x="2300725" y="3213450"/>
              <a:ext cx="1492150" cy="905900"/>
            </a:xfrm>
            <a:custGeom>
              <a:avLst/>
              <a:gdLst/>
              <a:ahLst/>
              <a:cxnLst/>
              <a:rect l="l" t="t" r="r" b="b"/>
              <a:pathLst>
                <a:path w="59686" h="36236" extrusionOk="0">
                  <a:moveTo>
                    <a:pt x="22747" y="1"/>
                  </a:moveTo>
                  <a:cubicBezTo>
                    <a:pt x="21691" y="1"/>
                    <a:pt x="20690" y="160"/>
                    <a:pt x="19766" y="623"/>
                  </a:cubicBezTo>
                  <a:cubicBezTo>
                    <a:pt x="17760" y="1621"/>
                    <a:pt x="16613" y="3679"/>
                    <a:pt x="15494" y="5668"/>
                  </a:cubicBezTo>
                  <a:cubicBezTo>
                    <a:pt x="14840" y="6839"/>
                    <a:pt x="14226" y="7936"/>
                    <a:pt x="13460" y="8837"/>
                  </a:cubicBezTo>
                  <a:cubicBezTo>
                    <a:pt x="12597" y="9842"/>
                    <a:pt x="11403" y="10712"/>
                    <a:pt x="10255" y="11554"/>
                  </a:cubicBezTo>
                  <a:cubicBezTo>
                    <a:pt x="8572" y="12791"/>
                    <a:pt x="6832" y="14062"/>
                    <a:pt x="5946" y="15863"/>
                  </a:cubicBezTo>
                  <a:cubicBezTo>
                    <a:pt x="5014" y="17769"/>
                    <a:pt x="5014" y="19931"/>
                    <a:pt x="5014" y="22025"/>
                  </a:cubicBezTo>
                  <a:cubicBezTo>
                    <a:pt x="5014" y="23520"/>
                    <a:pt x="5014" y="24931"/>
                    <a:pt x="4661" y="26087"/>
                  </a:cubicBezTo>
                  <a:cubicBezTo>
                    <a:pt x="3895" y="28645"/>
                    <a:pt x="2966" y="29681"/>
                    <a:pt x="2139" y="30606"/>
                  </a:cubicBezTo>
                  <a:cubicBezTo>
                    <a:pt x="1216" y="31642"/>
                    <a:pt x="346" y="32618"/>
                    <a:pt x="0" y="35297"/>
                  </a:cubicBezTo>
                  <a:lnTo>
                    <a:pt x="833" y="35411"/>
                  </a:lnTo>
                  <a:cubicBezTo>
                    <a:pt x="1141" y="32986"/>
                    <a:pt x="1861" y="32182"/>
                    <a:pt x="2769" y="31161"/>
                  </a:cubicBezTo>
                  <a:cubicBezTo>
                    <a:pt x="3649" y="30177"/>
                    <a:pt x="4639" y="29067"/>
                    <a:pt x="5472" y="26334"/>
                  </a:cubicBezTo>
                  <a:cubicBezTo>
                    <a:pt x="5855" y="25051"/>
                    <a:pt x="5855" y="23579"/>
                    <a:pt x="5855" y="22025"/>
                  </a:cubicBezTo>
                  <a:cubicBezTo>
                    <a:pt x="5855" y="20028"/>
                    <a:pt x="5848" y="17964"/>
                    <a:pt x="6704" y="16238"/>
                  </a:cubicBezTo>
                  <a:cubicBezTo>
                    <a:pt x="7499" y="14624"/>
                    <a:pt x="9075" y="13460"/>
                    <a:pt x="10758" y="12236"/>
                  </a:cubicBezTo>
                  <a:cubicBezTo>
                    <a:pt x="11943" y="11366"/>
                    <a:pt x="13166" y="10466"/>
                    <a:pt x="14098" y="9385"/>
                  </a:cubicBezTo>
                  <a:cubicBezTo>
                    <a:pt x="14923" y="8422"/>
                    <a:pt x="15584" y="7230"/>
                    <a:pt x="16229" y="6080"/>
                  </a:cubicBezTo>
                  <a:cubicBezTo>
                    <a:pt x="17281" y="4205"/>
                    <a:pt x="18369" y="2252"/>
                    <a:pt x="20140" y="1375"/>
                  </a:cubicBezTo>
                  <a:cubicBezTo>
                    <a:pt x="20926" y="980"/>
                    <a:pt x="21809" y="841"/>
                    <a:pt x="22758" y="841"/>
                  </a:cubicBezTo>
                  <a:cubicBezTo>
                    <a:pt x="23830" y="841"/>
                    <a:pt x="24985" y="1018"/>
                    <a:pt x="26176" y="1202"/>
                  </a:cubicBezTo>
                  <a:cubicBezTo>
                    <a:pt x="27460" y="1396"/>
                    <a:pt x="28781" y="1593"/>
                    <a:pt x="30101" y="1593"/>
                  </a:cubicBezTo>
                  <a:cubicBezTo>
                    <a:pt x="31400" y="1593"/>
                    <a:pt x="32707" y="1412"/>
                    <a:pt x="33968" y="1232"/>
                  </a:cubicBezTo>
                  <a:cubicBezTo>
                    <a:pt x="35144" y="1063"/>
                    <a:pt x="36287" y="899"/>
                    <a:pt x="37350" y="899"/>
                  </a:cubicBezTo>
                  <a:cubicBezTo>
                    <a:pt x="38362" y="899"/>
                    <a:pt x="39303" y="1047"/>
                    <a:pt x="40131" y="1479"/>
                  </a:cubicBezTo>
                  <a:cubicBezTo>
                    <a:pt x="41902" y="2403"/>
                    <a:pt x="42916" y="4302"/>
                    <a:pt x="43990" y="6315"/>
                  </a:cubicBezTo>
                  <a:cubicBezTo>
                    <a:pt x="44612" y="7477"/>
                    <a:pt x="45258" y="8686"/>
                    <a:pt x="46062" y="9669"/>
                  </a:cubicBezTo>
                  <a:cubicBezTo>
                    <a:pt x="46963" y="10781"/>
                    <a:pt x="48170" y="11719"/>
                    <a:pt x="49341" y="12620"/>
                  </a:cubicBezTo>
                  <a:cubicBezTo>
                    <a:pt x="51000" y="13910"/>
                    <a:pt x="52562" y="15126"/>
                    <a:pt x="53328" y="16778"/>
                  </a:cubicBezTo>
                  <a:cubicBezTo>
                    <a:pt x="54146" y="18542"/>
                    <a:pt x="54101" y="20621"/>
                    <a:pt x="54063" y="22634"/>
                  </a:cubicBezTo>
                  <a:cubicBezTo>
                    <a:pt x="54034" y="24203"/>
                    <a:pt x="54003" y="25689"/>
                    <a:pt x="54371" y="26988"/>
                  </a:cubicBezTo>
                  <a:cubicBezTo>
                    <a:pt x="55144" y="29757"/>
                    <a:pt x="56120" y="30907"/>
                    <a:pt x="56983" y="31919"/>
                  </a:cubicBezTo>
                  <a:cubicBezTo>
                    <a:pt x="57877" y="32962"/>
                    <a:pt x="58574" y="33789"/>
                    <a:pt x="58844" y="36236"/>
                  </a:cubicBezTo>
                  <a:lnTo>
                    <a:pt x="59685" y="36146"/>
                  </a:lnTo>
                  <a:cubicBezTo>
                    <a:pt x="59385" y="33436"/>
                    <a:pt x="58529" y="32438"/>
                    <a:pt x="57621" y="31371"/>
                  </a:cubicBezTo>
                  <a:cubicBezTo>
                    <a:pt x="56817" y="30425"/>
                    <a:pt x="55902" y="29359"/>
                    <a:pt x="55174" y="26763"/>
                  </a:cubicBezTo>
                  <a:cubicBezTo>
                    <a:pt x="54845" y="25576"/>
                    <a:pt x="54873" y="24158"/>
                    <a:pt x="54904" y="22648"/>
                  </a:cubicBezTo>
                  <a:cubicBezTo>
                    <a:pt x="54949" y="20538"/>
                    <a:pt x="54987" y="18362"/>
                    <a:pt x="54093" y="16425"/>
                  </a:cubicBezTo>
                  <a:cubicBezTo>
                    <a:pt x="53238" y="14586"/>
                    <a:pt x="51519" y="13251"/>
                    <a:pt x="49852" y="11959"/>
                  </a:cubicBezTo>
                  <a:cubicBezTo>
                    <a:pt x="48726" y="11080"/>
                    <a:pt x="47555" y="10172"/>
                    <a:pt x="46714" y="9143"/>
                  </a:cubicBezTo>
                  <a:cubicBezTo>
                    <a:pt x="45963" y="8221"/>
                    <a:pt x="45332" y="7050"/>
                    <a:pt x="44732" y="5916"/>
                  </a:cubicBezTo>
                  <a:cubicBezTo>
                    <a:pt x="43644" y="3882"/>
                    <a:pt x="42525" y="1773"/>
                    <a:pt x="40522" y="730"/>
                  </a:cubicBezTo>
                  <a:cubicBezTo>
                    <a:pt x="39554" y="226"/>
                    <a:pt x="38493" y="57"/>
                    <a:pt x="37370" y="57"/>
                  </a:cubicBezTo>
                  <a:cubicBezTo>
                    <a:pt x="36248" y="57"/>
                    <a:pt x="35063" y="226"/>
                    <a:pt x="33847" y="398"/>
                  </a:cubicBezTo>
                  <a:cubicBezTo>
                    <a:pt x="32616" y="571"/>
                    <a:pt x="31341" y="758"/>
                    <a:pt x="30101" y="758"/>
                  </a:cubicBezTo>
                  <a:cubicBezTo>
                    <a:pt x="28840" y="758"/>
                    <a:pt x="27550" y="557"/>
                    <a:pt x="26304" y="369"/>
                  </a:cubicBezTo>
                  <a:cubicBezTo>
                    <a:pt x="25073" y="183"/>
                    <a:pt x="23878" y="1"/>
                    <a:pt x="22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93" name="Google Shape;893;p25"/>
          <p:cNvSpPr/>
          <p:nvPr/>
        </p:nvSpPr>
        <p:spPr>
          <a:xfrm>
            <a:off x="-953447" y="8393"/>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94" name="Google Shape;894;p25"/>
          <p:cNvGrpSpPr/>
          <p:nvPr/>
        </p:nvGrpSpPr>
        <p:grpSpPr>
          <a:xfrm>
            <a:off x="2121539" y="657618"/>
            <a:ext cx="450017" cy="591567"/>
            <a:chOff x="4143625" y="3473950"/>
            <a:chExt cx="338350" cy="443675"/>
          </a:xfrm>
        </p:grpSpPr>
        <p:sp>
          <p:nvSpPr>
            <p:cNvPr id="895" name="Google Shape;895;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01" name="Google Shape;901;p25"/>
          <p:cNvSpPr/>
          <p:nvPr/>
        </p:nvSpPr>
        <p:spPr>
          <a:xfrm>
            <a:off x="7112394" y="2875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253714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902"/>
        <p:cNvGrpSpPr/>
        <p:nvPr/>
      </p:nvGrpSpPr>
      <p:grpSpPr>
        <a:xfrm>
          <a:off x="0" y="0"/>
          <a:ext cx="0" cy="0"/>
          <a:chOff x="0" y="0"/>
          <a:chExt cx="0" cy="0"/>
        </a:xfrm>
      </p:grpSpPr>
      <p:sp>
        <p:nvSpPr>
          <p:cNvPr id="903" name="Google Shape;903;p26"/>
          <p:cNvSpPr/>
          <p:nvPr/>
        </p:nvSpPr>
        <p:spPr>
          <a:xfrm>
            <a:off x="2230369" y="6363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04" name="Google Shape;904;p26"/>
          <p:cNvSpPr/>
          <p:nvPr/>
        </p:nvSpPr>
        <p:spPr>
          <a:xfrm>
            <a:off x="1484536" y="5777085"/>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05" name="Google Shape;905;p26"/>
          <p:cNvGrpSpPr/>
          <p:nvPr/>
        </p:nvGrpSpPr>
        <p:grpSpPr>
          <a:xfrm>
            <a:off x="9368799" y="6376767"/>
            <a:ext cx="382684" cy="292000"/>
            <a:chOff x="3648725" y="5042300"/>
            <a:chExt cx="287725" cy="219000"/>
          </a:xfrm>
        </p:grpSpPr>
        <p:sp>
          <p:nvSpPr>
            <p:cNvPr id="906" name="Google Shape;906;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9" name="Google Shape;909;p26"/>
          <p:cNvGrpSpPr/>
          <p:nvPr/>
        </p:nvGrpSpPr>
        <p:grpSpPr>
          <a:xfrm>
            <a:off x="423783" y="690751"/>
            <a:ext cx="382684" cy="292000"/>
            <a:chOff x="3648725" y="5042300"/>
            <a:chExt cx="287725" cy="219000"/>
          </a:xfrm>
        </p:grpSpPr>
        <p:sp>
          <p:nvSpPr>
            <p:cNvPr id="910" name="Google Shape;910;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13" name="Google Shape;913;p26"/>
          <p:cNvSpPr/>
          <p:nvPr/>
        </p:nvSpPr>
        <p:spPr>
          <a:xfrm>
            <a:off x="11750691" y="385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14" name="Google Shape;914;p26"/>
          <p:cNvGrpSpPr/>
          <p:nvPr/>
        </p:nvGrpSpPr>
        <p:grpSpPr>
          <a:xfrm>
            <a:off x="10760697" y="3712634"/>
            <a:ext cx="450017" cy="591567"/>
            <a:chOff x="4143625" y="3473950"/>
            <a:chExt cx="338350" cy="443675"/>
          </a:xfrm>
        </p:grpSpPr>
        <p:sp>
          <p:nvSpPr>
            <p:cNvPr id="915" name="Google Shape;91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1" name="Google Shape;921;p26"/>
          <p:cNvGrpSpPr/>
          <p:nvPr/>
        </p:nvGrpSpPr>
        <p:grpSpPr>
          <a:xfrm>
            <a:off x="2511090" y="216700"/>
            <a:ext cx="617369" cy="111933"/>
            <a:chOff x="3760550" y="753275"/>
            <a:chExt cx="464175" cy="83950"/>
          </a:xfrm>
        </p:grpSpPr>
        <p:sp>
          <p:nvSpPr>
            <p:cNvPr id="922" name="Google Shape;922;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25" name="Google Shape;925;p26"/>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26" name="Google Shape;926;p26"/>
          <p:cNvGrpSpPr/>
          <p:nvPr/>
        </p:nvGrpSpPr>
        <p:grpSpPr>
          <a:xfrm>
            <a:off x="10952072" y="345767"/>
            <a:ext cx="617369" cy="111933"/>
            <a:chOff x="3760550" y="753275"/>
            <a:chExt cx="464175" cy="83950"/>
          </a:xfrm>
        </p:grpSpPr>
        <p:sp>
          <p:nvSpPr>
            <p:cNvPr id="927" name="Google Shape;927;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30" name="Google Shape;930;p26"/>
          <p:cNvSpPr/>
          <p:nvPr/>
        </p:nvSpPr>
        <p:spPr>
          <a:xfrm>
            <a:off x="237462" y="19869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31" name="Google Shape;931;p26"/>
          <p:cNvSpPr/>
          <p:nvPr/>
        </p:nvSpPr>
        <p:spPr>
          <a:xfrm>
            <a:off x="10471795" y="1140867"/>
            <a:ext cx="2376533" cy="1157632"/>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32" name="Google Shape;932;p26"/>
          <p:cNvGrpSpPr/>
          <p:nvPr/>
        </p:nvGrpSpPr>
        <p:grpSpPr>
          <a:xfrm flipH="1">
            <a:off x="57291" y="4164234"/>
            <a:ext cx="1427260" cy="1456367"/>
            <a:chOff x="3803175" y="2825350"/>
            <a:chExt cx="1073100" cy="1092275"/>
          </a:xfrm>
        </p:grpSpPr>
        <p:sp>
          <p:nvSpPr>
            <p:cNvPr id="933" name="Google Shape;933;p26"/>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34" name="Google Shape;934;p26"/>
            <p:cNvGrpSpPr/>
            <p:nvPr/>
          </p:nvGrpSpPr>
          <p:grpSpPr>
            <a:xfrm>
              <a:off x="4143625" y="3473950"/>
              <a:ext cx="338350" cy="443675"/>
              <a:chOff x="4143625" y="3473950"/>
              <a:chExt cx="338350" cy="443675"/>
            </a:xfrm>
          </p:grpSpPr>
          <p:sp>
            <p:nvSpPr>
              <p:cNvPr id="935" name="Google Shape;93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941" name="Google Shape;941;p26"/>
          <p:cNvSpPr/>
          <p:nvPr/>
        </p:nvSpPr>
        <p:spPr>
          <a:xfrm>
            <a:off x="423783" y="63636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2" name="Google Shape;942;p26"/>
          <p:cNvSpPr/>
          <p:nvPr/>
        </p:nvSpPr>
        <p:spPr>
          <a:xfrm>
            <a:off x="8316974" y="242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602149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7"/>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C1C773-6C50-47CB-B854-40F0C6CE833B}"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2223480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254446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7"/>
        <p:cNvGrpSpPr/>
        <p:nvPr/>
      </p:nvGrpSpPr>
      <p:grpSpPr>
        <a:xfrm>
          <a:off x="0" y="0"/>
          <a:ext cx="0" cy="0"/>
          <a:chOff x="0" y="0"/>
          <a:chExt cx="0" cy="0"/>
        </a:xfrm>
      </p:grpSpPr>
      <p:sp>
        <p:nvSpPr>
          <p:cNvPr id="78" name="Google Shape;78;p4"/>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79" name="Google Shape;79;p4"/>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4"/>
          <p:cNvSpPr txBox="1">
            <a:spLocks noGrp="1"/>
          </p:cNvSpPr>
          <p:nvPr>
            <p:ph type="body" idx="1"/>
          </p:nvPr>
        </p:nvSpPr>
        <p:spPr>
          <a:xfrm>
            <a:off x="957625" y="1590467"/>
            <a:ext cx="10255765" cy="4548400"/>
          </a:xfrm>
          <a:prstGeom prst="rect">
            <a:avLst/>
          </a:prstGeom>
        </p:spPr>
        <p:txBody>
          <a:bodyPr spcFirstLastPara="1" wrap="square" lIns="121705" tIns="121705" rIns="121705" bIns="121705" anchor="t" anchorCtr="0">
            <a:noAutofit/>
          </a:bodyPr>
          <a:lstStyle>
            <a:lvl1pPr marL="608625" lvl="0" indent="-405750" rtl="0">
              <a:lnSpc>
                <a:spcPct val="100000"/>
              </a:lnSpc>
              <a:spcBef>
                <a:spcPts val="0"/>
              </a:spcBef>
              <a:spcAft>
                <a:spcPts val="0"/>
              </a:spcAft>
              <a:buClr>
                <a:srgbClr val="434343"/>
              </a:buClr>
              <a:buSzPts val="1200"/>
              <a:buAutoNum type="arabicPeriod"/>
              <a:defRPr sz="1700">
                <a:solidFill>
                  <a:srgbClr val="434343"/>
                </a:solidFill>
              </a:defRPr>
            </a:lvl1pPr>
            <a:lvl2pPr marL="1217249" lvl="1"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2pPr>
            <a:lvl3pPr marL="1825874" lvl="2"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3pPr>
            <a:lvl4pPr marL="2434499" lvl="3"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4pPr>
            <a:lvl5pPr marL="3043123" lvl="4"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5pPr>
            <a:lvl6pPr marL="3651748" lvl="5"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6pPr>
            <a:lvl7pPr marL="4260372" lvl="6"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7pPr>
            <a:lvl8pPr marL="4868997" lvl="7"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8pPr>
            <a:lvl9pPr marL="5477622" lvl="8" indent="-405750" rtl="0">
              <a:lnSpc>
                <a:spcPct val="115000"/>
              </a:lnSpc>
              <a:spcBef>
                <a:spcPts val="2130"/>
              </a:spcBef>
              <a:spcAft>
                <a:spcPts val="2130"/>
              </a:spcAft>
              <a:buClr>
                <a:srgbClr val="434343"/>
              </a:buClr>
              <a:buSzPts val="1200"/>
              <a:buFont typeface="Roboto Condensed Light"/>
              <a:buAutoNum type="romanLcPeriod"/>
              <a:defRPr>
                <a:solidFill>
                  <a:srgbClr val="434343"/>
                </a:solidFill>
              </a:defRPr>
            </a:lvl9pPr>
          </a:lstStyle>
          <a:p>
            <a:endParaRPr/>
          </a:p>
        </p:txBody>
      </p:sp>
      <p:grpSp>
        <p:nvGrpSpPr>
          <p:cNvPr id="81" name="Google Shape;81;p4"/>
          <p:cNvGrpSpPr/>
          <p:nvPr/>
        </p:nvGrpSpPr>
        <p:grpSpPr>
          <a:xfrm flipH="1">
            <a:off x="10362954" y="697175"/>
            <a:ext cx="910116" cy="754871"/>
            <a:chOff x="7558775" y="805000"/>
            <a:chExt cx="862247" cy="713399"/>
          </a:xfrm>
        </p:grpSpPr>
        <p:sp>
          <p:nvSpPr>
            <p:cNvPr id="82" name="Google Shape;82;p4"/>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4"/>
          <p:cNvGrpSpPr/>
          <p:nvPr/>
        </p:nvGrpSpPr>
        <p:grpSpPr>
          <a:xfrm>
            <a:off x="741528" y="4496985"/>
            <a:ext cx="10657103" cy="1772751"/>
            <a:chOff x="557525" y="3372738"/>
            <a:chExt cx="8012650" cy="1329563"/>
          </a:xfrm>
        </p:grpSpPr>
        <p:sp>
          <p:nvSpPr>
            <p:cNvPr id="90" name="Google Shape;90;p4"/>
            <p:cNvSpPr/>
            <p:nvPr/>
          </p:nvSpPr>
          <p:spPr>
            <a:xfrm>
              <a:off x="8026350" y="4121600"/>
              <a:ext cx="543825" cy="580700"/>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557525" y="4021125"/>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887175" y="337273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2376820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1837000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2919414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3250180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13572971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623430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2886033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1312667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3889225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647688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5"/>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770299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28546020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2"/>
            <a:ext cx="10337562" cy="1362075"/>
          </a:xfrm>
        </p:spPr>
        <p:txBody>
          <a:bodyPr anchor="t"/>
          <a:lstStyle>
            <a:lvl1pPr algn="l">
              <a:defRPr sz="399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1995">
                <a:solidFill>
                  <a:schemeClr val="tx1">
                    <a:tint val="75000"/>
                  </a:schemeClr>
                </a:solidFill>
              </a:defRPr>
            </a:lvl1pPr>
            <a:lvl2pPr marL="456057" indent="0">
              <a:buNone/>
              <a:defRPr sz="1795">
                <a:solidFill>
                  <a:schemeClr val="tx1">
                    <a:tint val="75000"/>
                  </a:schemeClr>
                </a:solidFill>
              </a:defRPr>
            </a:lvl2pPr>
            <a:lvl3pPr marL="912114" indent="0">
              <a:buNone/>
              <a:defRPr sz="1596">
                <a:solidFill>
                  <a:schemeClr val="tx1">
                    <a:tint val="75000"/>
                  </a:schemeClr>
                </a:solidFill>
              </a:defRPr>
            </a:lvl3pPr>
            <a:lvl4pPr marL="1368171" indent="0">
              <a:buNone/>
              <a:defRPr sz="1397">
                <a:solidFill>
                  <a:schemeClr val="tx1">
                    <a:tint val="75000"/>
                  </a:schemeClr>
                </a:solidFill>
              </a:defRPr>
            </a:lvl4pPr>
            <a:lvl5pPr marL="1824228" indent="0">
              <a:buNone/>
              <a:defRPr sz="1397">
                <a:solidFill>
                  <a:schemeClr val="tx1">
                    <a:tint val="75000"/>
                  </a:schemeClr>
                </a:solidFill>
              </a:defRPr>
            </a:lvl5pPr>
            <a:lvl6pPr marL="2280285" indent="0">
              <a:buNone/>
              <a:defRPr sz="1397">
                <a:solidFill>
                  <a:schemeClr val="tx1">
                    <a:tint val="75000"/>
                  </a:schemeClr>
                </a:solidFill>
              </a:defRPr>
            </a:lvl6pPr>
            <a:lvl7pPr marL="2736342" indent="0">
              <a:buNone/>
              <a:defRPr sz="1397">
                <a:solidFill>
                  <a:schemeClr val="tx1">
                    <a:tint val="75000"/>
                  </a:schemeClr>
                </a:solidFill>
              </a:defRPr>
            </a:lvl7pPr>
            <a:lvl8pPr marL="3192399" indent="0">
              <a:buNone/>
              <a:defRPr sz="1397">
                <a:solidFill>
                  <a:schemeClr val="tx1">
                    <a:tint val="75000"/>
                  </a:schemeClr>
                </a:solidFill>
              </a:defRPr>
            </a:lvl8pPr>
            <a:lvl9pPr marL="3648456" indent="0">
              <a:buNone/>
              <a:defRPr sz="13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1C773-6C50-47CB-B854-40F0C6CE833B}"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447625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600202"/>
            <a:ext cx="5371478" cy="4525963"/>
          </a:xfrm>
        </p:spPr>
        <p:txBody>
          <a:bodyPr/>
          <a:lstStyle>
            <a:lvl1pPr>
              <a:defRPr sz="2793"/>
            </a:lvl1pPr>
            <a:lvl2pPr>
              <a:defRPr sz="2394"/>
            </a:lvl2pPr>
            <a:lvl3pPr>
              <a:defRPr sz="1995"/>
            </a:lvl3pPr>
            <a:lvl4pPr>
              <a:defRPr sz="1795"/>
            </a:lvl4pPr>
            <a:lvl5pPr>
              <a:defRPr sz="1795"/>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600202"/>
            <a:ext cx="5371478" cy="4525963"/>
          </a:xfrm>
        </p:spPr>
        <p:txBody>
          <a:bodyPr/>
          <a:lstStyle>
            <a:lvl1pPr>
              <a:defRPr sz="2793"/>
            </a:lvl1pPr>
            <a:lvl2pPr>
              <a:defRPr sz="2394"/>
            </a:lvl2pPr>
            <a:lvl3pPr>
              <a:defRPr sz="1995"/>
            </a:lvl3pPr>
            <a:lvl4pPr>
              <a:defRPr sz="1795"/>
            </a:lvl4pPr>
            <a:lvl5pPr>
              <a:defRPr sz="1795"/>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1C773-6C50-47CB-B854-40F0C6CE833B}"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8648419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3" y="1535113"/>
            <a:ext cx="5373590" cy="63976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608093" y="2174875"/>
            <a:ext cx="5373590" cy="3951288"/>
          </a:xfrm>
        </p:spPr>
        <p:txBody>
          <a:bodyPr/>
          <a:lstStyle>
            <a:lvl1pPr>
              <a:defRPr sz="2394"/>
            </a:lvl1pPr>
            <a:lvl2pPr>
              <a:defRPr sz="1995"/>
            </a:lvl2pPr>
            <a:lvl3pPr>
              <a:defRPr sz="1795"/>
            </a:lvl3pPr>
            <a:lvl4pPr>
              <a:defRPr sz="1596"/>
            </a:lvl4pPr>
            <a:lvl5pPr>
              <a:defRPr sz="1596"/>
            </a:lvl5pPr>
            <a:lvl6pPr>
              <a:defRPr sz="1596"/>
            </a:lvl6pPr>
            <a:lvl7pPr>
              <a:defRPr sz="1596"/>
            </a:lvl7pPr>
            <a:lvl8pPr>
              <a:defRPr sz="1596"/>
            </a:lvl8pPr>
            <a:lvl9pPr>
              <a:defRPr sz="15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7" y="1535113"/>
            <a:ext cx="5375701" cy="63976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6178047" y="2174875"/>
            <a:ext cx="5375701" cy="3951288"/>
          </a:xfrm>
        </p:spPr>
        <p:txBody>
          <a:bodyPr/>
          <a:lstStyle>
            <a:lvl1pPr>
              <a:defRPr sz="2394"/>
            </a:lvl1pPr>
            <a:lvl2pPr>
              <a:defRPr sz="1995"/>
            </a:lvl2pPr>
            <a:lvl3pPr>
              <a:defRPr sz="1795"/>
            </a:lvl3pPr>
            <a:lvl4pPr>
              <a:defRPr sz="1596"/>
            </a:lvl4pPr>
            <a:lvl5pPr>
              <a:defRPr sz="1596"/>
            </a:lvl5pPr>
            <a:lvl6pPr>
              <a:defRPr sz="1596"/>
            </a:lvl6pPr>
            <a:lvl7pPr>
              <a:defRPr sz="1596"/>
            </a:lvl7pPr>
            <a:lvl8pPr>
              <a:defRPr sz="1596"/>
            </a:lvl8pPr>
            <a:lvl9pPr>
              <a:defRPr sz="15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1C773-6C50-47CB-B854-40F0C6CE833B}" type="datetimeFigureOut">
              <a:rPr lang="en-US" smtClean="0"/>
              <a:t>3/31/2022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6465568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1C773-6C50-47CB-B854-40F0C6CE833B}" type="datetimeFigureOut">
              <a:rPr lang="en-US" smtClean="0"/>
              <a:t>3/31/2022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18341573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148318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29803970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33072691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4101273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28296265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19811185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10451761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13912163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25071413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22290767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37301515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20106059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37599124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423004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59"/>
        <p:cNvGrpSpPr/>
        <p:nvPr/>
      </p:nvGrpSpPr>
      <p:grpSpPr>
        <a:xfrm>
          <a:off x="0" y="0"/>
          <a:ext cx="0" cy="0"/>
          <a:chOff x="0" y="0"/>
          <a:chExt cx="0" cy="0"/>
        </a:xfrm>
      </p:grpSpPr>
      <p:sp>
        <p:nvSpPr>
          <p:cNvPr id="360" name="Google Shape;360;p23"/>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1" name="Google Shape;361;p23"/>
          <p:cNvSpPr txBox="1">
            <a:spLocks noGrp="1"/>
          </p:cNvSpPr>
          <p:nvPr>
            <p:ph type="title"/>
          </p:nvPr>
        </p:nvSpPr>
        <p:spPr>
          <a:xfrm>
            <a:off x="948448" y="2119000"/>
            <a:ext cx="4335248" cy="8256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948448" y="2944600"/>
            <a:ext cx="4335248" cy="179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0"/>
              </a:spcBef>
              <a:spcAft>
                <a:spcPts val="0"/>
              </a:spcAft>
              <a:buSzPts val="1400"/>
              <a:buNone/>
              <a:defRPr/>
            </a:lvl3pPr>
            <a:lvl4pPr lvl="3" algn="ctr" rtl="0">
              <a:lnSpc>
                <a:spcPct val="100000"/>
              </a:lnSpc>
              <a:spcBef>
                <a:spcPts val="2130"/>
              </a:spcBef>
              <a:spcAft>
                <a:spcPts val="0"/>
              </a:spcAft>
              <a:buSzPts val="1400"/>
              <a:buNone/>
              <a:defRPr/>
            </a:lvl4pPr>
            <a:lvl5pPr lvl="4" algn="ctr" rtl="0">
              <a:lnSpc>
                <a:spcPct val="100000"/>
              </a:lnSpc>
              <a:spcBef>
                <a:spcPts val="2130"/>
              </a:spcBef>
              <a:spcAft>
                <a:spcPts val="0"/>
              </a:spcAft>
              <a:buSzPts val="1400"/>
              <a:buNone/>
              <a:defRPr/>
            </a:lvl5pPr>
            <a:lvl6pPr lvl="5" algn="ctr" rtl="0">
              <a:lnSpc>
                <a:spcPct val="100000"/>
              </a:lnSpc>
              <a:spcBef>
                <a:spcPts val="2130"/>
              </a:spcBef>
              <a:spcAft>
                <a:spcPts val="0"/>
              </a:spcAft>
              <a:buSzPts val="1400"/>
              <a:buNone/>
              <a:defRPr/>
            </a:lvl6pPr>
            <a:lvl7pPr lvl="6" algn="ctr" rtl="0">
              <a:lnSpc>
                <a:spcPct val="100000"/>
              </a:lnSpc>
              <a:spcBef>
                <a:spcPts val="2130"/>
              </a:spcBef>
              <a:spcAft>
                <a:spcPts val="0"/>
              </a:spcAft>
              <a:buSzPts val="1400"/>
              <a:buNone/>
              <a:defRPr/>
            </a:lvl7pPr>
            <a:lvl8pPr lvl="7" algn="ctr" rtl="0">
              <a:lnSpc>
                <a:spcPct val="100000"/>
              </a:lnSpc>
              <a:spcBef>
                <a:spcPts val="2130"/>
              </a:spcBef>
              <a:spcAft>
                <a:spcPts val="0"/>
              </a:spcAft>
              <a:buSzPts val="1400"/>
              <a:buNone/>
              <a:defRPr/>
            </a:lvl8pPr>
            <a:lvl9pPr lvl="8" algn="ctr" rtl="0">
              <a:lnSpc>
                <a:spcPct val="100000"/>
              </a:lnSpc>
              <a:spcBef>
                <a:spcPts val="2130"/>
              </a:spcBef>
              <a:spcAft>
                <a:spcPts val="213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31943646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4743619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40690525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34974621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38315115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42943119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1995" b="1"/>
            </a:lvl1pPr>
          </a:lstStyle>
          <a:p>
            <a:r>
              <a:rPr lang="en-US"/>
              <a:t>Click to edit Master title style</a:t>
            </a:r>
          </a:p>
        </p:txBody>
      </p:sp>
      <p:sp>
        <p:nvSpPr>
          <p:cNvPr id="3" name="Content Placeholder 2"/>
          <p:cNvSpPr>
            <a:spLocks noGrp="1"/>
          </p:cNvSpPr>
          <p:nvPr>
            <p:ph idx="1"/>
          </p:nvPr>
        </p:nvSpPr>
        <p:spPr>
          <a:xfrm>
            <a:off x="4754941" y="273052"/>
            <a:ext cx="6798806" cy="5853113"/>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2"/>
            <a:ext cx="4001161" cy="4691063"/>
          </a:xfrm>
        </p:spPr>
        <p:txBody>
          <a:bodyPr/>
          <a:lstStyle>
            <a:lvl1pPr marL="0" indent="0">
              <a:buNone/>
              <a:defRPr sz="1397"/>
            </a:lvl1pPr>
            <a:lvl2pPr marL="456057" indent="0">
              <a:buNone/>
              <a:defRPr sz="1197"/>
            </a:lvl2pPr>
            <a:lvl3pPr marL="912114" indent="0">
              <a:buNone/>
              <a:defRPr sz="998"/>
            </a:lvl3pPr>
            <a:lvl4pPr marL="1368171" indent="0">
              <a:buNone/>
              <a:defRPr sz="898"/>
            </a:lvl4pPr>
            <a:lvl5pPr marL="1824228" indent="0">
              <a:buNone/>
              <a:defRPr sz="898"/>
            </a:lvl5pPr>
            <a:lvl6pPr marL="2280285" indent="0">
              <a:buNone/>
              <a:defRPr sz="898"/>
            </a:lvl6pPr>
            <a:lvl7pPr marL="2736342" indent="0">
              <a:buNone/>
              <a:defRPr sz="898"/>
            </a:lvl7pPr>
            <a:lvl8pPr marL="3192399" indent="0">
              <a:buNone/>
              <a:defRPr sz="898"/>
            </a:lvl8pPr>
            <a:lvl9pPr marL="3648456" indent="0">
              <a:buNone/>
              <a:defRPr sz="898"/>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40607464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1995"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397"/>
            </a:lvl1pPr>
            <a:lvl2pPr marL="456057" indent="0">
              <a:buNone/>
              <a:defRPr sz="1197"/>
            </a:lvl2pPr>
            <a:lvl3pPr marL="912114" indent="0">
              <a:buNone/>
              <a:defRPr sz="998"/>
            </a:lvl3pPr>
            <a:lvl4pPr marL="1368171" indent="0">
              <a:buNone/>
              <a:defRPr sz="898"/>
            </a:lvl4pPr>
            <a:lvl5pPr marL="1824228" indent="0">
              <a:buNone/>
              <a:defRPr sz="898"/>
            </a:lvl5pPr>
            <a:lvl6pPr marL="2280285" indent="0">
              <a:buNone/>
              <a:defRPr sz="898"/>
            </a:lvl6pPr>
            <a:lvl7pPr marL="2736342" indent="0">
              <a:buNone/>
              <a:defRPr sz="898"/>
            </a:lvl7pPr>
            <a:lvl8pPr marL="3192399" indent="0">
              <a:buNone/>
              <a:defRPr sz="898"/>
            </a:lvl8pPr>
            <a:lvl9pPr marL="3648456" indent="0">
              <a:buNone/>
              <a:defRPr sz="898"/>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1642458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22020247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40"/>
            <a:ext cx="273641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92" y="274640"/>
            <a:ext cx="800654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90375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01"/>
        <p:cNvGrpSpPr/>
        <p:nvPr/>
      </p:nvGrpSpPr>
      <p:grpSpPr>
        <a:xfrm>
          <a:off x="0" y="0"/>
          <a:ext cx="0" cy="0"/>
          <a:chOff x="0" y="0"/>
          <a:chExt cx="0" cy="0"/>
        </a:xfrm>
      </p:grpSpPr>
      <p:sp>
        <p:nvSpPr>
          <p:cNvPr id="502" name="Google Shape;502;p36"/>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03" name="Google Shape;503;p36"/>
          <p:cNvGrpSpPr/>
          <p:nvPr/>
        </p:nvGrpSpPr>
        <p:grpSpPr>
          <a:xfrm>
            <a:off x="622877" y="490827"/>
            <a:ext cx="10842281" cy="1810607"/>
            <a:chOff x="468316" y="368120"/>
            <a:chExt cx="8151878" cy="1357955"/>
          </a:xfrm>
        </p:grpSpPr>
        <p:grpSp>
          <p:nvGrpSpPr>
            <p:cNvPr id="504" name="Google Shape;504;p36"/>
            <p:cNvGrpSpPr/>
            <p:nvPr/>
          </p:nvGrpSpPr>
          <p:grpSpPr>
            <a:xfrm>
              <a:off x="7935890" y="368120"/>
              <a:ext cx="684304" cy="634375"/>
              <a:chOff x="6408388" y="676125"/>
              <a:chExt cx="957068" cy="887238"/>
            </a:xfrm>
          </p:grpSpPr>
          <p:sp>
            <p:nvSpPr>
              <p:cNvPr id="505" name="Google Shape;505;p36"/>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6"/>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6"/>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6"/>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6"/>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6"/>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6"/>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36"/>
            <p:cNvGrpSpPr/>
            <p:nvPr/>
          </p:nvGrpSpPr>
          <p:grpSpPr>
            <a:xfrm>
              <a:off x="468316" y="402231"/>
              <a:ext cx="684280" cy="566153"/>
              <a:chOff x="7558775" y="805000"/>
              <a:chExt cx="862247" cy="713399"/>
            </a:xfrm>
          </p:grpSpPr>
          <p:sp>
            <p:nvSpPr>
              <p:cNvPr id="520" name="Google Shape;520;p36"/>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6"/>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6"/>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6"/>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6"/>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7" name="Google Shape;527;p36"/>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6"/>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 name="Google Shape;529;p36"/>
            <p:cNvGrpSpPr/>
            <p:nvPr/>
          </p:nvGrpSpPr>
          <p:grpSpPr>
            <a:xfrm>
              <a:off x="8243225" y="1343850"/>
              <a:ext cx="375350" cy="382225"/>
              <a:chOff x="8090375" y="1459050"/>
              <a:chExt cx="375350" cy="382225"/>
            </a:xfrm>
          </p:grpSpPr>
          <p:sp>
            <p:nvSpPr>
              <p:cNvPr id="530" name="Google Shape;530;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8" name="Google Shape;538;p36"/>
          <p:cNvGrpSpPr/>
          <p:nvPr/>
        </p:nvGrpSpPr>
        <p:grpSpPr>
          <a:xfrm>
            <a:off x="622889" y="3132933"/>
            <a:ext cx="5911248" cy="3106267"/>
            <a:chOff x="468325" y="2349700"/>
            <a:chExt cx="4444431" cy="2329700"/>
          </a:xfrm>
        </p:grpSpPr>
        <p:sp>
          <p:nvSpPr>
            <p:cNvPr id="539" name="Google Shape;539;p36"/>
            <p:cNvSpPr/>
            <p:nvPr/>
          </p:nvSpPr>
          <p:spPr>
            <a:xfrm>
              <a:off x="468325" y="40806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6"/>
            <p:cNvSpPr/>
            <p:nvPr/>
          </p:nvSpPr>
          <p:spPr>
            <a:xfrm>
              <a:off x="2127150" y="44199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6"/>
            <p:cNvSpPr/>
            <p:nvPr/>
          </p:nvSpPr>
          <p:spPr>
            <a:xfrm>
              <a:off x="526475" y="23497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36"/>
            <p:cNvGrpSpPr/>
            <p:nvPr/>
          </p:nvGrpSpPr>
          <p:grpSpPr>
            <a:xfrm>
              <a:off x="4633458" y="4369780"/>
              <a:ext cx="279298" cy="284452"/>
              <a:chOff x="8090375" y="1459050"/>
              <a:chExt cx="375350" cy="382225"/>
            </a:xfrm>
          </p:grpSpPr>
          <p:sp>
            <p:nvSpPr>
              <p:cNvPr id="543" name="Google Shape;543;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36"/>
            <p:cNvSpPr/>
            <p:nvPr/>
          </p:nvSpPr>
          <p:spPr>
            <a:xfrm>
              <a:off x="562850" y="3129650"/>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2050" y="600200"/>
            <a:ext cx="8469395"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384"/>
            </a:lvl1pPr>
            <a:lvl2pPr lvl="1">
              <a:spcBef>
                <a:spcPts val="0"/>
              </a:spcBef>
              <a:spcAft>
                <a:spcPts val="0"/>
              </a:spcAft>
              <a:buSzPts val="4800"/>
              <a:buNone/>
              <a:defRPr sz="6384"/>
            </a:lvl2pPr>
            <a:lvl3pPr lvl="2">
              <a:spcBef>
                <a:spcPts val="0"/>
              </a:spcBef>
              <a:spcAft>
                <a:spcPts val="0"/>
              </a:spcAft>
              <a:buSzPts val="4800"/>
              <a:buNone/>
              <a:defRPr sz="6384"/>
            </a:lvl3pPr>
            <a:lvl4pPr lvl="3">
              <a:spcBef>
                <a:spcPts val="0"/>
              </a:spcBef>
              <a:spcAft>
                <a:spcPts val="0"/>
              </a:spcAft>
              <a:buSzPts val="4800"/>
              <a:buNone/>
              <a:defRPr sz="6384"/>
            </a:lvl4pPr>
            <a:lvl5pPr lvl="4">
              <a:spcBef>
                <a:spcPts val="0"/>
              </a:spcBef>
              <a:spcAft>
                <a:spcPts val="0"/>
              </a:spcAft>
              <a:buSzPts val="4800"/>
              <a:buNone/>
              <a:defRPr sz="6384"/>
            </a:lvl5pPr>
            <a:lvl6pPr lvl="5">
              <a:spcBef>
                <a:spcPts val="0"/>
              </a:spcBef>
              <a:spcAft>
                <a:spcPts val="0"/>
              </a:spcAft>
              <a:buSzPts val="4800"/>
              <a:buNone/>
              <a:defRPr sz="6384"/>
            </a:lvl6pPr>
            <a:lvl7pPr lvl="6">
              <a:spcBef>
                <a:spcPts val="0"/>
              </a:spcBef>
              <a:spcAft>
                <a:spcPts val="0"/>
              </a:spcAft>
              <a:buSzPts val="4800"/>
              <a:buNone/>
              <a:defRPr sz="6384"/>
            </a:lvl7pPr>
            <a:lvl8pPr lvl="7">
              <a:spcBef>
                <a:spcPts val="0"/>
              </a:spcBef>
              <a:spcAft>
                <a:spcPts val="0"/>
              </a:spcAft>
              <a:buSzPts val="4800"/>
              <a:buNone/>
              <a:defRPr sz="6384"/>
            </a:lvl8pPr>
            <a:lvl9pPr lvl="8">
              <a:spcBef>
                <a:spcPts val="0"/>
              </a:spcBef>
              <a:spcAft>
                <a:spcPts val="0"/>
              </a:spcAft>
              <a:buSzPts val="4800"/>
              <a:buNone/>
              <a:defRPr sz="6384"/>
            </a:lvl9pPr>
          </a:lstStyle>
          <a:p>
            <a:endParaRPr/>
          </a:p>
        </p:txBody>
      </p:sp>
      <p:sp>
        <p:nvSpPr>
          <p:cNvPr id="34" name="Google Shape;34;p8"/>
          <p:cNvSpPr txBox="1">
            <a:spLocks noGrp="1"/>
          </p:cNvSpPr>
          <p:nvPr>
            <p:ph type="sldNum" idx="12"/>
          </p:nvPr>
        </p:nvSpPr>
        <p:spPr>
          <a:xfrm>
            <a:off x="11268664" y="6217623"/>
            <a:ext cx="72979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59130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2050" y="600200"/>
            <a:ext cx="8469395"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384"/>
            </a:lvl1pPr>
            <a:lvl2pPr lvl="1">
              <a:spcBef>
                <a:spcPts val="0"/>
              </a:spcBef>
              <a:spcAft>
                <a:spcPts val="0"/>
              </a:spcAft>
              <a:buSzPts val="4800"/>
              <a:buNone/>
              <a:defRPr sz="6384"/>
            </a:lvl2pPr>
            <a:lvl3pPr lvl="2">
              <a:spcBef>
                <a:spcPts val="0"/>
              </a:spcBef>
              <a:spcAft>
                <a:spcPts val="0"/>
              </a:spcAft>
              <a:buSzPts val="4800"/>
              <a:buNone/>
              <a:defRPr sz="6384"/>
            </a:lvl3pPr>
            <a:lvl4pPr lvl="3">
              <a:spcBef>
                <a:spcPts val="0"/>
              </a:spcBef>
              <a:spcAft>
                <a:spcPts val="0"/>
              </a:spcAft>
              <a:buSzPts val="4800"/>
              <a:buNone/>
              <a:defRPr sz="6384"/>
            </a:lvl4pPr>
            <a:lvl5pPr lvl="4">
              <a:spcBef>
                <a:spcPts val="0"/>
              </a:spcBef>
              <a:spcAft>
                <a:spcPts val="0"/>
              </a:spcAft>
              <a:buSzPts val="4800"/>
              <a:buNone/>
              <a:defRPr sz="6384"/>
            </a:lvl5pPr>
            <a:lvl6pPr lvl="5">
              <a:spcBef>
                <a:spcPts val="0"/>
              </a:spcBef>
              <a:spcAft>
                <a:spcPts val="0"/>
              </a:spcAft>
              <a:buSzPts val="4800"/>
              <a:buNone/>
              <a:defRPr sz="6384"/>
            </a:lvl6pPr>
            <a:lvl7pPr lvl="6">
              <a:spcBef>
                <a:spcPts val="0"/>
              </a:spcBef>
              <a:spcAft>
                <a:spcPts val="0"/>
              </a:spcAft>
              <a:buSzPts val="4800"/>
              <a:buNone/>
              <a:defRPr sz="6384"/>
            </a:lvl7pPr>
            <a:lvl8pPr lvl="7">
              <a:spcBef>
                <a:spcPts val="0"/>
              </a:spcBef>
              <a:spcAft>
                <a:spcPts val="0"/>
              </a:spcAft>
              <a:buSzPts val="4800"/>
              <a:buNone/>
              <a:defRPr sz="6384"/>
            </a:lvl8pPr>
            <a:lvl9pPr lvl="8">
              <a:spcBef>
                <a:spcPts val="0"/>
              </a:spcBef>
              <a:spcAft>
                <a:spcPts val="0"/>
              </a:spcAft>
              <a:buSzPts val="4800"/>
              <a:buNone/>
              <a:defRPr sz="6384"/>
            </a:lvl9pPr>
          </a:lstStyle>
          <a:p>
            <a:endParaRPr/>
          </a:p>
        </p:txBody>
      </p:sp>
      <p:sp>
        <p:nvSpPr>
          <p:cNvPr id="34" name="Google Shape;34;p8"/>
          <p:cNvSpPr txBox="1">
            <a:spLocks noGrp="1"/>
          </p:cNvSpPr>
          <p:nvPr>
            <p:ph type="sldNum" idx="12"/>
          </p:nvPr>
        </p:nvSpPr>
        <p:spPr>
          <a:xfrm>
            <a:off x="11268664" y="6217623"/>
            <a:ext cx="72979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81268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2050" y="600200"/>
            <a:ext cx="8469395"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384"/>
            </a:lvl1pPr>
            <a:lvl2pPr lvl="1">
              <a:spcBef>
                <a:spcPts val="0"/>
              </a:spcBef>
              <a:spcAft>
                <a:spcPts val="0"/>
              </a:spcAft>
              <a:buSzPts val="4800"/>
              <a:buNone/>
              <a:defRPr sz="6384"/>
            </a:lvl2pPr>
            <a:lvl3pPr lvl="2">
              <a:spcBef>
                <a:spcPts val="0"/>
              </a:spcBef>
              <a:spcAft>
                <a:spcPts val="0"/>
              </a:spcAft>
              <a:buSzPts val="4800"/>
              <a:buNone/>
              <a:defRPr sz="6384"/>
            </a:lvl3pPr>
            <a:lvl4pPr lvl="3">
              <a:spcBef>
                <a:spcPts val="0"/>
              </a:spcBef>
              <a:spcAft>
                <a:spcPts val="0"/>
              </a:spcAft>
              <a:buSzPts val="4800"/>
              <a:buNone/>
              <a:defRPr sz="6384"/>
            </a:lvl4pPr>
            <a:lvl5pPr lvl="4">
              <a:spcBef>
                <a:spcPts val="0"/>
              </a:spcBef>
              <a:spcAft>
                <a:spcPts val="0"/>
              </a:spcAft>
              <a:buSzPts val="4800"/>
              <a:buNone/>
              <a:defRPr sz="6384"/>
            </a:lvl5pPr>
            <a:lvl6pPr lvl="5">
              <a:spcBef>
                <a:spcPts val="0"/>
              </a:spcBef>
              <a:spcAft>
                <a:spcPts val="0"/>
              </a:spcAft>
              <a:buSzPts val="4800"/>
              <a:buNone/>
              <a:defRPr sz="6384"/>
            </a:lvl6pPr>
            <a:lvl7pPr lvl="6">
              <a:spcBef>
                <a:spcPts val="0"/>
              </a:spcBef>
              <a:spcAft>
                <a:spcPts val="0"/>
              </a:spcAft>
              <a:buSzPts val="4800"/>
              <a:buNone/>
              <a:defRPr sz="6384"/>
            </a:lvl7pPr>
            <a:lvl8pPr lvl="7">
              <a:spcBef>
                <a:spcPts val="0"/>
              </a:spcBef>
              <a:spcAft>
                <a:spcPts val="0"/>
              </a:spcAft>
              <a:buSzPts val="4800"/>
              <a:buNone/>
              <a:defRPr sz="6384"/>
            </a:lvl8pPr>
            <a:lvl9pPr lvl="8">
              <a:spcBef>
                <a:spcPts val="0"/>
              </a:spcBef>
              <a:spcAft>
                <a:spcPts val="0"/>
              </a:spcAft>
              <a:buSzPts val="4800"/>
              <a:buNone/>
              <a:defRPr sz="6384"/>
            </a:lvl9pPr>
          </a:lstStyle>
          <a:p>
            <a:endParaRPr/>
          </a:p>
        </p:txBody>
      </p:sp>
      <p:sp>
        <p:nvSpPr>
          <p:cNvPr id="34" name="Google Shape;34;p8"/>
          <p:cNvSpPr txBox="1">
            <a:spLocks noGrp="1"/>
          </p:cNvSpPr>
          <p:nvPr>
            <p:ph type="sldNum" idx="12"/>
          </p:nvPr>
        </p:nvSpPr>
        <p:spPr>
          <a:xfrm>
            <a:off x="11268664" y="6217623"/>
            <a:ext cx="72979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99463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4673631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52"/>
        <p:cNvGrpSpPr/>
        <p:nvPr/>
      </p:nvGrpSpPr>
      <p:grpSpPr>
        <a:xfrm>
          <a:off x="0" y="0"/>
          <a:ext cx="0" cy="0"/>
          <a:chOff x="0" y="0"/>
          <a:chExt cx="0" cy="0"/>
        </a:xfrm>
      </p:grpSpPr>
      <p:sp>
        <p:nvSpPr>
          <p:cNvPr id="553" name="Google Shape;553;p37"/>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54" name="Google Shape;554;p37"/>
          <p:cNvGrpSpPr/>
          <p:nvPr/>
        </p:nvGrpSpPr>
        <p:grpSpPr>
          <a:xfrm>
            <a:off x="981533" y="757468"/>
            <a:ext cx="10224290" cy="5381337"/>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37"/>
          <p:cNvGrpSpPr/>
          <p:nvPr/>
        </p:nvGrpSpPr>
        <p:grpSpPr>
          <a:xfrm>
            <a:off x="1877781" y="1478931"/>
            <a:ext cx="7970735" cy="1630063"/>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6309552" y="2393000"/>
            <a:ext cx="7067273" cy="6688400"/>
          </a:xfrm>
          <a:prstGeom prst="ellipse">
            <a:avLst/>
          </a:pr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14"/>
          <p:cNvSpPr/>
          <p:nvPr/>
        </p:nvSpPr>
        <p:spPr>
          <a:xfrm>
            <a:off x="10898588" y="18457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0201466" y="22128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1853502" y="11373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14"/>
          <p:cNvSpPr/>
          <p:nvPr/>
        </p:nvSpPr>
        <p:spPr>
          <a:xfrm>
            <a:off x="463685" y="60660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233437" y="64331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5389601" y="53914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233420" y="3755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5389600" y="58765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0" name="Google Shape;170;p14"/>
          <p:cNvSpPr/>
          <p:nvPr/>
        </p:nvSpPr>
        <p:spPr>
          <a:xfrm>
            <a:off x="1317765" y="-125316"/>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1" name="Google Shape;171;p14"/>
          <p:cNvSpPr/>
          <p:nvPr/>
        </p:nvSpPr>
        <p:spPr>
          <a:xfrm rot="7641468">
            <a:off x="12049569" y="26557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2" name="Google Shape;172;p14"/>
          <p:cNvSpPr/>
          <p:nvPr/>
        </p:nvSpPr>
        <p:spPr>
          <a:xfrm rot="7641468">
            <a:off x="-88295" y="558657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3" name="Google Shape;173;p14"/>
          <p:cNvSpPr txBox="1">
            <a:spLocks noGrp="1"/>
          </p:cNvSpPr>
          <p:nvPr>
            <p:ph type="subTitle" idx="1"/>
          </p:nvPr>
        </p:nvSpPr>
        <p:spPr>
          <a:xfrm flipH="1">
            <a:off x="983161" y="911800"/>
            <a:ext cx="5604501" cy="1481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3200">
                <a:solidFill>
                  <a:schemeClr val="dk1"/>
                </a:solidFill>
              </a:defRPr>
            </a:lvl1pPr>
            <a:lvl2pPr lvl="1" rtl="0">
              <a:lnSpc>
                <a:spcPct val="100000"/>
              </a:lnSpc>
              <a:spcBef>
                <a:spcPts val="2130"/>
              </a:spcBef>
              <a:spcAft>
                <a:spcPts val="0"/>
              </a:spcAft>
              <a:buNone/>
              <a:defRPr sz="3200">
                <a:solidFill>
                  <a:schemeClr val="dk1"/>
                </a:solidFill>
              </a:defRPr>
            </a:lvl2pPr>
            <a:lvl3pPr lvl="2" rtl="0">
              <a:lnSpc>
                <a:spcPct val="100000"/>
              </a:lnSpc>
              <a:spcBef>
                <a:spcPts val="2130"/>
              </a:spcBef>
              <a:spcAft>
                <a:spcPts val="0"/>
              </a:spcAft>
              <a:buNone/>
              <a:defRPr sz="3200">
                <a:solidFill>
                  <a:schemeClr val="dk1"/>
                </a:solidFill>
              </a:defRPr>
            </a:lvl3pPr>
            <a:lvl4pPr lvl="3" rtl="0">
              <a:lnSpc>
                <a:spcPct val="100000"/>
              </a:lnSpc>
              <a:spcBef>
                <a:spcPts val="2130"/>
              </a:spcBef>
              <a:spcAft>
                <a:spcPts val="0"/>
              </a:spcAft>
              <a:buNone/>
              <a:defRPr sz="3200">
                <a:solidFill>
                  <a:schemeClr val="dk1"/>
                </a:solidFill>
              </a:defRPr>
            </a:lvl4pPr>
            <a:lvl5pPr lvl="4" rtl="0">
              <a:lnSpc>
                <a:spcPct val="100000"/>
              </a:lnSpc>
              <a:spcBef>
                <a:spcPts val="2130"/>
              </a:spcBef>
              <a:spcAft>
                <a:spcPts val="0"/>
              </a:spcAft>
              <a:buNone/>
              <a:defRPr sz="3200">
                <a:solidFill>
                  <a:schemeClr val="dk1"/>
                </a:solidFill>
              </a:defRPr>
            </a:lvl5pPr>
            <a:lvl6pPr lvl="5" rtl="0">
              <a:lnSpc>
                <a:spcPct val="100000"/>
              </a:lnSpc>
              <a:spcBef>
                <a:spcPts val="2130"/>
              </a:spcBef>
              <a:spcAft>
                <a:spcPts val="0"/>
              </a:spcAft>
              <a:buNone/>
              <a:defRPr sz="3200">
                <a:solidFill>
                  <a:schemeClr val="dk1"/>
                </a:solidFill>
              </a:defRPr>
            </a:lvl6pPr>
            <a:lvl7pPr lvl="6" rtl="0">
              <a:lnSpc>
                <a:spcPct val="100000"/>
              </a:lnSpc>
              <a:spcBef>
                <a:spcPts val="2130"/>
              </a:spcBef>
              <a:spcAft>
                <a:spcPts val="0"/>
              </a:spcAft>
              <a:buNone/>
              <a:defRPr sz="3200">
                <a:solidFill>
                  <a:schemeClr val="dk1"/>
                </a:solidFill>
              </a:defRPr>
            </a:lvl7pPr>
            <a:lvl8pPr lvl="7" rtl="0">
              <a:lnSpc>
                <a:spcPct val="100000"/>
              </a:lnSpc>
              <a:spcBef>
                <a:spcPts val="2130"/>
              </a:spcBef>
              <a:spcAft>
                <a:spcPts val="0"/>
              </a:spcAft>
              <a:buNone/>
              <a:defRPr sz="3200">
                <a:solidFill>
                  <a:schemeClr val="dk1"/>
                </a:solidFill>
              </a:defRPr>
            </a:lvl8pPr>
            <a:lvl9pPr lvl="8" rtl="0">
              <a:lnSpc>
                <a:spcPct val="100000"/>
              </a:lnSpc>
              <a:spcBef>
                <a:spcPts val="2130"/>
              </a:spcBef>
              <a:spcAft>
                <a:spcPts val="2130"/>
              </a:spcAft>
              <a:buNone/>
              <a:defRPr sz="3200">
                <a:solidFill>
                  <a:schemeClr val="dk1"/>
                </a:solidFill>
              </a:defRPr>
            </a:lvl9pPr>
          </a:lstStyle>
          <a:p>
            <a:endParaRPr/>
          </a:p>
        </p:txBody>
      </p:sp>
      <p:sp>
        <p:nvSpPr>
          <p:cNvPr id="174" name="Google Shape;174;p14"/>
          <p:cNvSpPr txBox="1">
            <a:spLocks noGrp="1"/>
          </p:cNvSpPr>
          <p:nvPr>
            <p:ph type="subTitle" idx="2"/>
          </p:nvPr>
        </p:nvSpPr>
        <p:spPr>
          <a:xfrm flipH="1">
            <a:off x="912636" y="4436800"/>
            <a:ext cx="3656532" cy="61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4800"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4800"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4800"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4800"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4800"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4800"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4800"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4800"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4800"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67967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96428" y="4948644"/>
            <a:ext cx="3780225"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3200" b="1">
                <a:solidFill>
                  <a:schemeClr val="accent1"/>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43" name="Google Shape;143;p13"/>
          <p:cNvSpPr txBox="1">
            <a:spLocks noGrp="1"/>
          </p:cNvSpPr>
          <p:nvPr>
            <p:ph type="subTitle" idx="1"/>
          </p:nvPr>
        </p:nvSpPr>
        <p:spPr>
          <a:xfrm>
            <a:off x="559281" y="5473167"/>
            <a:ext cx="3124651" cy="7632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4" name="Google Shape;144;p13"/>
          <p:cNvSpPr txBox="1">
            <a:spLocks noGrp="1"/>
          </p:cNvSpPr>
          <p:nvPr>
            <p:ph type="title" idx="2" hasCustomPrompt="1"/>
          </p:nvPr>
        </p:nvSpPr>
        <p:spPr>
          <a:xfrm>
            <a:off x="2757803" y="2583513"/>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8467964" y="5473167"/>
            <a:ext cx="3243157" cy="763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6" name="Google Shape;146;p13"/>
          <p:cNvSpPr txBox="1">
            <a:spLocks noGrp="1"/>
          </p:cNvSpPr>
          <p:nvPr>
            <p:ph type="title" idx="4" hasCustomPrompt="1"/>
          </p:nvPr>
        </p:nvSpPr>
        <p:spPr>
          <a:xfrm>
            <a:off x="7140645" y="2583491"/>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4497446" y="5473167"/>
            <a:ext cx="3166946" cy="763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8" name="Google Shape;148;p13"/>
          <p:cNvSpPr txBox="1">
            <a:spLocks noGrp="1"/>
          </p:cNvSpPr>
          <p:nvPr>
            <p:ph type="title" idx="6" hasCustomPrompt="1"/>
          </p:nvPr>
        </p:nvSpPr>
        <p:spPr>
          <a:xfrm>
            <a:off x="4914612" y="2229297"/>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4044570" y="4948644"/>
            <a:ext cx="4072699"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3200" b="1">
                <a:solidFill>
                  <a:schemeClr val="accent2"/>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0" name="Google Shape;150;p13"/>
          <p:cNvSpPr txBox="1">
            <a:spLocks noGrp="1"/>
          </p:cNvSpPr>
          <p:nvPr>
            <p:ph type="ctrTitle" idx="8"/>
          </p:nvPr>
        </p:nvSpPr>
        <p:spPr>
          <a:xfrm>
            <a:off x="8467966" y="4948644"/>
            <a:ext cx="2272364" cy="770400"/>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3200" b="1">
                <a:solidFill>
                  <a:schemeClr val="accent3"/>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1" name="Google Shape;151;p13"/>
          <p:cNvSpPr txBox="1">
            <a:spLocks noGrp="1"/>
          </p:cNvSpPr>
          <p:nvPr>
            <p:ph type="ctrTitle" idx="9"/>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
        <p:nvSpPr>
          <p:cNvPr id="152" name="Google Shape;152;p13"/>
          <p:cNvSpPr/>
          <p:nvPr/>
        </p:nvSpPr>
        <p:spPr>
          <a:xfrm>
            <a:off x="308136" y="2615651"/>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13"/>
          <p:cNvSpPr/>
          <p:nvPr/>
        </p:nvSpPr>
        <p:spPr>
          <a:xfrm rot="7641468">
            <a:off x="10691837" y="159502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13"/>
          <p:cNvSpPr/>
          <p:nvPr/>
        </p:nvSpPr>
        <p:spPr>
          <a:xfrm>
            <a:off x="11252278" y="1974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0701825" y="2341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37458" y="3122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512995" y="3489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451531" y="6007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182221" y="10126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26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slideLayout" Target="../slideLayouts/slideLayout56.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42" Type="http://schemas.openxmlformats.org/officeDocument/2006/relationships/slideLayout" Target="../slideLayouts/slideLayout59.xml"/><Relationship Id="rId47" Type="http://schemas.openxmlformats.org/officeDocument/2006/relationships/theme" Target="../theme/theme3.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slideLayout" Target="../slideLayouts/slideLayout57.xml"/><Relationship Id="rId45" Type="http://schemas.openxmlformats.org/officeDocument/2006/relationships/slideLayout" Target="../slideLayouts/slideLayout62.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4" Type="http://schemas.openxmlformats.org/officeDocument/2006/relationships/slideLayout" Target="../slideLayouts/slideLayout61.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43" Type="http://schemas.openxmlformats.org/officeDocument/2006/relationships/slideLayout" Target="../slideLayouts/slideLayout60.xml"/><Relationship Id="rId8" Type="http://schemas.openxmlformats.org/officeDocument/2006/relationships/slideLayout" Target="../slideLayouts/slideLayout25.xml"/><Relationship Id="rId3" Type="http://schemas.openxmlformats.org/officeDocument/2006/relationships/slideLayout" Target="../slideLayouts/slideLayout20.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 Id="rId46" Type="http://schemas.openxmlformats.org/officeDocument/2006/relationships/slideLayout" Target="../slideLayouts/slideLayout63.xml"/><Relationship Id="rId20" Type="http://schemas.openxmlformats.org/officeDocument/2006/relationships/slideLayout" Target="../slideLayouts/slideLayout37.xml"/><Relationship Id="rId41"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719200"/>
            <a:ext cx="10264942" cy="825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448" y="1648939"/>
            <a:ext cx="10264942" cy="44896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64" r:id="rId4"/>
    <p:sldLayoutId id="2147483669" r:id="rId5"/>
    <p:sldLayoutId id="2147483682" r:id="rId6"/>
    <p:sldLayoutId id="2147483683" r:id="rId7"/>
    <p:sldLayoutId id="2147483687" r:id="rId8"/>
    <p:sldLayoutId id="2147483688" r:id="rId9"/>
    <p:sldLayoutId id="2147483744"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1pPr>
            <a:lvl2pPr lvl="1"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2pPr>
            <a:lvl3pPr lvl="2"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3pPr>
            <a:lvl4pPr lvl="3"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4pPr>
            <a:lvl5pPr lvl="4"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5pPr>
            <a:lvl6pPr lvl="5"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6pPr>
            <a:lvl7pPr lvl="6"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7pPr>
            <a:lvl8pPr lvl="7"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8pPr>
            <a:lvl9pPr lvl="8"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1pPr>
            <a:lvl2pPr marL="914400" lvl="1"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2pPr>
            <a:lvl3pPr marL="1371600" lvl="2"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3pPr>
            <a:lvl4pPr marL="1828800" lvl="3"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4pPr>
            <a:lvl5pPr marL="2286000" lvl="4"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5pPr>
            <a:lvl6pPr marL="2743200" lvl="5"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6pPr>
            <a:lvl7pPr marL="3200400" lvl="6"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7pPr>
            <a:lvl8pPr marL="3657600" lvl="7"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8pPr>
            <a:lvl9pPr marL="4114800" lvl="8" indent="-317500">
              <a:lnSpc>
                <a:spcPct val="115000"/>
              </a:lnSpc>
              <a:spcBef>
                <a:spcPts val="1600"/>
              </a:spcBef>
              <a:spcAft>
                <a:spcPts val="1600"/>
              </a:spcAft>
              <a:buClr>
                <a:schemeClr val="accent3"/>
              </a:buClr>
              <a:buSzPts val="1400"/>
              <a:buFont typeface="Scope One"/>
              <a:buChar char="■"/>
              <a:defRPr>
                <a:solidFill>
                  <a:schemeClr val="accent3"/>
                </a:solidFill>
                <a:latin typeface="Scope One"/>
                <a:ea typeface="Scope One"/>
                <a:cs typeface="Scope One"/>
                <a:sym typeface="Scope One"/>
              </a:defRPr>
            </a:lvl9pPr>
          </a:lstStyle>
          <a:p>
            <a:endParaRPr/>
          </a:p>
        </p:txBody>
      </p:sp>
    </p:spTree>
    <p:extLst>
      <p:ext uri="{BB962C8B-B14F-4D97-AF65-F5344CB8AC3E}">
        <p14:creationId xmlns:p14="http://schemas.microsoft.com/office/powerpoint/2010/main" val="2314489624"/>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2"/>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2"/>
            <a:ext cx="2837762" cy="365125"/>
          </a:xfrm>
          <a:prstGeom prst="rect">
            <a:avLst/>
          </a:prstGeom>
        </p:spPr>
        <p:txBody>
          <a:bodyPr vert="horz" lIns="91440" tIns="45720" rIns="91440" bIns="45720" rtlCol="0" anchor="ctr"/>
          <a:lstStyle>
            <a:lvl1pPr algn="l">
              <a:defRPr sz="1197">
                <a:solidFill>
                  <a:schemeClr val="tx1">
                    <a:tint val="75000"/>
                  </a:schemeClr>
                </a:solidFill>
              </a:defRPr>
            </a:lvl1pPr>
          </a:lstStyle>
          <a:p>
            <a:fld id="{89C1C773-6C50-47CB-B854-40F0C6CE833B}" type="datetimeFigureOut">
              <a:rPr lang="en-US" smtClean="0"/>
              <a:t>3/31/2022</a:t>
            </a:fld>
            <a:endParaRPr lang="en-US"/>
          </a:p>
        </p:txBody>
      </p:sp>
      <p:sp>
        <p:nvSpPr>
          <p:cNvPr id="5" name="Footer Placeholder 4"/>
          <p:cNvSpPr>
            <a:spLocks noGrp="1"/>
          </p:cNvSpPr>
          <p:nvPr>
            <p:ph type="ftr" sz="quarter" idx="3"/>
          </p:nvPr>
        </p:nvSpPr>
        <p:spPr>
          <a:xfrm>
            <a:off x="4155295" y="6356352"/>
            <a:ext cx="3851249"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2"/>
            <a:ext cx="2837762" cy="365125"/>
          </a:xfrm>
          <a:prstGeom prst="rect">
            <a:avLst/>
          </a:prstGeom>
        </p:spPr>
        <p:txBody>
          <a:bodyPr vert="horz" lIns="91440" tIns="45720" rIns="91440" bIns="45720" rtlCol="0" anchor="ctr"/>
          <a:lstStyle>
            <a:lvl1pPr algn="r">
              <a:defRPr sz="1197">
                <a:solidFill>
                  <a:schemeClr val="tx1">
                    <a:tint val="75000"/>
                  </a:schemeClr>
                </a:solidFill>
              </a:defRPr>
            </a:lvl1pPr>
          </a:lstStyle>
          <a:p>
            <a:fld id="{423C3A12-48ED-4AB8-9E17-214843E3FA8A}" type="slidenum">
              <a:rPr lang="en-US" smtClean="0"/>
              <a:t>‹#›</a:t>
            </a:fld>
            <a:endParaRPr lang="en-US"/>
          </a:p>
        </p:txBody>
      </p:sp>
    </p:spTree>
    <p:extLst>
      <p:ext uri="{BB962C8B-B14F-4D97-AF65-F5344CB8AC3E}">
        <p14:creationId xmlns:p14="http://schemas.microsoft.com/office/powerpoint/2010/main" val="194651066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 id="2147483730" r:id="rId33"/>
    <p:sldLayoutId id="2147483731" r:id="rId34"/>
    <p:sldLayoutId id="2147483732" r:id="rId35"/>
    <p:sldLayoutId id="2147483733" r:id="rId36"/>
    <p:sldLayoutId id="2147483734" r:id="rId37"/>
    <p:sldLayoutId id="2147483735" r:id="rId38"/>
    <p:sldLayoutId id="2147483736" r:id="rId39"/>
    <p:sldLayoutId id="2147483737" r:id="rId40"/>
    <p:sldLayoutId id="2147483738" r:id="rId41"/>
    <p:sldLayoutId id="2147483739" r:id="rId42"/>
    <p:sldLayoutId id="2147483740" r:id="rId43"/>
    <p:sldLayoutId id="2147483741" r:id="rId44"/>
    <p:sldLayoutId id="2147483742" r:id="rId45"/>
    <p:sldLayoutId id="2147483743" r:id="rId46"/>
  </p:sldLayoutIdLst>
  <p:txStyles>
    <p:titleStyle>
      <a:lvl1pPr algn="ctr" defTabSz="912114" rtl="0" eaLnBrk="1" latinLnBrk="0" hangingPunct="1">
        <a:spcBef>
          <a:spcPct val="0"/>
        </a:spcBef>
        <a:buNone/>
        <a:defRPr sz="4389" kern="1200">
          <a:solidFill>
            <a:schemeClr val="tx1"/>
          </a:solidFill>
          <a:latin typeface="+mj-lt"/>
          <a:ea typeface="+mj-ea"/>
          <a:cs typeface="+mj-cs"/>
        </a:defRPr>
      </a:lvl1pPr>
    </p:titleStyle>
    <p:bodyStyle>
      <a:lvl1pPr marL="342043" indent="-342043" algn="l" defTabSz="912114" rtl="0" eaLnBrk="1" latinLnBrk="0" hangingPunct="1">
        <a:spcBef>
          <a:spcPct val="20000"/>
        </a:spcBef>
        <a:buFont typeface="Arial" panose="020B0604020202020204" pitchFamily="34" charset="0"/>
        <a:buChar char="•"/>
        <a:defRPr sz="3192" kern="1200">
          <a:solidFill>
            <a:schemeClr val="tx1"/>
          </a:solidFill>
          <a:latin typeface="+mn-lt"/>
          <a:ea typeface="+mn-ea"/>
          <a:cs typeface="+mn-cs"/>
        </a:defRPr>
      </a:lvl1pPr>
      <a:lvl2pPr marL="741093" indent="-285036" algn="l" defTabSz="912114" rtl="0" eaLnBrk="1" latinLnBrk="0" hangingPunct="1">
        <a:spcBef>
          <a:spcPct val="20000"/>
        </a:spcBef>
        <a:buFont typeface="Arial" panose="020B0604020202020204" pitchFamily="34" charset="0"/>
        <a:buChar char="–"/>
        <a:defRPr sz="2793" kern="1200">
          <a:solidFill>
            <a:schemeClr val="tx1"/>
          </a:solidFill>
          <a:latin typeface="+mn-lt"/>
          <a:ea typeface="+mn-ea"/>
          <a:cs typeface="+mn-cs"/>
        </a:defRPr>
      </a:lvl2pPr>
      <a:lvl3pPr marL="1140143" indent="-228029" algn="l" defTabSz="912114" rtl="0" eaLnBrk="1" latinLnBrk="0" hangingPunct="1">
        <a:spcBef>
          <a:spcPct val="20000"/>
        </a:spcBef>
        <a:buFont typeface="Arial" panose="020B0604020202020204" pitchFamily="34" charset="0"/>
        <a:buChar char="•"/>
        <a:defRPr sz="2394" kern="1200">
          <a:solidFill>
            <a:schemeClr val="tx1"/>
          </a:solidFill>
          <a:latin typeface="+mn-lt"/>
          <a:ea typeface="+mn-ea"/>
          <a:cs typeface="+mn-cs"/>
        </a:defRPr>
      </a:lvl3pPr>
      <a:lvl4pPr marL="1596200"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4pPr>
      <a:lvl5pPr marL="2052257"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3.xml"/><Relationship Id="rId7"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1.xml"/><Relationship Id="rId5" Type="http://schemas.openxmlformats.org/officeDocument/2006/relationships/slideLayout" Target="../slideLayouts/slideLayout36.xml"/><Relationship Id="rId4" Type="http://schemas.openxmlformats.org/officeDocument/2006/relationships/tags" Target="../tags/tag4.xml"/><Relationship Id="rId9"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234" r="1868"/>
          <a:stretch/>
        </p:blipFill>
        <p:spPr bwMode="auto">
          <a:xfrm>
            <a:off x="870810" y="547513"/>
            <a:ext cx="10315501" cy="3095592"/>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Bộ SGK Lớp 6 - Kết nối tri thức với cuộc sống - Công ty Cổ phần Đầu tư và  Phát triển Giáo dục Phương Nam"/>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73953" y="-15325"/>
            <a:ext cx="1889525" cy="174927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270919" y="1310479"/>
            <a:ext cx="10866862" cy="1569660"/>
            <a:chOff x="1204124" y="1295398"/>
            <a:chExt cx="10947714" cy="1569660"/>
          </a:xfrm>
        </p:grpSpPr>
        <p:sp>
          <p:nvSpPr>
            <p:cNvPr id="7" name="TextBox 6"/>
            <p:cNvSpPr txBox="1"/>
            <p:nvPr/>
          </p:nvSpPr>
          <p:spPr>
            <a:xfrm>
              <a:off x="1204124" y="1372032"/>
              <a:ext cx="10947714" cy="144655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8800" b="1">
                  <a:ln w="11430"/>
                  <a:solidFill>
                    <a:schemeClr val="bg1">
                      <a:lumMod val="50000"/>
                    </a:schemeClr>
                  </a:solidFill>
                  <a:effectLst>
                    <a:outerShdw blurRad="80000" dist="40000" dir="5040000" algn="tl">
                      <a:srgbClr val="000000">
                        <a:alpha val="30000"/>
                      </a:srgbClr>
                    </a:outerShdw>
                  </a:effectLst>
                  <a:latin typeface="Arial" pitchFamily="34" charset="0"/>
                  <a:cs typeface="Arial" pitchFamily="34" charset="0"/>
                </a:rPr>
                <a:t>TIẾNG VIỆT</a:t>
              </a:r>
            </a:p>
          </p:txBody>
        </p:sp>
        <p:sp>
          <p:nvSpPr>
            <p:cNvPr id="9" name="TextBox 8"/>
            <p:cNvSpPr txBox="1"/>
            <p:nvPr/>
          </p:nvSpPr>
          <p:spPr>
            <a:xfrm>
              <a:off x="7995215" y="1295398"/>
              <a:ext cx="2543036" cy="156966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9600" b="1" spc="149">
                  <a:ln w="11430"/>
                  <a:solidFill>
                    <a:srgbClr val="F8F8F8"/>
                  </a:solidFill>
                  <a:effectLst>
                    <a:outerShdw blurRad="25400" algn="tl" rotWithShape="0">
                      <a:srgbClr val="000000">
                        <a:alpha val="43000"/>
                      </a:srgbClr>
                    </a:outerShdw>
                  </a:effectLst>
                  <a:latin typeface="Arial" pitchFamily="34" charset="0"/>
                  <a:cs typeface="Arial" pitchFamily="34" charset="0"/>
                </a:rPr>
                <a:t>2</a:t>
              </a:r>
            </a:p>
          </p:txBody>
        </p:sp>
      </p:grpSp>
      <p:pic>
        <p:nvPicPr>
          <p:cNvPr id="3" name="Picture 2">
            <a:extLst>
              <a:ext uri="{FF2B5EF4-FFF2-40B4-BE49-F238E27FC236}">
                <a16:creationId xmlns:a16="http://schemas.microsoft.com/office/drawing/2014/main" id="{816EF58F-2AE3-424B-9817-EFA6689B0DB0}"/>
              </a:ext>
            </a:extLst>
          </p:cNvPr>
          <p:cNvPicPr>
            <a:picLocks noChangeAspect="1"/>
          </p:cNvPicPr>
          <p:nvPr/>
        </p:nvPicPr>
        <p:blipFill>
          <a:blip r:embed="rId7"/>
          <a:stretch>
            <a:fillRect/>
          </a:stretch>
        </p:blipFill>
        <p:spPr>
          <a:xfrm>
            <a:off x="4861719" y="3643105"/>
            <a:ext cx="2054543" cy="2804837"/>
          </a:xfrm>
          <a:prstGeom prst="rect">
            <a:avLst/>
          </a:prstGeom>
        </p:spPr>
      </p:pic>
    </p:spTree>
    <p:extLst>
      <p:ext uri="{BB962C8B-B14F-4D97-AF65-F5344CB8AC3E}">
        <p14:creationId xmlns:p14="http://schemas.microsoft.com/office/powerpoint/2010/main" val="551815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243681" y="-141098"/>
            <a:ext cx="12572999" cy="7139264"/>
          </a:xfrm>
          <a:prstGeom prst="rect">
            <a:avLst/>
          </a:prstGeom>
        </p:spPr>
      </p:pic>
      <p:sp>
        <p:nvSpPr>
          <p:cNvPr id="8" name="Text Box 2"/>
          <p:cNvSpPr txBox="1">
            <a:spLocks noChangeArrowheads="1"/>
          </p:cNvSpPr>
          <p:nvPr/>
        </p:nvSpPr>
        <p:spPr bwMode="auto">
          <a:xfrm>
            <a:off x="2423319" y="336836"/>
            <a:ext cx="10464444" cy="83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endParaRPr lang="en-US" altLang="en-US" sz="3600" b="1" i="1" dirty="0">
              <a:solidFill>
                <a:srgbClr val="FFFFFF"/>
              </a:solidFill>
              <a:latin typeface="HP001 4 hàng" pitchFamily="34" charset="0"/>
            </a:endParaRPr>
          </a:p>
          <a:p>
            <a:pPr>
              <a:spcAft>
                <a:spcPts val="750"/>
              </a:spcAft>
              <a:defRPr/>
            </a:pPr>
            <a:r>
              <a:rPr lang="en-US" altLang="en-US" sz="3600" b="1" dirty="0">
                <a:solidFill>
                  <a:srgbClr val="FFFFFF"/>
                </a:solidFill>
                <a:latin typeface="HP001 4 hàng" pitchFamily="34" charset="0"/>
              </a:rPr>
              <a:t>               </a:t>
            </a:r>
          </a:p>
          <a:p>
            <a:pPr>
              <a:spcAft>
                <a:spcPts val="750"/>
              </a:spcAft>
              <a:defRPr/>
            </a:pPr>
            <a:r>
              <a:rPr lang="en-US" altLang="en-US" sz="3600" b="1" dirty="0">
                <a:solidFill>
                  <a:srgbClr val="FFFFFF"/>
                </a:solidFill>
                <a:latin typeface="HP001 4 hàng" pitchFamily="34" charset="0"/>
              </a:rPr>
              <a:t>                                                                                             </a:t>
            </a:r>
          </a:p>
          <a:p>
            <a:pPr>
              <a:spcAft>
                <a:spcPts val="750"/>
              </a:spcAft>
              <a:defRPr/>
            </a:pPr>
            <a:r>
              <a:rPr lang="en-US" altLang="en-US" sz="3600" b="1" dirty="0">
                <a:solidFill>
                  <a:srgbClr val="FFFFFF"/>
                </a:solidFill>
                <a:latin typeface="HP001 4 hàng" pitchFamily="34" charset="0"/>
              </a:rPr>
              <a:t>  </a:t>
            </a:r>
          </a:p>
          <a:p>
            <a:pPr>
              <a:spcAft>
                <a:spcPts val="750"/>
              </a:spcAft>
              <a:defRPr/>
            </a:pPr>
            <a:endParaRPr lang="en-US" altLang="en-US" sz="3600" b="1" dirty="0">
              <a:solidFill>
                <a:srgbClr val="FFFFFF"/>
              </a:solidFill>
              <a:latin typeface="HP001 4 hàng" pitchFamily="34" charset="0"/>
            </a:endParaRPr>
          </a:p>
          <a:p>
            <a:pPr>
              <a:spcAft>
                <a:spcPts val="750"/>
              </a:spcAft>
              <a:defRPr/>
            </a:pPr>
            <a:endParaRPr lang="en-US" altLang="en-US" sz="3600" b="1" dirty="0">
              <a:solidFill>
                <a:srgbClr val="FFFFFF"/>
              </a:solidFill>
              <a:latin typeface="HP001 4 hàng" pitchFamily="34" charset="0"/>
            </a:endParaRPr>
          </a:p>
          <a:p>
            <a:pPr>
              <a:spcAft>
                <a:spcPts val="750"/>
              </a:spcAft>
              <a:defRPr/>
            </a:pPr>
            <a:endParaRPr lang="en-US" altLang="en-US" sz="3600" b="1" dirty="0">
              <a:solidFill>
                <a:srgbClr val="FFFFFF"/>
              </a:solidFill>
              <a:latin typeface="HP001 4 hàng" pitchFamily="34" charset="0"/>
            </a:endParaRPr>
          </a:p>
          <a:p>
            <a:pPr>
              <a:spcAft>
                <a:spcPts val="750"/>
              </a:spcAft>
              <a:defRPr/>
            </a:pPr>
            <a:endParaRPr lang="en-US" altLang="en-US" sz="3600" b="1" dirty="0">
              <a:solidFill>
                <a:srgbClr val="FFFFFF"/>
              </a:solidFill>
              <a:latin typeface="HP001 4 hàng" pitchFamily="34" charset="0"/>
            </a:endParaRPr>
          </a:p>
          <a:p>
            <a:pPr>
              <a:spcAft>
                <a:spcPts val="750"/>
              </a:spcAft>
              <a:defRPr/>
            </a:pPr>
            <a:endParaRPr lang="en-US" altLang="en-US" sz="3600" b="1" dirty="0">
              <a:solidFill>
                <a:srgbClr val="FFFFFF"/>
              </a:solidFill>
              <a:latin typeface="HP001 4 hàng" pitchFamily="34" charset="0"/>
            </a:endParaRPr>
          </a:p>
          <a:p>
            <a:pPr>
              <a:defRPr/>
            </a:pPr>
            <a:r>
              <a:rPr lang="en-US" altLang="en-US" sz="3600" b="1" dirty="0">
                <a:solidFill>
                  <a:srgbClr val="FFFFFF"/>
                </a:solidFill>
                <a:latin typeface="HP001 4 hàng" pitchFamily="34" charset="0"/>
              </a:rPr>
              <a:t> </a:t>
            </a:r>
            <a:r>
              <a:rPr lang="en-US" altLang="en-US" sz="3600" b="1" dirty="0" err="1">
                <a:solidFill>
                  <a:srgbClr val="FFFFFF"/>
                </a:solidFill>
                <a:latin typeface="HP001 4 hàng" pitchFamily="34" charset="0"/>
              </a:rPr>
              <a:t>Thứ</a:t>
            </a:r>
            <a:r>
              <a:rPr lang="en-US" altLang="en-US" sz="3600" b="1" dirty="0">
                <a:solidFill>
                  <a:srgbClr val="FFFFFF"/>
                </a:solidFill>
                <a:latin typeface="HP001 4 hàng" pitchFamily="34" charset="0"/>
              </a:rPr>
              <a:t> </a:t>
            </a:r>
            <a:r>
              <a:rPr lang="en-US" altLang="en-US" sz="3600" b="1" dirty="0" err="1">
                <a:solidFill>
                  <a:srgbClr val="FFFFFF"/>
                </a:solidFill>
                <a:latin typeface="HP001 4 hàng" pitchFamily="34" charset="0"/>
              </a:rPr>
              <a:t>năm</a:t>
            </a:r>
            <a:r>
              <a:rPr lang="en-US" altLang="en-US" sz="3600" b="1" dirty="0">
                <a:solidFill>
                  <a:srgbClr val="FFFFFF"/>
                </a:solidFill>
                <a:latin typeface="HP001 4 hàng" pitchFamily="34" charset="0"/>
              </a:rPr>
              <a:t> </a:t>
            </a:r>
            <a:r>
              <a:rPr lang="en-US" sz="3600" b="1" dirty="0" err="1">
                <a:solidFill>
                  <a:srgbClr val="FFFFFF"/>
                </a:solidFill>
                <a:latin typeface="HP001 4 hàng" pitchFamily="34" charset="0"/>
              </a:rPr>
              <a:t>w</a:t>
            </a:r>
            <a:r>
              <a:rPr lang="en-US" altLang="en-US" sz="3600" b="1" dirty="0" err="1">
                <a:solidFill>
                  <a:srgbClr val="FFFFFF"/>
                </a:solidFill>
                <a:latin typeface="HP001 4 hàng" pitchFamily="34" charset="0"/>
              </a:rPr>
              <a:t>gày</a:t>
            </a:r>
            <a:r>
              <a:rPr lang="en-US" altLang="en-US" sz="3600" b="1" dirty="0">
                <a:solidFill>
                  <a:srgbClr val="FFFFFF"/>
                </a:solidFill>
                <a:latin typeface="HP001 4 hàng" pitchFamily="34" charset="0"/>
              </a:rPr>
              <a:t> 31 </a:t>
            </a:r>
            <a:r>
              <a:rPr lang="en-US" sz="3600" b="1" dirty="0" err="1">
                <a:solidFill>
                  <a:srgbClr val="FFFFFF"/>
                </a:solidFill>
                <a:latin typeface="HP001 4 hàng" pitchFamily="34" charset="0"/>
                <a:ea typeface="Calibri"/>
              </a:rPr>
              <a:t>Ǉ</a:t>
            </a:r>
            <a:r>
              <a:rPr lang="en-US" altLang="en-US" sz="3600" b="1" dirty="0" err="1">
                <a:solidFill>
                  <a:srgbClr val="FFFFFF"/>
                </a:solidFill>
                <a:latin typeface="HP001 4 hàng" pitchFamily="34" charset="0"/>
              </a:rPr>
              <a:t>háng</a:t>
            </a:r>
            <a:r>
              <a:rPr lang="en-US" altLang="en-US" sz="3600" b="1" dirty="0">
                <a:solidFill>
                  <a:srgbClr val="FFFFFF"/>
                </a:solidFill>
                <a:latin typeface="HP001 4 hàng" pitchFamily="34" charset="0"/>
              </a:rPr>
              <a:t> 3 </a:t>
            </a:r>
            <a:r>
              <a:rPr lang="en-US" sz="3600" b="1" dirty="0" err="1">
                <a:solidFill>
                  <a:srgbClr val="FFFFFF"/>
                </a:solidFill>
                <a:latin typeface="HP001 4 hàng" pitchFamily="34" charset="0"/>
              </a:rPr>
              <a:t>w</a:t>
            </a:r>
            <a:r>
              <a:rPr lang="en-US" altLang="en-US" sz="3600" b="1" dirty="0" err="1">
                <a:solidFill>
                  <a:srgbClr val="FFFFFF"/>
                </a:solidFill>
                <a:latin typeface="HP001 4 hàng" pitchFamily="34" charset="0"/>
              </a:rPr>
              <a:t>ăm</a:t>
            </a:r>
            <a:r>
              <a:rPr lang="en-US" altLang="en-US" sz="3600" b="1" dirty="0">
                <a:solidFill>
                  <a:srgbClr val="FFFFFF"/>
                </a:solidFill>
                <a:latin typeface="HP001 4 hàng" pitchFamily="34" charset="0"/>
              </a:rPr>
              <a:t> 2022</a:t>
            </a:r>
          </a:p>
        </p:txBody>
      </p:sp>
      <p:sp>
        <p:nvSpPr>
          <p:cNvPr id="9" name="Text Box 2"/>
          <p:cNvSpPr txBox="1">
            <a:spLocks noChangeArrowheads="1"/>
          </p:cNvSpPr>
          <p:nvPr/>
        </p:nvSpPr>
        <p:spPr bwMode="auto">
          <a:xfrm>
            <a:off x="4517230" y="1212444"/>
            <a:ext cx="3051175"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600" b="1">
                <a:solidFill>
                  <a:srgbClr val="FFFFFF"/>
                </a:solidFill>
                <a:latin typeface="HP001 4 hàng" pitchFamily="34" charset="0"/>
              </a:rPr>
              <a:t> T</a:t>
            </a:r>
            <a:r>
              <a:rPr lang="el-GR" altLang="en-US" sz="3600" b="1">
                <a:solidFill>
                  <a:srgbClr val="FFFFFF"/>
                </a:solidFill>
                <a:latin typeface="HP001 4 hàng" pitchFamily="34" charset="0"/>
              </a:rPr>
              <a:t>Η</a:t>
            </a:r>
            <a:r>
              <a:rPr lang="en-US" altLang="en-US" sz="3600" b="1">
                <a:solidFill>
                  <a:srgbClr val="FFFFFF"/>
                </a:solidFill>
                <a:latin typeface="HP001 4 hàng" pitchFamily="34" charset="0"/>
              </a:rPr>
              <a:t>Ğng V</a:t>
            </a:r>
            <a:r>
              <a:rPr lang="el-GR" altLang="en-US" sz="3600" b="1">
                <a:solidFill>
                  <a:srgbClr val="FFFFFF"/>
                </a:solidFill>
                <a:latin typeface="HP001 4 hàng" pitchFamily="34" charset="0"/>
              </a:rPr>
              <a:t>Η</a:t>
            </a:r>
            <a:r>
              <a:rPr lang="en-US" altLang="en-US" sz="3600" b="1">
                <a:solidFill>
                  <a:srgbClr val="FFFFFF"/>
                </a:solidFill>
                <a:latin typeface="HP001 4 hàng" pitchFamily="34" charset="0"/>
              </a:rPr>
              <a:t>İt</a:t>
            </a:r>
            <a:r>
              <a:rPr lang="el-GR" altLang="en-US" sz="3600" b="1">
                <a:solidFill>
                  <a:srgbClr val="FFFFFF"/>
                </a:solidFill>
                <a:latin typeface="HP001 4 hàng" pitchFamily="34" charset="0"/>
              </a:rPr>
              <a:t> </a:t>
            </a:r>
            <a:endParaRPr lang="en-US" altLang="en-US" sz="3600" b="1" dirty="0">
              <a:solidFill>
                <a:srgbClr val="FFFFFF"/>
              </a:solidFill>
              <a:latin typeface="HP001 4 hàng" pitchFamily="34" charset="0"/>
            </a:endParaRPr>
          </a:p>
        </p:txBody>
      </p:sp>
      <p:sp>
        <p:nvSpPr>
          <p:cNvPr id="13" name="Text Box 2"/>
          <p:cNvSpPr txBox="1">
            <a:spLocks noChangeArrowheads="1"/>
          </p:cNvSpPr>
          <p:nvPr/>
        </p:nvSpPr>
        <p:spPr bwMode="auto">
          <a:xfrm>
            <a:off x="4175919" y="1980493"/>
            <a:ext cx="5978072" cy="6400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r>
              <a:rPr lang="vi-VN" sz="3600" b="1">
                <a:solidFill>
                  <a:srgbClr val="FFFFFF"/>
                </a:solidFill>
                <a:latin typeface="HP001 4 hàng" pitchFamily="34" charset="0"/>
              </a:rPr>
              <a:t>Thư </a:t>
            </a:r>
            <a:r>
              <a:rPr lang="el-GR" sz="3600" b="1">
                <a:solidFill>
                  <a:srgbClr val="FFFFFF"/>
                </a:solidFill>
                <a:latin typeface="HP001 4 hàng" pitchFamily="34" charset="0"/>
              </a:rPr>
              <a:t>νμ</a:t>
            </a:r>
            <a:r>
              <a:rPr lang="vi-VN" sz="3600" b="1">
                <a:solidFill>
                  <a:srgbClr val="FFFFFF"/>
                </a:solidFill>
                <a:latin typeface="HP001 4 hàng" pitchFamily="34" charset="0"/>
              </a:rPr>
              <a:t>İn </a:t>
            </a:r>
            <a:r>
              <a:rPr lang="el-GR" sz="3600" b="1">
                <a:solidFill>
                  <a:srgbClr val="FFFFFF"/>
                </a:solidFill>
                <a:latin typeface="HP001 4 hàng" pitchFamily="34" charset="0"/>
              </a:rPr>
              <a:t>λμ</a:t>
            </a:r>
            <a:r>
              <a:rPr lang="vi-VN" sz="3600" b="1">
                <a:solidFill>
                  <a:srgbClr val="FFFFFF"/>
                </a:solidFill>
                <a:latin typeface="HP001 4 hàng" pitchFamily="34" charset="0"/>
              </a:rPr>
              <a:t>Ğt đi</a:t>
            </a:r>
            <a:endParaRPr lang="en-US" sz="3600" b="1">
              <a:solidFill>
                <a:srgbClr val="FFFFFF"/>
              </a:solidFill>
              <a:latin typeface="HP001 4 hàng" pitchFamily="34" charset="0"/>
            </a:endParaRPr>
          </a:p>
        </p:txBody>
      </p:sp>
      <p:sp>
        <p:nvSpPr>
          <p:cNvPr id="21" name="Rectangle 20"/>
          <p:cNvSpPr/>
          <p:nvPr/>
        </p:nvSpPr>
        <p:spPr>
          <a:xfrm>
            <a:off x="776113" y="1941540"/>
            <a:ext cx="3733800" cy="646331"/>
          </a:xfrm>
          <a:prstGeom prst="rect">
            <a:avLst/>
          </a:prstGeom>
        </p:spPr>
        <p:txBody>
          <a:bodyPr wrap="square">
            <a:spAutoFit/>
          </a:bodyPr>
          <a:lstStyle/>
          <a:p>
            <a:pPr algn="just"/>
            <a:r>
              <a:rPr lang="en-US" sz="3600" b="1">
                <a:solidFill>
                  <a:srgbClr val="FFFFFF"/>
                </a:solidFill>
                <a:latin typeface="HP001 4 hàng" pitchFamily="34" charset="0"/>
              </a:rPr>
              <a:t> N</a:t>
            </a:r>
            <a:r>
              <a:rPr lang="el-GR" sz="3600" b="1">
                <a:solidFill>
                  <a:srgbClr val="FFFFFF"/>
                </a:solidFill>
                <a:latin typeface="HP001 4 hàng" pitchFamily="34" charset="0"/>
              </a:rPr>
              <a:t>Ή; - νμ</a:t>
            </a:r>
            <a:r>
              <a:rPr lang="en-US" sz="3600" b="1">
                <a:solidFill>
                  <a:srgbClr val="FFFFFF"/>
                </a:solidFill>
                <a:latin typeface="HP001 4 hàng" pitchFamily="34" charset="0"/>
              </a:rPr>
              <a:t>Ğt:</a:t>
            </a:r>
          </a:p>
        </p:txBody>
      </p:sp>
      <p:sp>
        <p:nvSpPr>
          <p:cNvPr id="10" name="Rectangle 9">
            <a:extLst>
              <a:ext uri="{FF2B5EF4-FFF2-40B4-BE49-F238E27FC236}">
                <a16:creationId xmlns:a16="http://schemas.microsoft.com/office/drawing/2014/main" id="{DE8E93A4-CCF0-42E7-89DA-CFD7CBCDE3EC}"/>
              </a:ext>
            </a:extLst>
          </p:cNvPr>
          <p:cNvSpPr/>
          <p:nvPr/>
        </p:nvSpPr>
        <p:spPr>
          <a:xfrm>
            <a:off x="594517" y="2778222"/>
            <a:ext cx="10896600" cy="2862322"/>
          </a:xfrm>
          <a:prstGeom prst="rect">
            <a:avLst/>
          </a:prstGeom>
        </p:spPr>
        <p:txBody>
          <a:bodyPr wrap="square">
            <a:spAutoFit/>
          </a:bodyPr>
          <a:lstStyle/>
          <a:p>
            <a:pPr algn="just"/>
            <a:r>
              <a:rPr lang="en-US" sz="3600" b="1">
                <a:solidFill>
                  <a:srgbClr val="FFFFFF"/>
                </a:solidFill>
                <a:latin typeface="HP001 4 hàng" pitchFamily="34" charset="0"/>
              </a:rPr>
              <a:t>	</a:t>
            </a:r>
            <a:r>
              <a:rPr lang="vi-VN" sz="3600" b="1">
                <a:solidFill>
                  <a:srgbClr val="FFFFFF"/>
                </a:solidFill>
                <a:latin typeface="HP001 5 hàng" panose="020B0603050302020204" pitchFamily="34" charset="0"/>
              </a:rPr>
              <a:t> Ở Phần Lan, có hàng Ǉrăm κư νμİn di đųg Λłn ηững εΗĞc Κ΄ λίýt cũ, εạy δắp các κàζ ιố lņ. Ở εâu Phi, jŎ wgưƟ κủ κư đã đặt κư νμİn Λłn lưng jŎ cΪ lạc đà. Nǖờ Όı, ηững cuū sáε có Ό˘ băng Ǖίa sa jạc Α˘ ΑĞn vƞ wgưƟ đǌ</a:t>
            </a:r>
            <a:r>
              <a:rPr lang="en-US" sz="3600" b="1">
                <a:solidFill>
                  <a:srgbClr val="FFFFFF"/>
                </a:solidFill>
                <a:latin typeface="HP001 5 hàng" panose="020B0603050302020204" pitchFamily="34" charset="0"/>
              </a:rPr>
              <a:t>.</a:t>
            </a:r>
            <a:endParaRPr lang="vi-VN" sz="3600" b="1">
              <a:solidFill>
                <a:srgbClr val="FFFFFF"/>
              </a:solidFill>
              <a:latin typeface="HP001 4 hàng" pitchFamily="34" charset="0"/>
            </a:endParaRPr>
          </a:p>
        </p:txBody>
      </p:sp>
    </p:spTree>
    <p:extLst>
      <p:ext uri="{BB962C8B-B14F-4D97-AF65-F5344CB8AC3E}">
        <p14:creationId xmlns:p14="http://schemas.microsoft.com/office/powerpoint/2010/main" val="3962411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100604" y="107239"/>
            <a:ext cx="11918675" cy="6643523"/>
            <a:chOff x="100853" y="99000"/>
            <a:chExt cx="11948234" cy="6660000"/>
          </a:xfrm>
        </p:grpSpPr>
        <p:cxnSp>
          <p:nvCxnSpPr>
            <p:cNvPr id="49" name="Straight Connector 48"/>
            <p:cNvCxnSpPr/>
            <p:nvPr/>
          </p:nvCxnSpPr>
          <p:spPr>
            <a:xfrm>
              <a:off x="1191562" y="242047"/>
              <a:ext cx="108504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100853" y="371948"/>
              <a:ext cx="11948234" cy="6342552"/>
              <a:chOff x="100853" y="371948"/>
              <a:chExt cx="11948234" cy="6342552"/>
            </a:xfrm>
          </p:grpSpPr>
          <p:grpSp>
            <p:nvGrpSpPr>
              <p:cNvPr id="32" name="Group 31"/>
              <p:cNvGrpSpPr/>
              <p:nvPr/>
            </p:nvGrpSpPr>
            <p:grpSpPr>
              <a:xfrm>
                <a:off x="100853" y="371948"/>
                <a:ext cx="1148400" cy="5760000"/>
                <a:chOff x="100853" y="549000"/>
                <a:chExt cx="1868234" cy="5760000"/>
              </a:xfrm>
            </p:grpSpPr>
            <p:grpSp>
              <p:nvGrpSpPr>
                <p:cNvPr id="31" name="Group 30"/>
                <p:cNvGrpSpPr/>
                <p:nvPr/>
              </p:nvGrpSpPr>
              <p:grpSpPr>
                <a:xfrm>
                  <a:off x="100853" y="549000"/>
                  <a:ext cx="1868234" cy="720000"/>
                  <a:chOff x="100853" y="549000"/>
                  <a:chExt cx="1868234" cy="720000"/>
                </a:xfrm>
              </p:grpSpPr>
              <p:cxnSp>
                <p:nvCxnSpPr>
                  <p:cNvPr id="23" name="Straight Connector 22"/>
                  <p:cNvCxnSpPr/>
                  <p:nvPr/>
                </p:nvCxnSpPr>
                <p:spPr>
                  <a:xfrm>
                    <a:off x="100853" y="549000"/>
                    <a:ext cx="1868234"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68" name="Straight Connector 5567"/>
                  <p:cNvCxnSpPr/>
                  <p:nvPr/>
                </p:nvCxnSpPr>
                <p:spPr>
                  <a:xfrm>
                    <a:off x="100853" y="1269000"/>
                    <a:ext cx="1868234"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70" name="Straight Connector 5569"/>
                  <p:cNvCxnSpPr/>
                  <p:nvPr/>
                </p:nvCxnSpPr>
                <p:spPr>
                  <a:xfrm>
                    <a:off x="100853" y="729000"/>
                    <a:ext cx="1868234" cy="0"/>
                  </a:xfrm>
                  <a:prstGeom prst="line">
                    <a:avLst/>
                  </a:prstGeom>
                  <a:ln w="952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571" name="Straight Connector 5570"/>
                  <p:cNvCxnSpPr/>
                  <p:nvPr/>
                </p:nvCxnSpPr>
                <p:spPr>
                  <a:xfrm>
                    <a:off x="100853" y="909000"/>
                    <a:ext cx="1868234" cy="0"/>
                  </a:xfrm>
                  <a:prstGeom prst="line">
                    <a:avLst/>
                  </a:prstGeom>
                  <a:ln w="952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572" name="Straight Connector 5571"/>
                  <p:cNvCxnSpPr/>
                  <p:nvPr/>
                </p:nvCxnSpPr>
                <p:spPr>
                  <a:xfrm>
                    <a:off x="100853" y="1089000"/>
                    <a:ext cx="1868234" cy="0"/>
                  </a:xfrm>
                  <a:prstGeom prst="line">
                    <a:avLst/>
                  </a:prstGeom>
                  <a:ln w="9525">
                    <a:solidFill>
                      <a:srgbClr val="0070C0"/>
                    </a:solidFill>
                    <a:prstDash val="dash"/>
                  </a:ln>
                </p:spPr>
                <p:style>
                  <a:lnRef idx="1">
                    <a:schemeClr val="accent1"/>
                  </a:lnRef>
                  <a:fillRef idx="0">
                    <a:schemeClr val="accent1"/>
                  </a:fillRef>
                  <a:effectRef idx="0">
                    <a:schemeClr val="accent1"/>
                  </a:effectRef>
                  <a:fontRef idx="minor">
                    <a:schemeClr val="tx1"/>
                  </a:fontRef>
                </p:style>
              </p:cxnSp>
            </p:grpSp>
            <p:grpSp>
              <p:nvGrpSpPr>
                <p:cNvPr id="5622" name="Group 5621"/>
                <p:cNvGrpSpPr/>
                <p:nvPr/>
              </p:nvGrpSpPr>
              <p:grpSpPr>
                <a:xfrm>
                  <a:off x="100853" y="1269000"/>
                  <a:ext cx="1868234" cy="720000"/>
                  <a:chOff x="100853" y="549000"/>
                  <a:chExt cx="1868234" cy="720000"/>
                </a:xfrm>
              </p:grpSpPr>
              <p:cxnSp>
                <p:nvCxnSpPr>
                  <p:cNvPr id="5623" name="Straight Connector 5622"/>
                  <p:cNvCxnSpPr/>
                  <p:nvPr/>
                </p:nvCxnSpPr>
                <p:spPr>
                  <a:xfrm>
                    <a:off x="100853" y="549000"/>
                    <a:ext cx="1868234"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24" name="Straight Connector 5623"/>
                  <p:cNvCxnSpPr/>
                  <p:nvPr/>
                </p:nvCxnSpPr>
                <p:spPr>
                  <a:xfrm>
                    <a:off x="100853" y="1269000"/>
                    <a:ext cx="1868234"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25" name="Straight Connector 5624"/>
                  <p:cNvCxnSpPr/>
                  <p:nvPr/>
                </p:nvCxnSpPr>
                <p:spPr>
                  <a:xfrm>
                    <a:off x="100853" y="729000"/>
                    <a:ext cx="1868234" cy="0"/>
                  </a:xfrm>
                  <a:prstGeom prst="line">
                    <a:avLst/>
                  </a:prstGeom>
                  <a:ln w="952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626" name="Straight Connector 5625"/>
                  <p:cNvCxnSpPr/>
                  <p:nvPr/>
                </p:nvCxnSpPr>
                <p:spPr>
                  <a:xfrm>
                    <a:off x="100853" y="909000"/>
                    <a:ext cx="1868234" cy="0"/>
                  </a:xfrm>
                  <a:prstGeom prst="line">
                    <a:avLst/>
                  </a:prstGeom>
                  <a:ln w="952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627" name="Straight Connector 5626"/>
                  <p:cNvCxnSpPr/>
                  <p:nvPr/>
                </p:nvCxnSpPr>
                <p:spPr>
                  <a:xfrm>
                    <a:off x="100853" y="1089000"/>
                    <a:ext cx="1868234" cy="0"/>
                  </a:xfrm>
                  <a:prstGeom prst="line">
                    <a:avLst/>
                  </a:prstGeom>
                  <a:ln w="9525">
                    <a:solidFill>
                      <a:srgbClr val="0070C0"/>
                    </a:solidFill>
                    <a:prstDash val="dash"/>
                  </a:ln>
                </p:spPr>
                <p:style>
                  <a:lnRef idx="1">
                    <a:schemeClr val="accent1"/>
                  </a:lnRef>
                  <a:fillRef idx="0">
                    <a:schemeClr val="accent1"/>
                  </a:fillRef>
                  <a:effectRef idx="0">
                    <a:schemeClr val="accent1"/>
                  </a:effectRef>
                  <a:fontRef idx="minor">
                    <a:schemeClr val="tx1"/>
                  </a:fontRef>
                </p:style>
              </p:cxnSp>
            </p:grpSp>
            <p:grpSp>
              <p:nvGrpSpPr>
                <p:cNvPr id="5628" name="Group 5627"/>
                <p:cNvGrpSpPr/>
                <p:nvPr/>
              </p:nvGrpSpPr>
              <p:grpSpPr>
                <a:xfrm>
                  <a:off x="100853" y="1989000"/>
                  <a:ext cx="1868234" cy="720000"/>
                  <a:chOff x="100853" y="549000"/>
                  <a:chExt cx="1868234" cy="720000"/>
                </a:xfrm>
              </p:grpSpPr>
              <p:cxnSp>
                <p:nvCxnSpPr>
                  <p:cNvPr id="5629" name="Straight Connector 5628"/>
                  <p:cNvCxnSpPr/>
                  <p:nvPr/>
                </p:nvCxnSpPr>
                <p:spPr>
                  <a:xfrm>
                    <a:off x="100853" y="549000"/>
                    <a:ext cx="1868234"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30" name="Straight Connector 5629"/>
                  <p:cNvCxnSpPr/>
                  <p:nvPr/>
                </p:nvCxnSpPr>
                <p:spPr>
                  <a:xfrm>
                    <a:off x="100853" y="1269000"/>
                    <a:ext cx="1868234"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31" name="Straight Connector 5630"/>
                  <p:cNvCxnSpPr/>
                  <p:nvPr/>
                </p:nvCxnSpPr>
                <p:spPr>
                  <a:xfrm>
                    <a:off x="100853" y="729000"/>
                    <a:ext cx="1868234" cy="0"/>
                  </a:xfrm>
                  <a:prstGeom prst="line">
                    <a:avLst/>
                  </a:prstGeom>
                  <a:ln w="952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632" name="Straight Connector 5631"/>
                  <p:cNvCxnSpPr/>
                  <p:nvPr/>
                </p:nvCxnSpPr>
                <p:spPr>
                  <a:xfrm>
                    <a:off x="100853" y="909000"/>
                    <a:ext cx="1868234" cy="0"/>
                  </a:xfrm>
                  <a:prstGeom prst="line">
                    <a:avLst/>
                  </a:prstGeom>
                  <a:ln w="952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633" name="Straight Connector 5632"/>
                  <p:cNvCxnSpPr/>
                  <p:nvPr/>
                </p:nvCxnSpPr>
                <p:spPr>
                  <a:xfrm>
                    <a:off x="100853" y="1089000"/>
                    <a:ext cx="1868234" cy="0"/>
                  </a:xfrm>
                  <a:prstGeom prst="line">
                    <a:avLst/>
                  </a:prstGeom>
                  <a:ln w="9525">
                    <a:solidFill>
                      <a:srgbClr val="0070C0"/>
                    </a:solidFill>
                    <a:prstDash val="dash"/>
                  </a:ln>
                </p:spPr>
                <p:style>
                  <a:lnRef idx="1">
                    <a:schemeClr val="accent1"/>
                  </a:lnRef>
                  <a:fillRef idx="0">
                    <a:schemeClr val="accent1"/>
                  </a:fillRef>
                  <a:effectRef idx="0">
                    <a:schemeClr val="accent1"/>
                  </a:effectRef>
                  <a:fontRef idx="minor">
                    <a:schemeClr val="tx1"/>
                  </a:fontRef>
                </p:style>
              </p:cxnSp>
            </p:grpSp>
            <p:grpSp>
              <p:nvGrpSpPr>
                <p:cNvPr id="5634" name="Group 5633"/>
                <p:cNvGrpSpPr/>
                <p:nvPr/>
              </p:nvGrpSpPr>
              <p:grpSpPr>
                <a:xfrm>
                  <a:off x="100853" y="2709000"/>
                  <a:ext cx="1868234" cy="720000"/>
                  <a:chOff x="100853" y="549000"/>
                  <a:chExt cx="1868234" cy="720000"/>
                </a:xfrm>
              </p:grpSpPr>
              <p:cxnSp>
                <p:nvCxnSpPr>
                  <p:cNvPr id="5635" name="Straight Connector 5634"/>
                  <p:cNvCxnSpPr/>
                  <p:nvPr/>
                </p:nvCxnSpPr>
                <p:spPr>
                  <a:xfrm>
                    <a:off x="100853" y="549000"/>
                    <a:ext cx="1868234"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36" name="Straight Connector 5635"/>
                  <p:cNvCxnSpPr/>
                  <p:nvPr/>
                </p:nvCxnSpPr>
                <p:spPr>
                  <a:xfrm>
                    <a:off x="100853" y="1269000"/>
                    <a:ext cx="1868234"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37" name="Straight Connector 5636"/>
                  <p:cNvCxnSpPr/>
                  <p:nvPr/>
                </p:nvCxnSpPr>
                <p:spPr>
                  <a:xfrm>
                    <a:off x="100853" y="729000"/>
                    <a:ext cx="1868234" cy="0"/>
                  </a:xfrm>
                  <a:prstGeom prst="line">
                    <a:avLst/>
                  </a:prstGeom>
                  <a:ln w="952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638" name="Straight Connector 5637"/>
                  <p:cNvCxnSpPr/>
                  <p:nvPr/>
                </p:nvCxnSpPr>
                <p:spPr>
                  <a:xfrm>
                    <a:off x="100853" y="909000"/>
                    <a:ext cx="1868234" cy="0"/>
                  </a:xfrm>
                  <a:prstGeom prst="line">
                    <a:avLst/>
                  </a:prstGeom>
                  <a:ln w="952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639" name="Straight Connector 5638"/>
                  <p:cNvCxnSpPr/>
                  <p:nvPr/>
                </p:nvCxnSpPr>
                <p:spPr>
                  <a:xfrm>
                    <a:off x="100853" y="1089000"/>
                    <a:ext cx="1868234" cy="0"/>
                  </a:xfrm>
                  <a:prstGeom prst="line">
                    <a:avLst/>
                  </a:prstGeom>
                  <a:ln w="9525">
                    <a:solidFill>
                      <a:srgbClr val="0070C0"/>
                    </a:solidFill>
                    <a:prstDash val="dash"/>
                  </a:ln>
                </p:spPr>
                <p:style>
                  <a:lnRef idx="1">
                    <a:schemeClr val="accent1"/>
                  </a:lnRef>
                  <a:fillRef idx="0">
                    <a:schemeClr val="accent1"/>
                  </a:fillRef>
                  <a:effectRef idx="0">
                    <a:schemeClr val="accent1"/>
                  </a:effectRef>
                  <a:fontRef idx="minor">
                    <a:schemeClr val="tx1"/>
                  </a:fontRef>
                </p:style>
              </p:cxnSp>
            </p:grpSp>
            <p:grpSp>
              <p:nvGrpSpPr>
                <p:cNvPr id="5640" name="Group 5639"/>
                <p:cNvGrpSpPr/>
                <p:nvPr/>
              </p:nvGrpSpPr>
              <p:grpSpPr>
                <a:xfrm>
                  <a:off x="100853" y="3429000"/>
                  <a:ext cx="1868234" cy="720000"/>
                  <a:chOff x="100853" y="549000"/>
                  <a:chExt cx="1868234" cy="720000"/>
                </a:xfrm>
              </p:grpSpPr>
              <p:cxnSp>
                <p:nvCxnSpPr>
                  <p:cNvPr id="5641" name="Straight Connector 5640"/>
                  <p:cNvCxnSpPr/>
                  <p:nvPr/>
                </p:nvCxnSpPr>
                <p:spPr>
                  <a:xfrm>
                    <a:off x="100853" y="549000"/>
                    <a:ext cx="1868234"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42" name="Straight Connector 5641"/>
                  <p:cNvCxnSpPr/>
                  <p:nvPr/>
                </p:nvCxnSpPr>
                <p:spPr>
                  <a:xfrm>
                    <a:off x="100853" y="1269000"/>
                    <a:ext cx="1868234"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43" name="Straight Connector 5642"/>
                  <p:cNvCxnSpPr/>
                  <p:nvPr/>
                </p:nvCxnSpPr>
                <p:spPr>
                  <a:xfrm>
                    <a:off x="100853" y="729000"/>
                    <a:ext cx="1868234" cy="0"/>
                  </a:xfrm>
                  <a:prstGeom prst="line">
                    <a:avLst/>
                  </a:prstGeom>
                  <a:ln w="952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644" name="Straight Connector 5643"/>
                  <p:cNvCxnSpPr/>
                  <p:nvPr/>
                </p:nvCxnSpPr>
                <p:spPr>
                  <a:xfrm>
                    <a:off x="100853" y="909000"/>
                    <a:ext cx="1868234" cy="0"/>
                  </a:xfrm>
                  <a:prstGeom prst="line">
                    <a:avLst/>
                  </a:prstGeom>
                  <a:ln w="952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645" name="Straight Connector 5644"/>
                  <p:cNvCxnSpPr/>
                  <p:nvPr/>
                </p:nvCxnSpPr>
                <p:spPr>
                  <a:xfrm>
                    <a:off x="100853" y="1089000"/>
                    <a:ext cx="1868234" cy="0"/>
                  </a:xfrm>
                  <a:prstGeom prst="line">
                    <a:avLst/>
                  </a:prstGeom>
                  <a:ln w="9525">
                    <a:solidFill>
                      <a:srgbClr val="0070C0"/>
                    </a:solidFill>
                    <a:prstDash val="dash"/>
                  </a:ln>
                </p:spPr>
                <p:style>
                  <a:lnRef idx="1">
                    <a:schemeClr val="accent1"/>
                  </a:lnRef>
                  <a:fillRef idx="0">
                    <a:schemeClr val="accent1"/>
                  </a:fillRef>
                  <a:effectRef idx="0">
                    <a:schemeClr val="accent1"/>
                  </a:effectRef>
                  <a:fontRef idx="minor">
                    <a:schemeClr val="tx1"/>
                  </a:fontRef>
                </p:style>
              </p:cxnSp>
            </p:grpSp>
            <p:grpSp>
              <p:nvGrpSpPr>
                <p:cNvPr id="5646" name="Group 5645"/>
                <p:cNvGrpSpPr/>
                <p:nvPr/>
              </p:nvGrpSpPr>
              <p:grpSpPr>
                <a:xfrm>
                  <a:off x="100853" y="4149000"/>
                  <a:ext cx="1868234" cy="720000"/>
                  <a:chOff x="100853" y="549000"/>
                  <a:chExt cx="1868234" cy="720000"/>
                </a:xfrm>
              </p:grpSpPr>
              <p:cxnSp>
                <p:nvCxnSpPr>
                  <p:cNvPr id="5647" name="Straight Connector 5646"/>
                  <p:cNvCxnSpPr/>
                  <p:nvPr/>
                </p:nvCxnSpPr>
                <p:spPr>
                  <a:xfrm>
                    <a:off x="100853" y="549000"/>
                    <a:ext cx="1868234"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48" name="Straight Connector 5647"/>
                  <p:cNvCxnSpPr/>
                  <p:nvPr/>
                </p:nvCxnSpPr>
                <p:spPr>
                  <a:xfrm>
                    <a:off x="100853" y="1269000"/>
                    <a:ext cx="1868234"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49" name="Straight Connector 5648"/>
                  <p:cNvCxnSpPr/>
                  <p:nvPr/>
                </p:nvCxnSpPr>
                <p:spPr>
                  <a:xfrm>
                    <a:off x="100853" y="729000"/>
                    <a:ext cx="1868234" cy="0"/>
                  </a:xfrm>
                  <a:prstGeom prst="line">
                    <a:avLst/>
                  </a:prstGeom>
                  <a:ln w="952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650" name="Straight Connector 5649"/>
                  <p:cNvCxnSpPr/>
                  <p:nvPr/>
                </p:nvCxnSpPr>
                <p:spPr>
                  <a:xfrm>
                    <a:off x="100853" y="909000"/>
                    <a:ext cx="1868234" cy="0"/>
                  </a:xfrm>
                  <a:prstGeom prst="line">
                    <a:avLst/>
                  </a:prstGeom>
                  <a:ln w="952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651" name="Straight Connector 5650"/>
                  <p:cNvCxnSpPr/>
                  <p:nvPr/>
                </p:nvCxnSpPr>
                <p:spPr>
                  <a:xfrm>
                    <a:off x="100853" y="1089000"/>
                    <a:ext cx="1868234" cy="0"/>
                  </a:xfrm>
                  <a:prstGeom prst="line">
                    <a:avLst/>
                  </a:prstGeom>
                  <a:ln w="9525">
                    <a:solidFill>
                      <a:srgbClr val="0070C0"/>
                    </a:solidFill>
                    <a:prstDash val="dash"/>
                  </a:ln>
                </p:spPr>
                <p:style>
                  <a:lnRef idx="1">
                    <a:schemeClr val="accent1"/>
                  </a:lnRef>
                  <a:fillRef idx="0">
                    <a:schemeClr val="accent1"/>
                  </a:fillRef>
                  <a:effectRef idx="0">
                    <a:schemeClr val="accent1"/>
                  </a:effectRef>
                  <a:fontRef idx="minor">
                    <a:schemeClr val="tx1"/>
                  </a:fontRef>
                </p:style>
              </p:cxnSp>
            </p:grpSp>
            <p:grpSp>
              <p:nvGrpSpPr>
                <p:cNvPr id="5652" name="Group 5651"/>
                <p:cNvGrpSpPr/>
                <p:nvPr/>
              </p:nvGrpSpPr>
              <p:grpSpPr>
                <a:xfrm>
                  <a:off x="100853" y="4869000"/>
                  <a:ext cx="1868234" cy="720000"/>
                  <a:chOff x="100853" y="549000"/>
                  <a:chExt cx="1868234" cy="720000"/>
                </a:xfrm>
              </p:grpSpPr>
              <p:cxnSp>
                <p:nvCxnSpPr>
                  <p:cNvPr id="5653" name="Straight Connector 5652"/>
                  <p:cNvCxnSpPr/>
                  <p:nvPr/>
                </p:nvCxnSpPr>
                <p:spPr>
                  <a:xfrm>
                    <a:off x="100853" y="549000"/>
                    <a:ext cx="1868234"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54" name="Straight Connector 5653"/>
                  <p:cNvCxnSpPr/>
                  <p:nvPr/>
                </p:nvCxnSpPr>
                <p:spPr>
                  <a:xfrm>
                    <a:off x="100853" y="1269000"/>
                    <a:ext cx="1868234"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55" name="Straight Connector 5654"/>
                  <p:cNvCxnSpPr/>
                  <p:nvPr/>
                </p:nvCxnSpPr>
                <p:spPr>
                  <a:xfrm>
                    <a:off x="100853" y="729000"/>
                    <a:ext cx="1868234" cy="0"/>
                  </a:xfrm>
                  <a:prstGeom prst="line">
                    <a:avLst/>
                  </a:prstGeom>
                  <a:ln w="952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656" name="Straight Connector 5655"/>
                  <p:cNvCxnSpPr/>
                  <p:nvPr/>
                </p:nvCxnSpPr>
                <p:spPr>
                  <a:xfrm>
                    <a:off x="100853" y="909000"/>
                    <a:ext cx="1868234" cy="0"/>
                  </a:xfrm>
                  <a:prstGeom prst="line">
                    <a:avLst/>
                  </a:prstGeom>
                  <a:ln w="952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657" name="Straight Connector 5656"/>
                  <p:cNvCxnSpPr/>
                  <p:nvPr/>
                </p:nvCxnSpPr>
                <p:spPr>
                  <a:xfrm>
                    <a:off x="100853" y="1089000"/>
                    <a:ext cx="1868234" cy="0"/>
                  </a:xfrm>
                  <a:prstGeom prst="line">
                    <a:avLst/>
                  </a:prstGeom>
                  <a:ln w="9525">
                    <a:solidFill>
                      <a:srgbClr val="0070C0"/>
                    </a:solidFill>
                    <a:prstDash val="dash"/>
                  </a:ln>
                </p:spPr>
                <p:style>
                  <a:lnRef idx="1">
                    <a:schemeClr val="accent1"/>
                  </a:lnRef>
                  <a:fillRef idx="0">
                    <a:schemeClr val="accent1"/>
                  </a:fillRef>
                  <a:effectRef idx="0">
                    <a:schemeClr val="accent1"/>
                  </a:effectRef>
                  <a:fontRef idx="minor">
                    <a:schemeClr val="tx1"/>
                  </a:fontRef>
                </p:style>
              </p:cxnSp>
            </p:grpSp>
            <p:grpSp>
              <p:nvGrpSpPr>
                <p:cNvPr id="5658" name="Group 5657"/>
                <p:cNvGrpSpPr/>
                <p:nvPr/>
              </p:nvGrpSpPr>
              <p:grpSpPr>
                <a:xfrm>
                  <a:off x="100853" y="5589000"/>
                  <a:ext cx="1868234" cy="720000"/>
                  <a:chOff x="100853" y="549000"/>
                  <a:chExt cx="1868234" cy="720000"/>
                </a:xfrm>
              </p:grpSpPr>
              <p:cxnSp>
                <p:nvCxnSpPr>
                  <p:cNvPr id="5659" name="Straight Connector 5658"/>
                  <p:cNvCxnSpPr/>
                  <p:nvPr/>
                </p:nvCxnSpPr>
                <p:spPr>
                  <a:xfrm>
                    <a:off x="100853" y="549000"/>
                    <a:ext cx="1868234"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60" name="Straight Connector 5659"/>
                  <p:cNvCxnSpPr/>
                  <p:nvPr/>
                </p:nvCxnSpPr>
                <p:spPr>
                  <a:xfrm>
                    <a:off x="100853" y="1269000"/>
                    <a:ext cx="1868234"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61" name="Straight Connector 5660"/>
                  <p:cNvCxnSpPr/>
                  <p:nvPr/>
                </p:nvCxnSpPr>
                <p:spPr>
                  <a:xfrm>
                    <a:off x="100853" y="729000"/>
                    <a:ext cx="1868234" cy="0"/>
                  </a:xfrm>
                  <a:prstGeom prst="line">
                    <a:avLst/>
                  </a:prstGeom>
                  <a:ln w="952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662" name="Straight Connector 5661"/>
                  <p:cNvCxnSpPr/>
                  <p:nvPr/>
                </p:nvCxnSpPr>
                <p:spPr>
                  <a:xfrm>
                    <a:off x="100853" y="909000"/>
                    <a:ext cx="1868234" cy="0"/>
                  </a:xfrm>
                  <a:prstGeom prst="line">
                    <a:avLst/>
                  </a:prstGeom>
                  <a:ln w="952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663" name="Straight Connector 5662"/>
                  <p:cNvCxnSpPr/>
                  <p:nvPr/>
                </p:nvCxnSpPr>
                <p:spPr>
                  <a:xfrm>
                    <a:off x="100853" y="1089000"/>
                    <a:ext cx="1868234" cy="0"/>
                  </a:xfrm>
                  <a:prstGeom prst="line">
                    <a:avLst/>
                  </a:prstGeom>
                  <a:ln w="9525">
                    <a:solidFill>
                      <a:srgbClr val="0070C0"/>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56" name="Group 55"/>
              <p:cNvGrpSpPr/>
              <p:nvPr/>
            </p:nvGrpSpPr>
            <p:grpSpPr>
              <a:xfrm>
                <a:off x="1249087" y="371948"/>
                <a:ext cx="10800000" cy="6342552"/>
                <a:chOff x="1249087" y="371948"/>
                <a:chExt cx="10800000" cy="6342552"/>
              </a:xfrm>
            </p:grpSpPr>
            <p:grpSp>
              <p:nvGrpSpPr>
                <p:cNvPr id="53" name="Group 52"/>
                <p:cNvGrpSpPr/>
                <p:nvPr/>
              </p:nvGrpSpPr>
              <p:grpSpPr>
                <a:xfrm>
                  <a:off x="1249087" y="371948"/>
                  <a:ext cx="720000" cy="5760000"/>
                  <a:chOff x="1249087" y="371948"/>
                  <a:chExt cx="720000" cy="5760000"/>
                </a:xfrm>
              </p:grpSpPr>
              <p:grpSp>
                <p:nvGrpSpPr>
                  <p:cNvPr id="6041" name="Group 6040"/>
                  <p:cNvGrpSpPr/>
                  <p:nvPr/>
                </p:nvGrpSpPr>
                <p:grpSpPr>
                  <a:xfrm>
                    <a:off x="1249087" y="371948"/>
                    <a:ext cx="720000" cy="720000"/>
                    <a:chOff x="2055787" y="1336605"/>
                    <a:chExt cx="720000" cy="720000"/>
                  </a:xfrm>
                </p:grpSpPr>
                <p:grpSp>
                  <p:nvGrpSpPr>
                    <p:cNvPr id="6042" name="Group 6041"/>
                    <p:cNvGrpSpPr/>
                    <p:nvPr/>
                  </p:nvGrpSpPr>
                  <p:grpSpPr>
                    <a:xfrm>
                      <a:off x="2055787" y="1336605"/>
                      <a:ext cx="720000" cy="720000"/>
                      <a:chOff x="1507147" y="1696605"/>
                      <a:chExt cx="720000" cy="720000"/>
                    </a:xfrm>
                  </p:grpSpPr>
                  <p:cxnSp>
                    <p:nvCxnSpPr>
                      <p:cNvPr id="6050" name="Straight Connector 6049"/>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51" name="Straight Connector 6050"/>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52" name="Straight Connector 6051"/>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53" name="Straight Connector 6052"/>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54" name="Straight Connector 6053"/>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6043" name="Rectangle 6042"/>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6044" name="Group 6043"/>
                    <p:cNvGrpSpPr/>
                    <p:nvPr/>
                  </p:nvGrpSpPr>
                  <p:grpSpPr>
                    <a:xfrm rot="5400000">
                      <a:off x="2055787" y="1336605"/>
                      <a:ext cx="720000" cy="720000"/>
                      <a:chOff x="1507147" y="1696605"/>
                      <a:chExt cx="720000" cy="720000"/>
                    </a:xfrm>
                  </p:grpSpPr>
                  <p:cxnSp>
                    <p:nvCxnSpPr>
                      <p:cNvPr id="6045" name="Straight Connector 6044"/>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46" name="Straight Connector 6045"/>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47" name="Straight Connector 6046"/>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48" name="Straight Connector 6047"/>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49" name="Straight Connector 6048"/>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6055" name="Group 6054"/>
                  <p:cNvGrpSpPr/>
                  <p:nvPr/>
                </p:nvGrpSpPr>
                <p:grpSpPr>
                  <a:xfrm>
                    <a:off x="1249087" y="1091948"/>
                    <a:ext cx="720000" cy="720000"/>
                    <a:chOff x="2055787" y="1336605"/>
                    <a:chExt cx="720000" cy="720000"/>
                  </a:xfrm>
                </p:grpSpPr>
                <p:grpSp>
                  <p:nvGrpSpPr>
                    <p:cNvPr id="6056" name="Group 6055"/>
                    <p:cNvGrpSpPr/>
                    <p:nvPr/>
                  </p:nvGrpSpPr>
                  <p:grpSpPr>
                    <a:xfrm>
                      <a:off x="2055787" y="1336605"/>
                      <a:ext cx="720000" cy="720000"/>
                      <a:chOff x="1507147" y="1696605"/>
                      <a:chExt cx="720000" cy="720000"/>
                    </a:xfrm>
                  </p:grpSpPr>
                  <p:cxnSp>
                    <p:nvCxnSpPr>
                      <p:cNvPr id="6064" name="Straight Connector 6063"/>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65" name="Straight Connector 6064"/>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66" name="Straight Connector 6065"/>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67" name="Straight Connector 6066"/>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68" name="Straight Connector 6067"/>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6057" name="Rectangle 6056"/>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6058" name="Group 6057"/>
                    <p:cNvGrpSpPr/>
                    <p:nvPr/>
                  </p:nvGrpSpPr>
                  <p:grpSpPr>
                    <a:xfrm rot="5400000">
                      <a:off x="2055787" y="1336605"/>
                      <a:ext cx="720000" cy="720000"/>
                      <a:chOff x="1507147" y="1696605"/>
                      <a:chExt cx="720000" cy="720000"/>
                    </a:xfrm>
                  </p:grpSpPr>
                  <p:cxnSp>
                    <p:nvCxnSpPr>
                      <p:cNvPr id="6059" name="Straight Connector 6058"/>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60" name="Straight Connector 6059"/>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61" name="Straight Connector 6060"/>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62" name="Straight Connector 6061"/>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63" name="Straight Connector 6062"/>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6069" name="Group 6068"/>
                  <p:cNvGrpSpPr/>
                  <p:nvPr/>
                </p:nvGrpSpPr>
                <p:grpSpPr>
                  <a:xfrm>
                    <a:off x="1249087" y="1811948"/>
                    <a:ext cx="720000" cy="720000"/>
                    <a:chOff x="2055787" y="1336605"/>
                    <a:chExt cx="720000" cy="720000"/>
                  </a:xfrm>
                </p:grpSpPr>
                <p:grpSp>
                  <p:nvGrpSpPr>
                    <p:cNvPr id="6070" name="Group 6069"/>
                    <p:cNvGrpSpPr/>
                    <p:nvPr/>
                  </p:nvGrpSpPr>
                  <p:grpSpPr>
                    <a:xfrm>
                      <a:off x="2055787" y="1336605"/>
                      <a:ext cx="720000" cy="720000"/>
                      <a:chOff x="1507147" y="1696605"/>
                      <a:chExt cx="720000" cy="720000"/>
                    </a:xfrm>
                  </p:grpSpPr>
                  <p:cxnSp>
                    <p:nvCxnSpPr>
                      <p:cNvPr id="6078" name="Straight Connector 6077"/>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79" name="Straight Connector 6078"/>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80" name="Straight Connector 6079"/>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81" name="Straight Connector 6080"/>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82" name="Straight Connector 6081"/>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6071" name="Rectangle 6070"/>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6072" name="Group 6071"/>
                    <p:cNvGrpSpPr/>
                    <p:nvPr/>
                  </p:nvGrpSpPr>
                  <p:grpSpPr>
                    <a:xfrm rot="5400000">
                      <a:off x="2055787" y="1336605"/>
                      <a:ext cx="720000" cy="720000"/>
                      <a:chOff x="1507147" y="1696605"/>
                      <a:chExt cx="720000" cy="720000"/>
                    </a:xfrm>
                  </p:grpSpPr>
                  <p:cxnSp>
                    <p:nvCxnSpPr>
                      <p:cNvPr id="6073" name="Straight Connector 6072"/>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74" name="Straight Connector 6073"/>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75" name="Straight Connector 6074"/>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76" name="Straight Connector 6075"/>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77" name="Straight Connector 6076"/>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6083" name="Group 6082"/>
                  <p:cNvGrpSpPr/>
                  <p:nvPr/>
                </p:nvGrpSpPr>
                <p:grpSpPr>
                  <a:xfrm>
                    <a:off x="1249087" y="2531948"/>
                    <a:ext cx="720000" cy="720000"/>
                    <a:chOff x="2055787" y="1336605"/>
                    <a:chExt cx="720000" cy="720000"/>
                  </a:xfrm>
                </p:grpSpPr>
                <p:grpSp>
                  <p:nvGrpSpPr>
                    <p:cNvPr id="6084" name="Group 6083"/>
                    <p:cNvGrpSpPr/>
                    <p:nvPr/>
                  </p:nvGrpSpPr>
                  <p:grpSpPr>
                    <a:xfrm>
                      <a:off x="2055787" y="1336605"/>
                      <a:ext cx="720000" cy="720000"/>
                      <a:chOff x="1507147" y="1696605"/>
                      <a:chExt cx="720000" cy="720000"/>
                    </a:xfrm>
                  </p:grpSpPr>
                  <p:cxnSp>
                    <p:nvCxnSpPr>
                      <p:cNvPr id="6092" name="Straight Connector 6091"/>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93" name="Straight Connector 6092"/>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94" name="Straight Connector 6093"/>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95" name="Straight Connector 6094"/>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96" name="Straight Connector 6095"/>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6085" name="Rectangle 6084"/>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6086" name="Group 6085"/>
                    <p:cNvGrpSpPr/>
                    <p:nvPr/>
                  </p:nvGrpSpPr>
                  <p:grpSpPr>
                    <a:xfrm rot="5400000">
                      <a:off x="2055787" y="1336605"/>
                      <a:ext cx="720000" cy="720000"/>
                      <a:chOff x="1507147" y="1696605"/>
                      <a:chExt cx="720000" cy="720000"/>
                    </a:xfrm>
                  </p:grpSpPr>
                  <p:cxnSp>
                    <p:nvCxnSpPr>
                      <p:cNvPr id="6087" name="Straight Connector 6086"/>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88" name="Straight Connector 6087"/>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89" name="Straight Connector 6088"/>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90" name="Straight Connector 6089"/>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91" name="Straight Connector 6090"/>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6097" name="Group 6096"/>
                  <p:cNvGrpSpPr/>
                  <p:nvPr/>
                </p:nvGrpSpPr>
                <p:grpSpPr>
                  <a:xfrm>
                    <a:off x="1249087" y="3251948"/>
                    <a:ext cx="720000" cy="720000"/>
                    <a:chOff x="2055787" y="1336605"/>
                    <a:chExt cx="720000" cy="720000"/>
                  </a:xfrm>
                </p:grpSpPr>
                <p:grpSp>
                  <p:nvGrpSpPr>
                    <p:cNvPr id="6098" name="Group 6097"/>
                    <p:cNvGrpSpPr/>
                    <p:nvPr/>
                  </p:nvGrpSpPr>
                  <p:grpSpPr>
                    <a:xfrm>
                      <a:off x="2055787" y="1336605"/>
                      <a:ext cx="720000" cy="720000"/>
                      <a:chOff x="1507147" y="1696605"/>
                      <a:chExt cx="720000" cy="720000"/>
                    </a:xfrm>
                  </p:grpSpPr>
                  <p:cxnSp>
                    <p:nvCxnSpPr>
                      <p:cNvPr id="6106" name="Straight Connector 6105"/>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07" name="Straight Connector 6106"/>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08" name="Straight Connector 6107"/>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09" name="Straight Connector 6108"/>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10" name="Straight Connector 6109"/>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6099" name="Rectangle 6098"/>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6100" name="Group 6099"/>
                    <p:cNvGrpSpPr/>
                    <p:nvPr/>
                  </p:nvGrpSpPr>
                  <p:grpSpPr>
                    <a:xfrm rot="5400000">
                      <a:off x="2055787" y="1336605"/>
                      <a:ext cx="720000" cy="720000"/>
                      <a:chOff x="1507147" y="1696605"/>
                      <a:chExt cx="720000" cy="720000"/>
                    </a:xfrm>
                  </p:grpSpPr>
                  <p:cxnSp>
                    <p:nvCxnSpPr>
                      <p:cNvPr id="6101" name="Straight Connector 6100"/>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02" name="Straight Connector 6101"/>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03" name="Straight Connector 6102"/>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04" name="Straight Connector 6103"/>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05" name="Straight Connector 6104"/>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6111" name="Group 6110"/>
                  <p:cNvGrpSpPr/>
                  <p:nvPr/>
                </p:nvGrpSpPr>
                <p:grpSpPr>
                  <a:xfrm>
                    <a:off x="1249087" y="3971948"/>
                    <a:ext cx="720000" cy="720000"/>
                    <a:chOff x="2055787" y="1336605"/>
                    <a:chExt cx="720000" cy="720000"/>
                  </a:xfrm>
                </p:grpSpPr>
                <p:grpSp>
                  <p:nvGrpSpPr>
                    <p:cNvPr id="6112" name="Group 6111"/>
                    <p:cNvGrpSpPr/>
                    <p:nvPr/>
                  </p:nvGrpSpPr>
                  <p:grpSpPr>
                    <a:xfrm>
                      <a:off x="2055787" y="1336605"/>
                      <a:ext cx="720000" cy="720000"/>
                      <a:chOff x="1507147" y="1696605"/>
                      <a:chExt cx="720000" cy="720000"/>
                    </a:xfrm>
                  </p:grpSpPr>
                  <p:cxnSp>
                    <p:nvCxnSpPr>
                      <p:cNvPr id="6120" name="Straight Connector 6119"/>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21" name="Straight Connector 6120"/>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22" name="Straight Connector 6121"/>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23" name="Straight Connector 6122"/>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24" name="Straight Connector 6123"/>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6113" name="Rectangle 6112"/>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6114" name="Group 6113"/>
                    <p:cNvGrpSpPr/>
                    <p:nvPr/>
                  </p:nvGrpSpPr>
                  <p:grpSpPr>
                    <a:xfrm rot="5400000">
                      <a:off x="2055787" y="1336605"/>
                      <a:ext cx="720000" cy="720000"/>
                      <a:chOff x="1507147" y="1696605"/>
                      <a:chExt cx="720000" cy="720000"/>
                    </a:xfrm>
                  </p:grpSpPr>
                  <p:cxnSp>
                    <p:nvCxnSpPr>
                      <p:cNvPr id="6115" name="Straight Connector 6114"/>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16" name="Straight Connector 6115"/>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17" name="Straight Connector 6116"/>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18" name="Straight Connector 6117"/>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19" name="Straight Connector 6118"/>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6125" name="Group 6124"/>
                  <p:cNvGrpSpPr/>
                  <p:nvPr/>
                </p:nvGrpSpPr>
                <p:grpSpPr>
                  <a:xfrm>
                    <a:off x="1249087" y="4691948"/>
                    <a:ext cx="720000" cy="720000"/>
                    <a:chOff x="2055787" y="1336605"/>
                    <a:chExt cx="720000" cy="720000"/>
                  </a:xfrm>
                </p:grpSpPr>
                <p:grpSp>
                  <p:nvGrpSpPr>
                    <p:cNvPr id="6126" name="Group 6125"/>
                    <p:cNvGrpSpPr/>
                    <p:nvPr/>
                  </p:nvGrpSpPr>
                  <p:grpSpPr>
                    <a:xfrm>
                      <a:off x="2055787" y="1336605"/>
                      <a:ext cx="720000" cy="720000"/>
                      <a:chOff x="1507147" y="1696605"/>
                      <a:chExt cx="720000" cy="720000"/>
                    </a:xfrm>
                  </p:grpSpPr>
                  <p:cxnSp>
                    <p:nvCxnSpPr>
                      <p:cNvPr id="6134" name="Straight Connector 6133"/>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35" name="Straight Connector 6134"/>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36" name="Straight Connector 6135"/>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37" name="Straight Connector 6136"/>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38" name="Straight Connector 6137"/>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6127" name="Rectangle 6126"/>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6128" name="Group 6127"/>
                    <p:cNvGrpSpPr/>
                    <p:nvPr/>
                  </p:nvGrpSpPr>
                  <p:grpSpPr>
                    <a:xfrm rot="5400000">
                      <a:off x="2055787" y="1336605"/>
                      <a:ext cx="720000" cy="720000"/>
                      <a:chOff x="1507147" y="1696605"/>
                      <a:chExt cx="720000" cy="720000"/>
                    </a:xfrm>
                  </p:grpSpPr>
                  <p:cxnSp>
                    <p:nvCxnSpPr>
                      <p:cNvPr id="6129" name="Straight Connector 6128"/>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30" name="Straight Connector 6129"/>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31" name="Straight Connector 6130"/>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32" name="Straight Connector 6131"/>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33" name="Straight Connector 6132"/>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6139" name="Group 6138"/>
                  <p:cNvGrpSpPr/>
                  <p:nvPr/>
                </p:nvGrpSpPr>
                <p:grpSpPr>
                  <a:xfrm>
                    <a:off x="1249087" y="5411948"/>
                    <a:ext cx="720000" cy="720000"/>
                    <a:chOff x="2055787" y="1336605"/>
                    <a:chExt cx="720000" cy="720000"/>
                  </a:xfrm>
                </p:grpSpPr>
                <p:grpSp>
                  <p:nvGrpSpPr>
                    <p:cNvPr id="6140" name="Group 6139"/>
                    <p:cNvGrpSpPr/>
                    <p:nvPr/>
                  </p:nvGrpSpPr>
                  <p:grpSpPr>
                    <a:xfrm>
                      <a:off x="2055787" y="1336605"/>
                      <a:ext cx="720000" cy="720000"/>
                      <a:chOff x="1507147" y="1696605"/>
                      <a:chExt cx="720000" cy="720000"/>
                    </a:xfrm>
                  </p:grpSpPr>
                  <p:cxnSp>
                    <p:nvCxnSpPr>
                      <p:cNvPr id="6148" name="Straight Connector 6147"/>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49" name="Straight Connector 6148"/>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50" name="Straight Connector 6149"/>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51" name="Straight Connector 6150"/>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52" name="Straight Connector 6151"/>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6141" name="Rectangle 6140"/>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6142" name="Group 6141"/>
                    <p:cNvGrpSpPr/>
                    <p:nvPr/>
                  </p:nvGrpSpPr>
                  <p:grpSpPr>
                    <a:xfrm rot="5400000">
                      <a:off x="2055787" y="1336605"/>
                      <a:ext cx="720000" cy="720000"/>
                      <a:chOff x="1507147" y="1696605"/>
                      <a:chExt cx="720000" cy="720000"/>
                    </a:xfrm>
                  </p:grpSpPr>
                  <p:cxnSp>
                    <p:nvCxnSpPr>
                      <p:cNvPr id="6143" name="Straight Connector 6142"/>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44" name="Straight Connector 6143"/>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45" name="Straight Connector 6144"/>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46" name="Straight Connector 6145"/>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47" name="Straight Connector 6146"/>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grpSp>
              <p:nvGrpSpPr>
                <p:cNvPr id="55" name="Group 54"/>
                <p:cNvGrpSpPr/>
                <p:nvPr/>
              </p:nvGrpSpPr>
              <p:grpSpPr>
                <a:xfrm>
                  <a:off x="1249087" y="371948"/>
                  <a:ext cx="10800000" cy="6342552"/>
                  <a:chOff x="1249087" y="371948"/>
                  <a:chExt cx="10800000" cy="6342552"/>
                </a:xfrm>
              </p:grpSpPr>
              <p:grpSp>
                <p:nvGrpSpPr>
                  <p:cNvPr id="17" name="Group 16"/>
                  <p:cNvGrpSpPr/>
                  <p:nvPr/>
                </p:nvGrpSpPr>
                <p:grpSpPr>
                  <a:xfrm>
                    <a:off x="1969087" y="371948"/>
                    <a:ext cx="10080000" cy="720000"/>
                    <a:chOff x="1969087" y="511105"/>
                    <a:chExt cx="10080000" cy="720000"/>
                  </a:xfrm>
                </p:grpSpPr>
                <p:grpSp>
                  <p:nvGrpSpPr>
                    <p:cNvPr id="12" name="Group 11"/>
                    <p:cNvGrpSpPr/>
                    <p:nvPr/>
                  </p:nvGrpSpPr>
                  <p:grpSpPr>
                    <a:xfrm>
                      <a:off x="1969087" y="511105"/>
                      <a:ext cx="720000" cy="720000"/>
                      <a:chOff x="2055787" y="1336605"/>
                      <a:chExt cx="720000" cy="720000"/>
                    </a:xfrm>
                  </p:grpSpPr>
                  <p:grpSp>
                    <p:nvGrpSpPr>
                      <p:cNvPr id="10" name="Group 9"/>
                      <p:cNvGrpSpPr/>
                      <p:nvPr/>
                    </p:nvGrpSpPr>
                    <p:grpSpPr>
                      <a:xfrm>
                        <a:off x="2055787" y="1336605"/>
                        <a:ext cx="720000" cy="720000"/>
                        <a:chOff x="1507147" y="1696605"/>
                        <a:chExt cx="720000" cy="720000"/>
                      </a:xfrm>
                    </p:grpSpPr>
                    <p:cxnSp>
                      <p:nvCxnSpPr>
                        <p:cNvPr id="1748" name="Straight Connector 1747"/>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749" name="Straight Connector 1748"/>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750" name="Straight Connector 1749"/>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751" name="Straight Connector 1750"/>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752" name="Straight Connector 1751"/>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1742" name="Rectangle 1741"/>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001" name="Group 4000"/>
                      <p:cNvGrpSpPr/>
                      <p:nvPr/>
                    </p:nvGrpSpPr>
                    <p:grpSpPr>
                      <a:xfrm rot="5400000">
                        <a:off x="2055787" y="1336605"/>
                        <a:ext cx="720000" cy="720000"/>
                        <a:chOff x="1507147" y="1696605"/>
                        <a:chExt cx="720000" cy="720000"/>
                      </a:xfrm>
                    </p:grpSpPr>
                    <p:cxnSp>
                      <p:nvCxnSpPr>
                        <p:cNvPr id="4002" name="Straight Connector 4001"/>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03" name="Straight Connector 4002"/>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04" name="Straight Connector 4003"/>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05" name="Straight Connector 4004"/>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06" name="Straight Connector 4005"/>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007" name="Group 4006"/>
                    <p:cNvGrpSpPr/>
                    <p:nvPr/>
                  </p:nvGrpSpPr>
                  <p:grpSpPr>
                    <a:xfrm>
                      <a:off x="2689087" y="511105"/>
                      <a:ext cx="720000" cy="720000"/>
                      <a:chOff x="2055787" y="1336605"/>
                      <a:chExt cx="720000" cy="720000"/>
                    </a:xfrm>
                  </p:grpSpPr>
                  <p:grpSp>
                    <p:nvGrpSpPr>
                      <p:cNvPr id="4008" name="Group 4007"/>
                      <p:cNvGrpSpPr/>
                      <p:nvPr/>
                    </p:nvGrpSpPr>
                    <p:grpSpPr>
                      <a:xfrm>
                        <a:off x="2055787" y="1336605"/>
                        <a:ext cx="720000" cy="720000"/>
                        <a:chOff x="1507147" y="1696605"/>
                        <a:chExt cx="720000" cy="720000"/>
                      </a:xfrm>
                    </p:grpSpPr>
                    <p:cxnSp>
                      <p:nvCxnSpPr>
                        <p:cNvPr id="4016" name="Straight Connector 4015"/>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17" name="Straight Connector 4016"/>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18" name="Straight Connector 4017"/>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19" name="Straight Connector 4018"/>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20" name="Straight Connector 4019"/>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009" name="Rectangle 4008"/>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010" name="Group 4009"/>
                      <p:cNvGrpSpPr/>
                      <p:nvPr/>
                    </p:nvGrpSpPr>
                    <p:grpSpPr>
                      <a:xfrm rot="5400000">
                        <a:off x="2055787" y="1336605"/>
                        <a:ext cx="720000" cy="720000"/>
                        <a:chOff x="1507147" y="1696605"/>
                        <a:chExt cx="720000" cy="720000"/>
                      </a:xfrm>
                    </p:grpSpPr>
                    <p:cxnSp>
                      <p:nvCxnSpPr>
                        <p:cNvPr id="4011" name="Straight Connector 4010"/>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12" name="Straight Connector 4011"/>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13" name="Straight Connector 4012"/>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14" name="Straight Connector 4013"/>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15" name="Straight Connector 4014"/>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021" name="Group 4020"/>
                    <p:cNvGrpSpPr/>
                    <p:nvPr/>
                  </p:nvGrpSpPr>
                  <p:grpSpPr>
                    <a:xfrm>
                      <a:off x="3409087" y="511105"/>
                      <a:ext cx="720000" cy="720000"/>
                      <a:chOff x="2055787" y="1336605"/>
                      <a:chExt cx="720000" cy="720000"/>
                    </a:xfrm>
                  </p:grpSpPr>
                  <p:grpSp>
                    <p:nvGrpSpPr>
                      <p:cNvPr id="4022" name="Group 4021"/>
                      <p:cNvGrpSpPr/>
                      <p:nvPr/>
                    </p:nvGrpSpPr>
                    <p:grpSpPr>
                      <a:xfrm>
                        <a:off x="2055787" y="1336605"/>
                        <a:ext cx="720000" cy="720000"/>
                        <a:chOff x="1507147" y="1696605"/>
                        <a:chExt cx="720000" cy="720000"/>
                      </a:xfrm>
                    </p:grpSpPr>
                    <p:cxnSp>
                      <p:nvCxnSpPr>
                        <p:cNvPr id="4030" name="Straight Connector 4029"/>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31" name="Straight Connector 4030"/>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32" name="Straight Connector 4031"/>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33" name="Straight Connector 4032"/>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34" name="Straight Connector 4033"/>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023" name="Rectangle 4022"/>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024" name="Group 4023"/>
                      <p:cNvGrpSpPr/>
                      <p:nvPr/>
                    </p:nvGrpSpPr>
                    <p:grpSpPr>
                      <a:xfrm rot="5400000">
                        <a:off x="2055787" y="1336605"/>
                        <a:ext cx="720000" cy="720000"/>
                        <a:chOff x="1507147" y="1696605"/>
                        <a:chExt cx="720000" cy="720000"/>
                      </a:xfrm>
                    </p:grpSpPr>
                    <p:cxnSp>
                      <p:nvCxnSpPr>
                        <p:cNvPr id="4025" name="Straight Connector 4024"/>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26" name="Straight Connector 4025"/>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27" name="Straight Connector 4026"/>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28" name="Straight Connector 4027"/>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29" name="Straight Connector 4028"/>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035" name="Group 4034"/>
                    <p:cNvGrpSpPr/>
                    <p:nvPr/>
                  </p:nvGrpSpPr>
                  <p:grpSpPr>
                    <a:xfrm>
                      <a:off x="4129087" y="511105"/>
                      <a:ext cx="720000" cy="720000"/>
                      <a:chOff x="2055787" y="1336605"/>
                      <a:chExt cx="720000" cy="720000"/>
                    </a:xfrm>
                  </p:grpSpPr>
                  <p:grpSp>
                    <p:nvGrpSpPr>
                      <p:cNvPr id="4036" name="Group 4035"/>
                      <p:cNvGrpSpPr/>
                      <p:nvPr/>
                    </p:nvGrpSpPr>
                    <p:grpSpPr>
                      <a:xfrm>
                        <a:off x="2055787" y="1336605"/>
                        <a:ext cx="720000" cy="720000"/>
                        <a:chOff x="1507147" y="1696605"/>
                        <a:chExt cx="720000" cy="720000"/>
                      </a:xfrm>
                    </p:grpSpPr>
                    <p:cxnSp>
                      <p:nvCxnSpPr>
                        <p:cNvPr id="4044" name="Straight Connector 4043"/>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45" name="Straight Connector 4044"/>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46" name="Straight Connector 4045"/>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47" name="Straight Connector 4046"/>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48" name="Straight Connector 4047"/>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037" name="Rectangle 4036"/>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038" name="Group 4037"/>
                      <p:cNvGrpSpPr/>
                      <p:nvPr/>
                    </p:nvGrpSpPr>
                    <p:grpSpPr>
                      <a:xfrm rot="5400000">
                        <a:off x="2055787" y="1336605"/>
                        <a:ext cx="720000" cy="720000"/>
                        <a:chOff x="1507147" y="1696605"/>
                        <a:chExt cx="720000" cy="720000"/>
                      </a:xfrm>
                    </p:grpSpPr>
                    <p:cxnSp>
                      <p:nvCxnSpPr>
                        <p:cNvPr id="4039" name="Straight Connector 4038"/>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40" name="Straight Connector 4039"/>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41" name="Straight Connector 4040"/>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42" name="Straight Connector 4041"/>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43" name="Straight Connector 4042"/>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049" name="Group 4048"/>
                    <p:cNvGrpSpPr/>
                    <p:nvPr/>
                  </p:nvGrpSpPr>
                  <p:grpSpPr>
                    <a:xfrm>
                      <a:off x="4849087" y="511105"/>
                      <a:ext cx="720000" cy="720000"/>
                      <a:chOff x="2055787" y="1336605"/>
                      <a:chExt cx="720000" cy="720000"/>
                    </a:xfrm>
                  </p:grpSpPr>
                  <p:grpSp>
                    <p:nvGrpSpPr>
                      <p:cNvPr id="4050" name="Group 4049"/>
                      <p:cNvGrpSpPr/>
                      <p:nvPr/>
                    </p:nvGrpSpPr>
                    <p:grpSpPr>
                      <a:xfrm>
                        <a:off x="2055787" y="1336605"/>
                        <a:ext cx="720000" cy="720000"/>
                        <a:chOff x="1507147" y="1696605"/>
                        <a:chExt cx="720000" cy="720000"/>
                      </a:xfrm>
                    </p:grpSpPr>
                    <p:cxnSp>
                      <p:nvCxnSpPr>
                        <p:cNvPr id="4058" name="Straight Connector 4057"/>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59" name="Straight Connector 4058"/>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60" name="Straight Connector 4059"/>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61" name="Straight Connector 4060"/>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62" name="Straight Connector 4061"/>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051" name="Rectangle 4050"/>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052" name="Group 4051"/>
                      <p:cNvGrpSpPr/>
                      <p:nvPr/>
                    </p:nvGrpSpPr>
                    <p:grpSpPr>
                      <a:xfrm rot="5400000">
                        <a:off x="2055787" y="1336605"/>
                        <a:ext cx="720000" cy="720000"/>
                        <a:chOff x="1507147" y="1696605"/>
                        <a:chExt cx="720000" cy="720000"/>
                      </a:xfrm>
                    </p:grpSpPr>
                    <p:cxnSp>
                      <p:nvCxnSpPr>
                        <p:cNvPr id="4053" name="Straight Connector 4052"/>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54" name="Straight Connector 4053"/>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55" name="Straight Connector 4054"/>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56" name="Straight Connector 4055"/>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57" name="Straight Connector 4056"/>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063" name="Group 4062"/>
                    <p:cNvGrpSpPr/>
                    <p:nvPr/>
                  </p:nvGrpSpPr>
                  <p:grpSpPr>
                    <a:xfrm>
                      <a:off x="5569087" y="511105"/>
                      <a:ext cx="720000" cy="720000"/>
                      <a:chOff x="2055787" y="1336605"/>
                      <a:chExt cx="720000" cy="720000"/>
                    </a:xfrm>
                  </p:grpSpPr>
                  <p:grpSp>
                    <p:nvGrpSpPr>
                      <p:cNvPr id="4064" name="Group 4063"/>
                      <p:cNvGrpSpPr/>
                      <p:nvPr/>
                    </p:nvGrpSpPr>
                    <p:grpSpPr>
                      <a:xfrm>
                        <a:off x="2055787" y="1336605"/>
                        <a:ext cx="720000" cy="720000"/>
                        <a:chOff x="1507147" y="1696605"/>
                        <a:chExt cx="720000" cy="720000"/>
                      </a:xfrm>
                    </p:grpSpPr>
                    <p:cxnSp>
                      <p:nvCxnSpPr>
                        <p:cNvPr id="4072" name="Straight Connector 4071"/>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73" name="Straight Connector 4072"/>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74" name="Straight Connector 4073"/>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75" name="Straight Connector 4074"/>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76" name="Straight Connector 4075"/>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065" name="Rectangle 4064"/>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066" name="Group 4065"/>
                      <p:cNvGrpSpPr/>
                      <p:nvPr/>
                    </p:nvGrpSpPr>
                    <p:grpSpPr>
                      <a:xfrm rot="5400000">
                        <a:off x="2055787" y="1336605"/>
                        <a:ext cx="720000" cy="720000"/>
                        <a:chOff x="1507147" y="1696605"/>
                        <a:chExt cx="720000" cy="720000"/>
                      </a:xfrm>
                    </p:grpSpPr>
                    <p:cxnSp>
                      <p:nvCxnSpPr>
                        <p:cNvPr id="4067" name="Straight Connector 4066"/>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68" name="Straight Connector 4067"/>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69" name="Straight Connector 4068"/>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70" name="Straight Connector 4069"/>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71" name="Straight Connector 4070"/>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077" name="Group 4076"/>
                    <p:cNvGrpSpPr/>
                    <p:nvPr/>
                  </p:nvGrpSpPr>
                  <p:grpSpPr>
                    <a:xfrm>
                      <a:off x="6289087" y="511105"/>
                      <a:ext cx="720000" cy="720000"/>
                      <a:chOff x="2055787" y="1336605"/>
                      <a:chExt cx="720000" cy="720000"/>
                    </a:xfrm>
                  </p:grpSpPr>
                  <p:grpSp>
                    <p:nvGrpSpPr>
                      <p:cNvPr id="4078" name="Group 4077"/>
                      <p:cNvGrpSpPr/>
                      <p:nvPr/>
                    </p:nvGrpSpPr>
                    <p:grpSpPr>
                      <a:xfrm>
                        <a:off x="2055787" y="1336605"/>
                        <a:ext cx="720000" cy="720000"/>
                        <a:chOff x="1507147" y="1696605"/>
                        <a:chExt cx="720000" cy="720000"/>
                      </a:xfrm>
                    </p:grpSpPr>
                    <p:cxnSp>
                      <p:nvCxnSpPr>
                        <p:cNvPr id="4086" name="Straight Connector 4085"/>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87" name="Straight Connector 4086"/>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88" name="Straight Connector 4087"/>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89" name="Straight Connector 4088"/>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90" name="Straight Connector 4089"/>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079" name="Rectangle 4078"/>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080" name="Group 4079"/>
                      <p:cNvGrpSpPr/>
                      <p:nvPr/>
                    </p:nvGrpSpPr>
                    <p:grpSpPr>
                      <a:xfrm rot="5400000">
                        <a:off x="2055787" y="1336605"/>
                        <a:ext cx="720000" cy="720000"/>
                        <a:chOff x="1507147" y="1696605"/>
                        <a:chExt cx="720000" cy="720000"/>
                      </a:xfrm>
                    </p:grpSpPr>
                    <p:cxnSp>
                      <p:nvCxnSpPr>
                        <p:cNvPr id="4081" name="Straight Connector 4080"/>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82" name="Straight Connector 4081"/>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83" name="Straight Connector 4082"/>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84" name="Straight Connector 4083"/>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85" name="Straight Connector 4084"/>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091" name="Group 4090"/>
                    <p:cNvGrpSpPr/>
                    <p:nvPr/>
                  </p:nvGrpSpPr>
                  <p:grpSpPr>
                    <a:xfrm>
                      <a:off x="7009087" y="511105"/>
                      <a:ext cx="720000" cy="720000"/>
                      <a:chOff x="2055787" y="1336605"/>
                      <a:chExt cx="720000" cy="720000"/>
                    </a:xfrm>
                  </p:grpSpPr>
                  <p:grpSp>
                    <p:nvGrpSpPr>
                      <p:cNvPr id="4092" name="Group 4091"/>
                      <p:cNvGrpSpPr/>
                      <p:nvPr/>
                    </p:nvGrpSpPr>
                    <p:grpSpPr>
                      <a:xfrm>
                        <a:off x="2055787" y="1336605"/>
                        <a:ext cx="720000" cy="720000"/>
                        <a:chOff x="1507147" y="1696605"/>
                        <a:chExt cx="720000" cy="720000"/>
                      </a:xfrm>
                    </p:grpSpPr>
                    <p:cxnSp>
                      <p:nvCxnSpPr>
                        <p:cNvPr id="4100" name="Straight Connector 4099"/>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01" name="Straight Connector 4100"/>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02" name="Straight Connector 4101"/>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03" name="Straight Connector 4102"/>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04" name="Straight Connector 4103"/>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093" name="Rectangle 4092"/>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094" name="Group 4093"/>
                      <p:cNvGrpSpPr/>
                      <p:nvPr/>
                    </p:nvGrpSpPr>
                    <p:grpSpPr>
                      <a:xfrm rot="5400000">
                        <a:off x="2055787" y="1336605"/>
                        <a:ext cx="720000" cy="720000"/>
                        <a:chOff x="1507147" y="1696605"/>
                        <a:chExt cx="720000" cy="720000"/>
                      </a:xfrm>
                    </p:grpSpPr>
                    <p:cxnSp>
                      <p:nvCxnSpPr>
                        <p:cNvPr id="4095" name="Straight Connector 4094"/>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96" name="Straight Connector 4095"/>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97" name="Straight Connector 4096"/>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98" name="Straight Connector 4097"/>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99" name="Straight Connector 4098"/>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105" name="Group 4104"/>
                    <p:cNvGrpSpPr/>
                    <p:nvPr/>
                  </p:nvGrpSpPr>
                  <p:grpSpPr>
                    <a:xfrm>
                      <a:off x="7729087" y="511105"/>
                      <a:ext cx="720000" cy="720000"/>
                      <a:chOff x="2055787" y="1336605"/>
                      <a:chExt cx="720000" cy="720000"/>
                    </a:xfrm>
                  </p:grpSpPr>
                  <p:grpSp>
                    <p:nvGrpSpPr>
                      <p:cNvPr id="4106" name="Group 4105"/>
                      <p:cNvGrpSpPr/>
                      <p:nvPr/>
                    </p:nvGrpSpPr>
                    <p:grpSpPr>
                      <a:xfrm>
                        <a:off x="2055787" y="1336605"/>
                        <a:ext cx="720000" cy="720000"/>
                        <a:chOff x="1507147" y="1696605"/>
                        <a:chExt cx="720000" cy="720000"/>
                      </a:xfrm>
                    </p:grpSpPr>
                    <p:cxnSp>
                      <p:nvCxnSpPr>
                        <p:cNvPr id="4114" name="Straight Connector 4113"/>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15" name="Straight Connector 4114"/>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16" name="Straight Connector 4115"/>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17" name="Straight Connector 4116"/>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18" name="Straight Connector 4117"/>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107" name="Rectangle 4106"/>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108" name="Group 4107"/>
                      <p:cNvGrpSpPr/>
                      <p:nvPr/>
                    </p:nvGrpSpPr>
                    <p:grpSpPr>
                      <a:xfrm rot="5400000">
                        <a:off x="2055787" y="1336605"/>
                        <a:ext cx="720000" cy="720000"/>
                        <a:chOff x="1507147" y="1696605"/>
                        <a:chExt cx="720000" cy="720000"/>
                      </a:xfrm>
                    </p:grpSpPr>
                    <p:cxnSp>
                      <p:nvCxnSpPr>
                        <p:cNvPr id="4109" name="Straight Connector 4108"/>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10" name="Straight Connector 4109"/>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11" name="Straight Connector 4110"/>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12" name="Straight Connector 4111"/>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13" name="Straight Connector 4112"/>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119" name="Group 4118"/>
                    <p:cNvGrpSpPr/>
                    <p:nvPr/>
                  </p:nvGrpSpPr>
                  <p:grpSpPr>
                    <a:xfrm>
                      <a:off x="8449087" y="511105"/>
                      <a:ext cx="720000" cy="720000"/>
                      <a:chOff x="2055787" y="1336605"/>
                      <a:chExt cx="720000" cy="720000"/>
                    </a:xfrm>
                  </p:grpSpPr>
                  <p:grpSp>
                    <p:nvGrpSpPr>
                      <p:cNvPr id="4120" name="Group 4119"/>
                      <p:cNvGrpSpPr/>
                      <p:nvPr/>
                    </p:nvGrpSpPr>
                    <p:grpSpPr>
                      <a:xfrm>
                        <a:off x="2055787" y="1336605"/>
                        <a:ext cx="720000" cy="720000"/>
                        <a:chOff x="1507147" y="1696605"/>
                        <a:chExt cx="720000" cy="720000"/>
                      </a:xfrm>
                    </p:grpSpPr>
                    <p:cxnSp>
                      <p:nvCxnSpPr>
                        <p:cNvPr id="4128" name="Straight Connector 4127"/>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29" name="Straight Connector 4128"/>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30" name="Straight Connector 4129"/>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31" name="Straight Connector 4130"/>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32" name="Straight Connector 4131"/>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121" name="Rectangle 4120"/>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122" name="Group 4121"/>
                      <p:cNvGrpSpPr/>
                      <p:nvPr/>
                    </p:nvGrpSpPr>
                    <p:grpSpPr>
                      <a:xfrm rot="5400000">
                        <a:off x="2055787" y="1336605"/>
                        <a:ext cx="720000" cy="720000"/>
                        <a:chOff x="1507147" y="1696605"/>
                        <a:chExt cx="720000" cy="720000"/>
                      </a:xfrm>
                    </p:grpSpPr>
                    <p:cxnSp>
                      <p:nvCxnSpPr>
                        <p:cNvPr id="4123" name="Straight Connector 4122"/>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24" name="Straight Connector 4123"/>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25" name="Straight Connector 4124"/>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26" name="Straight Connector 4125"/>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27" name="Straight Connector 4126"/>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133" name="Group 4132"/>
                    <p:cNvGrpSpPr/>
                    <p:nvPr/>
                  </p:nvGrpSpPr>
                  <p:grpSpPr>
                    <a:xfrm>
                      <a:off x="9169087" y="511105"/>
                      <a:ext cx="720000" cy="720000"/>
                      <a:chOff x="2055787" y="1336605"/>
                      <a:chExt cx="720000" cy="720000"/>
                    </a:xfrm>
                  </p:grpSpPr>
                  <p:grpSp>
                    <p:nvGrpSpPr>
                      <p:cNvPr id="4134" name="Group 4133"/>
                      <p:cNvGrpSpPr/>
                      <p:nvPr/>
                    </p:nvGrpSpPr>
                    <p:grpSpPr>
                      <a:xfrm>
                        <a:off x="2055787" y="1336605"/>
                        <a:ext cx="720000" cy="720000"/>
                        <a:chOff x="1507147" y="1696605"/>
                        <a:chExt cx="720000" cy="720000"/>
                      </a:xfrm>
                    </p:grpSpPr>
                    <p:cxnSp>
                      <p:nvCxnSpPr>
                        <p:cNvPr id="4142" name="Straight Connector 4141"/>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43" name="Straight Connector 4142"/>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44" name="Straight Connector 4143"/>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45" name="Straight Connector 4144"/>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46" name="Straight Connector 4145"/>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135" name="Rectangle 4134"/>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136" name="Group 4135"/>
                      <p:cNvGrpSpPr/>
                      <p:nvPr/>
                    </p:nvGrpSpPr>
                    <p:grpSpPr>
                      <a:xfrm rot="5400000">
                        <a:off x="2055787" y="1336605"/>
                        <a:ext cx="720000" cy="720000"/>
                        <a:chOff x="1507147" y="1696605"/>
                        <a:chExt cx="720000" cy="720000"/>
                      </a:xfrm>
                    </p:grpSpPr>
                    <p:cxnSp>
                      <p:nvCxnSpPr>
                        <p:cNvPr id="4137" name="Straight Connector 4136"/>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38" name="Straight Connector 4137"/>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39" name="Straight Connector 4138"/>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40" name="Straight Connector 4139"/>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41" name="Straight Connector 4140"/>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147" name="Group 4146"/>
                    <p:cNvGrpSpPr/>
                    <p:nvPr/>
                  </p:nvGrpSpPr>
                  <p:grpSpPr>
                    <a:xfrm>
                      <a:off x="9889087" y="511105"/>
                      <a:ext cx="720000" cy="720000"/>
                      <a:chOff x="2055787" y="1336605"/>
                      <a:chExt cx="720000" cy="720000"/>
                    </a:xfrm>
                  </p:grpSpPr>
                  <p:grpSp>
                    <p:nvGrpSpPr>
                      <p:cNvPr id="4148" name="Group 4147"/>
                      <p:cNvGrpSpPr/>
                      <p:nvPr/>
                    </p:nvGrpSpPr>
                    <p:grpSpPr>
                      <a:xfrm>
                        <a:off x="2055787" y="1336605"/>
                        <a:ext cx="720000" cy="720000"/>
                        <a:chOff x="1507147" y="1696605"/>
                        <a:chExt cx="720000" cy="720000"/>
                      </a:xfrm>
                    </p:grpSpPr>
                    <p:cxnSp>
                      <p:nvCxnSpPr>
                        <p:cNvPr id="4156" name="Straight Connector 4155"/>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57" name="Straight Connector 4156"/>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58" name="Straight Connector 4157"/>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59" name="Straight Connector 4158"/>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60" name="Straight Connector 4159"/>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149" name="Rectangle 4148"/>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150" name="Group 4149"/>
                      <p:cNvGrpSpPr/>
                      <p:nvPr/>
                    </p:nvGrpSpPr>
                    <p:grpSpPr>
                      <a:xfrm rot="5400000">
                        <a:off x="2055787" y="1336605"/>
                        <a:ext cx="720000" cy="720000"/>
                        <a:chOff x="1507147" y="1696605"/>
                        <a:chExt cx="720000" cy="720000"/>
                      </a:xfrm>
                    </p:grpSpPr>
                    <p:cxnSp>
                      <p:nvCxnSpPr>
                        <p:cNvPr id="4151" name="Straight Connector 4150"/>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52" name="Straight Connector 4151"/>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53" name="Straight Connector 4152"/>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54" name="Straight Connector 4153"/>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55" name="Straight Connector 4154"/>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161" name="Group 4160"/>
                    <p:cNvGrpSpPr/>
                    <p:nvPr/>
                  </p:nvGrpSpPr>
                  <p:grpSpPr>
                    <a:xfrm>
                      <a:off x="10609087" y="511105"/>
                      <a:ext cx="720000" cy="720000"/>
                      <a:chOff x="2055787" y="1336605"/>
                      <a:chExt cx="720000" cy="720000"/>
                    </a:xfrm>
                  </p:grpSpPr>
                  <p:grpSp>
                    <p:nvGrpSpPr>
                      <p:cNvPr id="4162" name="Group 4161"/>
                      <p:cNvGrpSpPr/>
                      <p:nvPr/>
                    </p:nvGrpSpPr>
                    <p:grpSpPr>
                      <a:xfrm>
                        <a:off x="2055787" y="1336605"/>
                        <a:ext cx="720000" cy="720000"/>
                        <a:chOff x="1507147" y="1696605"/>
                        <a:chExt cx="720000" cy="720000"/>
                      </a:xfrm>
                    </p:grpSpPr>
                    <p:cxnSp>
                      <p:nvCxnSpPr>
                        <p:cNvPr id="4170" name="Straight Connector 4169"/>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71" name="Straight Connector 4170"/>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72" name="Straight Connector 4171"/>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73" name="Straight Connector 4172"/>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74" name="Straight Connector 4173"/>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163" name="Rectangle 4162"/>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164" name="Group 4163"/>
                      <p:cNvGrpSpPr/>
                      <p:nvPr/>
                    </p:nvGrpSpPr>
                    <p:grpSpPr>
                      <a:xfrm rot="5400000">
                        <a:off x="2055787" y="1336605"/>
                        <a:ext cx="720000" cy="720000"/>
                        <a:chOff x="1507147" y="1696605"/>
                        <a:chExt cx="720000" cy="720000"/>
                      </a:xfrm>
                    </p:grpSpPr>
                    <p:cxnSp>
                      <p:nvCxnSpPr>
                        <p:cNvPr id="4165" name="Straight Connector 4164"/>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66" name="Straight Connector 4165"/>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67" name="Straight Connector 4166"/>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68" name="Straight Connector 4167"/>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69" name="Straight Connector 4168"/>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175" name="Group 4174"/>
                    <p:cNvGrpSpPr/>
                    <p:nvPr/>
                  </p:nvGrpSpPr>
                  <p:grpSpPr>
                    <a:xfrm>
                      <a:off x="11329087" y="511105"/>
                      <a:ext cx="720000" cy="720000"/>
                      <a:chOff x="2055787" y="1336605"/>
                      <a:chExt cx="720000" cy="720000"/>
                    </a:xfrm>
                  </p:grpSpPr>
                  <p:grpSp>
                    <p:nvGrpSpPr>
                      <p:cNvPr id="4176" name="Group 4175"/>
                      <p:cNvGrpSpPr/>
                      <p:nvPr/>
                    </p:nvGrpSpPr>
                    <p:grpSpPr>
                      <a:xfrm>
                        <a:off x="2055787" y="1336605"/>
                        <a:ext cx="720000" cy="720000"/>
                        <a:chOff x="1507147" y="1696605"/>
                        <a:chExt cx="720000" cy="720000"/>
                      </a:xfrm>
                    </p:grpSpPr>
                    <p:cxnSp>
                      <p:nvCxnSpPr>
                        <p:cNvPr id="4184" name="Straight Connector 4183"/>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85" name="Straight Connector 4184"/>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86" name="Straight Connector 4185"/>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87" name="Straight Connector 4186"/>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88" name="Straight Connector 4187"/>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177" name="Rectangle 4176"/>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178" name="Group 4177"/>
                      <p:cNvGrpSpPr/>
                      <p:nvPr/>
                    </p:nvGrpSpPr>
                    <p:grpSpPr>
                      <a:xfrm rot="5400000">
                        <a:off x="2055787" y="1336605"/>
                        <a:ext cx="720000" cy="720000"/>
                        <a:chOff x="1507147" y="1696605"/>
                        <a:chExt cx="720000" cy="720000"/>
                      </a:xfrm>
                    </p:grpSpPr>
                    <p:cxnSp>
                      <p:nvCxnSpPr>
                        <p:cNvPr id="4179" name="Straight Connector 4178"/>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80" name="Straight Connector 4179"/>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81" name="Straight Connector 4180"/>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82" name="Straight Connector 4181"/>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83" name="Straight Connector 4182"/>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grpSp>
                <p:nvGrpSpPr>
                  <p:cNvPr id="4189" name="Group 4188"/>
                  <p:cNvGrpSpPr/>
                  <p:nvPr/>
                </p:nvGrpSpPr>
                <p:grpSpPr>
                  <a:xfrm>
                    <a:off x="1969087" y="1091948"/>
                    <a:ext cx="10080000" cy="720000"/>
                    <a:chOff x="1969087" y="511105"/>
                    <a:chExt cx="10080000" cy="720000"/>
                  </a:xfrm>
                </p:grpSpPr>
                <p:grpSp>
                  <p:nvGrpSpPr>
                    <p:cNvPr id="4190" name="Group 4189"/>
                    <p:cNvGrpSpPr/>
                    <p:nvPr/>
                  </p:nvGrpSpPr>
                  <p:grpSpPr>
                    <a:xfrm>
                      <a:off x="1969087" y="511105"/>
                      <a:ext cx="720000" cy="720000"/>
                      <a:chOff x="2055787" y="1336605"/>
                      <a:chExt cx="720000" cy="720000"/>
                    </a:xfrm>
                  </p:grpSpPr>
                  <p:grpSp>
                    <p:nvGrpSpPr>
                      <p:cNvPr id="4373" name="Group 4372"/>
                      <p:cNvGrpSpPr/>
                      <p:nvPr/>
                    </p:nvGrpSpPr>
                    <p:grpSpPr>
                      <a:xfrm>
                        <a:off x="2055787" y="1336605"/>
                        <a:ext cx="720000" cy="720000"/>
                        <a:chOff x="1507147" y="1696605"/>
                        <a:chExt cx="720000" cy="720000"/>
                      </a:xfrm>
                    </p:grpSpPr>
                    <p:cxnSp>
                      <p:nvCxnSpPr>
                        <p:cNvPr id="4381" name="Straight Connector 4380"/>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82" name="Straight Connector 4381"/>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83" name="Straight Connector 4382"/>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84" name="Straight Connector 4383"/>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85" name="Straight Connector 4384"/>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374" name="Rectangle 4373"/>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375" name="Group 4374"/>
                      <p:cNvGrpSpPr/>
                      <p:nvPr/>
                    </p:nvGrpSpPr>
                    <p:grpSpPr>
                      <a:xfrm rot="5400000">
                        <a:off x="2055787" y="1336605"/>
                        <a:ext cx="720000" cy="720000"/>
                        <a:chOff x="1507147" y="1696605"/>
                        <a:chExt cx="720000" cy="720000"/>
                      </a:xfrm>
                    </p:grpSpPr>
                    <p:cxnSp>
                      <p:nvCxnSpPr>
                        <p:cNvPr id="4376" name="Straight Connector 4375"/>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77" name="Straight Connector 4376"/>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78" name="Straight Connector 4377"/>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79" name="Straight Connector 4378"/>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80" name="Straight Connector 4379"/>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191" name="Group 4190"/>
                    <p:cNvGrpSpPr/>
                    <p:nvPr/>
                  </p:nvGrpSpPr>
                  <p:grpSpPr>
                    <a:xfrm>
                      <a:off x="2689087" y="511105"/>
                      <a:ext cx="720000" cy="720000"/>
                      <a:chOff x="2055787" y="1336605"/>
                      <a:chExt cx="720000" cy="720000"/>
                    </a:xfrm>
                  </p:grpSpPr>
                  <p:grpSp>
                    <p:nvGrpSpPr>
                      <p:cNvPr id="4360" name="Group 4359"/>
                      <p:cNvGrpSpPr/>
                      <p:nvPr/>
                    </p:nvGrpSpPr>
                    <p:grpSpPr>
                      <a:xfrm>
                        <a:off x="2055787" y="1336605"/>
                        <a:ext cx="720000" cy="720000"/>
                        <a:chOff x="1507147" y="1696605"/>
                        <a:chExt cx="720000" cy="720000"/>
                      </a:xfrm>
                    </p:grpSpPr>
                    <p:cxnSp>
                      <p:nvCxnSpPr>
                        <p:cNvPr id="4368" name="Straight Connector 4367"/>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69" name="Straight Connector 4368"/>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70" name="Straight Connector 4369"/>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71" name="Straight Connector 4370"/>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72" name="Straight Connector 4371"/>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361" name="Rectangle 4360"/>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362" name="Group 4361"/>
                      <p:cNvGrpSpPr/>
                      <p:nvPr/>
                    </p:nvGrpSpPr>
                    <p:grpSpPr>
                      <a:xfrm rot="5400000">
                        <a:off x="2055787" y="1336605"/>
                        <a:ext cx="720000" cy="720000"/>
                        <a:chOff x="1507147" y="1696605"/>
                        <a:chExt cx="720000" cy="720000"/>
                      </a:xfrm>
                    </p:grpSpPr>
                    <p:cxnSp>
                      <p:nvCxnSpPr>
                        <p:cNvPr id="4363" name="Straight Connector 4362"/>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64" name="Straight Connector 4363"/>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65" name="Straight Connector 4364"/>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66" name="Straight Connector 4365"/>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67" name="Straight Connector 4366"/>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192" name="Group 4191"/>
                    <p:cNvGrpSpPr/>
                    <p:nvPr/>
                  </p:nvGrpSpPr>
                  <p:grpSpPr>
                    <a:xfrm>
                      <a:off x="3409087" y="511105"/>
                      <a:ext cx="720000" cy="720000"/>
                      <a:chOff x="2055787" y="1336605"/>
                      <a:chExt cx="720000" cy="720000"/>
                    </a:xfrm>
                  </p:grpSpPr>
                  <p:grpSp>
                    <p:nvGrpSpPr>
                      <p:cNvPr id="4347" name="Group 4346"/>
                      <p:cNvGrpSpPr/>
                      <p:nvPr/>
                    </p:nvGrpSpPr>
                    <p:grpSpPr>
                      <a:xfrm>
                        <a:off x="2055787" y="1336605"/>
                        <a:ext cx="720000" cy="720000"/>
                        <a:chOff x="1507147" y="1696605"/>
                        <a:chExt cx="720000" cy="720000"/>
                      </a:xfrm>
                    </p:grpSpPr>
                    <p:cxnSp>
                      <p:nvCxnSpPr>
                        <p:cNvPr id="4355" name="Straight Connector 4354"/>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56" name="Straight Connector 4355"/>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57" name="Straight Connector 4356"/>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58" name="Straight Connector 4357"/>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59" name="Straight Connector 4358"/>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348" name="Rectangle 4347"/>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349" name="Group 4348"/>
                      <p:cNvGrpSpPr/>
                      <p:nvPr/>
                    </p:nvGrpSpPr>
                    <p:grpSpPr>
                      <a:xfrm rot="5400000">
                        <a:off x="2055787" y="1336605"/>
                        <a:ext cx="720000" cy="720000"/>
                        <a:chOff x="1507147" y="1696605"/>
                        <a:chExt cx="720000" cy="720000"/>
                      </a:xfrm>
                    </p:grpSpPr>
                    <p:cxnSp>
                      <p:nvCxnSpPr>
                        <p:cNvPr id="4350" name="Straight Connector 4349"/>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51" name="Straight Connector 4350"/>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52" name="Straight Connector 4351"/>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53" name="Straight Connector 4352"/>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54" name="Straight Connector 4353"/>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193" name="Group 4192"/>
                    <p:cNvGrpSpPr/>
                    <p:nvPr/>
                  </p:nvGrpSpPr>
                  <p:grpSpPr>
                    <a:xfrm>
                      <a:off x="4129087" y="511105"/>
                      <a:ext cx="720000" cy="720000"/>
                      <a:chOff x="2055787" y="1336605"/>
                      <a:chExt cx="720000" cy="720000"/>
                    </a:xfrm>
                  </p:grpSpPr>
                  <p:grpSp>
                    <p:nvGrpSpPr>
                      <p:cNvPr id="4334" name="Group 4333"/>
                      <p:cNvGrpSpPr/>
                      <p:nvPr/>
                    </p:nvGrpSpPr>
                    <p:grpSpPr>
                      <a:xfrm>
                        <a:off x="2055787" y="1336605"/>
                        <a:ext cx="720000" cy="720000"/>
                        <a:chOff x="1507147" y="1696605"/>
                        <a:chExt cx="720000" cy="720000"/>
                      </a:xfrm>
                    </p:grpSpPr>
                    <p:cxnSp>
                      <p:nvCxnSpPr>
                        <p:cNvPr id="4342" name="Straight Connector 4341"/>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43" name="Straight Connector 4342"/>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44" name="Straight Connector 4343"/>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45" name="Straight Connector 4344"/>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46" name="Straight Connector 4345"/>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335" name="Rectangle 4334"/>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336" name="Group 4335"/>
                      <p:cNvGrpSpPr/>
                      <p:nvPr/>
                    </p:nvGrpSpPr>
                    <p:grpSpPr>
                      <a:xfrm rot="5400000">
                        <a:off x="2055787" y="1336605"/>
                        <a:ext cx="720000" cy="720000"/>
                        <a:chOff x="1507147" y="1696605"/>
                        <a:chExt cx="720000" cy="720000"/>
                      </a:xfrm>
                    </p:grpSpPr>
                    <p:cxnSp>
                      <p:nvCxnSpPr>
                        <p:cNvPr id="4337" name="Straight Connector 4336"/>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38" name="Straight Connector 4337"/>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39" name="Straight Connector 4338"/>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40" name="Straight Connector 4339"/>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41" name="Straight Connector 4340"/>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194" name="Group 4193"/>
                    <p:cNvGrpSpPr/>
                    <p:nvPr/>
                  </p:nvGrpSpPr>
                  <p:grpSpPr>
                    <a:xfrm>
                      <a:off x="4849087" y="511105"/>
                      <a:ext cx="720000" cy="720000"/>
                      <a:chOff x="2055787" y="1336605"/>
                      <a:chExt cx="720000" cy="720000"/>
                    </a:xfrm>
                  </p:grpSpPr>
                  <p:grpSp>
                    <p:nvGrpSpPr>
                      <p:cNvPr id="4321" name="Group 4320"/>
                      <p:cNvGrpSpPr/>
                      <p:nvPr/>
                    </p:nvGrpSpPr>
                    <p:grpSpPr>
                      <a:xfrm>
                        <a:off x="2055787" y="1336605"/>
                        <a:ext cx="720000" cy="720000"/>
                        <a:chOff x="1507147" y="1696605"/>
                        <a:chExt cx="720000" cy="720000"/>
                      </a:xfrm>
                    </p:grpSpPr>
                    <p:cxnSp>
                      <p:nvCxnSpPr>
                        <p:cNvPr id="4329" name="Straight Connector 4328"/>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30" name="Straight Connector 4329"/>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31" name="Straight Connector 4330"/>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32" name="Straight Connector 4331"/>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33" name="Straight Connector 4332"/>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322" name="Rectangle 4321"/>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323" name="Group 4322"/>
                      <p:cNvGrpSpPr/>
                      <p:nvPr/>
                    </p:nvGrpSpPr>
                    <p:grpSpPr>
                      <a:xfrm rot="5400000">
                        <a:off x="2055787" y="1336605"/>
                        <a:ext cx="720000" cy="720000"/>
                        <a:chOff x="1507147" y="1696605"/>
                        <a:chExt cx="720000" cy="720000"/>
                      </a:xfrm>
                    </p:grpSpPr>
                    <p:cxnSp>
                      <p:nvCxnSpPr>
                        <p:cNvPr id="4324" name="Straight Connector 4323"/>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25" name="Straight Connector 4324"/>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26" name="Straight Connector 4325"/>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27" name="Straight Connector 4326"/>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28" name="Straight Connector 4327"/>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195" name="Group 4194"/>
                    <p:cNvGrpSpPr/>
                    <p:nvPr/>
                  </p:nvGrpSpPr>
                  <p:grpSpPr>
                    <a:xfrm>
                      <a:off x="5569087" y="511105"/>
                      <a:ext cx="720000" cy="720000"/>
                      <a:chOff x="2055787" y="1336605"/>
                      <a:chExt cx="720000" cy="720000"/>
                    </a:xfrm>
                  </p:grpSpPr>
                  <p:grpSp>
                    <p:nvGrpSpPr>
                      <p:cNvPr id="4308" name="Group 4307"/>
                      <p:cNvGrpSpPr/>
                      <p:nvPr/>
                    </p:nvGrpSpPr>
                    <p:grpSpPr>
                      <a:xfrm>
                        <a:off x="2055787" y="1336605"/>
                        <a:ext cx="720000" cy="720000"/>
                        <a:chOff x="1507147" y="1696605"/>
                        <a:chExt cx="720000" cy="720000"/>
                      </a:xfrm>
                    </p:grpSpPr>
                    <p:cxnSp>
                      <p:nvCxnSpPr>
                        <p:cNvPr id="4316" name="Straight Connector 4315"/>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17" name="Straight Connector 4316"/>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18" name="Straight Connector 4317"/>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19" name="Straight Connector 4318"/>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20" name="Straight Connector 4319"/>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309" name="Rectangle 4308"/>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310" name="Group 4309"/>
                      <p:cNvGrpSpPr/>
                      <p:nvPr/>
                    </p:nvGrpSpPr>
                    <p:grpSpPr>
                      <a:xfrm rot="5400000">
                        <a:off x="2055787" y="1336605"/>
                        <a:ext cx="720000" cy="720000"/>
                        <a:chOff x="1507147" y="1696605"/>
                        <a:chExt cx="720000" cy="720000"/>
                      </a:xfrm>
                    </p:grpSpPr>
                    <p:cxnSp>
                      <p:nvCxnSpPr>
                        <p:cNvPr id="4311" name="Straight Connector 4310"/>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12" name="Straight Connector 4311"/>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13" name="Straight Connector 4312"/>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14" name="Straight Connector 4313"/>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15" name="Straight Connector 4314"/>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196" name="Group 4195"/>
                    <p:cNvGrpSpPr/>
                    <p:nvPr/>
                  </p:nvGrpSpPr>
                  <p:grpSpPr>
                    <a:xfrm>
                      <a:off x="6289087" y="511105"/>
                      <a:ext cx="720000" cy="720000"/>
                      <a:chOff x="2055787" y="1336605"/>
                      <a:chExt cx="720000" cy="720000"/>
                    </a:xfrm>
                  </p:grpSpPr>
                  <p:grpSp>
                    <p:nvGrpSpPr>
                      <p:cNvPr id="4295" name="Group 4294"/>
                      <p:cNvGrpSpPr/>
                      <p:nvPr/>
                    </p:nvGrpSpPr>
                    <p:grpSpPr>
                      <a:xfrm>
                        <a:off x="2055787" y="1336605"/>
                        <a:ext cx="720000" cy="720000"/>
                        <a:chOff x="1507147" y="1696605"/>
                        <a:chExt cx="720000" cy="720000"/>
                      </a:xfrm>
                    </p:grpSpPr>
                    <p:cxnSp>
                      <p:nvCxnSpPr>
                        <p:cNvPr id="4303" name="Straight Connector 4302"/>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04" name="Straight Connector 4303"/>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05" name="Straight Connector 4304"/>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06" name="Straight Connector 4305"/>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07" name="Straight Connector 4306"/>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296" name="Rectangle 4295"/>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297" name="Group 4296"/>
                      <p:cNvGrpSpPr/>
                      <p:nvPr/>
                    </p:nvGrpSpPr>
                    <p:grpSpPr>
                      <a:xfrm rot="5400000">
                        <a:off x="2055787" y="1336605"/>
                        <a:ext cx="720000" cy="720000"/>
                        <a:chOff x="1507147" y="1696605"/>
                        <a:chExt cx="720000" cy="720000"/>
                      </a:xfrm>
                    </p:grpSpPr>
                    <p:cxnSp>
                      <p:nvCxnSpPr>
                        <p:cNvPr id="4298" name="Straight Connector 4297"/>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99" name="Straight Connector 4298"/>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00" name="Straight Connector 4299"/>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01" name="Straight Connector 4300"/>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302" name="Straight Connector 4301"/>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197" name="Group 4196"/>
                    <p:cNvGrpSpPr/>
                    <p:nvPr/>
                  </p:nvGrpSpPr>
                  <p:grpSpPr>
                    <a:xfrm>
                      <a:off x="7009087" y="511105"/>
                      <a:ext cx="720000" cy="720000"/>
                      <a:chOff x="2055787" y="1336605"/>
                      <a:chExt cx="720000" cy="720000"/>
                    </a:xfrm>
                  </p:grpSpPr>
                  <p:grpSp>
                    <p:nvGrpSpPr>
                      <p:cNvPr id="4282" name="Group 4281"/>
                      <p:cNvGrpSpPr/>
                      <p:nvPr/>
                    </p:nvGrpSpPr>
                    <p:grpSpPr>
                      <a:xfrm>
                        <a:off x="2055787" y="1336605"/>
                        <a:ext cx="720000" cy="720000"/>
                        <a:chOff x="1507147" y="1696605"/>
                        <a:chExt cx="720000" cy="720000"/>
                      </a:xfrm>
                    </p:grpSpPr>
                    <p:cxnSp>
                      <p:nvCxnSpPr>
                        <p:cNvPr id="4290" name="Straight Connector 4289"/>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91" name="Straight Connector 4290"/>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92" name="Straight Connector 4291"/>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93" name="Straight Connector 4292"/>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94" name="Straight Connector 4293"/>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283" name="Rectangle 4282"/>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284" name="Group 4283"/>
                      <p:cNvGrpSpPr/>
                      <p:nvPr/>
                    </p:nvGrpSpPr>
                    <p:grpSpPr>
                      <a:xfrm rot="5400000">
                        <a:off x="2055787" y="1336605"/>
                        <a:ext cx="720000" cy="720000"/>
                        <a:chOff x="1507147" y="1696605"/>
                        <a:chExt cx="720000" cy="720000"/>
                      </a:xfrm>
                    </p:grpSpPr>
                    <p:cxnSp>
                      <p:nvCxnSpPr>
                        <p:cNvPr id="4285" name="Straight Connector 4284"/>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86" name="Straight Connector 4285"/>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87" name="Straight Connector 4286"/>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88" name="Straight Connector 4287"/>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89" name="Straight Connector 4288"/>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198" name="Group 4197"/>
                    <p:cNvGrpSpPr/>
                    <p:nvPr/>
                  </p:nvGrpSpPr>
                  <p:grpSpPr>
                    <a:xfrm>
                      <a:off x="7729087" y="511105"/>
                      <a:ext cx="720000" cy="720000"/>
                      <a:chOff x="2055787" y="1336605"/>
                      <a:chExt cx="720000" cy="720000"/>
                    </a:xfrm>
                  </p:grpSpPr>
                  <p:grpSp>
                    <p:nvGrpSpPr>
                      <p:cNvPr id="4269" name="Group 4268"/>
                      <p:cNvGrpSpPr/>
                      <p:nvPr/>
                    </p:nvGrpSpPr>
                    <p:grpSpPr>
                      <a:xfrm>
                        <a:off x="2055787" y="1336605"/>
                        <a:ext cx="720000" cy="720000"/>
                        <a:chOff x="1507147" y="1696605"/>
                        <a:chExt cx="720000" cy="720000"/>
                      </a:xfrm>
                    </p:grpSpPr>
                    <p:cxnSp>
                      <p:nvCxnSpPr>
                        <p:cNvPr id="4277" name="Straight Connector 4276"/>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78" name="Straight Connector 4277"/>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79" name="Straight Connector 4278"/>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80" name="Straight Connector 4279"/>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81" name="Straight Connector 4280"/>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270" name="Rectangle 4269"/>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271" name="Group 4270"/>
                      <p:cNvGrpSpPr/>
                      <p:nvPr/>
                    </p:nvGrpSpPr>
                    <p:grpSpPr>
                      <a:xfrm rot="5400000">
                        <a:off x="2055787" y="1336605"/>
                        <a:ext cx="720000" cy="720000"/>
                        <a:chOff x="1507147" y="1696605"/>
                        <a:chExt cx="720000" cy="720000"/>
                      </a:xfrm>
                    </p:grpSpPr>
                    <p:cxnSp>
                      <p:nvCxnSpPr>
                        <p:cNvPr id="4272" name="Straight Connector 4271"/>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73" name="Straight Connector 4272"/>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74" name="Straight Connector 4273"/>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75" name="Straight Connector 4274"/>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76" name="Straight Connector 4275"/>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199" name="Group 4198"/>
                    <p:cNvGrpSpPr/>
                    <p:nvPr/>
                  </p:nvGrpSpPr>
                  <p:grpSpPr>
                    <a:xfrm>
                      <a:off x="8449087" y="511105"/>
                      <a:ext cx="720000" cy="720000"/>
                      <a:chOff x="2055787" y="1336605"/>
                      <a:chExt cx="720000" cy="720000"/>
                    </a:xfrm>
                  </p:grpSpPr>
                  <p:grpSp>
                    <p:nvGrpSpPr>
                      <p:cNvPr id="4256" name="Group 4255"/>
                      <p:cNvGrpSpPr/>
                      <p:nvPr/>
                    </p:nvGrpSpPr>
                    <p:grpSpPr>
                      <a:xfrm>
                        <a:off x="2055787" y="1336605"/>
                        <a:ext cx="720000" cy="720000"/>
                        <a:chOff x="1507147" y="1696605"/>
                        <a:chExt cx="720000" cy="720000"/>
                      </a:xfrm>
                    </p:grpSpPr>
                    <p:cxnSp>
                      <p:nvCxnSpPr>
                        <p:cNvPr id="4264" name="Straight Connector 4263"/>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65" name="Straight Connector 4264"/>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66" name="Straight Connector 4265"/>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67" name="Straight Connector 4266"/>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68" name="Straight Connector 4267"/>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257" name="Rectangle 4256"/>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258" name="Group 4257"/>
                      <p:cNvGrpSpPr/>
                      <p:nvPr/>
                    </p:nvGrpSpPr>
                    <p:grpSpPr>
                      <a:xfrm rot="5400000">
                        <a:off x="2055787" y="1336605"/>
                        <a:ext cx="720000" cy="720000"/>
                        <a:chOff x="1507147" y="1696605"/>
                        <a:chExt cx="720000" cy="720000"/>
                      </a:xfrm>
                    </p:grpSpPr>
                    <p:cxnSp>
                      <p:nvCxnSpPr>
                        <p:cNvPr id="4259" name="Straight Connector 4258"/>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60" name="Straight Connector 4259"/>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61" name="Straight Connector 4260"/>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62" name="Straight Connector 4261"/>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63" name="Straight Connector 4262"/>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200" name="Group 4199"/>
                    <p:cNvGrpSpPr/>
                    <p:nvPr/>
                  </p:nvGrpSpPr>
                  <p:grpSpPr>
                    <a:xfrm>
                      <a:off x="9169087" y="511105"/>
                      <a:ext cx="720000" cy="720000"/>
                      <a:chOff x="2055787" y="1336605"/>
                      <a:chExt cx="720000" cy="720000"/>
                    </a:xfrm>
                  </p:grpSpPr>
                  <p:grpSp>
                    <p:nvGrpSpPr>
                      <p:cNvPr id="4243" name="Group 4242"/>
                      <p:cNvGrpSpPr/>
                      <p:nvPr/>
                    </p:nvGrpSpPr>
                    <p:grpSpPr>
                      <a:xfrm>
                        <a:off x="2055787" y="1336605"/>
                        <a:ext cx="720000" cy="720000"/>
                        <a:chOff x="1507147" y="1696605"/>
                        <a:chExt cx="720000" cy="720000"/>
                      </a:xfrm>
                    </p:grpSpPr>
                    <p:cxnSp>
                      <p:nvCxnSpPr>
                        <p:cNvPr id="4251" name="Straight Connector 4250"/>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52" name="Straight Connector 4251"/>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53" name="Straight Connector 4252"/>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54" name="Straight Connector 4253"/>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55" name="Straight Connector 4254"/>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244" name="Rectangle 4243"/>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245" name="Group 4244"/>
                      <p:cNvGrpSpPr/>
                      <p:nvPr/>
                    </p:nvGrpSpPr>
                    <p:grpSpPr>
                      <a:xfrm rot="5400000">
                        <a:off x="2055787" y="1336605"/>
                        <a:ext cx="720000" cy="720000"/>
                        <a:chOff x="1507147" y="1696605"/>
                        <a:chExt cx="720000" cy="720000"/>
                      </a:xfrm>
                    </p:grpSpPr>
                    <p:cxnSp>
                      <p:nvCxnSpPr>
                        <p:cNvPr id="4246" name="Straight Connector 4245"/>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47" name="Straight Connector 4246"/>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48" name="Straight Connector 4247"/>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49" name="Straight Connector 4248"/>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50" name="Straight Connector 4249"/>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201" name="Group 4200"/>
                    <p:cNvGrpSpPr/>
                    <p:nvPr/>
                  </p:nvGrpSpPr>
                  <p:grpSpPr>
                    <a:xfrm>
                      <a:off x="9889087" y="511105"/>
                      <a:ext cx="720000" cy="720000"/>
                      <a:chOff x="2055787" y="1336605"/>
                      <a:chExt cx="720000" cy="720000"/>
                    </a:xfrm>
                  </p:grpSpPr>
                  <p:grpSp>
                    <p:nvGrpSpPr>
                      <p:cNvPr id="4230" name="Group 4229"/>
                      <p:cNvGrpSpPr/>
                      <p:nvPr/>
                    </p:nvGrpSpPr>
                    <p:grpSpPr>
                      <a:xfrm>
                        <a:off x="2055787" y="1336605"/>
                        <a:ext cx="720000" cy="720000"/>
                        <a:chOff x="1507147" y="1696605"/>
                        <a:chExt cx="720000" cy="720000"/>
                      </a:xfrm>
                    </p:grpSpPr>
                    <p:cxnSp>
                      <p:nvCxnSpPr>
                        <p:cNvPr id="4238" name="Straight Connector 4237"/>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39" name="Straight Connector 4238"/>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40" name="Straight Connector 4239"/>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41" name="Straight Connector 4240"/>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42" name="Straight Connector 4241"/>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231" name="Rectangle 4230"/>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232" name="Group 4231"/>
                      <p:cNvGrpSpPr/>
                      <p:nvPr/>
                    </p:nvGrpSpPr>
                    <p:grpSpPr>
                      <a:xfrm rot="5400000">
                        <a:off x="2055787" y="1336605"/>
                        <a:ext cx="720000" cy="720000"/>
                        <a:chOff x="1507147" y="1696605"/>
                        <a:chExt cx="720000" cy="720000"/>
                      </a:xfrm>
                    </p:grpSpPr>
                    <p:cxnSp>
                      <p:nvCxnSpPr>
                        <p:cNvPr id="4233" name="Straight Connector 4232"/>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34" name="Straight Connector 4233"/>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35" name="Straight Connector 4234"/>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36" name="Straight Connector 4235"/>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37" name="Straight Connector 4236"/>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202" name="Group 4201"/>
                    <p:cNvGrpSpPr/>
                    <p:nvPr/>
                  </p:nvGrpSpPr>
                  <p:grpSpPr>
                    <a:xfrm>
                      <a:off x="10609087" y="511105"/>
                      <a:ext cx="720000" cy="720000"/>
                      <a:chOff x="2055787" y="1336605"/>
                      <a:chExt cx="720000" cy="720000"/>
                    </a:xfrm>
                  </p:grpSpPr>
                  <p:grpSp>
                    <p:nvGrpSpPr>
                      <p:cNvPr id="4217" name="Group 4216"/>
                      <p:cNvGrpSpPr/>
                      <p:nvPr/>
                    </p:nvGrpSpPr>
                    <p:grpSpPr>
                      <a:xfrm>
                        <a:off x="2055787" y="1336605"/>
                        <a:ext cx="720000" cy="720000"/>
                        <a:chOff x="1507147" y="1696605"/>
                        <a:chExt cx="720000" cy="720000"/>
                      </a:xfrm>
                    </p:grpSpPr>
                    <p:cxnSp>
                      <p:nvCxnSpPr>
                        <p:cNvPr id="4225" name="Straight Connector 4224"/>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26" name="Straight Connector 4225"/>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27" name="Straight Connector 4226"/>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28" name="Straight Connector 4227"/>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29" name="Straight Connector 4228"/>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218" name="Rectangle 4217"/>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219" name="Group 4218"/>
                      <p:cNvGrpSpPr/>
                      <p:nvPr/>
                    </p:nvGrpSpPr>
                    <p:grpSpPr>
                      <a:xfrm rot="5400000">
                        <a:off x="2055787" y="1336605"/>
                        <a:ext cx="720000" cy="720000"/>
                        <a:chOff x="1507147" y="1696605"/>
                        <a:chExt cx="720000" cy="720000"/>
                      </a:xfrm>
                    </p:grpSpPr>
                    <p:cxnSp>
                      <p:nvCxnSpPr>
                        <p:cNvPr id="4220" name="Straight Connector 4219"/>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21" name="Straight Connector 4220"/>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22" name="Straight Connector 4221"/>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23" name="Straight Connector 4222"/>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24" name="Straight Connector 4223"/>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203" name="Group 4202"/>
                    <p:cNvGrpSpPr/>
                    <p:nvPr/>
                  </p:nvGrpSpPr>
                  <p:grpSpPr>
                    <a:xfrm>
                      <a:off x="11329087" y="511105"/>
                      <a:ext cx="720000" cy="720000"/>
                      <a:chOff x="2055787" y="1336605"/>
                      <a:chExt cx="720000" cy="720000"/>
                    </a:xfrm>
                  </p:grpSpPr>
                  <p:grpSp>
                    <p:nvGrpSpPr>
                      <p:cNvPr id="4204" name="Group 4203"/>
                      <p:cNvGrpSpPr/>
                      <p:nvPr/>
                    </p:nvGrpSpPr>
                    <p:grpSpPr>
                      <a:xfrm>
                        <a:off x="2055787" y="1336605"/>
                        <a:ext cx="720000" cy="720000"/>
                        <a:chOff x="1507147" y="1696605"/>
                        <a:chExt cx="720000" cy="720000"/>
                      </a:xfrm>
                    </p:grpSpPr>
                    <p:cxnSp>
                      <p:nvCxnSpPr>
                        <p:cNvPr id="4212" name="Straight Connector 4211"/>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13" name="Straight Connector 4212"/>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14" name="Straight Connector 4213"/>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15" name="Straight Connector 4214"/>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16" name="Straight Connector 4215"/>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205" name="Rectangle 4204"/>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206" name="Group 4205"/>
                      <p:cNvGrpSpPr/>
                      <p:nvPr/>
                    </p:nvGrpSpPr>
                    <p:grpSpPr>
                      <a:xfrm rot="5400000">
                        <a:off x="2055787" y="1336605"/>
                        <a:ext cx="720000" cy="720000"/>
                        <a:chOff x="1507147" y="1696605"/>
                        <a:chExt cx="720000" cy="720000"/>
                      </a:xfrm>
                    </p:grpSpPr>
                    <p:cxnSp>
                      <p:nvCxnSpPr>
                        <p:cNvPr id="4207" name="Straight Connector 4206"/>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08" name="Straight Connector 4207"/>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09" name="Straight Connector 4208"/>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10" name="Straight Connector 4209"/>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11" name="Straight Connector 4210"/>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grpSp>
                <p:nvGrpSpPr>
                  <p:cNvPr id="4386" name="Group 4385"/>
                  <p:cNvGrpSpPr/>
                  <p:nvPr/>
                </p:nvGrpSpPr>
                <p:grpSpPr>
                  <a:xfrm>
                    <a:off x="1969087" y="1811948"/>
                    <a:ext cx="10080000" cy="720000"/>
                    <a:chOff x="1969087" y="511105"/>
                    <a:chExt cx="10080000" cy="720000"/>
                  </a:xfrm>
                </p:grpSpPr>
                <p:grpSp>
                  <p:nvGrpSpPr>
                    <p:cNvPr id="4387" name="Group 4386"/>
                    <p:cNvGrpSpPr/>
                    <p:nvPr/>
                  </p:nvGrpSpPr>
                  <p:grpSpPr>
                    <a:xfrm>
                      <a:off x="1969087" y="511105"/>
                      <a:ext cx="720000" cy="720000"/>
                      <a:chOff x="2055787" y="1336605"/>
                      <a:chExt cx="720000" cy="720000"/>
                    </a:xfrm>
                  </p:grpSpPr>
                  <p:grpSp>
                    <p:nvGrpSpPr>
                      <p:cNvPr id="4570" name="Group 4569"/>
                      <p:cNvGrpSpPr/>
                      <p:nvPr/>
                    </p:nvGrpSpPr>
                    <p:grpSpPr>
                      <a:xfrm>
                        <a:off x="2055787" y="1336605"/>
                        <a:ext cx="720000" cy="720000"/>
                        <a:chOff x="1507147" y="1696605"/>
                        <a:chExt cx="720000" cy="720000"/>
                      </a:xfrm>
                    </p:grpSpPr>
                    <p:cxnSp>
                      <p:nvCxnSpPr>
                        <p:cNvPr id="4578" name="Straight Connector 4577"/>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79" name="Straight Connector 4578"/>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80" name="Straight Connector 4579"/>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81" name="Straight Connector 4580"/>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82" name="Straight Connector 4581"/>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571" name="Rectangle 4570"/>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572" name="Group 4571"/>
                      <p:cNvGrpSpPr/>
                      <p:nvPr/>
                    </p:nvGrpSpPr>
                    <p:grpSpPr>
                      <a:xfrm rot="5400000">
                        <a:off x="2055787" y="1336605"/>
                        <a:ext cx="720000" cy="720000"/>
                        <a:chOff x="1507147" y="1696605"/>
                        <a:chExt cx="720000" cy="720000"/>
                      </a:xfrm>
                    </p:grpSpPr>
                    <p:cxnSp>
                      <p:nvCxnSpPr>
                        <p:cNvPr id="4573" name="Straight Connector 4572"/>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74" name="Straight Connector 4573"/>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75" name="Straight Connector 4574"/>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76" name="Straight Connector 4575"/>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77" name="Straight Connector 4576"/>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388" name="Group 4387"/>
                    <p:cNvGrpSpPr/>
                    <p:nvPr/>
                  </p:nvGrpSpPr>
                  <p:grpSpPr>
                    <a:xfrm>
                      <a:off x="2689087" y="511105"/>
                      <a:ext cx="720000" cy="720000"/>
                      <a:chOff x="2055787" y="1336605"/>
                      <a:chExt cx="720000" cy="720000"/>
                    </a:xfrm>
                  </p:grpSpPr>
                  <p:grpSp>
                    <p:nvGrpSpPr>
                      <p:cNvPr id="4557" name="Group 4556"/>
                      <p:cNvGrpSpPr/>
                      <p:nvPr/>
                    </p:nvGrpSpPr>
                    <p:grpSpPr>
                      <a:xfrm>
                        <a:off x="2055787" y="1336605"/>
                        <a:ext cx="720000" cy="720000"/>
                        <a:chOff x="1507147" y="1696605"/>
                        <a:chExt cx="720000" cy="720000"/>
                      </a:xfrm>
                    </p:grpSpPr>
                    <p:cxnSp>
                      <p:nvCxnSpPr>
                        <p:cNvPr id="4565" name="Straight Connector 4564"/>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66" name="Straight Connector 4565"/>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67" name="Straight Connector 4566"/>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68" name="Straight Connector 4567"/>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69" name="Straight Connector 4568"/>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558" name="Rectangle 4557"/>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559" name="Group 4558"/>
                      <p:cNvGrpSpPr/>
                      <p:nvPr/>
                    </p:nvGrpSpPr>
                    <p:grpSpPr>
                      <a:xfrm rot="5400000">
                        <a:off x="2055787" y="1336605"/>
                        <a:ext cx="720000" cy="720000"/>
                        <a:chOff x="1507147" y="1696605"/>
                        <a:chExt cx="720000" cy="720000"/>
                      </a:xfrm>
                    </p:grpSpPr>
                    <p:cxnSp>
                      <p:nvCxnSpPr>
                        <p:cNvPr id="4560" name="Straight Connector 4559"/>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61" name="Straight Connector 4560"/>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62" name="Straight Connector 4561"/>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63" name="Straight Connector 4562"/>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64" name="Straight Connector 4563"/>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389" name="Group 4388"/>
                    <p:cNvGrpSpPr/>
                    <p:nvPr/>
                  </p:nvGrpSpPr>
                  <p:grpSpPr>
                    <a:xfrm>
                      <a:off x="3409087" y="511105"/>
                      <a:ext cx="720000" cy="720000"/>
                      <a:chOff x="2055787" y="1336605"/>
                      <a:chExt cx="720000" cy="720000"/>
                    </a:xfrm>
                  </p:grpSpPr>
                  <p:grpSp>
                    <p:nvGrpSpPr>
                      <p:cNvPr id="4544" name="Group 4543"/>
                      <p:cNvGrpSpPr/>
                      <p:nvPr/>
                    </p:nvGrpSpPr>
                    <p:grpSpPr>
                      <a:xfrm>
                        <a:off x="2055787" y="1336605"/>
                        <a:ext cx="720000" cy="720000"/>
                        <a:chOff x="1507147" y="1696605"/>
                        <a:chExt cx="720000" cy="720000"/>
                      </a:xfrm>
                    </p:grpSpPr>
                    <p:cxnSp>
                      <p:nvCxnSpPr>
                        <p:cNvPr id="4552" name="Straight Connector 4551"/>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53" name="Straight Connector 4552"/>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54" name="Straight Connector 4553"/>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55" name="Straight Connector 4554"/>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56" name="Straight Connector 4555"/>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545" name="Rectangle 4544"/>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546" name="Group 4545"/>
                      <p:cNvGrpSpPr/>
                      <p:nvPr/>
                    </p:nvGrpSpPr>
                    <p:grpSpPr>
                      <a:xfrm rot="5400000">
                        <a:off x="2055787" y="1336605"/>
                        <a:ext cx="720000" cy="720000"/>
                        <a:chOff x="1507147" y="1696605"/>
                        <a:chExt cx="720000" cy="720000"/>
                      </a:xfrm>
                    </p:grpSpPr>
                    <p:cxnSp>
                      <p:nvCxnSpPr>
                        <p:cNvPr id="4547" name="Straight Connector 4546"/>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48" name="Straight Connector 4547"/>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49" name="Straight Connector 4548"/>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50" name="Straight Connector 4549"/>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51" name="Straight Connector 4550"/>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390" name="Group 4389"/>
                    <p:cNvGrpSpPr/>
                    <p:nvPr/>
                  </p:nvGrpSpPr>
                  <p:grpSpPr>
                    <a:xfrm>
                      <a:off x="4129087" y="511105"/>
                      <a:ext cx="720000" cy="720000"/>
                      <a:chOff x="2055787" y="1336605"/>
                      <a:chExt cx="720000" cy="720000"/>
                    </a:xfrm>
                  </p:grpSpPr>
                  <p:grpSp>
                    <p:nvGrpSpPr>
                      <p:cNvPr id="4531" name="Group 4530"/>
                      <p:cNvGrpSpPr/>
                      <p:nvPr/>
                    </p:nvGrpSpPr>
                    <p:grpSpPr>
                      <a:xfrm>
                        <a:off x="2055787" y="1336605"/>
                        <a:ext cx="720000" cy="720000"/>
                        <a:chOff x="1507147" y="1696605"/>
                        <a:chExt cx="720000" cy="720000"/>
                      </a:xfrm>
                    </p:grpSpPr>
                    <p:cxnSp>
                      <p:nvCxnSpPr>
                        <p:cNvPr id="4539" name="Straight Connector 4538"/>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40" name="Straight Connector 4539"/>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41" name="Straight Connector 4540"/>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42" name="Straight Connector 4541"/>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43" name="Straight Connector 4542"/>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532" name="Rectangle 4531"/>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533" name="Group 4532"/>
                      <p:cNvGrpSpPr/>
                      <p:nvPr/>
                    </p:nvGrpSpPr>
                    <p:grpSpPr>
                      <a:xfrm rot="5400000">
                        <a:off x="2055787" y="1336605"/>
                        <a:ext cx="720000" cy="720000"/>
                        <a:chOff x="1507147" y="1696605"/>
                        <a:chExt cx="720000" cy="720000"/>
                      </a:xfrm>
                    </p:grpSpPr>
                    <p:cxnSp>
                      <p:nvCxnSpPr>
                        <p:cNvPr id="4534" name="Straight Connector 4533"/>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35" name="Straight Connector 4534"/>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36" name="Straight Connector 4535"/>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37" name="Straight Connector 4536"/>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38" name="Straight Connector 4537"/>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391" name="Group 4390"/>
                    <p:cNvGrpSpPr/>
                    <p:nvPr/>
                  </p:nvGrpSpPr>
                  <p:grpSpPr>
                    <a:xfrm>
                      <a:off x="4849087" y="511105"/>
                      <a:ext cx="720000" cy="720000"/>
                      <a:chOff x="2055787" y="1336605"/>
                      <a:chExt cx="720000" cy="720000"/>
                    </a:xfrm>
                  </p:grpSpPr>
                  <p:grpSp>
                    <p:nvGrpSpPr>
                      <p:cNvPr id="4518" name="Group 4517"/>
                      <p:cNvGrpSpPr/>
                      <p:nvPr/>
                    </p:nvGrpSpPr>
                    <p:grpSpPr>
                      <a:xfrm>
                        <a:off x="2055787" y="1336605"/>
                        <a:ext cx="720000" cy="720000"/>
                        <a:chOff x="1507147" y="1696605"/>
                        <a:chExt cx="720000" cy="720000"/>
                      </a:xfrm>
                    </p:grpSpPr>
                    <p:cxnSp>
                      <p:nvCxnSpPr>
                        <p:cNvPr id="4526" name="Straight Connector 4525"/>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27" name="Straight Connector 4526"/>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28" name="Straight Connector 4527"/>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29" name="Straight Connector 4528"/>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30" name="Straight Connector 4529"/>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519" name="Rectangle 4518"/>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520" name="Group 4519"/>
                      <p:cNvGrpSpPr/>
                      <p:nvPr/>
                    </p:nvGrpSpPr>
                    <p:grpSpPr>
                      <a:xfrm rot="5400000">
                        <a:off x="2055787" y="1336605"/>
                        <a:ext cx="720000" cy="720000"/>
                        <a:chOff x="1507147" y="1696605"/>
                        <a:chExt cx="720000" cy="720000"/>
                      </a:xfrm>
                    </p:grpSpPr>
                    <p:cxnSp>
                      <p:nvCxnSpPr>
                        <p:cNvPr id="4521" name="Straight Connector 4520"/>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22" name="Straight Connector 4521"/>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23" name="Straight Connector 4522"/>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24" name="Straight Connector 4523"/>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25" name="Straight Connector 4524"/>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392" name="Group 4391"/>
                    <p:cNvGrpSpPr/>
                    <p:nvPr/>
                  </p:nvGrpSpPr>
                  <p:grpSpPr>
                    <a:xfrm>
                      <a:off x="5569087" y="511105"/>
                      <a:ext cx="720000" cy="720000"/>
                      <a:chOff x="2055787" y="1336605"/>
                      <a:chExt cx="720000" cy="720000"/>
                    </a:xfrm>
                  </p:grpSpPr>
                  <p:grpSp>
                    <p:nvGrpSpPr>
                      <p:cNvPr id="4505" name="Group 4504"/>
                      <p:cNvGrpSpPr/>
                      <p:nvPr/>
                    </p:nvGrpSpPr>
                    <p:grpSpPr>
                      <a:xfrm>
                        <a:off x="2055787" y="1336605"/>
                        <a:ext cx="720000" cy="720000"/>
                        <a:chOff x="1507147" y="1696605"/>
                        <a:chExt cx="720000" cy="720000"/>
                      </a:xfrm>
                    </p:grpSpPr>
                    <p:cxnSp>
                      <p:nvCxnSpPr>
                        <p:cNvPr id="4513" name="Straight Connector 4512"/>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14" name="Straight Connector 4513"/>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15" name="Straight Connector 4514"/>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16" name="Straight Connector 4515"/>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17" name="Straight Connector 4516"/>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506" name="Rectangle 4505"/>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507" name="Group 4506"/>
                      <p:cNvGrpSpPr/>
                      <p:nvPr/>
                    </p:nvGrpSpPr>
                    <p:grpSpPr>
                      <a:xfrm rot="5400000">
                        <a:off x="2055787" y="1336605"/>
                        <a:ext cx="720000" cy="720000"/>
                        <a:chOff x="1507147" y="1696605"/>
                        <a:chExt cx="720000" cy="720000"/>
                      </a:xfrm>
                    </p:grpSpPr>
                    <p:cxnSp>
                      <p:nvCxnSpPr>
                        <p:cNvPr id="4508" name="Straight Connector 4507"/>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09" name="Straight Connector 4508"/>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10" name="Straight Connector 4509"/>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11" name="Straight Connector 4510"/>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12" name="Straight Connector 4511"/>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393" name="Group 4392"/>
                    <p:cNvGrpSpPr/>
                    <p:nvPr/>
                  </p:nvGrpSpPr>
                  <p:grpSpPr>
                    <a:xfrm>
                      <a:off x="6289087" y="511105"/>
                      <a:ext cx="720000" cy="720000"/>
                      <a:chOff x="2055787" y="1336605"/>
                      <a:chExt cx="720000" cy="720000"/>
                    </a:xfrm>
                  </p:grpSpPr>
                  <p:grpSp>
                    <p:nvGrpSpPr>
                      <p:cNvPr id="4492" name="Group 4491"/>
                      <p:cNvGrpSpPr/>
                      <p:nvPr/>
                    </p:nvGrpSpPr>
                    <p:grpSpPr>
                      <a:xfrm>
                        <a:off x="2055787" y="1336605"/>
                        <a:ext cx="720000" cy="720000"/>
                        <a:chOff x="1507147" y="1696605"/>
                        <a:chExt cx="720000" cy="720000"/>
                      </a:xfrm>
                    </p:grpSpPr>
                    <p:cxnSp>
                      <p:nvCxnSpPr>
                        <p:cNvPr id="4500" name="Straight Connector 4499"/>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01" name="Straight Connector 4500"/>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02" name="Straight Connector 4501"/>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03" name="Straight Connector 4502"/>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04" name="Straight Connector 4503"/>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493" name="Rectangle 4492"/>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494" name="Group 4493"/>
                      <p:cNvGrpSpPr/>
                      <p:nvPr/>
                    </p:nvGrpSpPr>
                    <p:grpSpPr>
                      <a:xfrm rot="5400000">
                        <a:off x="2055787" y="1336605"/>
                        <a:ext cx="720000" cy="720000"/>
                        <a:chOff x="1507147" y="1696605"/>
                        <a:chExt cx="720000" cy="720000"/>
                      </a:xfrm>
                    </p:grpSpPr>
                    <p:cxnSp>
                      <p:nvCxnSpPr>
                        <p:cNvPr id="4495" name="Straight Connector 4494"/>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96" name="Straight Connector 4495"/>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97" name="Straight Connector 4496"/>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98" name="Straight Connector 4497"/>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99" name="Straight Connector 4498"/>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394" name="Group 4393"/>
                    <p:cNvGrpSpPr/>
                    <p:nvPr/>
                  </p:nvGrpSpPr>
                  <p:grpSpPr>
                    <a:xfrm>
                      <a:off x="7009087" y="511105"/>
                      <a:ext cx="720000" cy="720000"/>
                      <a:chOff x="2055787" y="1336605"/>
                      <a:chExt cx="720000" cy="720000"/>
                    </a:xfrm>
                  </p:grpSpPr>
                  <p:grpSp>
                    <p:nvGrpSpPr>
                      <p:cNvPr id="4479" name="Group 4478"/>
                      <p:cNvGrpSpPr/>
                      <p:nvPr/>
                    </p:nvGrpSpPr>
                    <p:grpSpPr>
                      <a:xfrm>
                        <a:off x="2055787" y="1336605"/>
                        <a:ext cx="720000" cy="720000"/>
                        <a:chOff x="1507147" y="1696605"/>
                        <a:chExt cx="720000" cy="720000"/>
                      </a:xfrm>
                    </p:grpSpPr>
                    <p:cxnSp>
                      <p:nvCxnSpPr>
                        <p:cNvPr id="4487" name="Straight Connector 4486"/>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88" name="Straight Connector 4487"/>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89" name="Straight Connector 4488"/>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90" name="Straight Connector 4489"/>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91" name="Straight Connector 4490"/>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480" name="Rectangle 4479"/>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481" name="Group 4480"/>
                      <p:cNvGrpSpPr/>
                      <p:nvPr/>
                    </p:nvGrpSpPr>
                    <p:grpSpPr>
                      <a:xfrm rot="5400000">
                        <a:off x="2055787" y="1336605"/>
                        <a:ext cx="720000" cy="720000"/>
                        <a:chOff x="1507147" y="1696605"/>
                        <a:chExt cx="720000" cy="720000"/>
                      </a:xfrm>
                    </p:grpSpPr>
                    <p:cxnSp>
                      <p:nvCxnSpPr>
                        <p:cNvPr id="4482" name="Straight Connector 4481"/>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83" name="Straight Connector 4482"/>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84" name="Straight Connector 4483"/>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85" name="Straight Connector 4484"/>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86" name="Straight Connector 4485"/>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395" name="Group 4394"/>
                    <p:cNvGrpSpPr/>
                    <p:nvPr/>
                  </p:nvGrpSpPr>
                  <p:grpSpPr>
                    <a:xfrm>
                      <a:off x="7729087" y="511105"/>
                      <a:ext cx="720000" cy="720000"/>
                      <a:chOff x="2055787" y="1336605"/>
                      <a:chExt cx="720000" cy="720000"/>
                    </a:xfrm>
                  </p:grpSpPr>
                  <p:grpSp>
                    <p:nvGrpSpPr>
                      <p:cNvPr id="4466" name="Group 4465"/>
                      <p:cNvGrpSpPr/>
                      <p:nvPr/>
                    </p:nvGrpSpPr>
                    <p:grpSpPr>
                      <a:xfrm>
                        <a:off x="2055787" y="1336605"/>
                        <a:ext cx="720000" cy="720000"/>
                        <a:chOff x="1507147" y="1696605"/>
                        <a:chExt cx="720000" cy="720000"/>
                      </a:xfrm>
                    </p:grpSpPr>
                    <p:cxnSp>
                      <p:nvCxnSpPr>
                        <p:cNvPr id="4474" name="Straight Connector 4473"/>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75" name="Straight Connector 4474"/>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76" name="Straight Connector 4475"/>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77" name="Straight Connector 4476"/>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78" name="Straight Connector 4477"/>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467" name="Rectangle 4466"/>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468" name="Group 4467"/>
                      <p:cNvGrpSpPr/>
                      <p:nvPr/>
                    </p:nvGrpSpPr>
                    <p:grpSpPr>
                      <a:xfrm rot="5400000">
                        <a:off x="2055787" y="1336605"/>
                        <a:ext cx="720000" cy="720000"/>
                        <a:chOff x="1507147" y="1696605"/>
                        <a:chExt cx="720000" cy="720000"/>
                      </a:xfrm>
                    </p:grpSpPr>
                    <p:cxnSp>
                      <p:nvCxnSpPr>
                        <p:cNvPr id="4469" name="Straight Connector 4468"/>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70" name="Straight Connector 4469"/>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71" name="Straight Connector 4470"/>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72" name="Straight Connector 4471"/>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73" name="Straight Connector 4472"/>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396" name="Group 4395"/>
                    <p:cNvGrpSpPr/>
                    <p:nvPr/>
                  </p:nvGrpSpPr>
                  <p:grpSpPr>
                    <a:xfrm>
                      <a:off x="8449087" y="511105"/>
                      <a:ext cx="720000" cy="720000"/>
                      <a:chOff x="2055787" y="1336605"/>
                      <a:chExt cx="720000" cy="720000"/>
                    </a:xfrm>
                  </p:grpSpPr>
                  <p:grpSp>
                    <p:nvGrpSpPr>
                      <p:cNvPr id="4453" name="Group 4452"/>
                      <p:cNvGrpSpPr/>
                      <p:nvPr/>
                    </p:nvGrpSpPr>
                    <p:grpSpPr>
                      <a:xfrm>
                        <a:off x="2055787" y="1336605"/>
                        <a:ext cx="720000" cy="720000"/>
                        <a:chOff x="1507147" y="1696605"/>
                        <a:chExt cx="720000" cy="720000"/>
                      </a:xfrm>
                    </p:grpSpPr>
                    <p:cxnSp>
                      <p:nvCxnSpPr>
                        <p:cNvPr id="4461" name="Straight Connector 4460"/>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62" name="Straight Connector 4461"/>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63" name="Straight Connector 4462"/>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64" name="Straight Connector 4463"/>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65" name="Straight Connector 4464"/>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454" name="Rectangle 4453"/>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455" name="Group 4454"/>
                      <p:cNvGrpSpPr/>
                      <p:nvPr/>
                    </p:nvGrpSpPr>
                    <p:grpSpPr>
                      <a:xfrm rot="5400000">
                        <a:off x="2055787" y="1336605"/>
                        <a:ext cx="720000" cy="720000"/>
                        <a:chOff x="1507147" y="1696605"/>
                        <a:chExt cx="720000" cy="720000"/>
                      </a:xfrm>
                    </p:grpSpPr>
                    <p:cxnSp>
                      <p:nvCxnSpPr>
                        <p:cNvPr id="4456" name="Straight Connector 4455"/>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57" name="Straight Connector 4456"/>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58" name="Straight Connector 4457"/>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59" name="Straight Connector 4458"/>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60" name="Straight Connector 4459"/>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397" name="Group 4396"/>
                    <p:cNvGrpSpPr/>
                    <p:nvPr/>
                  </p:nvGrpSpPr>
                  <p:grpSpPr>
                    <a:xfrm>
                      <a:off x="9169087" y="511105"/>
                      <a:ext cx="720000" cy="720000"/>
                      <a:chOff x="2055787" y="1336605"/>
                      <a:chExt cx="720000" cy="720000"/>
                    </a:xfrm>
                  </p:grpSpPr>
                  <p:grpSp>
                    <p:nvGrpSpPr>
                      <p:cNvPr id="4440" name="Group 4439"/>
                      <p:cNvGrpSpPr/>
                      <p:nvPr/>
                    </p:nvGrpSpPr>
                    <p:grpSpPr>
                      <a:xfrm>
                        <a:off x="2055787" y="1336605"/>
                        <a:ext cx="720000" cy="720000"/>
                        <a:chOff x="1507147" y="1696605"/>
                        <a:chExt cx="720000" cy="720000"/>
                      </a:xfrm>
                    </p:grpSpPr>
                    <p:cxnSp>
                      <p:nvCxnSpPr>
                        <p:cNvPr id="4448" name="Straight Connector 4447"/>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49" name="Straight Connector 4448"/>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50" name="Straight Connector 4449"/>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51" name="Straight Connector 4450"/>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52" name="Straight Connector 4451"/>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441" name="Rectangle 4440"/>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442" name="Group 4441"/>
                      <p:cNvGrpSpPr/>
                      <p:nvPr/>
                    </p:nvGrpSpPr>
                    <p:grpSpPr>
                      <a:xfrm rot="5400000">
                        <a:off x="2055787" y="1336605"/>
                        <a:ext cx="720000" cy="720000"/>
                        <a:chOff x="1507147" y="1696605"/>
                        <a:chExt cx="720000" cy="720000"/>
                      </a:xfrm>
                    </p:grpSpPr>
                    <p:cxnSp>
                      <p:nvCxnSpPr>
                        <p:cNvPr id="4443" name="Straight Connector 4442"/>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44" name="Straight Connector 4443"/>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45" name="Straight Connector 4444"/>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46" name="Straight Connector 4445"/>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47" name="Straight Connector 4446"/>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398" name="Group 4397"/>
                    <p:cNvGrpSpPr/>
                    <p:nvPr/>
                  </p:nvGrpSpPr>
                  <p:grpSpPr>
                    <a:xfrm>
                      <a:off x="9889087" y="511105"/>
                      <a:ext cx="720000" cy="720000"/>
                      <a:chOff x="2055787" y="1336605"/>
                      <a:chExt cx="720000" cy="720000"/>
                    </a:xfrm>
                  </p:grpSpPr>
                  <p:grpSp>
                    <p:nvGrpSpPr>
                      <p:cNvPr id="4427" name="Group 4426"/>
                      <p:cNvGrpSpPr/>
                      <p:nvPr/>
                    </p:nvGrpSpPr>
                    <p:grpSpPr>
                      <a:xfrm>
                        <a:off x="2055787" y="1336605"/>
                        <a:ext cx="720000" cy="720000"/>
                        <a:chOff x="1507147" y="1696605"/>
                        <a:chExt cx="720000" cy="720000"/>
                      </a:xfrm>
                    </p:grpSpPr>
                    <p:cxnSp>
                      <p:nvCxnSpPr>
                        <p:cNvPr id="4435" name="Straight Connector 4434"/>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36" name="Straight Connector 4435"/>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37" name="Straight Connector 4436"/>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38" name="Straight Connector 4437"/>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39" name="Straight Connector 4438"/>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428" name="Rectangle 4427"/>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429" name="Group 4428"/>
                      <p:cNvGrpSpPr/>
                      <p:nvPr/>
                    </p:nvGrpSpPr>
                    <p:grpSpPr>
                      <a:xfrm rot="5400000">
                        <a:off x="2055787" y="1336605"/>
                        <a:ext cx="720000" cy="720000"/>
                        <a:chOff x="1507147" y="1696605"/>
                        <a:chExt cx="720000" cy="720000"/>
                      </a:xfrm>
                    </p:grpSpPr>
                    <p:cxnSp>
                      <p:nvCxnSpPr>
                        <p:cNvPr id="4430" name="Straight Connector 4429"/>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31" name="Straight Connector 4430"/>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32" name="Straight Connector 4431"/>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33" name="Straight Connector 4432"/>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34" name="Straight Connector 4433"/>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399" name="Group 4398"/>
                    <p:cNvGrpSpPr/>
                    <p:nvPr/>
                  </p:nvGrpSpPr>
                  <p:grpSpPr>
                    <a:xfrm>
                      <a:off x="10609087" y="511105"/>
                      <a:ext cx="720000" cy="720000"/>
                      <a:chOff x="2055787" y="1336605"/>
                      <a:chExt cx="720000" cy="720000"/>
                    </a:xfrm>
                  </p:grpSpPr>
                  <p:grpSp>
                    <p:nvGrpSpPr>
                      <p:cNvPr id="4414" name="Group 4413"/>
                      <p:cNvGrpSpPr/>
                      <p:nvPr/>
                    </p:nvGrpSpPr>
                    <p:grpSpPr>
                      <a:xfrm>
                        <a:off x="2055787" y="1336605"/>
                        <a:ext cx="720000" cy="720000"/>
                        <a:chOff x="1507147" y="1696605"/>
                        <a:chExt cx="720000" cy="720000"/>
                      </a:xfrm>
                    </p:grpSpPr>
                    <p:cxnSp>
                      <p:nvCxnSpPr>
                        <p:cNvPr id="4422" name="Straight Connector 4421"/>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23" name="Straight Connector 4422"/>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24" name="Straight Connector 4423"/>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25" name="Straight Connector 4424"/>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26" name="Straight Connector 4425"/>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415" name="Rectangle 4414"/>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416" name="Group 4415"/>
                      <p:cNvGrpSpPr/>
                      <p:nvPr/>
                    </p:nvGrpSpPr>
                    <p:grpSpPr>
                      <a:xfrm rot="5400000">
                        <a:off x="2055787" y="1336605"/>
                        <a:ext cx="720000" cy="720000"/>
                        <a:chOff x="1507147" y="1696605"/>
                        <a:chExt cx="720000" cy="720000"/>
                      </a:xfrm>
                    </p:grpSpPr>
                    <p:cxnSp>
                      <p:nvCxnSpPr>
                        <p:cNvPr id="4417" name="Straight Connector 4416"/>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18" name="Straight Connector 4417"/>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19" name="Straight Connector 4418"/>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20" name="Straight Connector 4419"/>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21" name="Straight Connector 4420"/>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400" name="Group 4399"/>
                    <p:cNvGrpSpPr/>
                    <p:nvPr/>
                  </p:nvGrpSpPr>
                  <p:grpSpPr>
                    <a:xfrm>
                      <a:off x="11329087" y="511105"/>
                      <a:ext cx="720000" cy="720000"/>
                      <a:chOff x="2055787" y="1336605"/>
                      <a:chExt cx="720000" cy="720000"/>
                    </a:xfrm>
                  </p:grpSpPr>
                  <p:grpSp>
                    <p:nvGrpSpPr>
                      <p:cNvPr id="4401" name="Group 4400"/>
                      <p:cNvGrpSpPr/>
                      <p:nvPr/>
                    </p:nvGrpSpPr>
                    <p:grpSpPr>
                      <a:xfrm>
                        <a:off x="2055787" y="1336605"/>
                        <a:ext cx="720000" cy="720000"/>
                        <a:chOff x="1507147" y="1696605"/>
                        <a:chExt cx="720000" cy="720000"/>
                      </a:xfrm>
                    </p:grpSpPr>
                    <p:cxnSp>
                      <p:nvCxnSpPr>
                        <p:cNvPr id="4409" name="Straight Connector 4408"/>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10" name="Straight Connector 4409"/>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11" name="Straight Connector 4410"/>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12" name="Straight Connector 4411"/>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13" name="Straight Connector 4412"/>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402" name="Rectangle 4401"/>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403" name="Group 4402"/>
                      <p:cNvGrpSpPr/>
                      <p:nvPr/>
                    </p:nvGrpSpPr>
                    <p:grpSpPr>
                      <a:xfrm rot="5400000">
                        <a:off x="2055787" y="1336605"/>
                        <a:ext cx="720000" cy="720000"/>
                        <a:chOff x="1507147" y="1696605"/>
                        <a:chExt cx="720000" cy="720000"/>
                      </a:xfrm>
                    </p:grpSpPr>
                    <p:cxnSp>
                      <p:nvCxnSpPr>
                        <p:cNvPr id="4404" name="Straight Connector 4403"/>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05" name="Straight Connector 4404"/>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06" name="Straight Connector 4405"/>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07" name="Straight Connector 4406"/>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08" name="Straight Connector 4407"/>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grpSp>
                <p:nvGrpSpPr>
                  <p:cNvPr id="4583" name="Group 4582"/>
                  <p:cNvGrpSpPr/>
                  <p:nvPr/>
                </p:nvGrpSpPr>
                <p:grpSpPr>
                  <a:xfrm>
                    <a:off x="1969087" y="2531948"/>
                    <a:ext cx="10080000" cy="720000"/>
                    <a:chOff x="1969087" y="511105"/>
                    <a:chExt cx="10080000" cy="720000"/>
                  </a:xfrm>
                </p:grpSpPr>
                <p:grpSp>
                  <p:nvGrpSpPr>
                    <p:cNvPr id="4584" name="Group 4583"/>
                    <p:cNvGrpSpPr/>
                    <p:nvPr/>
                  </p:nvGrpSpPr>
                  <p:grpSpPr>
                    <a:xfrm>
                      <a:off x="1969087" y="511105"/>
                      <a:ext cx="720000" cy="720000"/>
                      <a:chOff x="2055787" y="1336605"/>
                      <a:chExt cx="720000" cy="720000"/>
                    </a:xfrm>
                  </p:grpSpPr>
                  <p:grpSp>
                    <p:nvGrpSpPr>
                      <p:cNvPr id="4767" name="Group 4766"/>
                      <p:cNvGrpSpPr/>
                      <p:nvPr/>
                    </p:nvGrpSpPr>
                    <p:grpSpPr>
                      <a:xfrm>
                        <a:off x="2055787" y="1336605"/>
                        <a:ext cx="720000" cy="720000"/>
                        <a:chOff x="1507147" y="1696605"/>
                        <a:chExt cx="720000" cy="720000"/>
                      </a:xfrm>
                    </p:grpSpPr>
                    <p:cxnSp>
                      <p:nvCxnSpPr>
                        <p:cNvPr id="4775" name="Straight Connector 4774"/>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76" name="Straight Connector 4775"/>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77" name="Straight Connector 4776"/>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78" name="Straight Connector 4777"/>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79" name="Straight Connector 4778"/>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768" name="Rectangle 4767"/>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769" name="Group 4768"/>
                      <p:cNvGrpSpPr/>
                      <p:nvPr/>
                    </p:nvGrpSpPr>
                    <p:grpSpPr>
                      <a:xfrm rot="5400000">
                        <a:off x="2055787" y="1336605"/>
                        <a:ext cx="720000" cy="720000"/>
                        <a:chOff x="1507147" y="1696605"/>
                        <a:chExt cx="720000" cy="720000"/>
                      </a:xfrm>
                    </p:grpSpPr>
                    <p:cxnSp>
                      <p:nvCxnSpPr>
                        <p:cNvPr id="4770" name="Straight Connector 4769"/>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71" name="Straight Connector 4770"/>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72" name="Straight Connector 4771"/>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73" name="Straight Connector 4772"/>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74" name="Straight Connector 4773"/>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585" name="Group 4584"/>
                    <p:cNvGrpSpPr/>
                    <p:nvPr/>
                  </p:nvGrpSpPr>
                  <p:grpSpPr>
                    <a:xfrm>
                      <a:off x="2689087" y="511105"/>
                      <a:ext cx="720000" cy="720000"/>
                      <a:chOff x="2055787" y="1336605"/>
                      <a:chExt cx="720000" cy="720000"/>
                    </a:xfrm>
                  </p:grpSpPr>
                  <p:grpSp>
                    <p:nvGrpSpPr>
                      <p:cNvPr id="4754" name="Group 4753"/>
                      <p:cNvGrpSpPr/>
                      <p:nvPr/>
                    </p:nvGrpSpPr>
                    <p:grpSpPr>
                      <a:xfrm>
                        <a:off x="2055787" y="1336605"/>
                        <a:ext cx="720000" cy="720000"/>
                        <a:chOff x="1507147" y="1696605"/>
                        <a:chExt cx="720000" cy="720000"/>
                      </a:xfrm>
                    </p:grpSpPr>
                    <p:cxnSp>
                      <p:nvCxnSpPr>
                        <p:cNvPr id="4762" name="Straight Connector 4761"/>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63" name="Straight Connector 4762"/>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64" name="Straight Connector 4763"/>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65" name="Straight Connector 4764"/>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66" name="Straight Connector 4765"/>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755" name="Rectangle 4754"/>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756" name="Group 4755"/>
                      <p:cNvGrpSpPr/>
                      <p:nvPr/>
                    </p:nvGrpSpPr>
                    <p:grpSpPr>
                      <a:xfrm rot="5400000">
                        <a:off x="2055787" y="1336605"/>
                        <a:ext cx="720000" cy="720000"/>
                        <a:chOff x="1507147" y="1696605"/>
                        <a:chExt cx="720000" cy="720000"/>
                      </a:xfrm>
                    </p:grpSpPr>
                    <p:cxnSp>
                      <p:nvCxnSpPr>
                        <p:cNvPr id="4757" name="Straight Connector 4756"/>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58" name="Straight Connector 4757"/>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59" name="Straight Connector 4758"/>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60" name="Straight Connector 4759"/>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61" name="Straight Connector 4760"/>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586" name="Group 4585"/>
                    <p:cNvGrpSpPr/>
                    <p:nvPr/>
                  </p:nvGrpSpPr>
                  <p:grpSpPr>
                    <a:xfrm>
                      <a:off x="3409087" y="511105"/>
                      <a:ext cx="720000" cy="720000"/>
                      <a:chOff x="2055787" y="1336605"/>
                      <a:chExt cx="720000" cy="720000"/>
                    </a:xfrm>
                  </p:grpSpPr>
                  <p:grpSp>
                    <p:nvGrpSpPr>
                      <p:cNvPr id="4741" name="Group 4740"/>
                      <p:cNvGrpSpPr/>
                      <p:nvPr/>
                    </p:nvGrpSpPr>
                    <p:grpSpPr>
                      <a:xfrm>
                        <a:off x="2055787" y="1336605"/>
                        <a:ext cx="720000" cy="720000"/>
                        <a:chOff x="1507147" y="1696605"/>
                        <a:chExt cx="720000" cy="720000"/>
                      </a:xfrm>
                    </p:grpSpPr>
                    <p:cxnSp>
                      <p:nvCxnSpPr>
                        <p:cNvPr id="4749" name="Straight Connector 4748"/>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50" name="Straight Connector 4749"/>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51" name="Straight Connector 4750"/>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52" name="Straight Connector 4751"/>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53" name="Straight Connector 4752"/>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742" name="Rectangle 4741"/>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743" name="Group 4742"/>
                      <p:cNvGrpSpPr/>
                      <p:nvPr/>
                    </p:nvGrpSpPr>
                    <p:grpSpPr>
                      <a:xfrm rot="5400000">
                        <a:off x="2055787" y="1336605"/>
                        <a:ext cx="720000" cy="720000"/>
                        <a:chOff x="1507147" y="1696605"/>
                        <a:chExt cx="720000" cy="720000"/>
                      </a:xfrm>
                    </p:grpSpPr>
                    <p:cxnSp>
                      <p:nvCxnSpPr>
                        <p:cNvPr id="4744" name="Straight Connector 4743"/>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45" name="Straight Connector 4744"/>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46" name="Straight Connector 4745"/>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47" name="Straight Connector 4746"/>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48" name="Straight Connector 4747"/>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587" name="Group 4586"/>
                    <p:cNvGrpSpPr/>
                    <p:nvPr/>
                  </p:nvGrpSpPr>
                  <p:grpSpPr>
                    <a:xfrm>
                      <a:off x="4129087" y="511105"/>
                      <a:ext cx="720000" cy="720000"/>
                      <a:chOff x="2055787" y="1336605"/>
                      <a:chExt cx="720000" cy="720000"/>
                    </a:xfrm>
                  </p:grpSpPr>
                  <p:grpSp>
                    <p:nvGrpSpPr>
                      <p:cNvPr id="4728" name="Group 4727"/>
                      <p:cNvGrpSpPr/>
                      <p:nvPr/>
                    </p:nvGrpSpPr>
                    <p:grpSpPr>
                      <a:xfrm>
                        <a:off x="2055787" y="1336605"/>
                        <a:ext cx="720000" cy="720000"/>
                        <a:chOff x="1507147" y="1696605"/>
                        <a:chExt cx="720000" cy="720000"/>
                      </a:xfrm>
                    </p:grpSpPr>
                    <p:cxnSp>
                      <p:nvCxnSpPr>
                        <p:cNvPr id="4736" name="Straight Connector 4735"/>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37" name="Straight Connector 4736"/>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38" name="Straight Connector 4737"/>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39" name="Straight Connector 4738"/>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40" name="Straight Connector 4739"/>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729" name="Rectangle 4728"/>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730" name="Group 4729"/>
                      <p:cNvGrpSpPr/>
                      <p:nvPr/>
                    </p:nvGrpSpPr>
                    <p:grpSpPr>
                      <a:xfrm rot="5400000">
                        <a:off x="2055787" y="1336605"/>
                        <a:ext cx="720000" cy="720000"/>
                        <a:chOff x="1507147" y="1696605"/>
                        <a:chExt cx="720000" cy="720000"/>
                      </a:xfrm>
                    </p:grpSpPr>
                    <p:cxnSp>
                      <p:nvCxnSpPr>
                        <p:cNvPr id="4731" name="Straight Connector 4730"/>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32" name="Straight Connector 4731"/>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33" name="Straight Connector 4732"/>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34" name="Straight Connector 4733"/>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35" name="Straight Connector 4734"/>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588" name="Group 4587"/>
                    <p:cNvGrpSpPr/>
                    <p:nvPr/>
                  </p:nvGrpSpPr>
                  <p:grpSpPr>
                    <a:xfrm>
                      <a:off x="4849087" y="511105"/>
                      <a:ext cx="720000" cy="720000"/>
                      <a:chOff x="2055787" y="1336605"/>
                      <a:chExt cx="720000" cy="720000"/>
                    </a:xfrm>
                  </p:grpSpPr>
                  <p:grpSp>
                    <p:nvGrpSpPr>
                      <p:cNvPr id="4715" name="Group 4714"/>
                      <p:cNvGrpSpPr/>
                      <p:nvPr/>
                    </p:nvGrpSpPr>
                    <p:grpSpPr>
                      <a:xfrm>
                        <a:off x="2055787" y="1336605"/>
                        <a:ext cx="720000" cy="720000"/>
                        <a:chOff x="1507147" y="1696605"/>
                        <a:chExt cx="720000" cy="720000"/>
                      </a:xfrm>
                    </p:grpSpPr>
                    <p:cxnSp>
                      <p:nvCxnSpPr>
                        <p:cNvPr id="4723" name="Straight Connector 4722"/>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24" name="Straight Connector 4723"/>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25" name="Straight Connector 4724"/>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26" name="Straight Connector 4725"/>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27" name="Straight Connector 4726"/>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716" name="Rectangle 4715"/>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717" name="Group 4716"/>
                      <p:cNvGrpSpPr/>
                      <p:nvPr/>
                    </p:nvGrpSpPr>
                    <p:grpSpPr>
                      <a:xfrm rot="5400000">
                        <a:off x="2055787" y="1336605"/>
                        <a:ext cx="720000" cy="720000"/>
                        <a:chOff x="1507147" y="1696605"/>
                        <a:chExt cx="720000" cy="720000"/>
                      </a:xfrm>
                    </p:grpSpPr>
                    <p:cxnSp>
                      <p:nvCxnSpPr>
                        <p:cNvPr id="4718" name="Straight Connector 4717"/>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19" name="Straight Connector 4718"/>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20" name="Straight Connector 4719"/>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21" name="Straight Connector 4720"/>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22" name="Straight Connector 4721"/>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589" name="Group 4588"/>
                    <p:cNvGrpSpPr/>
                    <p:nvPr/>
                  </p:nvGrpSpPr>
                  <p:grpSpPr>
                    <a:xfrm>
                      <a:off x="5569087" y="511105"/>
                      <a:ext cx="720000" cy="720000"/>
                      <a:chOff x="2055787" y="1336605"/>
                      <a:chExt cx="720000" cy="720000"/>
                    </a:xfrm>
                  </p:grpSpPr>
                  <p:grpSp>
                    <p:nvGrpSpPr>
                      <p:cNvPr id="4702" name="Group 4701"/>
                      <p:cNvGrpSpPr/>
                      <p:nvPr/>
                    </p:nvGrpSpPr>
                    <p:grpSpPr>
                      <a:xfrm>
                        <a:off x="2055787" y="1336605"/>
                        <a:ext cx="720000" cy="720000"/>
                        <a:chOff x="1507147" y="1696605"/>
                        <a:chExt cx="720000" cy="720000"/>
                      </a:xfrm>
                    </p:grpSpPr>
                    <p:cxnSp>
                      <p:nvCxnSpPr>
                        <p:cNvPr id="4710" name="Straight Connector 4709"/>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11" name="Straight Connector 4710"/>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12" name="Straight Connector 4711"/>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13" name="Straight Connector 4712"/>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14" name="Straight Connector 4713"/>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703" name="Rectangle 4702"/>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704" name="Group 4703"/>
                      <p:cNvGrpSpPr/>
                      <p:nvPr/>
                    </p:nvGrpSpPr>
                    <p:grpSpPr>
                      <a:xfrm rot="5400000">
                        <a:off x="2055787" y="1336605"/>
                        <a:ext cx="720000" cy="720000"/>
                        <a:chOff x="1507147" y="1696605"/>
                        <a:chExt cx="720000" cy="720000"/>
                      </a:xfrm>
                    </p:grpSpPr>
                    <p:cxnSp>
                      <p:nvCxnSpPr>
                        <p:cNvPr id="4705" name="Straight Connector 4704"/>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06" name="Straight Connector 4705"/>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07" name="Straight Connector 4706"/>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08" name="Straight Connector 4707"/>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09" name="Straight Connector 4708"/>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590" name="Group 4589"/>
                    <p:cNvGrpSpPr/>
                    <p:nvPr/>
                  </p:nvGrpSpPr>
                  <p:grpSpPr>
                    <a:xfrm>
                      <a:off x="6289087" y="511105"/>
                      <a:ext cx="720000" cy="720000"/>
                      <a:chOff x="2055787" y="1336605"/>
                      <a:chExt cx="720000" cy="720000"/>
                    </a:xfrm>
                  </p:grpSpPr>
                  <p:grpSp>
                    <p:nvGrpSpPr>
                      <p:cNvPr id="4689" name="Group 4688"/>
                      <p:cNvGrpSpPr/>
                      <p:nvPr/>
                    </p:nvGrpSpPr>
                    <p:grpSpPr>
                      <a:xfrm>
                        <a:off x="2055787" y="1336605"/>
                        <a:ext cx="720000" cy="720000"/>
                        <a:chOff x="1507147" y="1696605"/>
                        <a:chExt cx="720000" cy="720000"/>
                      </a:xfrm>
                    </p:grpSpPr>
                    <p:cxnSp>
                      <p:nvCxnSpPr>
                        <p:cNvPr id="4697" name="Straight Connector 4696"/>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98" name="Straight Connector 4697"/>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99" name="Straight Connector 4698"/>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00" name="Straight Connector 4699"/>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01" name="Straight Connector 4700"/>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690" name="Rectangle 4689"/>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691" name="Group 4690"/>
                      <p:cNvGrpSpPr/>
                      <p:nvPr/>
                    </p:nvGrpSpPr>
                    <p:grpSpPr>
                      <a:xfrm rot="5400000">
                        <a:off x="2055787" y="1336605"/>
                        <a:ext cx="720000" cy="720000"/>
                        <a:chOff x="1507147" y="1696605"/>
                        <a:chExt cx="720000" cy="720000"/>
                      </a:xfrm>
                    </p:grpSpPr>
                    <p:cxnSp>
                      <p:nvCxnSpPr>
                        <p:cNvPr id="4692" name="Straight Connector 4691"/>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93" name="Straight Connector 4692"/>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94" name="Straight Connector 4693"/>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95" name="Straight Connector 4694"/>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96" name="Straight Connector 4695"/>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591" name="Group 4590"/>
                    <p:cNvGrpSpPr/>
                    <p:nvPr/>
                  </p:nvGrpSpPr>
                  <p:grpSpPr>
                    <a:xfrm>
                      <a:off x="7009087" y="511105"/>
                      <a:ext cx="720000" cy="720000"/>
                      <a:chOff x="2055787" y="1336605"/>
                      <a:chExt cx="720000" cy="720000"/>
                    </a:xfrm>
                  </p:grpSpPr>
                  <p:grpSp>
                    <p:nvGrpSpPr>
                      <p:cNvPr id="4676" name="Group 4675"/>
                      <p:cNvGrpSpPr/>
                      <p:nvPr/>
                    </p:nvGrpSpPr>
                    <p:grpSpPr>
                      <a:xfrm>
                        <a:off x="2055787" y="1336605"/>
                        <a:ext cx="720000" cy="720000"/>
                        <a:chOff x="1507147" y="1696605"/>
                        <a:chExt cx="720000" cy="720000"/>
                      </a:xfrm>
                    </p:grpSpPr>
                    <p:cxnSp>
                      <p:nvCxnSpPr>
                        <p:cNvPr id="4684" name="Straight Connector 4683"/>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85" name="Straight Connector 4684"/>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86" name="Straight Connector 4685"/>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87" name="Straight Connector 4686"/>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88" name="Straight Connector 4687"/>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677" name="Rectangle 4676"/>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678" name="Group 4677"/>
                      <p:cNvGrpSpPr/>
                      <p:nvPr/>
                    </p:nvGrpSpPr>
                    <p:grpSpPr>
                      <a:xfrm rot="5400000">
                        <a:off x="2055787" y="1336605"/>
                        <a:ext cx="720000" cy="720000"/>
                        <a:chOff x="1507147" y="1696605"/>
                        <a:chExt cx="720000" cy="720000"/>
                      </a:xfrm>
                    </p:grpSpPr>
                    <p:cxnSp>
                      <p:nvCxnSpPr>
                        <p:cNvPr id="4679" name="Straight Connector 4678"/>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80" name="Straight Connector 4679"/>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81" name="Straight Connector 4680"/>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82" name="Straight Connector 4681"/>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83" name="Straight Connector 4682"/>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592" name="Group 4591"/>
                    <p:cNvGrpSpPr/>
                    <p:nvPr/>
                  </p:nvGrpSpPr>
                  <p:grpSpPr>
                    <a:xfrm>
                      <a:off x="7729087" y="511105"/>
                      <a:ext cx="720000" cy="720000"/>
                      <a:chOff x="2055787" y="1336605"/>
                      <a:chExt cx="720000" cy="720000"/>
                    </a:xfrm>
                  </p:grpSpPr>
                  <p:grpSp>
                    <p:nvGrpSpPr>
                      <p:cNvPr id="4663" name="Group 4662"/>
                      <p:cNvGrpSpPr/>
                      <p:nvPr/>
                    </p:nvGrpSpPr>
                    <p:grpSpPr>
                      <a:xfrm>
                        <a:off x="2055787" y="1336605"/>
                        <a:ext cx="720000" cy="720000"/>
                        <a:chOff x="1507147" y="1696605"/>
                        <a:chExt cx="720000" cy="720000"/>
                      </a:xfrm>
                    </p:grpSpPr>
                    <p:cxnSp>
                      <p:nvCxnSpPr>
                        <p:cNvPr id="4671" name="Straight Connector 4670"/>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72" name="Straight Connector 4671"/>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73" name="Straight Connector 4672"/>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74" name="Straight Connector 4673"/>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75" name="Straight Connector 4674"/>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664" name="Rectangle 4663"/>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665" name="Group 4664"/>
                      <p:cNvGrpSpPr/>
                      <p:nvPr/>
                    </p:nvGrpSpPr>
                    <p:grpSpPr>
                      <a:xfrm rot="5400000">
                        <a:off x="2055787" y="1336605"/>
                        <a:ext cx="720000" cy="720000"/>
                        <a:chOff x="1507147" y="1696605"/>
                        <a:chExt cx="720000" cy="720000"/>
                      </a:xfrm>
                    </p:grpSpPr>
                    <p:cxnSp>
                      <p:nvCxnSpPr>
                        <p:cNvPr id="4666" name="Straight Connector 4665"/>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67" name="Straight Connector 4666"/>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68" name="Straight Connector 4667"/>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69" name="Straight Connector 4668"/>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70" name="Straight Connector 4669"/>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593" name="Group 4592"/>
                    <p:cNvGrpSpPr/>
                    <p:nvPr/>
                  </p:nvGrpSpPr>
                  <p:grpSpPr>
                    <a:xfrm>
                      <a:off x="8449087" y="511105"/>
                      <a:ext cx="720000" cy="720000"/>
                      <a:chOff x="2055787" y="1336605"/>
                      <a:chExt cx="720000" cy="720000"/>
                    </a:xfrm>
                  </p:grpSpPr>
                  <p:grpSp>
                    <p:nvGrpSpPr>
                      <p:cNvPr id="4650" name="Group 4649"/>
                      <p:cNvGrpSpPr/>
                      <p:nvPr/>
                    </p:nvGrpSpPr>
                    <p:grpSpPr>
                      <a:xfrm>
                        <a:off x="2055787" y="1336605"/>
                        <a:ext cx="720000" cy="720000"/>
                        <a:chOff x="1507147" y="1696605"/>
                        <a:chExt cx="720000" cy="720000"/>
                      </a:xfrm>
                    </p:grpSpPr>
                    <p:cxnSp>
                      <p:nvCxnSpPr>
                        <p:cNvPr id="4658" name="Straight Connector 4657"/>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59" name="Straight Connector 4658"/>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60" name="Straight Connector 4659"/>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61" name="Straight Connector 4660"/>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62" name="Straight Connector 4661"/>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651" name="Rectangle 4650"/>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652" name="Group 4651"/>
                      <p:cNvGrpSpPr/>
                      <p:nvPr/>
                    </p:nvGrpSpPr>
                    <p:grpSpPr>
                      <a:xfrm rot="5400000">
                        <a:off x="2055787" y="1336605"/>
                        <a:ext cx="720000" cy="720000"/>
                        <a:chOff x="1507147" y="1696605"/>
                        <a:chExt cx="720000" cy="720000"/>
                      </a:xfrm>
                    </p:grpSpPr>
                    <p:cxnSp>
                      <p:nvCxnSpPr>
                        <p:cNvPr id="4653" name="Straight Connector 4652"/>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54" name="Straight Connector 4653"/>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55" name="Straight Connector 4654"/>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56" name="Straight Connector 4655"/>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57" name="Straight Connector 4656"/>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594" name="Group 4593"/>
                    <p:cNvGrpSpPr/>
                    <p:nvPr/>
                  </p:nvGrpSpPr>
                  <p:grpSpPr>
                    <a:xfrm>
                      <a:off x="9169087" y="511105"/>
                      <a:ext cx="720000" cy="720000"/>
                      <a:chOff x="2055787" y="1336605"/>
                      <a:chExt cx="720000" cy="720000"/>
                    </a:xfrm>
                  </p:grpSpPr>
                  <p:grpSp>
                    <p:nvGrpSpPr>
                      <p:cNvPr id="4637" name="Group 4636"/>
                      <p:cNvGrpSpPr/>
                      <p:nvPr/>
                    </p:nvGrpSpPr>
                    <p:grpSpPr>
                      <a:xfrm>
                        <a:off x="2055787" y="1336605"/>
                        <a:ext cx="720000" cy="720000"/>
                        <a:chOff x="1507147" y="1696605"/>
                        <a:chExt cx="720000" cy="720000"/>
                      </a:xfrm>
                    </p:grpSpPr>
                    <p:cxnSp>
                      <p:nvCxnSpPr>
                        <p:cNvPr id="4645" name="Straight Connector 4644"/>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46" name="Straight Connector 4645"/>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47" name="Straight Connector 4646"/>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48" name="Straight Connector 4647"/>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49" name="Straight Connector 4648"/>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638" name="Rectangle 4637"/>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639" name="Group 4638"/>
                      <p:cNvGrpSpPr/>
                      <p:nvPr/>
                    </p:nvGrpSpPr>
                    <p:grpSpPr>
                      <a:xfrm rot="5400000">
                        <a:off x="2055787" y="1336605"/>
                        <a:ext cx="720000" cy="720000"/>
                        <a:chOff x="1507147" y="1696605"/>
                        <a:chExt cx="720000" cy="720000"/>
                      </a:xfrm>
                    </p:grpSpPr>
                    <p:cxnSp>
                      <p:nvCxnSpPr>
                        <p:cNvPr id="4640" name="Straight Connector 4639"/>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41" name="Straight Connector 4640"/>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42" name="Straight Connector 4641"/>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43" name="Straight Connector 4642"/>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44" name="Straight Connector 4643"/>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595" name="Group 4594"/>
                    <p:cNvGrpSpPr/>
                    <p:nvPr/>
                  </p:nvGrpSpPr>
                  <p:grpSpPr>
                    <a:xfrm>
                      <a:off x="9889087" y="511105"/>
                      <a:ext cx="720000" cy="720000"/>
                      <a:chOff x="2055787" y="1336605"/>
                      <a:chExt cx="720000" cy="720000"/>
                    </a:xfrm>
                  </p:grpSpPr>
                  <p:grpSp>
                    <p:nvGrpSpPr>
                      <p:cNvPr id="4624" name="Group 4623"/>
                      <p:cNvGrpSpPr/>
                      <p:nvPr/>
                    </p:nvGrpSpPr>
                    <p:grpSpPr>
                      <a:xfrm>
                        <a:off x="2055787" y="1336605"/>
                        <a:ext cx="720000" cy="720000"/>
                        <a:chOff x="1507147" y="1696605"/>
                        <a:chExt cx="720000" cy="720000"/>
                      </a:xfrm>
                    </p:grpSpPr>
                    <p:cxnSp>
                      <p:nvCxnSpPr>
                        <p:cNvPr id="4632" name="Straight Connector 4631"/>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33" name="Straight Connector 4632"/>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34" name="Straight Connector 4633"/>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35" name="Straight Connector 4634"/>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36" name="Straight Connector 4635"/>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625" name="Rectangle 4624"/>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626" name="Group 4625"/>
                      <p:cNvGrpSpPr/>
                      <p:nvPr/>
                    </p:nvGrpSpPr>
                    <p:grpSpPr>
                      <a:xfrm rot="5400000">
                        <a:off x="2055787" y="1336605"/>
                        <a:ext cx="720000" cy="720000"/>
                        <a:chOff x="1507147" y="1696605"/>
                        <a:chExt cx="720000" cy="720000"/>
                      </a:xfrm>
                    </p:grpSpPr>
                    <p:cxnSp>
                      <p:nvCxnSpPr>
                        <p:cNvPr id="4627" name="Straight Connector 4626"/>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28" name="Straight Connector 4627"/>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29" name="Straight Connector 4628"/>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30" name="Straight Connector 4629"/>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31" name="Straight Connector 4630"/>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596" name="Group 4595"/>
                    <p:cNvGrpSpPr/>
                    <p:nvPr/>
                  </p:nvGrpSpPr>
                  <p:grpSpPr>
                    <a:xfrm>
                      <a:off x="10609087" y="511105"/>
                      <a:ext cx="720000" cy="720000"/>
                      <a:chOff x="2055787" y="1336605"/>
                      <a:chExt cx="720000" cy="720000"/>
                    </a:xfrm>
                  </p:grpSpPr>
                  <p:grpSp>
                    <p:nvGrpSpPr>
                      <p:cNvPr id="4611" name="Group 4610"/>
                      <p:cNvGrpSpPr/>
                      <p:nvPr/>
                    </p:nvGrpSpPr>
                    <p:grpSpPr>
                      <a:xfrm>
                        <a:off x="2055787" y="1336605"/>
                        <a:ext cx="720000" cy="720000"/>
                        <a:chOff x="1507147" y="1696605"/>
                        <a:chExt cx="720000" cy="720000"/>
                      </a:xfrm>
                    </p:grpSpPr>
                    <p:cxnSp>
                      <p:nvCxnSpPr>
                        <p:cNvPr id="4619" name="Straight Connector 4618"/>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20" name="Straight Connector 4619"/>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21" name="Straight Connector 4620"/>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22" name="Straight Connector 4621"/>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23" name="Straight Connector 4622"/>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612" name="Rectangle 4611"/>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613" name="Group 4612"/>
                      <p:cNvGrpSpPr/>
                      <p:nvPr/>
                    </p:nvGrpSpPr>
                    <p:grpSpPr>
                      <a:xfrm rot="5400000">
                        <a:off x="2055787" y="1336605"/>
                        <a:ext cx="720000" cy="720000"/>
                        <a:chOff x="1507147" y="1696605"/>
                        <a:chExt cx="720000" cy="720000"/>
                      </a:xfrm>
                    </p:grpSpPr>
                    <p:cxnSp>
                      <p:nvCxnSpPr>
                        <p:cNvPr id="4614" name="Straight Connector 4613"/>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15" name="Straight Connector 4614"/>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16" name="Straight Connector 4615"/>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17" name="Straight Connector 4616"/>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18" name="Straight Connector 4617"/>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597" name="Group 4596"/>
                    <p:cNvGrpSpPr/>
                    <p:nvPr/>
                  </p:nvGrpSpPr>
                  <p:grpSpPr>
                    <a:xfrm>
                      <a:off x="11329087" y="511105"/>
                      <a:ext cx="720000" cy="720000"/>
                      <a:chOff x="2055787" y="1336605"/>
                      <a:chExt cx="720000" cy="720000"/>
                    </a:xfrm>
                  </p:grpSpPr>
                  <p:grpSp>
                    <p:nvGrpSpPr>
                      <p:cNvPr id="4598" name="Group 4597"/>
                      <p:cNvGrpSpPr/>
                      <p:nvPr/>
                    </p:nvGrpSpPr>
                    <p:grpSpPr>
                      <a:xfrm>
                        <a:off x="2055787" y="1336605"/>
                        <a:ext cx="720000" cy="720000"/>
                        <a:chOff x="1507147" y="1696605"/>
                        <a:chExt cx="720000" cy="720000"/>
                      </a:xfrm>
                    </p:grpSpPr>
                    <p:cxnSp>
                      <p:nvCxnSpPr>
                        <p:cNvPr id="4606" name="Straight Connector 4605"/>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07" name="Straight Connector 4606"/>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08" name="Straight Connector 4607"/>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09" name="Straight Connector 4608"/>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10" name="Straight Connector 4609"/>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599" name="Rectangle 4598"/>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600" name="Group 4599"/>
                      <p:cNvGrpSpPr/>
                      <p:nvPr/>
                    </p:nvGrpSpPr>
                    <p:grpSpPr>
                      <a:xfrm rot="5400000">
                        <a:off x="2055787" y="1336605"/>
                        <a:ext cx="720000" cy="720000"/>
                        <a:chOff x="1507147" y="1696605"/>
                        <a:chExt cx="720000" cy="720000"/>
                      </a:xfrm>
                    </p:grpSpPr>
                    <p:cxnSp>
                      <p:nvCxnSpPr>
                        <p:cNvPr id="4601" name="Straight Connector 4600"/>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02" name="Straight Connector 4601"/>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03" name="Straight Connector 4602"/>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04" name="Straight Connector 4603"/>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05" name="Straight Connector 4604"/>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grpSp>
                <p:nvGrpSpPr>
                  <p:cNvPr id="4780" name="Group 4779"/>
                  <p:cNvGrpSpPr/>
                  <p:nvPr/>
                </p:nvGrpSpPr>
                <p:grpSpPr>
                  <a:xfrm>
                    <a:off x="1969087" y="3251948"/>
                    <a:ext cx="10080000" cy="720000"/>
                    <a:chOff x="1969087" y="511105"/>
                    <a:chExt cx="10080000" cy="720000"/>
                  </a:xfrm>
                </p:grpSpPr>
                <p:grpSp>
                  <p:nvGrpSpPr>
                    <p:cNvPr id="4781" name="Group 4780"/>
                    <p:cNvGrpSpPr/>
                    <p:nvPr/>
                  </p:nvGrpSpPr>
                  <p:grpSpPr>
                    <a:xfrm>
                      <a:off x="1969087" y="511105"/>
                      <a:ext cx="720000" cy="720000"/>
                      <a:chOff x="2055787" y="1336605"/>
                      <a:chExt cx="720000" cy="720000"/>
                    </a:xfrm>
                  </p:grpSpPr>
                  <p:grpSp>
                    <p:nvGrpSpPr>
                      <p:cNvPr id="4964" name="Group 4963"/>
                      <p:cNvGrpSpPr/>
                      <p:nvPr/>
                    </p:nvGrpSpPr>
                    <p:grpSpPr>
                      <a:xfrm>
                        <a:off x="2055787" y="1336605"/>
                        <a:ext cx="720000" cy="720000"/>
                        <a:chOff x="1507147" y="1696605"/>
                        <a:chExt cx="720000" cy="720000"/>
                      </a:xfrm>
                    </p:grpSpPr>
                    <p:cxnSp>
                      <p:nvCxnSpPr>
                        <p:cNvPr id="4972" name="Straight Connector 4971"/>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73" name="Straight Connector 4972"/>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74" name="Straight Connector 4973"/>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75" name="Straight Connector 4974"/>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76" name="Straight Connector 4975"/>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965" name="Rectangle 4964"/>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966" name="Group 4965"/>
                      <p:cNvGrpSpPr/>
                      <p:nvPr/>
                    </p:nvGrpSpPr>
                    <p:grpSpPr>
                      <a:xfrm rot="5400000">
                        <a:off x="2055787" y="1336605"/>
                        <a:ext cx="720000" cy="720000"/>
                        <a:chOff x="1507147" y="1696605"/>
                        <a:chExt cx="720000" cy="720000"/>
                      </a:xfrm>
                    </p:grpSpPr>
                    <p:cxnSp>
                      <p:nvCxnSpPr>
                        <p:cNvPr id="4967" name="Straight Connector 4966"/>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68" name="Straight Connector 4967"/>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69" name="Straight Connector 4968"/>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70" name="Straight Connector 4969"/>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71" name="Straight Connector 4970"/>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782" name="Group 4781"/>
                    <p:cNvGrpSpPr/>
                    <p:nvPr/>
                  </p:nvGrpSpPr>
                  <p:grpSpPr>
                    <a:xfrm>
                      <a:off x="2689087" y="511105"/>
                      <a:ext cx="720000" cy="720000"/>
                      <a:chOff x="2055787" y="1336605"/>
                      <a:chExt cx="720000" cy="720000"/>
                    </a:xfrm>
                  </p:grpSpPr>
                  <p:grpSp>
                    <p:nvGrpSpPr>
                      <p:cNvPr id="4951" name="Group 4950"/>
                      <p:cNvGrpSpPr/>
                      <p:nvPr/>
                    </p:nvGrpSpPr>
                    <p:grpSpPr>
                      <a:xfrm>
                        <a:off x="2055787" y="1336605"/>
                        <a:ext cx="720000" cy="720000"/>
                        <a:chOff x="1507147" y="1696605"/>
                        <a:chExt cx="720000" cy="720000"/>
                      </a:xfrm>
                    </p:grpSpPr>
                    <p:cxnSp>
                      <p:nvCxnSpPr>
                        <p:cNvPr id="4959" name="Straight Connector 4958"/>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60" name="Straight Connector 4959"/>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61" name="Straight Connector 4960"/>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62" name="Straight Connector 4961"/>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63" name="Straight Connector 4962"/>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952" name="Rectangle 4951"/>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953" name="Group 4952"/>
                      <p:cNvGrpSpPr/>
                      <p:nvPr/>
                    </p:nvGrpSpPr>
                    <p:grpSpPr>
                      <a:xfrm rot="5400000">
                        <a:off x="2055787" y="1336605"/>
                        <a:ext cx="720000" cy="720000"/>
                        <a:chOff x="1507147" y="1696605"/>
                        <a:chExt cx="720000" cy="720000"/>
                      </a:xfrm>
                    </p:grpSpPr>
                    <p:cxnSp>
                      <p:nvCxnSpPr>
                        <p:cNvPr id="4954" name="Straight Connector 4953"/>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55" name="Straight Connector 4954"/>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56" name="Straight Connector 4955"/>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57" name="Straight Connector 4956"/>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58" name="Straight Connector 4957"/>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783" name="Group 4782"/>
                    <p:cNvGrpSpPr/>
                    <p:nvPr/>
                  </p:nvGrpSpPr>
                  <p:grpSpPr>
                    <a:xfrm>
                      <a:off x="3409087" y="511105"/>
                      <a:ext cx="720000" cy="720000"/>
                      <a:chOff x="2055787" y="1336605"/>
                      <a:chExt cx="720000" cy="720000"/>
                    </a:xfrm>
                  </p:grpSpPr>
                  <p:grpSp>
                    <p:nvGrpSpPr>
                      <p:cNvPr id="4938" name="Group 4937"/>
                      <p:cNvGrpSpPr/>
                      <p:nvPr/>
                    </p:nvGrpSpPr>
                    <p:grpSpPr>
                      <a:xfrm>
                        <a:off x="2055787" y="1336605"/>
                        <a:ext cx="720000" cy="720000"/>
                        <a:chOff x="1507147" y="1696605"/>
                        <a:chExt cx="720000" cy="720000"/>
                      </a:xfrm>
                    </p:grpSpPr>
                    <p:cxnSp>
                      <p:nvCxnSpPr>
                        <p:cNvPr id="4946" name="Straight Connector 4945"/>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47" name="Straight Connector 4946"/>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48" name="Straight Connector 4947"/>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49" name="Straight Connector 4948"/>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50" name="Straight Connector 4949"/>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939" name="Rectangle 4938"/>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940" name="Group 4939"/>
                      <p:cNvGrpSpPr/>
                      <p:nvPr/>
                    </p:nvGrpSpPr>
                    <p:grpSpPr>
                      <a:xfrm rot="5400000">
                        <a:off x="2055787" y="1336605"/>
                        <a:ext cx="720000" cy="720000"/>
                        <a:chOff x="1507147" y="1696605"/>
                        <a:chExt cx="720000" cy="720000"/>
                      </a:xfrm>
                    </p:grpSpPr>
                    <p:cxnSp>
                      <p:nvCxnSpPr>
                        <p:cNvPr id="4941" name="Straight Connector 4940"/>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42" name="Straight Connector 4941"/>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43" name="Straight Connector 4942"/>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44" name="Straight Connector 4943"/>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45" name="Straight Connector 4944"/>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784" name="Group 4783"/>
                    <p:cNvGrpSpPr/>
                    <p:nvPr/>
                  </p:nvGrpSpPr>
                  <p:grpSpPr>
                    <a:xfrm>
                      <a:off x="4129087" y="511105"/>
                      <a:ext cx="720000" cy="720000"/>
                      <a:chOff x="2055787" y="1336605"/>
                      <a:chExt cx="720000" cy="720000"/>
                    </a:xfrm>
                  </p:grpSpPr>
                  <p:grpSp>
                    <p:nvGrpSpPr>
                      <p:cNvPr id="4925" name="Group 4924"/>
                      <p:cNvGrpSpPr/>
                      <p:nvPr/>
                    </p:nvGrpSpPr>
                    <p:grpSpPr>
                      <a:xfrm>
                        <a:off x="2055787" y="1336605"/>
                        <a:ext cx="720000" cy="720000"/>
                        <a:chOff x="1507147" y="1696605"/>
                        <a:chExt cx="720000" cy="720000"/>
                      </a:xfrm>
                    </p:grpSpPr>
                    <p:cxnSp>
                      <p:nvCxnSpPr>
                        <p:cNvPr id="4933" name="Straight Connector 4932"/>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34" name="Straight Connector 4933"/>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35" name="Straight Connector 4934"/>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36" name="Straight Connector 4935"/>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37" name="Straight Connector 4936"/>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926" name="Rectangle 4925"/>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927" name="Group 4926"/>
                      <p:cNvGrpSpPr/>
                      <p:nvPr/>
                    </p:nvGrpSpPr>
                    <p:grpSpPr>
                      <a:xfrm rot="5400000">
                        <a:off x="2055787" y="1336605"/>
                        <a:ext cx="720000" cy="720000"/>
                        <a:chOff x="1507147" y="1696605"/>
                        <a:chExt cx="720000" cy="720000"/>
                      </a:xfrm>
                    </p:grpSpPr>
                    <p:cxnSp>
                      <p:nvCxnSpPr>
                        <p:cNvPr id="4928" name="Straight Connector 4927"/>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29" name="Straight Connector 4928"/>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30" name="Straight Connector 4929"/>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31" name="Straight Connector 4930"/>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32" name="Straight Connector 4931"/>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785" name="Group 4784"/>
                    <p:cNvGrpSpPr/>
                    <p:nvPr/>
                  </p:nvGrpSpPr>
                  <p:grpSpPr>
                    <a:xfrm>
                      <a:off x="4849087" y="511105"/>
                      <a:ext cx="720000" cy="720000"/>
                      <a:chOff x="2055787" y="1336605"/>
                      <a:chExt cx="720000" cy="720000"/>
                    </a:xfrm>
                  </p:grpSpPr>
                  <p:grpSp>
                    <p:nvGrpSpPr>
                      <p:cNvPr id="4912" name="Group 4911"/>
                      <p:cNvGrpSpPr/>
                      <p:nvPr/>
                    </p:nvGrpSpPr>
                    <p:grpSpPr>
                      <a:xfrm>
                        <a:off x="2055787" y="1336605"/>
                        <a:ext cx="720000" cy="720000"/>
                        <a:chOff x="1507147" y="1696605"/>
                        <a:chExt cx="720000" cy="720000"/>
                      </a:xfrm>
                    </p:grpSpPr>
                    <p:cxnSp>
                      <p:nvCxnSpPr>
                        <p:cNvPr id="4920" name="Straight Connector 4919"/>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21" name="Straight Connector 4920"/>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22" name="Straight Connector 4921"/>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23" name="Straight Connector 4922"/>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24" name="Straight Connector 4923"/>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913" name="Rectangle 4912"/>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914" name="Group 4913"/>
                      <p:cNvGrpSpPr/>
                      <p:nvPr/>
                    </p:nvGrpSpPr>
                    <p:grpSpPr>
                      <a:xfrm rot="5400000">
                        <a:off x="2055787" y="1336605"/>
                        <a:ext cx="720000" cy="720000"/>
                        <a:chOff x="1507147" y="1696605"/>
                        <a:chExt cx="720000" cy="720000"/>
                      </a:xfrm>
                    </p:grpSpPr>
                    <p:cxnSp>
                      <p:nvCxnSpPr>
                        <p:cNvPr id="4915" name="Straight Connector 4914"/>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16" name="Straight Connector 4915"/>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17" name="Straight Connector 4916"/>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18" name="Straight Connector 4917"/>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19" name="Straight Connector 4918"/>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786" name="Group 4785"/>
                    <p:cNvGrpSpPr/>
                    <p:nvPr/>
                  </p:nvGrpSpPr>
                  <p:grpSpPr>
                    <a:xfrm>
                      <a:off x="5569087" y="511105"/>
                      <a:ext cx="720000" cy="720000"/>
                      <a:chOff x="2055787" y="1336605"/>
                      <a:chExt cx="720000" cy="720000"/>
                    </a:xfrm>
                  </p:grpSpPr>
                  <p:grpSp>
                    <p:nvGrpSpPr>
                      <p:cNvPr id="4899" name="Group 4898"/>
                      <p:cNvGrpSpPr/>
                      <p:nvPr/>
                    </p:nvGrpSpPr>
                    <p:grpSpPr>
                      <a:xfrm>
                        <a:off x="2055787" y="1336605"/>
                        <a:ext cx="720000" cy="720000"/>
                        <a:chOff x="1507147" y="1696605"/>
                        <a:chExt cx="720000" cy="720000"/>
                      </a:xfrm>
                    </p:grpSpPr>
                    <p:cxnSp>
                      <p:nvCxnSpPr>
                        <p:cNvPr id="4907" name="Straight Connector 4906"/>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08" name="Straight Connector 4907"/>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09" name="Straight Connector 4908"/>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10" name="Straight Connector 4909"/>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11" name="Straight Connector 4910"/>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900" name="Rectangle 4899"/>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901" name="Group 4900"/>
                      <p:cNvGrpSpPr/>
                      <p:nvPr/>
                    </p:nvGrpSpPr>
                    <p:grpSpPr>
                      <a:xfrm rot="5400000">
                        <a:off x="2055787" y="1336605"/>
                        <a:ext cx="720000" cy="720000"/>
                        <a:chOff x="1507147" y="1696605"/>
                        <a:chExt cx="720000" cy="720000"/>
                      </a:xfrm>
                    </p:grpSpPr>
                    <p:cxnSp>
                      <p:nvCxnSpPr>
                        <p:cNvPr id="4902" name="Straight Connector 4901"/>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03" name="Straight Connector 4902"/>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04" name="Straight Connector 4903"/>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05" name="Straight Connector 4904"/>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06" name="Straight Connector 4905"/>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787" name="Group 4786"/>
                    <p:cNvGrpSpPr/>
                    <p:nvPr/>
                  </p:nvGrpSpPr>
                  <p:grpSpPr>
                    <a:xfrm>
                      <a:off x="6289087" y="511105"/>
                      <a:ext cx="720000" cy="720000"/>
                      <a:chOff x="2055787" y="1336605"/>
                      <a:chExt cx="720000" cy="720000"/>
                    </a:xfrm>
                  </p:grpSpPr>
                  <p:grpSp>
                    <p:nvGrpSpPr>
                      <p:cNvPr id="4886" name="Group 4885"/>
                      <p:cNvGrpSpPr/>
                      <p:nvPr/>
                    </p:nvGrpSpPr>
                    <p:grpSpPr>
                      <a:xfrm>
                        <a:off x="2055787" y="1336605"/>
                        <a:ext cx="720000" cy="720000"/>
                        <a:chOff x="1507147" y="1696605"/>
                        <a:chExt cx="720000" cy="720000"/>
                      </a:xfrm>
                    </p:grpSpPr>
                    <p:cxnSp>
                      <p:nvCxnSpPr>
                        <p:cNvPr id="4894" name="Straight Connector 4893"/>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95" name="Straight Connector 4894"/>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96" name="Straight Connector 4895"/>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97" name="Straight Connector 4896"/>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98" name="Straight Connector 4897"/>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887" name="Rectangle 4886"/>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888" name="Group 4887"/>
                      <p:cNvGrpSpPr/>
                      <p:nvPr/>
                    </p:nvGrpSpPr>
                    <p:grpSpPr>
                      <a:xfrm rot="5400000">
                        <a:off x="2055787" y="1336605"/>
                        <a:ext cx="720000" cy="720000"/>
                        <a:chOff x="1507147" y="1696605"/>
                        <a:chExt cx="720000" cy="720000"/>
                      </a:xfrm>
                    </p:grpSpPr>
                    <p:cxnSp>
                      <p:nvCxnSpPr>
                        <p:cNvPr id="4889" name="Straight Connector 4888"/>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90" name="Straight Connector 4889"/>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91" name="Straight Connector 4890"/>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92" name="Straight Connector 4891"/>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93" name="Straight Connector 4892"/>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788" name="Group 4787"/>
                    <p:cNvGrpSpPr/>
                    <p:nvPr/>
                  </p:nvGrpSpPr>
                  <p:grpSpPr>
                    <a:xfrm>
                      <a:off x="7009087" y="511105"/>
                      <a:ext cx="720000" cy="720000"/>
                      <a:chOff x="2055787" y="1336605"/>
                      <a:chExt cx="720000" cy="720000"/>
                    </a:xfrm>
                  </p:grpSpPr>
                  <p:grpSp>
                    <p:nvGrpSpPr>
                      <p:cNvPr id="4873" name="Group 4872"/>
                      <p:cNvGrpSpPr/>
                      <p:nvPr/>
                    </p:nvGrpSpPr>
                    <p:grpSpPr>
                      <a:xfrm>
                        <a:off x="2055787" y="1336605"/>
                        <a:ext cx="720000" cy="720000"/>
                        <a:chOff x="1507147" y="1696605"/>
                        <a:chExt cx="720000" cy="720000"/>
                      </a:xfrm>
                    </p:grpSpPr>
                    <p:cxnSp>
                      <p:nvCxnSpPr>
                        <p:cNvPr id="4881" name="Straight Connector 4880"/>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82" name="Straight Connector 4881"/>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83" name="Straight Connector 4882"/>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84" name="Straight Connector 4883"/>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85" name="Straight Connector 4884"/>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874" name="Rectangle 4873"/>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875" name="Group 4874"/>
                      <p:cNvGrpSpPr/>
                      <p:nvPr/>
                    </p:nvGrpSpPr>
                    <p:grpSpPr>
                      <a:xfrm rot="5400000">
                        <a:off x="2055787" y="1336605"/>
                        <a:ext cx="720000" cy="720000"/>
                        <a:chOff x="1507147" y="1696605"/>
                        <a:chExt cx="720000" cy="720000"/>
                      </a:xfrm>
                    </p:grpSpPr>
                    <p:cxnSp>
                      <p:nvCxnSpPr>
                        <p:cNvPr id="4876" name="Straight Connector 4875"/>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77" name="Straight Connector 4876"/>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78" name="Straight Connector 4877"/>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79" name="Straight Connector 4878"/>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80" name="Straight Connector 4879"/>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789" name="Group 4788"/>
                    <p:cNvGrpSpPr/>
                    <p:nvPr/>
                  </p:nvGrpSpPr>
                  <p:grpSpPr>
                    <a:xfrm>
                      <a:off x="7729087" y="511105"/>
                      <a:ext cx="720000" cy="720000"/>
                      <a:chOff x="2055787" y="1336605"/>
                      <a:chExt cx="720000" cy="720000"/>
                    </a:xfrm>
                  </p:grpSpPr>
                  <p:grpSp>
                    <p:nvGrpSpPr>
                      <p:cNvPr id="4860" name="Group 4859"/>
                      <p:cNvGrpSpPr/>
                      <p:nvPr/>
                    </p:nvGrpSpPr>
                    <p:grpSpPr>
                      <a:xfrm>
                        <a:off x="2055787" y="1336605"/>
                        <a:ext cx="720000" cy="720000"/>
                        <a:chOff x="1507147" y="1696605"/>
                        <a:chExt cx="720000" cy="720000"/>
                      </a:xfrm>
                    </p:grpSpPr>
                    <p:cxnSp>
                      <p:nvCxnSpPr>
                        <p:cNvPr id="4868" name="Straight Connector 4867"/>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69" name="Straight Connector 4868"/>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70" name="Straight Connector 4869"/>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71" name="Straight Connector 4870"/>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72" name="Straight Connector 4871"/>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861" name="Rectangle 4860"/>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862" name="Group 4861"/>
                      <p:cNvGrpSpPr/>
                      <p:nvPr/>
                    </p:nvGrpSpPr>
                    <p:grpSpPr>
                      <a:xfrm rot="5400000">
                        <a:off x="2055787" y="1336605"/>
                        <a:ext cx="720000" cy="720000"/>
                        <a:chOff x="1507147" y="1696605"/>
                        <a:chExt cx="720000" cy="720000"/>
                      </a:xfrm>
                    </p:grpSpPr>
                    <p:cxnSp>
                      <p:nvCxnSpPr>
                        <p:cNvPr id="4863" name="Straight Connector 4862"/>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64" name="Straight Connector 4863"/>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65" name="Straight Connector 4864"/>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66" name="Straight Connector 4865"/>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67" name="Straight Connector 4866"/>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790" name="Group 4789"/>
                    <p:cNvGrpSpPr/>
                    <p:nvPr/>
                  </p:nvGrpSpPr>
                  <p:grpSpPr>
                    <a:xfrm>
                      <a:off x="8449087" y="511105"/>
                      <a:ext cx="720000" cy="720000"/>
                      <a:chOff x="2055787" y="1336605"/>
                      <a:chExt cx="720000" cy="720000"/>
                    </a:xfrm>
                  </p:grpSpPr>
                  <p:grpSp>
                    <p:nvGrpSpPr>
                      <p:cNvPr id="4847" name="Group 4846"/>
                      <p:cNvGrpSpPr/>
                      <p:nvPr/>
                    </p:nvGrpSpPr>
                    <p:grpSpPr>
                      <a:xfrm>
                        <a:off x="2055787" y="1336605"/>
                        <a:ext cx="720000" cy="720000"/>
                        <a:chOff x="1507147" y="1696605"/>
                        <a:chExt cx="720000" cy="720000"/>
                      </a:xfrm>
                    </p:grpSpPr>
                    <p:cxnSp>
                      <p:nvCxnSpPr>
                        <p:cNvPr id="4855" name="Straight Connector 4854"/>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56" name="Straight Connector 4855"/>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57" name="Straight Connector 4856"/>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58" name="Straight Connector 4857"/>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59" name="Straight Connector 4858"/>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848" name="Rectangle 4847"/>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849" name="Group 4848"/>
                      <p:cNvGrpSpPr/>
                      <p:nvPr/>
                    </p:nvGrpSpPr>
                    <p:grpSpPr>
                      <a:xfrm rot="5400000">
                        <a:off x="2055787" y="1336605"/>
                        <a:ext cx="720000" cy="720000"/>
                        <a:chOff x="1507147" y="1696605"/>
                        <a:chExt cx="720000" cy="720000"/>
                      </a:xfrm>
                    </p:grpSpPr>
                    <p:cxnSp>
                      <p:nvCxnSpPr>
                        <p:cNvPr id="4850" name="Straight Connector 4849"/>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51" name="Straight Connector 4850"/>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52" name="Straight Connector 4851"/>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53" name="Straight Connector 4852"/>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54" name="Straight Connector 4853"/>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791" name="Group 4790"/>
                    <p:cNvGrpSpPr/>
                    <p:nvPr/>
                  </p:nvGrpSpPr>
                  <p:grpSpPr>
                    <a:xfrm>
                      <a:off x="9169087" y="511105"/>
                      <a:ext cx="720000" cy="720000"/>
                      <a:chOff x="2055787" y="1336605"/>
                      <a:chExt cx="720000" cy="720000"/>
                    </a:xfrm>
                  </p:grpSpPr>
                  <p:grpSp>
                    <p:nvGrpSpPr>
                      <p:cNvPr id="4834" name="Group 4833"/>
                      <p:cNvGrpSpPr/>
                      <p:nvPr/>
                    </p:nvGrpSpPr>
                    <p:grpSpPr>
                      <a:xfrm>
                        <a:off x="2055787" y="1336605"/>
                        <a:ext cx="720000" cy="720000"/>
                        <a:chOff x="1507147" y="1696605"/>
                        <a:chExt cx="720000" cy="720000"/>
                      </a:xfrm>
                    </p:grpSpPr>
                    <p:cxnSp>
                      <p:nvCxnSpPr>
                        <p:cNvPr id="4842" name="Straight Connector 4841"/>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43" name="Straight Connector 4842"/>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44" name="Straight Connector 4843"/>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45" name="Straight Connector 4844"/>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46" name="Straight Connector 4845"/>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835" name="Rectangle 4834"/>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836" name="Group 4835"/>
                      <p:cNvGrpSpPr/>
                      <p:nvPr/>
                    </p:nvGrpSpPr>
                    <p:grpSpPr>
                      <a:xfrm rot="5400000">
                        <a:off x="2055787" y="1336605"/>
                        <a:ext cx="720000" cy="720000"/>
                        <a:chOff x="1507147" y="1696605"/>
                        <a:chExt cx="720000" cy="720000"/>
                      </a:xfrm>
                    </p:grpSpPr>
                    <p:cxnSp>
                      <p:nvCxnSpPr>
                        <p:cNvPr id="4837" name="Straight Connector 4836"/>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38" name="Straight Connector 4837"/>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39" name="Straight Connector 4838"/>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40" name="Straight Connector 4839"/>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41" name="Straight Connector 4840"/>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792" name="Group 4791"/>
                    <p:cNvGrpSpPr/>
                    <p:nvPr/>
                  </p:nvGrpSpPr>
                  <p:grpSpPr>
                    <a:xfrm>
                      <a:off x="9889087" y="511105"/>
                      <a:ext cx="720000" cy="720000"/>
                      <a:chOff x="2055787" y="1336605"/>
                      <a:chExt cx="720000" cy="720000"/>
                    </a:xfrm>
                  </p:grpSpPr>
                  <p:grpSp>
                    <p:nvGrpSpPr>
                      <p:cNvPr id="4821" name="Group 4820"/>
                      <p:cNvGrpSpPr/>
                      <p:nvPr/>
                    </p:nvGrpSpPr>
                    <p:grpSpPr>
                      <a:xfrm>
                        <a:off x="2055787" y="1336605"/>
                        <a:ext cx="720000" cy="720000"/>
                        <a:chOff x="1507147" y="1696605"/>
                        <a:chExt cx="720000" cy="720000"/>
                      </a:xfrm>
                    </p:grpSpPr>
                    <p:cxnSp>
                      <p:nvCxnSpPr>
                        <p:cNvPr id="4829" name="Straight Connector 4828"/>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30" name="Straight Connector 4829"/>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31" name="Straight Connector 4830"/>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32" name="Straight Connector 4831"/>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33" name="Straight Connector 4832"/>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822" name="Rectangle 4821"/>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823" name="Group 4822"/>
                      <p:cNvGrpSpPr/>
                      <p:nvPr/>
                    </p:nvGrpSpPr>
                    <p:grpSpPr>
                      <a:xfrm rot="5400000">
                        <a:off x="2055787" y="1336605"/>
                        <a:ext cx="720000" cy="720000"/>
                        <a:chOff x="1507147" y="1696605"/>
                        <a:chExt cx="720000" cy="720000"/>
                      </a:xfrm>
                    </p:grpSpPr>
                    <p:cxnSp>
                      <p:nvCxnSpPr>
                        <p:cNvPr id="4824" name="Straight Connector 4823"/>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25" name="Straight Connector 4824"/>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26" name="Straight Connector 4825"/>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27" name="Straight Connector 4826"/>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28" name="Straight Connector 4827"/>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793" name="Group 4792"/>
                    <p:cNvGrpSpPr/>
                    <p:nvPr/>
                  </p:nvGrpSpPr>
                  <p:grpSpPr>
                    <a:xfrm>
                      <a:off x="10609087" y="511105"/>
                      <a:ext cx="720000" cy="720000"/>
                      <a:chOff x="2055787" y="1336605"/>
                      <a:chExt cx="720000" cy="720000"/>
                    </a:xfrm>
                  </p:grpSpPr>
                  <p:grpSp>
                    <p:nvGrpSpPr>
                      <p:cNvPr id="4808" name="Group 4807"/>
                      <p:cNvGrpSpPr/>
                      <p:nvPr/>
                    </p:nvGrpSpPr>
                    <p:grpSpPr>
                      <a:xfrm>
                        <a:off x="2055787" y="1336605"/>
                        <a:ext cx="720000" cy="720000"/>
                        <a:chOff x="1507147" y="1696605"/>
                        <a:chExt cx="720000" cy="720000"/>
                      </a:xfrm>
                    </p:grpSpPr>
                    <p:cxnSp>
                      <p:nvCxnSpPr>
                        <p:cNvPr id="4816" name="Straight Connector 4815"/>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17" name="Straight Connector 4816"/>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18" name="Straight Connector 4817"/>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19" name="Straight Connector 4818"/>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20" name="Straight Connector 4819"/>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809" name="Rectangle 4808"/>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810" name="Group 4809"/>
                      <p:cNvGrpSpPr/>
                      <p:nvPr/>
                    </p:nvGrpSpPr>
                    <p:grpSpPr>
                      <a:xfrm rot="5400000">
                        <a:off x="2055787" y="1336605"/>
                        <a:ext cx="720000" cy="720000"/>
                        <a:chOff x="1507147" y="1696605"/>
                        <a:chExt cx="720000" cy="720000"/>
                      </a:xfrm>
                    </p:grpSpPr>
                    <p:cxnSp>
                      <p:nvCxnSpPr>
                        <p:cNvPr id="4811" name="Straight Connector 4810"/>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12" name="Straight Connector 4811"/>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13" name="Straight Connector 4812"/>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14" name="Straight Connector 4813"/>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15" name="Straight Connector 4814"/>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794" name="Group 4793"/>
                    <p:cNvGrpSpPr/>
                    <p:nvPr/>
                  </p:nvGrpSpPr>
                  <p:grpSpPr>
                    <a:xfrm>
                      <a:off x="11329087" y="511105"/>
                      <a:ext cx="720000" cy="720000"/>
                      <a:chOff x="2055787" y="1336605"/>
                      <a:chExt cx="720000" cy="720000"/>
                    </a:xfrm>
                  </p:grpSpPr>
                  <p:grpSp>
                    <p:nvGrpSpPr>
                      <p:cNvPr id="4795" name="Group 4794"/>
                      <p:cNvGrpSpPr/>
                      <p:nvPr/>
                    </p:nvGrpSpPr>
                    <p:grpSpPr>
                      <a:xfrm>
                        <a:off x="2055787" y="1336605"/>
                        <a:ext cx="720000" cy="720000"/>
                        <a:chOff x="1507147" y="1696605"/>
                        <a:chExt cx="720000" cy="720000"/>
                      </a:xfrm>
                    </p:grpSpPr>
                    <p:cxnSp>
                      <p:nvCxnSpPr>
                        <p:cNvPr id="4803" name="Straight Connector 4802"/>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04" name="Straight Connector 4803"/>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05" name="Straight Connector 4804"/>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06" name="Straight Connector 4805"/>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07" name="Straight Connector 4806"/>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796" name="Rectangle 4795"/>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797" name="Group 4796"/>
                      <p:cNvGrpSpPr/>
                      <p:nvPr/>
                    </p:nvGrpSpPr>
                    <p:grpSpPr>
                      <a:xfrm rot="5400000">
                        <a:off x="2055787" y="1336605"/>
                        <a:ext cx="720000" cy="720000"/>
                        <a:chOff x="1507147" y="1696605"/>
                        <a:chExt cx="720000" cy="720000"/>
                      </a:xfrm>
                    </p:grpSpPr>
                    <p:cxnSp>
                      <p:nvCxnSpPr>
                        <p:cNvPr id="4798" name="Straight Connector 4797"/>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99" name="Straight Connector 4798"/>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00" name="Straight Connector 4799"/>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01" name="Straight Connector 4800"/>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02" name="Straight Connector 4801"/>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grpSp>
                <p:nvGrpSpPr>
                  <p:cNvPr id="4977" name="Group 4976"/>
                  <p:cNvGrpSpPr/>
                  <p:nvPr/>
                </p:nvGrpSpPr>
                <p:grpSpPr>
                  <a:xfrm>
                    <a:off x="1969087" y="3971948"/>
                    <a:ext cx="10080000" cy="720000"/>
                    <a:chOff x="1969087" y="511105"/>
                    <a:chExt cx="10080000" cy="720000"/>
                  </a:xfrm>
                </p:grpSpPr>
                <p:grpSp>
                  <p:nvGrpSpPr>
                    <p:cNvPr id="4978" name="Group 4977"/>
                    <p:cNvGrpSpPr/>
                    <p:nvPr/>
                  </p:nvGrpSpPr>
                  <p:grpSpPr>
                    <a:xfrm>
                      <a:off x="1969087" y="511105"/>
                      <a:ext cx="720000" cy="720000"/>
                      <a:chOff x="2055787" y="1336605"/>
                      <a:chExt cx="720000" cy="720000"/>
                    </a:xfrm>
                  </p:grpSpPr>
                  <p:grpSp>
                    <p:nvGrpSpPr>
                      <p:cNvPr id="5161" name="Group 5160"/>
                      <p:cNvGrpSpPr/>
                      <p:nvPr/>
                    </p:nvGrpSpPr>
                    <p:grpSpPr>
                      <a:xfrm>
                        <a:off x="2055787" y="1336605"/>
                        <a:ext cx="720000" cy="720000"/>
                        <a:chOff x="1507147" y="1696605"/>
                        <a:chExt cx="720000" cy="720000"/>
                      </a:xfrm>
                    </p:grpSpPr>
                    <p:cxnSp>
                      <p:nvCxnSpPr>
                        <p:cNvPr id="5169" name="Straight Connector 5168"/>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70" name="Straight Connector 5169"/>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71" name="Straight Connector 5170"/>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72" name="Straight Connector 5171"/>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73" name="Straight Connector 5172"/>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162" name="Rectangle 5161"/>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163" name="Group 5162"/>
                      <p:cNvGrpSpPr/>
                      <p:nvPr/>
                    </p:nvGrpSpPr>
                    <p:grpSpPr>
                      <a:xfrm rot="5400000">
                        <a:off x="2055787" y="1336605"/>
                        <a:ext cx="720000" cy="720000"/>
                        <a:chOff x="1507147" y="1696605"/>
                        <a:chExt cx="720000" cy="720000"/>
                      </a:xfrm>
                    </p:grpSpPr>
                    <p:cxnSp>
                      <p:nvCxnSpPr>
                        <p:cNvPr id="5164" name="Straight Connector 5163"/>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65" name="Straight Connector 5164"/>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66" name="Straight Connector 5165"/>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67" name="Straight Connector 5166"/>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68" name="Straight Connector 5167"/>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979" name="Group 4978"/>
                    <p:cNvGrpSpPr/>
                    <p:nvPr/>
                  </p:nvGrpSpPr>
                  <p:grpSpPr>
                    <a:xfrm>
                      <a:off x="2689087" y="511105"/>
                      <a:ext cx="720000" cy="720000"/>
                      <a:chOff x="2055787" y="1336605"/>
                      <a:chExt cx="720000" cy="720000"/>
                    </a:xfrm>
                  </p:grpSpPr>
                  <p:grpSp>
                    <p:nvGrpSpPr>
                      <p:cNvPr id="5148" name="Group 5147"/>
                      <p:cNvGrpSpPr/>
                      <p:nvPr/>
                    </p:nvGrpSpPr>
                    <p:grpSpPr>
                      <a:xfrm>
                        <a:off x="2055787" y="1336605"/>
                        <a:ext cx="720000" cy="720000"/>
                        <a:chOff x="1507147" y="1696605"/>
                        <a:chExt cx="720000" cy="720000"/>
                      </a:xfrm>
                    </p:grpSpPr>
                    <p:cxnSp>
                      <p:nvCxnSpPr>
                        <p:cNvPr id="5156" name="Straight Connector 5155"/>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57" name="Straight Connector 5156"/>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58" name="Straight Connector 5157"/>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59" name="Straight Connector 5158"/>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60" name="Straight Connector 5159"/>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149" name="Rectangle 5148"/>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150" name="Group 5149"/>
                      <p:cNvGrpSpPr/>
                      <p:nvPr/>
                    </p:nvGrpSpPr>
                    <p:grpSpPr>
                      <a:xfrm rot="5400000">
                        <a:off x="2055787" y="1336605"/>
                        <a:ext cx="720000" cy="720000"/>
                        <a:chOff x="1507147" y="1696605"/>
                        <a:chExt cx="720000" cy="720000"/>
                      </a:xfrm>
                    </p:grpSpPr>
                    <p:cxnSp>
                      <p:nvCxnSpPr>
                        <p:cNvPr id="5151" name="Straight Connector 5150"/>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52" name="Straight Connector 5151"/>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53" name="Straight Connector 5152"/>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54" name="Straight Connector 5153"/>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55" name="Straight Connector 5154"/>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980" name="Group 4979"/>
                    <p:cNvGrpSpPr/>
                    <p:nvPr/>
                  </p:nvGrpSpPr>
                  <p:grpSpPr>
                    <a:xfrm>
                      <a:off x="3409087" y="511105"/>
                      <a:ext cx="720000" cy="720000"/>
                      <a:chOff x="2055787" y="1336605"/>
                      <a:chExt cx="720000" cy="720000"/>
                    </a:xfrm>
                  </p:grpSpPr>
                  <p:grpSp>
                    <p:nvGrpSpPr>
                      <p:cNvPr id="5135" name="Group 5134"/>
                      <p:cNvGrpSpPr/>
                      <p:nvPr/>
                    </p:nvGrpSpPr>
                    <p:grpSpPr>
                      <a:xfrm>
                        <a:off x="2055787" y="1336605"/>
                        <a:ext cx="720000" cy="720000"/>
                        <a:chOff x="1507147" y="1696605"/>
                        <a:chExt cx="720000" cy="720000"/>
                      </a:xfrm>
                    </p:grpSpPr>
                    <p:cxnSp>
                      <p:nvCxnSpPr>
                        <p:cNvPr id="5143" name="Straight Connector 5142"/>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44" name="Straight Connector 5143"/>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45" name="Straight Connector 5144"/>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46" name="Straight Connector 5145"/>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47" name="Straight Connector 5146"/>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136" name="Rectangle 5135"/>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137" name="Group 5136"/>
                      <p:cNvGrpSpPr/>
                      <p:nvPr/>
                    </p:nvGrpSpPr>
                    <p:grpSpPr>
                      <a:xfrm rot="5400000">
                        <a:off x="2055787" y="1336605"/>
                        <a:ext cx="720000" cy="720000"/>
                        <a:chOff x="1507147" y="1696605"/>
                        <a:chExt cx="720000" cy="720000"/>
                      </a:xfrm>
                    </p:grpSpPr>
                    <p:cxnSp>
                      <p:nvCxnSpPr>
                        <p:cNvPr id="5138" name="Straight Connector 5137"/>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39" name="Straight Connector 5138"/>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40" name="Straight Connector 5139"/>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41" name="Straight Connector 5140"/>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42" name="Straight Connector 5141"/>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981" name="Group 4980"/>
                    <p:cNvGrpSpPr/>
                    <p:nvPr/>
                  </p:nvGrpSpPr>
                  <p:grpSpPr>
                    <a:xfrm>
                      <a:off x="4129087" y="511105"/>
                      <a:ext cx="720000" cy="720000"/>
                      <a:chOff x="2055787" y="1336605"/>
                      <a:chExt cx="720000" cy="720000"/>
                    </a:xfrm>
                  </p:grpSpPr>
                  <p:grpSp>
                    <p:nvGrpSpPr>
                      <p:cNvPr id="5122" name="Group 5121"/>
                      <p:cNvGrpSpPr/>
                      <p:nvPr/>
                    </p:nvGrpSpPr>
                    <p:grpSpPr>
                      <a:xfrm>
                        <a:off x="2055787" y="1336605"/>
                        <a:ext cx="720000" cy="720000"/>
                        <a:chOff x="1507147" y="1696605"/>
                        <a:chExt cx="720000" cy="720000"/>
                      </a:xfrm>
                    </p:grpSpPr>
                    <p:cxnSp>
                      <p:nvCxnSpPr>
                        <p:cNvPr id="5130" name="Straight Connector 5129"/>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31" name="Straight Connector 5130"/>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32" name="Straight Connector 5131"/>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33" name="Straight Connector 5132"/>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34" name="Straight Connector 5133"/>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123" name="Rectangle 5122"/>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124" name="Group 5123"/>
                      <p:cNvGrpSpPr/>
                      <p:nvPr/>
                    </p:nvGrpSpPr>
                    <p:grpSpPr>
                      <a:xfrm rot="5400000">
                        <a:off x="2055787" y="1336605"/>
                        <a:ext cx="720000" cy="720000"/>
                        <a:chOff x="1507147" y="1696605"/>
                        <a:chExt cx="720000" cy="720000"/>
                      </a:xfrm>
                    </p:grpSpPr>
                    <p:cxnSp>
                      <p:nvCxnSpPr>
                        <p:cNvPr id="5125" name="Straight Connector 5124"/>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26" name="Straight Connector 5125"/>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27" name="Straight Connector 5126"/>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28" name="Straight Connector 5127"/>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29" name="Straight Connector 5128"/>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982" name="Group 4981"/>
                    <p:cNvGrpSpPr/>
                    <p:nvPr/>
                  </p:nvGrpSpPr>
                  <p:grpSpPr>
                    <a:xfrm>
                      <a:off x="4849087" y="511105"/>
                      <a:ext cx="720000" cy="720000"/>
                      <a:chOff x="2055787" y="1336605"/>
                      <a:chExt cx="720000" cy="720000"/>
                    </a:xfrm>
                  </p:grpSpPr>
                  <p:grpSp>
                    <p:nvGrpSpPr>
                      <p:cNvPr id="5109" name="Group 5108"/>
                      <p:cNvGrpSpPr/>
                      <p:nvPr/>
                    </p:nvGrpSpPr>
                    <p:grpSpPr>
                      <a:xfrm>
                        <a:off x="2055787" y="1336605"/>
                        <a:ext cx="720000" cy="720000"/>
                        <a:chOff x="1507147" y="1696605"/>
                        <a:chExt cx="720000" cy="720000"/>
                      </a:xfrm>
                    </p:grpSpPr>
                    <p:cxnSp>
                      <p:nvCxnSpPr>
                        <p:cNvPr id="5117" name="Straight Connector 5116"/>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18" name="Straight Connector 5117"/>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19" name="Straight Connector 5118"/>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20" name="Straight Connector 5119"/>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21" name="Straight Connector 5120"/>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110" name="Rectangle 5109"/>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111" name="Group 5110"/>
                      <p:cNvGrpSpPr/>
                      <p:nvPr/>
                    </p:nvGrpSpPr>
                    <p:grpSpPr>
                      <a:xfrm rot="5400000">
                        <a:off x="2055787" y="1336605"/>
                        <a:ext cx="720000" cy="720000"/>
                        <a:chOff x="1507147" y="1696605"/>
                        <a:chExt cx="720000" cy="720000"/>
                      </a:xfrm>
                    </p:grpSpPr>
                    <p:cxnSp>
                      <p:nvCxnSpPr>
                        <p:cNvPr id="5112" name="Straight Connector 5111"/>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13" name="Straight Connector 5112"/>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14" name="Straight Connector 5113"/>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15" name="Straight Connector 5114"/>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16" name="Straight Connector 5115"/>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983" name="Group 4982"/>
                    <p:cNvGrpSpPr/>
                    <p:nvPr/>
                  </p:nvGrpSpPr>
                  <p:grpSpPr>
                    <a:xfrm>
                      <a:off x="5569087" y="511105"/>
                      <a:ext cx="720000" cy="720000"/>
                      <a:chOff x="2055787" y="1336605"/>
                      <a:chExt cx="720000" cy="720000"/>
                    </a:xfrm>
                  </p:grpSpPr>
                  <p:grpSp>
                    <p:nvGrpSpPr>
                      <p:cNvPr id="5096" name="Group 5095"/>
                      <p:cNvGrpSpPr/>
                      <p:nvPr/>
                    </p:nvGrpSpPr>
                    <p:grpSpPr>
                      <a:xfrm>
                        <a:off x="2055787" y="1336605"/>
                        <a:ext cx="720000" cy="720000"/>
                        <a:chOff x="1507147" y="1696605"/>
                        <a:chExt cx="720000" cy="720000"/>
                      </a:xfrm>
                    </p:grpSpPr>
                    <p:cxnSp>
                      <p:nvCxnSpPr>
                        <p:cNvPr id="5104" name="Straight Connector 5103"/>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05" name="Straight Connector 5104"/>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06" name="Straight Connector 5105"/>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07" name="Straight Connector 5106"/>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08" name="Straight Connector 5107"/>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097" name="Rectangle 5096"/>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098" name="Group 5097"/>
                      <p:cNvGrpSpPr/>
                      <p:nvPr/>
                    </p:nvGrpSpPr>
                    <p:grpSpPr>
                      <a:xfrm rot="5400000">
                        <a:off x="2055787" y="1336605"/>
                        <a:ext cx="720000" cy="720000"/>
                        <a:chOff x="1507147" y="1696605"/>
                        <a:chExt cx="720000" cy="720000"/>
                      </a:xfrm>
                    </p:grpSpPr>
                    <p:cxnSp>
                      <p:nvCxnSpPr>
                        <p:cNvPr id="5099" name="Straight Connector 5098"/>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00" name="Straight Connector 5099"/>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01" name="Straight Connector 5100"/>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02" name="Straight Connector 5101"/>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03" name="Straight Connector 5102"/>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984" name="Group 4983"/>
                    <p:cNvGrpSpPr/>
                    <p:nvPr/>
                  </p:nvGrpSpPr>
                  <p:grpSpPr>
                    <a:xfrm>
                      <a:off x="6289087" y="511105"/>
                      <a:ext cx="720000" cy="720000"/>
                      <a:chOff x="2055787" y="1336605"/>
                      <a:chExt cx="720000" cy="720000"/>
                    </a:xfrm>
                  </p:grpSpPr>
                  <p:grpSp>
                    <p:nvGrpSpPr>
                      <p:cNvPr id="5083" name="Group 5082"/>
                      <p:cNvGrpSpPr/>
                      <p:nvPr/>
                    </p:nvGrpSpPr>
                    <p:grpSpPr>
                      <a:xfrm>
                        <a:off x="2055787" y="1336605"/>
                        <a:ext cx="720000" cy="720000"/>
                        <a:chOff x="1507147" y="1696605"/>
                        <a:chExt cx="720000" cy="720000"/>
                      </a:xfrm>
                    </p:grpSpPr>
                    <p:cxnSp>
                      <p:nvCxnSpPr>
                        <p:cNvPr id="5091" name="Straight Connector 5090"/>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92" name="Straight Connector 5091"/>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93" name="Straight Connector 5092"/>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94" name="Straight Connector 5093"/>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95" name="Straight Connector 5094"/>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084" name="Rectangle 5083"/>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085" name="Group 5084"/>
                      <p:cNvGrpSpPr/>
                      <p:nvPr/>
                    </p:nvGrpSpPr>
                    <p:grpSpPr>
                      <a:xfrm rot="5400000">
                        <a:off x="2055787" y="1336605"/>
                        <a:ext cx="720000" cy="720000"/>
                        <a:chOff x="1507147" y="1696605"/>
                        <a:chExt cx="720000" cy="720000"/>
                      </a:xfrm>
                    </p:grpSpPr>
                    <p:cxnSp>
                      <p:nvCxnSpPr>
                        <p:cNvPr id="5086" name="Straight Connector 5085"/>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87" name="Straight Connector 5086"/>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88" name="Straight Connector 5087"/>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89" name="Straight Connector 5088"/>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90" name="Straight Connector 5089"/>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985" name="Group 4984"/>
                    <p:cNvGrpSpPr/>
                    <p:nvPr/>
                  </p:nvGrpSpPr>
                  <p:grpSpPr>
                    <a:xfrm>
                      <a:off x="7009087" y="511105"/>
                      <a:ext cx="720000" cy="720000"/>
                      <a:chOff x="2055787" y="1336605"/>
                      <a:chExt cx="720000" cy="720000"/>
                    </a:xfrm>
                  </p:grpSpPr>
                  <p:grpSp>
                    <p:nvGrpSpPr>
                      <p:cNvPr id="5070" name="Group 5069"/>
                      <p:cNvGrpSpPr/>
                      <p:nvPr/>
                    </p:nvGrpSpPr>
                    <p:grpSpPr>
                      <a:xfrm>
                        <a:off x="2055787" y="1336605"/>
                        <a:ext cx="720000" cy="720000"/>
                        <a:chOff x="1507147" y="1696605"/>
                        <a:chExt cx="720000" cy="720000"/>
                      </a:xfrm>
                    </p:grpSpPr>
                    <p:cxnSp>
                      <p:nvCxnSpPr>
                        <p:cNvPr id="5078" name="Straight Connector 5077"/>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79" name="Straight Connector 5078"/>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80" name="Straight Connector 5079"/>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81" name="Straight Connector 5080"/>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82" name="Straight Connector 5081"/>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071" name="Rectangle 5070"/>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072" name="Group 5071"/>
                      <p:cNvGrpSpPr/>
                      <p:nvPr/>
                    </p:nvGrpSpPr>
                    <p:grpSpPr>
                      <a:xfrm rot="5400000">
                        <a:off x="2055787" y="1336605"/>
                        <a:ext cx="720000" cy="720000"/>
                        <a:chOff x="1507147" y="1696605"/>
                        <a:chExt cx="720000" cy="720000"/>
                      </a:xfrm>
                    </p:grpSpPr>
                    <p:cxnSp>
                      <p:nvCxnSpPr>
                        <p:cNvPr id="5073" name="Straight Connector 5072"/>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74" name="Straight Connector 5073"/>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75" name="Straight Connector 5074"/>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76" name="Straight Connector 5075"/>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77" name="Straight Connector 5076"/>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986" name="Group 4985"/>
                    <p:cNvGrpSpPr/>
                    <p:nvPr/>
                  </p:nvGrpSpPr>
                  <p:grpSpPr>
                    <a:xfrm>
                      <a:off x="7729087" y="511105"/>
                      <a:ext cx="720000" cy="720000"/>
                      <a:chOff x="2055787" y="1336605"/>
                      <a:chExt cx="720000" cy="720000"/>
                    </a:xfrm>
                  </p:grpSpPr>
                  <p:grpSp>
                    <p:nvGrpSpPr>
                      <p:cNvPr id="5057" name="Group 5056"/>
                      <p:cNvGrpSpPr/>
                      <p:nvPr/>
                    </p:nvGrpSpPr>
                    <p:grpSpPr>
                      <a:xfrm>
                        <a:off x="2055787" y="1336605"/>
                        <a:ext cx="720000" cy="720000"/>
                        <a:chOff x="1507147" y="1696605"/>
                        <a:chExt cx="720000" cy="720000"/>
                      </a:xfrm>
                    </p:grpSpPr>
                    <p:cxnSp>
                      <p:nvCxnSpPr>
                        <p:cNvPr id="5065" name="Straight Connector 5064"/>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66" name="Straight Connector 5065"/>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67" name="Straight Connector 5066"/>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68" name="Straight Connector 5067"/>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69" name="Straight Connector 5068"/>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058" name="Rectangle 5057"/>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059" name="Group 5058"/>
                      <p:cNvGrpSpPr/>
                      <p:nvPr/>
                    </p:nvGrpSpPr>
                    <p:grpSpPr>
                      <a:xfrm rot="5400000">
                        <a:off x="2055787" y="1336605"/>
                        <a:ext cx="720000" cy="720000"/>
                        <a:chOff x="1507147" y="1696605"/>
                        <a:chExt cx="720000" cy="720000"/>
                      </a:xfrm>
                    </p:grpSpPr>
                    <p:cxnSp>
                      <p:nvCxnSpPr>
                        <p:cNvPr id="5060" name="Straight Connector 5059"/>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61" name="Straight Connector 5060"/>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62" name="Straight Connector 5061"/>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63" name="Straight Connector 5062"/>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64" name="Straight Connector 5063"/>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987" name="Group 4986"/>
                    <p:cNvGrpSpPr/>
                    <p:nvPr/>
                  </p:nvGrpSpPr>
                  <p:grpSpPr>
                    <a:xfrm>
                      <a:off x="8449087" y="511105"/>
                      <a:ext cx="720000" cy="720000"/>
                      <a:chOff x="2055787" y="1336605"/>
                      <a:chExt cx="720000" cy="720000"/>
                    </a:xfrm>
                  </p:grpSpPr>
                  <p:grpSp>
                    <p:nvGrpSpPr>
                      <p:cNvPr id="5044" name="Group 5043"/>
                      <p:cNvGrpSpPr/>
                      <p:nvPr/>
                    </p:nvGrpSpPr>
                    <p:grpSpPr>
                      <a:xfrm>
                        <a:off x="2055787" y="1336605"/>
                        <a:ext cx="720000" cy="720000"/>
                        <a:chOff x="1507147" y="1696605"/>
                        <a:chExt cx="720000" cy="720000"/>
                      </a:xfrm>
                    </p:grpSpPr>
                    <p:cxnSp>
                      <p:nvCxnSpPr>
                        <p:cNvPr id="5052" name="Straight Connector 5051"/>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53" name="Straight Connector 5052"/>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54" name="Straight Connector 5053"/>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55" name="Straight Connector 5054"/>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56" name="Straight Connector 5055"/>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045" name="Rectangle 5044"/>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046" name="Group 5045"/>
                      <p:cNvGrpSpPr/>
                      <p:nvPr/>
                    </p:nvGrpSpPr>
                    <p:grpSpPr>
                      <a:xfrm rot="5400000">
                        <a:off x="2055787" y="1336605"/>
                        <a:ext cx="720000" cy="720000"/>
                        <a:chOff x="1507147" y="1696605"/>
                        <a:chExt cx="720000" cy="720000"/>
                      </a:xfrm>
                    </p:grpSpPr>
                    <p:cxnSp>
                      <p:nvCxnSpPr>
                        <p:cNvPr id="5047" name="Straight Connector 5046"/>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48" name="Straight Connector 5047"/>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49" name="Straight Connector 5048"/>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50" name="Straight Connector 5049"/>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51" name="Straight Connector 5050"/>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988" name="Group 4987"/>
                    <p:cNvGrpSpPr/>
                    <p:nvPr/>
                  </p:nvGrpSpPr>
                  <p:grpSpPr>
                    <a:xfrm>
                      <a:off x="9169087" y="511105"/>
                      <a:ext cx="720000" cy="720000"/>
                      <a:chOff x="2055787" y="1336605"/>
                      <a:chExt cx="720000" cy="720000"/>
                    </a:xfrm>
                  </p:grpSpPr>
                  <p:grpSp>
                    <p:nvGrpSpPr>
                      <p:cNvPr id="5031" name="Group 5030"/>
                      <p:cNvGrpSpPr/>
                      <p:nvPr/>
                    </p:nvGrpSpPr>
                    <p:grpSpPr>
                      <a:xfrm>
                        <a:off x="2055787" y="1336605"/>
                        <a:ext cx="720000" cy="720000"/>
                        <a:chOff x="1507147" y="1696605"/>
                        <a:chExt cx="720000" cy="720000"/>
                      </a:xfrm>
                    </p:grpSpPr>
                    <p:cxnSp>
                      <p:nvCxnSpPr>
                        <p:cNvPr id="5039" name="Straight Connector 5038"/>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40" name="Straight Connector 5039"/>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41" name="Straight Connector 5040"/>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42" name="Straight Connector 5041"/>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43" name="Straight Connector 5042"/>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032" name="Rectangle 5031"/>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033" name="Group 5032"/>
                      <p:cNvGrpSpPr/>
                      <p:nvPr/>
                    </p:nvGrpSpPr>
                    <p:grpSpPr>
                      <a:xfrm rot="5400000">
                        <a:off x="2055787" y="1336605"/>
                        <a:ext cx="720000" cy="720000"/>
                        <a:chOff x="1507147" y="1696605"/>
                        <a:chExt cx="720000" cy="720000"/>
                      </a:xfrm>
                    </p:grpSpPr>
                    <p:cxnSp>
                      <p:nvCxnSpPr>
                        <p:cNvPr id="5034" name="Straight Connector 5033"/>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35" name="Straight Connector 5034"/>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36" name="Straight Connector 5035"/>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37" name="Straight Connector 5036"/>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38" name="Straight Connector 5037"/>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989" name="Group 4988"/>
                    <p:cNvGrpSpPr/>
                    <p:nvPr/>
                  </p:nvGrpSpPr>
                  <p:grpSpPr>
                    <a:xfrm>
                      <a:off x="9889087" y="511105"/>
                      <a:ext cx="720000" cy="720000"/>
                      <a:chOff x="2055787" y="1336605"/>
                      <a:chExt cx="720000" cy="720000"/>
                    </a:xfrm>
                  </p:grpSpPr>
                  <p:grpSp>
                    <p:nvGrpSpPr>
                      <p:cNvPr id="5018" name="Group 5017"/>
                      <p:cNvGrpSpPr/>
                      <p:nvPr/>
                    </p:nvGrpSpPr>
                    <p:grpSpPr>
                      <a:xfrm>
                        <a:off x="2055787" y="1336605"/>
                        <a:ext cx="720000" cy="720000"/>
                        <a:chOff x="1507147" y="1696605"/>
                        <a:chExt cx="720000" cy="720000"/>
                      </a:xfrm>
                    </p:grpSpPr>
                    <p:cxnSp>
                      <p:nvCxnSpPr>
                        <p:cNvPr id="5026" name="Straight Connector 5025"/>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27" name="Straight Connector 5026"/>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28" name="Straight Connector 5027"/>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29" name="Straight Connector 5028"/>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30" name="Straight Connector 5029"/>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019" name="Rectangle 5018"/>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020" name="Group 5019"/>
                      <p:cNvGrpSpPr/>
                      <p:nvPr/>
                    </p:nvGrpSpPr>
                    <p:grpSpPr>
                      <a:xfrm rot="5400000">
                        <a:off x="2055787" y="1336605"/>
                        <a:ext cx="720000" cy="720000"/>
                        <a:chOff x="1507147" y="1696605"/>
                        <a:chExt cx="720000" cy="720000"/>
                      </a:xfrm>
                    </p:grpSpPr>
                    <p:cxnSp>
                      <p:nvCxnSpPr>
                        <p:cNvPr id="5021" name="Straight Connector 5020"/>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22" name="Straight Connector 5021"/>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23" name="Straight Connector 5022"/>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24" name="Straight Connector 5023"/>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25" name="Straight Connector 5024"/>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990" name="Group 4989"/>
                    <p:cNvGrpSpPr/>
                    <p:nvPr/>
                  </p:nvGrpSpPr>
                  <p:grpSpPr>
                    <a:xfrm>
                      <a:off x="10609087" y="511105"/>
                      <a:ext cx="720000" cy="720000"/>
                      <a:chOff x="2055787" y="1336605"/>
                      <a:chExt cx="720000" cy="720000"/>
                    </a:xfrm>
                  </p:grpSpPr>
                  <p:grpSp>
                    <p:nvGrpSpPr>
                      <p:cNvPr id="5005" name="Group 5004"/>
                      <p:cNvGrpSpPr/>
                      <p:nvPr/>
                    </p:nvGrpSpPr>
                    <p:grpSpPr>
                      <a:xfrm>
                        <a:off x="2055787" y="1336605"/>
                        <a:ext cx="720000" cy="720000"/>
                        <a:chOff x="1507147" y="1696605"/>
                        <a:chExt cx="720000" cy="720000"/>
                      </a:xfrm>
                    </p:grpSpPr>
                    <p:cxnSp>
                      <p:nvCxnSpPr>
                        <p:cNvPr id="5013" name="Straight Connector 5012"/>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14" name="Straight Connector 5013"/>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15" name="Straight Connector 5014"/>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16" name="Straight Connector 5015"/>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17" name="Straight Connector 5016"/>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006" name="Rectangle 5005"/>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007" name="Group 5006"/>
                      <p:cNvGrpSpPr/>
                      <p:nvPr/>
                    </p:nvGrpSpPr>
                    <p:grpSpPr>
                      <a:xfrm rot="5400000">
                        <a:off x="2055787" y="1336605"/>
                        <a:ext cx="720000" cy="720000"/>
                        <a:chOff x="1507147" y="1696605"/>
                        <a:chExt cx="720000" cy="720000"/>
                      </a:xfrm>
                    </p:grpSpPr>
                    <p:cxnSp>
                      <p:nvCxnSpPr>
                        <p:cNvPr id="5008" name="Straight Connector 5007"/>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09" name="Straight Connector 5008"/>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10" name="Straight Connector 5009"/>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11" name="Straight Connector 5010"/>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12" name="Straight Connector 5011"/>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4991" name="Group 4990"/>
                    <p:cNvGrpSpPr/>
                    <p:nvPr/>
                  </p:nvGrpSpPr>
                  <p:grpSpPr>
                    <a:xfrm>
                      <a:off x="11329087" y="511105"/>
                      <a:ext cx="720000" cy="720000"/>
                      <a:chOff x="2055787" y="1336605"/>
                      <a:chExt cx="720000" cy="720000"/>
                    </a:xfrm>
                  </p:grpSpPr>
                  <p:grpSp>
                    <p:nvGrpSpPr>
                      <p:cNvPr id="4992" name="Group 4991"/>
                      <p:cNvGrpSpPr/>
                      <p:nvPr/>
                    </p:nvGrpSpPr>
                    <p:grpSpPr>
                      <a:xfrm>
                        <a:off x="2055787" y="1336605"/>
                        <a:ext cx="720000" cy="720000"/>
                        <a:chOff x="1507147" y="1696605"/>
                        <a:chExt cx="720000" cy="720000"/>
                      </a:xfrm>
                    </p:grpSpPr>
                    <p:cxnSp>
                      <p:nvCxnSpPr>
                        <p:cNvPr id="5000" name="Straight Connector 4999"/>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01" name="Straight Connector 5000"/>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02" name="Straight Connector 5001"/>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03" name="Straight Connector 5002"/>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04" name="Straight Connector 5003"/>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993" name="Rectangle 4992"/>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4994" name="Group 4993"/>
                      <p:cNvGrpSpPr/>
                      <p:nvPr/>
                    </p:nvGrpSpPr>
                    <p:grpSpPr>
                      <a:xfrm rot="5400000">
                        <a:off x="2055787" y="1336605"/>
                        <a:ext cx="720000" cy="720000"/>
                        <a:chOff x="1507147" y="1696605"/>
                        <a:chExt cx="720000" cy="720000"/>
                      </a:xfrm>
                    </p:grpSpPr>
                    <p:cxnSp>
                      <p:nvCxnSpPr>
                        <p:cNvPr id="4995" name="Straight Connector 4994"/>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96" name="Straight Connector 4995"/>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97" name="Straight Connector 4996"/>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98" name="Straight Connector 4997"/>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99" name="Straight Connector 4998"/>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grpSp>
                <p:nvGrpSpPr>
                  <p:cNvPr id="5174" name="Group 5173"/>
                  <p:cNvGrpSpPr/>
                  <p:nvPr/>
                </p:nvGrpSpPr>
                <p:grpSpPr>
                  <a:xfrm>
                    <a:off x="1969087" y="4691948"/>
                    <a:ext cx="10080000" cy="720000"/>
                    <a:chOff x="1969087" y="511105"/>
                    <a:chExt cx="10080000" cy="720000"/>
                  </a:xfrm>
                </p:grpSpPr>
                <p:grpSp>
                  <p:nvGrpSpPr>
                    <p:cNvPr id="5175" name="Group 5174"/>
                    <p:cNvGrpSpPr/>
                    <p:nvPr/>
                  </p:nvGrpSpPr>
                  <p:grpSpPr>
                    <a:xfrm>
                      <a:off x="1969087" y="511105"/>
                      <a:ext cx="720000" cy="720000"/>
                      <a:chOff x="2055787" y="1336605"/>
                      <a:chExt cx="720000" cy="720000"/>
                    </a:xfrm>
                  </p:grpSpPr>
                  <p:grpSp>
                    <p:nvGrpSpPr>
                      <p:cNvPr id="5358" name="Group 5357"/>
                      <p:cNvGrpSpPr/>
                      <p:nvPr/>
                    </p:nvGrpSpPr>
                    <p:grpSpPr>
                      <a:xfrm>
                        <a:off x="2055787" y="1336605"/>
                        <a:ext cx="720000" cy="720000"/>
                        <a:chOff x="1507147" y="1696605"/>
                        <a:chExt cx="720000" cy="720000"/>
                      </a:xfrm>
                    </p:grpSpPr>
                    <p:cxnSp>
                      <p:nvCxnSpPr>
                        <p:cNvPr id="5366" name="Straight Connector 5365"/>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67" name="Straight Connector 5366"/>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68" name="Straight Connector 5367"/>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69" name="Straight Connector 5368"/>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70" name="Straight Connector 5369"/>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359" name="Rectangle 5358"/>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360" name="Group 5359"/>
                      <p:cNvGrpSpPr/>
                      <p:nvPr/>
                    </p:nvGrpSpPr>
                    <p:grpSpPr>
                      <a:xfrm rot="5400000">
                        <a:off x="2055787" y="1336605"/>
                        <a:ext cx="720000" cy="720000"/>
                        <a:chOff x="1507147" y="1696605"/>
                        <a:chExt cx="720000" cy="720000"/>
                      </a:xfrm>
                    </p:grpSpPr>
                    <p:cxnSp>
                      <p:nvCxnSpPr>
                        <p:cNvPr id="5361" name="Straight Connector 5360"/>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62" name="Straight Connector 5361"/>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63" name="Straight Connector 5362"/>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64" name="Straight Connector 5363"/>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65" name="Straight Connector 5364"/>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176" name="Group 5175"/>
                    <p:cNvGrpSpPr/>
                    <p:nvPr/>
                  </p:nvGrpSpPr>
                  <p:grpSpPr>
                    <a:xfrm>
                      <a:off x="2689087" y="511105"/>
                      <a:ext cx="720000" cy="720000"/>
                      <a:chOff x="2055787" y="1336605"/>
                      <a:chExt cx="720000" cy="720000"/>
                    </a:xfrm>
                  </p:grpSpPr>
                  <p:grpSp>
                    <p:nvGrpSpPr>
                      <p:cNvPr id="5345" name="Group 5344"/>
                      <p:cNvGrpSpPr/>
                      <p:nvPr/>
                    </p:nvGrpSpPr>
                    <p:grpSpPr>
                      <a:xfrm>
                        <a:off x="2055787" y="1336605"/>
                        <a:ext cx="720000" cy="720000"/>
                        <a:chOff x="1507147" y="1696605"/>
                        <a:chExt cx="720000" cy="720000"/>
                      </a:xfrm>
                    </p:grpSpPr>
                    <p:cxnSp>
                      <p:nvCxnSpPr>
                        <p:cNvPr id="5353" name="Straight Connector 5352"/>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54" name="Straight Connector 5353"/>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55" name="Straight Connector 5354"/>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56" name="Straight Connector 5355"/>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57" name="Straight Connector 5356"/>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346" name="Rectangle 5345"/>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347" name="Group 5346"/>
                      <p:cNvGrpSpPr/>
                      <p:nvPr/>
                    </p:nvGrpSpPr>
                    <p:grpSpPr>
                      <a:xfrm rot="5400000">
                        <a:off x="2055787" y="1336605"/>
                        <a:ext cx="720000" cy="720000"/>
                        <a:chOff x="1507147" y="1696605"/>
                        <a:chExt cx="720000" cy="720000"/>
                      </a:xfrm>
                    </p:grpSpPr>
                    <p:cxnSp>
                      <p:nvCxnSpPr>
                        <p:cNvPr id="5348" name="Straight Connector 5347"/>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49" name="Straight Connector 5348"/>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50" name="Straight Connector 5349"/>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51" name="Straight Connector 5350"/>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52" name="Straight Connector 5351"/>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177" name="Group 5176"/>
                    <p:cNvGrpSpPr/>
                    <p:nvPr/>
                  </p:nvGrpSpPr>
                  <p:grpSpPr>
                    <a:xfrm>
                      <a:off x="3409087" y="511105"/>
                      <a:ext cx="720000" cy="720000"/>
                      <a:chOff x="2055787" y="1336605"/>
                      <a:chExt cx="720000" cy="720000"/>
                    </a:xfrm>
                  </p:grpSpPr>
                  <p:grpSp>
                    <p:nvGrpSpPr>
                      <p:cNvPr id="5332" name="Group 5331"/>
                      <p:cNvGrpSpPr/>
                      <p:nvPr/>
                    </p:nvGrpSpPr>
                    <p:grpSpPr>
                      <a:xfrm>
                        <a:off x="2055787" y="1336605"/>
                        <a:ext cx="720000" cy="720000"/>
                        <a:chOff x="1507147" y="1696605"/>
                        <a:chExt cx="720000" cy="720000"/>
                      </a:xfrm>
                    </p:grpSpPr>
                    <p:cxnSp>
                      <p:nvCxnSpPr>
                        <p:cNvPr id="5340" name="Straight Connector 5339"/>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41" name="Straight Connector 5340"/>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42" name="Straight Connector 5341"/>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43" name="Straight Connector 5342"/>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44" name="Straight Connector 5343"/>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333" name="Rectangle 5332"/>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334" name="Group 5333"/>
                      <p:cNvGrpSpPr/>
                      <p:nvPr/>
                    </p:nvGrpSpPr>
                    <p:grpSpPr>
                      <a:xfrm rot="5400000">
                        <a:off x="2055787" y="1336605"/>
                        <a:ext cx="720000" cy="720000"/>
                        <a:chOff x="1507147" y="1696605"/>
                        <a:chExt cx="720000" cy="720000"/>
                      </a:xfrm>
                    </p:grpSpPr>
                    <p:cxnSp>
                      <p:nvCxnSpPr>
                        <p:cNvPr id="5335" name="Straight Connector 5334"/>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36" name="Straight Connector 5335"/>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37" name="Straight Connector 5336"/>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38" name="Straight Connector 5337"/>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39" name="Straight Connector 5338"/>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178" name="Group 5177"/>
                    <p:cNvGrpSpPr/>
                    <p:nvPr/>
                  </p:nvGrpSpPr>
                  <p:grpSpPr>
                    <a:xfrm>
                      <a:off x="4129087" y="511105"/>
                      <a:ext cx="720000" cy="720000"/>
                      <a:chOff x="2055787" y="1336605"/>
                      <a:chExt cx="720000" cy="720000"/>
                    </a:xfrm>
                  </p:grpSpPr>
                  <p:grpSp>
                    <p:nvGrpSpPr>
                      <p:cNvPr id="5319" name="Group 5318"/>
                      <p:cNvGrpSpPr/>
                      <p:nvPr/>
                    </p:nvGrpSpPr>
                    <p:grpSpPr>
                      <a:xfrm>
                        <a:off x="2055787" y="1336605"/>
                        <a:ext cx="720000" cy="720000"/>
                        <a:chOff x="1507147" y="1696605"/>
                        <a:chExt cx="720000" cy="720000"/>
                      </a:xfrm>
                    </p:grpSpPr>
                    <p:cxnSp>
                      <p:nvCxnSpPr>
                        <p:cNvPr id="5327" name="Straight Connector 5326"/>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28" name="Straight Connector 5327"/>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29" name="Straight Connector 5328"/>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30" name="Straight Connector 5329"/>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31" name="Straight Connector 5330"/>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320" name="Rectangle 5319"/>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321" name="Group 5320"/>
                      <p:cNvGrpSpPr/>
                      <p:nvPr/>
                    </p:nvGrpSpPr>
                    <p:grpSpPr>
                      <a:xfrm rot="5400000">
                        <a:off x="2055787" y="1336605"/>
                        <a:ext cx="720000" cy="720000"/>
                        <a:chOff x="1507147" y="1696605"/>
                        <a:chExt cx="720000" cy="720000"/>
                      </a:xfrm>
                    </p:grpSpPr>
                    <p:cxnSp>
                      <p:nvCxnSpPr>
                        <p:cNvPr id="5322" name="Straight Connector 5321"/>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23" name="Straight Connector 5322"/>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24" name="Straight Connector 5323"/>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25" name="Straight Connector 5324"/>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26" name="Straight Connector 5325"/>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179" name="Group 5178"/>
                    <p:cNvGrpSpPr/>
                    <p:nvPr/>
                  </p:nvGrpSpPr>
                  <p:grpSpPr>
                    <a:xfrm>
                      <a:off x="4849087" y="511105"/>
                      <a:ext cx="720000" cy="720000"/>
                      <a:chOff x="2055787" y="1336605"/>
                      <a:chExt cx="720000" cy="720000"/>
                    </a:xfrm>
                  </p:grpSpPr>
                  <p:grpSp>
                    <p:nvGrpSpPr>
                      <p:cNvPr id="5306" name="Group 5305"/>
                      <p:cNvGrpSpPr/>
                      <p:nvPr/>
                    </p:nvGrpSpPr>
                    <p:grpSpPr>
                      <a:xfrm>
                        <a:off x="2055787" y="1336605"/>
                        <a:ext cx="720000" cy="720000"/>
                        <a:chOff x="1507147" y="1696605"/>
                        <a:chExt cx="720000" cy="720000"/>
                      </a:xfrm>
                    </p:grpSpPr>
                    <p:cxnSp>
                      <p:nvCxnSpPr>
                        <p:cNvPr id="5314" name="Straight Connector 5313"/>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15" name="Straight Connector 5314"/>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16" name="Straight Connector 5315"/>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17" name="Straight Connector 5316"/>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18" name="Straight Connector 5317"/>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307" name="Rectangle 5306"/>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308" name="Group 5307"/>
                      <p:cNvGrpSpPr/>
                      <p:nvPr/>
                    </p:nvGrpSpPr>
                    <p:grpSpPr>
                      <a:xfrm rot="5400000">
                        <a:off x="2055787" y="1336605"/>
                        <a:ext cx="720000" cy="720000"/>
                        <a:chOff x="1507147" y="1696605"/>
                        <a:chExt cx="720000" cy="720000"/>
                      </a:xfrm>
                    </p:grpSpPr>
                    <p:cxnSp>
                      <p:nvCxnSpPr>
                        <p:cNvPr id="5309" name="Straight Connector 5308"/>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10" name="Straight Connector 5309"/>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11" name="Straight Connector 5310"/>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12" name="Straight Connector 5311"/>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13" name="Straight Connector 5312"/>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180" name="Group 5179"/>
                    <p:cNvGrpSpPr/>
                    <p:nvPr/>
                  </p:nvGrpSpPr>
                  <p:grpSpPr>
                    <a:xfrm>
                      <a:off x="5569087" y="511105"/>
                      <a:ext cx="720000" cy="720000"/>
                      <a:chOff x="2055787" y="1336605"/>
                      <a:chExt cx="720000" cy="720000"/>
                    </a:xfrm>
                  </p:grpSpPr>
                  <p:grpSp>
                    <p:nvGrpSpPr>
                      <p:cNvPr id="5293" name="Group 5292"/>
                      <p:cNvGrpSpPr/>
                      <p:nvPr/>
                    </p:nvGrpSpPr>
                    <p:grpSpPr>
                      <a:xfrm>
                        <a:off x="2055787" y="1336605"/>
                        <a:ext cx="720000" cy="720000"/>
                        <a:chOff x="1507147" y="1696605"/>
                        <a:chExt cx="720000" cy="720000"/>
                      </a:xfrm>
                    </p:grpSpPr>
                    <p:cxnSp>
                      <p:nvCxnSpPr>
                        <p:cNvPr id="5301" name="Straight Connector 5300"/>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02" name="Straight Connector 5301"/>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03" name="Straight Connector 5302"/>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04" name="Straight Connector 5303"/>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05" name="Straight Connector 5304"/>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294" name="Rectangle 5293"/>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295" name="Group 5294"/>
                      <p:cNvGrpSpPr/>
                      <p:nvPr/>
                    </p:nvGrpSpPr>
                    <p:grpSpPr>
                      <a:xfrm rot="5400000">
                        <a:off x="2055787" y="1336605"/>
                        <a:ext cx="720000" cy="720000"/>
                        <a:chOff x="1507147" y="1696605"/>
                        <a:chExt cx="720000" cy="720000"/>
                      </a:xfrm>
                    </p:grpSpPr>
                    <p:cxnSp>
                      <p:nvCxnSpPr>
                        <p:cNvPr id="5296" name="Straight Connector 5295"/>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97" name="Straight Connector 5296"/>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98" name="Straight Connector 5297"/>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99" name="Straight Connector 5298"/>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00" name="Straight Connector 5299"/>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181" name="Group 5180"/>
                    <p:cNvGrpSpPr/>
                    <p:nvPr/>
                  </p:nvGrpSpPr>
                  <p:grpSpPr>
                    <a:xfrm>
                      <a:off x="6289087" y="511105"/>
                      <a:ext cx="720000" cy="720000"/>
                      <a:chOff x="2055787" y="1336605"/>
                      <a:chExt cx="720000" cy="720000"/>
                    </a:xfrm>
                  </p:grpSpPr>
                  <p:grpSp>
                    <p:nvGrpSpPr>
                      <p:cNvPr id="5280" name="Group 5279"/>
                      <p:cNvGrpSpPr/>
                      <p:nvPr/>
                    </p:nvGrpSpPr>
                    <p:grpSpPr>
                      <a:xfrm>
                        <a:off x="2055787" y="1336605"/>
                        <a:ext cx="720000" cy="720000"/>
                        <a:chOff x="1507147" y="1696605"/>
                        <a:chExt cx="720000" cy="720000"/>
                      </a:xfrm>
                    </p:grpSpPr>
                    <p:cxnSp>
                      <p:nvCxnSpPr>
                        <p:cNvPr id="5288" name="Straight Connector 5287"/>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89" name="Straight Connector 5288"/>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90" name="Straight Connector 5289"/>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91" name="Straight Connector 5290"/>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92" name="Straight Connector 5291"/>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281" name="Rectangle 5280"/>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282" name="Group 5281"/>
                      <p:cNvGrpSpPr/>
                      <p:nvPr/>
                    </p:nvGrpSpPr>
                    <p:grpSpPr>
                      <a:xfrm rot="5400000">
                        <a:off x="2055787" y="1336605"/>
                        <a:ext cx="720000" cy="720000"/>
                        <a:chOff x="1507147" y="1696605"/>
                        <a:chExt cx="720000" cy="720000"/>
                      </a:xfrm>
                    </p:grpSpPr>
                    <p:cxnSp>
                      <p:nvCxnSpPr>
                        <p:cNvPr id="5283" name="Straight Connector 5282"/>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84" name="Straight Connector 5283"/>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85" name="Straight Connector 5284"/>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86" name="Straight Connector 5285"/>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87" name="Straight Connector 5286"/>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182" name="Group 5181"/>
                    <p:cNvGrpSpPr/>
                    <p:nvPr/>
                  </p:nvGrpSpPr>
                  <p:grpSpPr>
                    <a:xfrm>
                      <a:off x="7009087" y="511105"/>
                      <a:ext cx="720000" cy="720000"/>
                      <a:chOff x="2055787" y="1336605"/>
                      <a:chExt cx="720000" cy="720000"/>
                    </a:xfrm>
                  </p:grpSpPr>
                  <p:grpSp>
                    <p:nvGrpSpPr>
                      <p:cNvPr id="5267" name="Group 5266"/>
                      <p:cNvGrpSpPr/>
                      <p:nvPr/>
                    </p:nvGrpSpPr>
                    <p:grpSpPr>
                      <a:xfrm>
                        <a:off x="2055787" y="1336605"/>
                        <a:ext cx="720000" cy="720000"/>
                        <a:chOff x="1507147" y="1696605"/>
                        <a:chExt cx="720000" cy="720000"/>
                      </a:xfrm>
                    </p:grpSpPr>
                    <p:cxnSp>
                      <p:nvCxnSpPr>
                        <p:cNvPr id="5275" name="Straight Connector 5274"/>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76" name="Straight Connector 5275"/>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77" name="Straight Connector 5276"/>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78" name="Straight Connector 5277"/>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79" name="Straight Connector 5278"/>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268" name="Rectangle 5267"/>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269" name="Group 5268"/>
                      <p:cNvGrpSpPr/>
                      <p:nvPr/>
                    </p:nvGrpSpPr>
                    <p:grpSpPr>
                      <a:xfrm rot="5400000">
                        <a:off x="2055787" y="1336605"/>
                        <a:ext cx="720000" cy="720000"/>
                        <a:chOff x="1507147" y="1696605"/>
                        <a:chExt cx="720000" cy="720000"/>
                      </a:xfrm>
                    </p:grpSpPr>
                    <p:cxnSp>
                      <p:nvCxnSpPr>
                        <p:cNvPr id="5270" name="Straight Connector 5269"/>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71" name="Straight Connector 5270"/>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72" name="Straight Connector 5271"/>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73" name="Straight Connector 5272"/>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74" name="Straight Connector 5273"/>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183" name="Group 5182"/>
                    <p:cNvGrpSpPr/>
                    <p:nvPr/>
                  </p:nvGrpSpPr>
                  <p:grpSpPr>
                    <a:xfrm>
                      <a:off x="7729087" y="511105"/>
                      <a:ext cx="720000" cy="720000"/>
                      <a:chOff x="2055787" y="1336605"/>
                      <a:chExt cx="720000" cy="720000"/>
                    </a:xfrm>
                  </p:grpSpPr>
                  <p:grpSp>
                    <p:nvGrpSpPr>
                      <p:cNvPr id="5254" name="Group 5253"/>
                      <p:cNvGrpSpPr/>
                      <p:nvPr/>
                    </p:nvGrpSpPr>
                    <p:grpSpPr>
                      <a:xfrm>
                        <a:off x="2055787" y="1336605"/>
                        <a:ext cx="720000" cy="720000"/>
                        <a:chOff x="1507147" y="1696605"/>
                        <a:chExt cx="720000" cy="720000"/>
                      </a:xfrm>
                    </p:grpSpPr>
                    <p:cxnSp>
                      <p:nvCxnSpPr>
                        <p:cNvPr id="5262" name="Straight Connector 5261"/>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63" name="Straight Connector 5262"/>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64" name="Straight Connector 5263"/>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65" name="Straight Connector 5264"/>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66" name="Straight Connector 5265"/>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255" name="Rectangle 5254"/>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256" name="Group 5255"/>
                      <p:cNvGrpSpPr/>
                      <p:nvPr/>
                    </p:nvGrpSpPr>
                    <p:grpSpPr>
                      <a:xfrm rot="5400000">
                        <a:off x="2055787" y="1336605"/>
                        <a:ext cx="720000" cy="720000"/>
                        <a:chOff x="1507147" y="1696605"/>
                        <a:chExt cx="720000" cy="720000"/>
                      </a:xfrm>
                    </p:grpSpPr>
                    <p:cxnSp>
                      <p:nvCxnSpPr>
                        <p:cNvPr id="5257" name="Straight Connector 5256"/>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58" name="Straight Connector 5257"/>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59" name="Straight Connector 5258"/>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60" name="Straight Connector 5259"/>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61" name="Straight Connector 5260"/>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184" name="Group 5183"/>
                    <p:cNvGrpSpPr/>
                    <p:nvPr/>
                  </p:nvGrpSpPr>
                  <p:grpSpPr>
                    <a:xfrm>
                      <a:off x="8449087" y="511105"/>
                      <a:ext cx="720000" cy="720000"/>
                      <a:chOff x="2055787" y="1336605"/>
                      <a:chExt cx="720000" cy="720000"/>
                    </a:xfrm>
                  </p:grpSpPr>
                  <p:grpSp>
                    <p:nvGrpSpPr>
                      <p:cNvPr id="5241" name="Group 5240"/>
                      <p:cNvGrpSpPr/>
                      <p:nvPr/>
                    </p:nvGrpSpPr>
                    <p:grpSpPr>
                      <a:xfrm>
                        <a:off x="2055787" y="1336605"/>
                        <a:ext cx="720000" cy="720000"/>
                        <a:chOff x="1507147" y="1696605"/>
                        <a:chExt cx="720000" cy="720000"/>
                      </a:xfrm>
                    </p:grpSpPr>
                    <p:cxnSp>
                      <p:nvCxnSpPr>
                        <p:cNvPr id="5249" name="Straight Connector 5248"/>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50" name="Straight Connector 5249"/>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51" name="Straight Connector 5250"/>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52" name="Straight Connector 5251"/>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53" name="Straight Connector 5252"/>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242" name="Rectangle 5241"/>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243" name="Group 5242"/>
                      <p:cNvGrpSpPr/>
                      <p:nvPr/>
                    </p:nvGrpSpPr>
                    <p:grpSpPr>
                      <a:xfrm rot="5400000">
                        <a:off x="2055787" y="1336605"/>
                        <a:ext cx="720000" cy="720000"/>
                        <a:chOff x="1507147" y="1696605"/>
                        <a:chExt cx="720000" cy="720000"/>
                      </a:xfrm>
                    </p:grpSpPr>
                    <p:cxnSp>
                      <p:nvCxnSpPr>
                        <p:cNvPr id="5244" name="Straight Connector 5243"/>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45" name="Straight Connector 5244"/>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46" name="Straight Connector 5245"/>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47" name="Straight Connector 5246"/>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48" name="Straight Connector 5247"/>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185" name="Group 5184"/>
                    <p:cNvGrpSpPr/>
                    <p:nvPr/>
                  </p:nvGrpSpPr>
                  <p:grpSpPr>
                    <a:xfrm>
                      <a:off x="9169087" y="511105"/>
                      <a:ext cx="720000" cy="720000"/>
                      <a:chOff x="2055787" y="1336605"/>
                      <a:chExt cx="720000" cy="720000"/>
                    </a:xfrm>
                  </p:grpSpPr>
                  <p:grpSp>
                    <p:nvGrpSpPr>
                      <p:cNvPr id="5228" name="Group 5227"/>
                      <p:cNvGrpSpPr/>
                      <p:nvPr/>
                    </p:nvGrpSpPr>
                    <p:grpSpPr>
                      <a:xfrm>
                        <a:off x="2055787" y="1336605"/>
                        <a:ext cx="720000" cy="720000"/>
                        <a:chOff x="1507147" y="1696605"/>
                        <a:chExt cx="720000" cy="720000"/>
                      </a:xfrm>
                    </p:grpSpPr>
                    <p:cxnSp>
                      <p:nvCxnSpPr>
                        <p:cNvPr id="5236" name="Straight Connector 5235"/>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37" name="Straight Connector 5236"/>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38" name="Straight Connector 5237"/>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39" name="Straight Connector 5238"/>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40" name="Straight Connector 5239"/>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229" name="Rectangle 5228"/>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230" name="Group 5229"/>
                      <p:cNvGrpSpPr/>
                      <p:nvPr/>
                    </p:nvGrpSpPr>
                    <p:grpSpPr>
                      <a:xfrm rot="5400000">
                        <a:off x="2055787" y="1336605"/>
                        <a:ext cx="720000" cy="720000"/>
                        <a:chOff x="1507147" y="1696605"/>
                        <a:chExt cx="720000" cy="720000"/>
                      </a:xfrm>
                    </p:grpSpPr>
                    <p:cxnSp>
                      <p:nvCxnSpPr>
                        <p:cNvPr id="5231" name="Straight Connector 5230"/>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32" name="Straight Connector 5231"/>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33" name="Straight Connector 5232"/>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34" name="Straight Connector 5233"/>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35" name="Straight Connector 5234"/>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186" name="Group 5185"/>
                    <p:cNvGrpSpPr/>
                    <p:nvPr/>
                  </p:nvGrpSpPr>
                  <p:grpSpPr>
                    <a:xfrm>
                      <a:off x="9889087" y="511105"/>
                      <a:ext cx="720000" cy="720000"/>
                      <a:chOff x="2055787" y="1336605"/>
                      <a:chExt cx="720000" cy="720000"/>
                    </a:xfrm>
                  </p:grpSpPr>
                  <p:grpSp>
                    <p:nvGrpSpPr>
                      <p:cNvPr id="5215" name="Group 5214"/>
                      <p:cNvGrpSpPr/>
                      <p:nvPr/>
                    </p:nvGrpSpPr>
                    <p:grpSpPr>
                      <a:xfrm>
                        <a:off x="2055787" y="1336605"/>
                        <a:ext cx="720000" cy="720000"/>
                        <a:chOff x="1507147" y="1696605"/>
                        <a:chExt cx="720000" cy="720000"/>
                      </a:xfrm>
                    </p:grpSpPr>
                    <p:cxnSp>
                      <p:nvCxnSpPr>
                        <p:cNvPr id="5223" name="Straight Connector 5222"/>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24" name="Straight Connector 5223"/>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25" name="Straight Connector 5224"/>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26" name="Straight Connector 5225"/>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27" name="Straight Connector 5226"/>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216" name="Rectangle 5215"/>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217" name="Group 5216"/>
                      <p:cNvGrpSpPr/>
                      <p:nvPr/>
                    </p:nvGrpSpPr>
                    <p:grpSpPr>
                      <a:xfrm rot="5400000">
                        <a:off x="2055787" y="1336605"/>
                        <a:ext cx="720000" cy="720000"/>
                        <a:chOff x="1507147" y="1696605"/>
                        <a:chExt cx="720000" cy="720000"/>
                      </a:xfrm>
                    </p:grpSpPr>
                    <p:cxnSp>
                      <p:nvCxnSpPr>
                        <p:cNvPr id="5218" name="Straight Connector 5217"/>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19" name="Straight Connector 5218"/>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20" name="Straight Connector 5219"/>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21" name="Straight Connector 5220"/>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22" name="Straight Connector 5221"/>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187" name="Group 5186"/>
                    <p:cNvGrpSpPr/>
                    <p:nvPr/>
                  </p:nvGrpSpPr>
                  <p:grpSpPr>
                    <a:xfrm>
                      <a:off x="10609087" y="511105"/>
                      <a:ext cx="720000" cy="720000"/>
                      <a:chOff x="2055787" y="1336605"/>
                      <a:chExt cx="720000" cy="720000"/>
                    </a:xfrm>
                  </p:grpSpPr>
                  <p:grpSp>
                    <p:nvGrpSpPr>
                      <p:cNvPr id="5202" name="Group 5201"/>
                      <p:cNvGrpSpPr/>
                      <p:nvPr/>
                    </p:nvGrpSpPr>
                    <p:grpSpPr>
                      <a:xfrm>
                        <a:off x="2055787" y="1336605"/>
                        <a:ext cx="720000" cy="720000"/>
                        <a:chOff x="1507147" y="1696605"/>
                        <a:chExt cx="720000" cy="720000"/>
                      </a:xfrm>
                    </p:grpSpPr>
                    <p:cxnSp>
                      <p:nvCxnSpPr>
                        <p:cNvPr id="5210" name="Straight Connector 5209"/>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11" name="Straight Connector 5210"/>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12" name="Straight Connector 5211"/>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13" name="Straight Connector 5212"/>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14" name="Straight Connector 5213"/>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203" name="Rectangle 5202"/>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204" name="Group 5203"/>
                      <p:cNvGrpSpPr/>
                      <p:nvPr/>
                    </p:nvGrpSpPr>
                    <p:grpSpPr>
                      <a:xfrm rot="5400000">
                        <a:off x="2055787" y="1336605"/>
                        <a:ext cx="720000" cy="720000"/>
                        <a:chOff x="1507147" y="1696605"/>
                        <a:chExt cx="720000" cy="720000"/>
                      </a:xfrm>
                    </p:grpSpPr>
                    <p:cxnSp>
                      <p:nvCxnSpPr>
                        <p:cNvPr id="5205" name="Straight Connector 5204"/>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06" name="Straight Connector 5205"/>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07" name="Straight Connector 5206"/>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08" name="Straight Connector 5207"/>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09" name="Straight Connector 5208"/>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188" name="Group 5187"/>
                    <p:cNvGrpSpPr/>
                    <p:nvPr/>
                  </p:nvGrpSpPr>
                  <p:grpSpPr>
                    <a:xfrm>
                      <a:off x="11329087" y="511105"/>
                      <a:ext cx="720000" cy="720000"/>
                      <a:chOff x="2055787" y="1336605"/>
                      <a:chExt cx="720000" cy="720000"/>
                    </a:xfrm>
                  </p:grpSpPr>
                  <p:grpSp>
                    <p:nvGrpSpPr>
                      <p:cNvPr id="5189" name="Group 5188"/>
                      <p:cNvGrpSpPr/>
                      <p:nvPr/>
                    </p:nvGrpSpPr>
                    <p:grpSpPr>
                      <a:xfrm>
                        <a:off x="2055787" y="1336605"/>
                        <a:ext cx="720000" cy="720000"/>
                        <a:chOff x="1507147" y="1696605"/>
                        <a:chExt cx="720000" cy="720000"/>
                      </a:xfrm>
                    </p:grpSpPr>
                    <p:cxnSp>
                      <p:nvCxnSpPr>
                        <p:cNvPr id="5197" name="Straight Connector 5196"/>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98" name="Straight Connector 5197"/>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99" name="Straight Connector 5198"/>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00" name="Straight Connector 5199"/>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01" name="Straight Connector 5200"/>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190" name="Rectangle 5189"/>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191" name="Group 5190"/>
                      <p:cNvGrpSpPr/>
                      <p:nvPr/>
                    </p:nvGrpSpPr>
                    <p:grpSpPr>
                      <a:xfrm rot="5400000">
                        <a:off x="2055787" y="1336605"/>
                        <a:ext cx="720000" cy="720000"/>
                        <a:chOff x="1507147" y="1696605"/>
                        <a:chExt cx="720000" cy="720000"/>
                      </a:xfrm>
                    </p:grpSpPr>
                    <p:cxnSp>
                      <p:nvCxnSpPr>
                        <p:cNvPr id="5192" name="Straight Connector 5191"/>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93" name="Straight Connector 5192"/>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94" name="Straight Connector 5193"/>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95" name="Straight Connector 5194"/>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96" name="Straight Connector 5195"/>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grpSp>
                <p:nvGrpSpPr>
                  <p:cNvPr id="52" name="Group 51"/>
                  <p:cNvGrpSpPr/>
                  <p:nvPr/>
                </p:nvGrpSpPr>
                <p:grpSpPr>
                  <a:xfrm>
                    <a:off x="1969087" y="5411948"/>
                    <a:ext cx="10080000" cy="720000"/>
                    <a:chOff x="1969087" y="5411948"/>
                    <a:chExt cx="10080000" cy="720000"/>
                  </a:xfrm>
                </p:grpSpPr>
                <p:grpSp>
                  <p:nvGrpSpPr>
                    <p:cNvPr id="5372" name="Group 5371"/>
                    <p:cNvGrpSpPr/>
                    <p:nvPr/>
                  </p:nvGrpSpPr>
                  <p:grpSpPr>
                    <a:xfrm>
                      <a:off x="1969087" y="5411948"/>
                      <a:ext cx="720000" cy="720000"/>
                      <a:chOff x="2055787" y="1336605"/>
                      <a:chExt cx="720000" cy="720000"/>
                    </a:xfrm>
                  </p:grpSpPr>
                  <p:grpSp>
                    <p:nvGrpSpPr>
                      <p:cNvPr id="5555" name="Group 5554"/>
                      <p:cNvGrpSpPr/>
                      <p:nvPr/>
                    </p:nvGrpSpPr>
                    <p:grpSpPr>
                      <a:xfrm>
                        <a:off x="2055787" y="1336605"/>
                        <a:ext cx="720000" cy="720000"/>
                        <a:chOff x="1507147" y="1696605"/>
                        <a:chExt cx="720000" cy="720000"/>
                      </a:xfrm>
                    </p:grpSpPr>
                    <p:cxnSp>
                      <p:nvCxnSpPr>
                        <p:cNvPr id="5563" name="Straight Connector 5562"/>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64" name="Straight Connector 5563"/>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65" name="Straight Connector 5564"/>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66" name="Straight Connector 5565"/>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67" name="Straight Connector 5566"/>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556" name="Rectangle 5555"/>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557" name="Group 5556"/>
                      <p:cNvGrpSpPr/>
                      <p:nvPr/>
                    </p:nvGrpSpPr>
                    <p:grpSpPr>
                      <a:xfrm rot="5400000">
                        <a:off x="2055787" y="1336605"/>
                        <a:ext cx="720000" cy="720000"/>
                        <a:chOff x="1507147" y="1696605"/>
                        <a:chExt cx="720000" cy="720000"/>
                      </a:xfrm>
                    </p:grpSpPr>
                    <p:cxnSp>
                      <p:nvCxnSpPr>
                        <p:cNvPr id="5558" name="Straight Connector 5557"/>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59" name="Straight Connector 5558"/>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60" name="Straight Connector 5559"/>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61" name="Straight Connector 5560"/>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62" name="Straight Connector 5561"/>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373" name="Group 5372"/>
                    <p:cNvGrpSpPr/>
                    <p:nvPr/>
                  </p:nvGrpSpPr>
                  <p:grpSpPr>
                    <a:xfrm>
                      <a:off x="2689087" y="5411948"/>
                      <a:ext cx="720000" cy="720000"/>
                      <a:chOff x="2055787" y="1336605"/>
                      <a:chExt cx="720000" cy="720000"/>
                    </a:xfrm>
                  </p:grpSpPr>
                  <p:grpSp>
                    <p:nvGrpSpPr>
                      <p:cNvPr id="5542" name="Group 5541"/>
                      <p:cNvGrpSpPr/>
                      <p:nvPr/>
                    </p:nvGrpSpPr>
                    <p:grpSpPr>
                      <a:xfrm>
                        <a:off x="2055787" y="1336605"/>
                        <a:ext cx="720000" cy="720000"/>
                        <a:chOff x="1507147" y="1696605"/>
                        <a:chExt cx="720000" cy="720000"/>
                      </a:xfrm>
                    </p:grpSpPr>
                    <p:cxnSp>
                      <p:nvCxnSpPr>
                        <p:cNvPr id="5550" name="Straight Connector 5549"/>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51" name="Straight Connector 5550"/>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52" name="Straight Connector 5551"/>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53" name="Straight Connector 5552"/>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54" name="Straight Connector 5553"/>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543" name="Rectangle 5542"/>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544" name="Group 5543"/>
                      <p:cNvGrpSpPr/>
                      <p:nvPr/>
                    </p:nvGrpSpPr>
                    <p:grpSpPr>
                      <a:xfrm rot="5400000">
                        <a:off x="2055787" y="1336605"/>
                        <a:ext cx="720000" cy="720000"/>
                        <a:chOff x="1507147" y="1696605"/>
                        <a:chExt cx="720000" cy="720000"/>
                      </a:xfrm>
                    </p:grpSpPr>
                    <p:cxnSp>
                      <p:nvCxnSpPr>
                        <p:cNvPr id="5545" name="Straight Connector 5544"/>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46" name="Straight Connector 5545"/>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47" name="Straight Connector 5546"/>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48" name="Straight Connector 5547"/>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49" name="Straight Connector 5548"/>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374" name="Group 5373"/>
                    <p:cNvGrpSpPr/>
                    <p:nvPr/>
                  </p:nvGrpSpPr>
                  <p:grpSpPr>
                    <a:xfrm>
                      <a:off x="3409087" y="5411948"/>
                      <a:ext cx="720000" cy="720000"/>
                      <a:chOff x="2055787" y="1336605"/>
                      <a:chExt cx="720000" cy="720000"/>
                    </a:xfrm>
                  </p:grpSpPr>
                  <p:grpSp>
                    <p:nvGrpSpPr>
                      <p:cNvPr id="5529" name="Group 5528"/>
                      <p:cNvGrpSpPr/>
                      <p:nvPr/>
                    </p:nvGrpSpPr>
                    <p:grpSpPr>
                      <a:xfrm>
                        <a:off x="2055787" y="1336605"/>
                        <a:ext cx="720000" cy="720000"/>
                        <a:chOff x="1507147" y="1696605"/>
                        <a:chExt cx="720000" cy="720000"/>
                      </a:xfrm>
                    </p:grpSpPr>
                    <p:cxnSp>
                      <p:nvCxnSpPr>
                        <p:cNvPr id="5537" name="Straight Connector 5536"/>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38" name="Straight Connector 5537"/>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39" name="Straight Connector 5538"/>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40" name="Straight Connector 5539"/>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41" name="Straight Connector 5540"/>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530" name="Rectangle 5529"/>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531" name="Group 5530"/>
                      <p:cNvGrpSpPr/>
                      <p:nvPr/>
                    </p:nvGrpSpPr>
                    <p:grpSpPr>
                      <a:xfrm rot="5400000">
                        <a:off x="2055787" y="1336605"/>
                        <a:ext cx="720000" cy="720000"/>
                        <a:chOff x="1507147" y="1696605"/>
                        <a:chExt cx="720000" cy="720000"/>
                      </a:xfrm>
                    </p:grpSpPr>
                    <p:cxnSp>
                      <p:nvCxnSpPr>
                        <p:cNvPr id="5532" name="Straight Connector 5531"/>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33" name="Straight Connector 5532"/>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34" name="Straight Connector 5533"/>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35" name="Straight Connector 5534"/>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36" name="Straight Connector 5535"/>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375" name="Group 5374"/>
                    <p:cNvGrpSpPr/>
                    <p:nvPr/>
                  </p:nvGrpSpPr>
                  <p:grpSpPr>
                    <a:xfrm>
                      <a:off x="4129087" y="5411948"/>
                      <a:ext cx="720000" cy="720000"/>
                      <a:chOff x="2055787" y="1336605"/>
                      <a:chExt cx="720000" cy="720000"/>
                    </a:xfrm>
                  </p:grpSpPr>
                  <p:grpSp>
                    <p:nvGrpSpPr>
                      <p:cNvPr id="5516" name="Group 5515"/>
                      <p:cNvGrpSpPr/>
                      <p:nvPr/>
                    </p:nvGrpSpPr>
                    <p:grpSpPr>
                      <a:xfrm>
                        <a:off x="2055787" y="1336605"/>
                        <a:ext cx="720000" cy="720000"/>
                        <a:chOff x="1507147" y="1696605"/>
                        <a:chExt cx="720000" cy="720000"/>
                      </a:xfrm>
                    </p:grpSpPr>
                    <p:cxnSp>
                      <p:nvCxnSpPr>
                        <p:cNvPr id="5524" name="Straight Connector 5523"/>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25" name="Straight Connector 5524"/>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26" name="Straight Connector 5525"/>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27" name="Straight Connector 5526"/>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28" name="Straight Connector 5527"/>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517" name="Rectangle 5516"/>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518" name="Group 5517"/>
                      <p:cNvGrpSpPr/>
                      <p:nvPr/>
                    </p:nvGrpSpPr>
                    <p:grpSpPr>
                      <a:xfrm rot="5400000">
                        <a:off x="2055787" y="1336605"/>
                        <a:ext cx="720000" cy="720000"/>
                        <a:chOff x="1507147" y="1696605"/>
                        <a:chExt cx="720000" cy="720000"/>
                      </a:xfrm>
                    </p:grpSpPr>
                    <p:cxnSp>
                      <p:nvCxnSpPr>
                        <p:cNvPr id="5519" name="Straight Connector 5518"/>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20" name="Straight Connector 5519"/>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21" name="Straight Connector 5520"/>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22" name="Straight Connector 5521"/>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23" name="Straight Connector 5522"/>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376" name="Group 5375"/>
                    <p:cNvGrpSpPr/>
                    <p:nvPr/>
                  </p:nvGrpSpPr>
                  <p:grpSpPr>
                    <a:xfrm>
                      <a:off x="4849087" y="5411948"/>
                      <a:ext cx="720000" cy="720000"/>
                      <a:chOff x="2055787" y="1336605"/>
                      <a:chExt cx="720000" cy="720000"/>
                    </a:xfrm>
                  </p:grpSpPr>
                  <p:grpSp>
                    <p:nvGrpSpPr>
                      <p:cNvPr id="5503" name="Group 5502"/>
                      <p:cNvGrpSpPr/>
                      <p:nvPr/>
                    </p:nvGrpSpPr>
                    <p:grpSpPr>
                      <a:xfrm>
                        <a:off x="2055787" y="1336605"/>
                        <a:ext cx="720000" cy="720000"/>
                        <a:chOff x="1507147" y="1696605"/>
                        <a:chExt cx="720000" cy="720000"/>
                      </a:xfrm>
                    </p:grpSpPr>
                    <p:cxnSp>
                      <p:nvCxnSpPr>
                        <p:cNvPr id="5511" name="Straight Connector 5510"/>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12" name="Straight Connector 5511"/>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13" name="Straight Connector 5512"/>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14" name="Straight Connector 5513"/>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15" name="Straight Connector 5514"/>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504" name="Rectangle 5503"/>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505" name="Group 5504"/>
                      <p:cNvGrpSpPr/>
                      <p:nvPr/>
                    </p:nvGrpSpPr>
                    <p:grpSpPr>
                      <a:xfrm rot="5400000">
                        <a:off x="2055787" y="1336605"/>
                        <a:ext cx="720000" cy="720000"/>
                        <a:chOff x="1507147" y="1696605"/>
                        <a:chExt cx="720000" cy="720000"/>
                      </a:xfrm>
                    </p:grpSpPr>
                    <p:cxnSp>
                      <p:nvCxnSpPr>
                        <p:cNvPr id="5506" name="Straight Connector 5505"/>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07" name="Straight Connector 5506"/>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08" name="Straight Connector 5507"/>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09" name="Straight Connector 5508"/>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10" name="Straight Connector 5509"/>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377" name="Group 5376"/>
                    <p:cNvGrpSpPr/>
                    <p:nvPr/>
                  </p:nvGrpSpPr>
                  <p:grpSpPr>
                    <a:xfrm>
                      <a:off x="5569087" y="5411948"/>
                      <a:ext cx="720000" cy="720000"/>
                      <a:chOff x="2055787" y="1336605"/>
                      <a:chExt cx="720000" cy="720000"/>
                    </a:xfrm>
                  </p:grpSpPr>
                  <p:grpSp>
                    <p:nvGrpSpPr>
                      <p:cNvPr id="5490" name="Group 5489"/>
                      <p:cNvGrpSpPr/>
                      <p:nvPr/>
                    </p:nvGrpSpPr>
                    <p:grpSpPr>
                      <a:xfrm>
                        <a:off x="2055787" y="1336605"/>
                        <a:ext cx="720000" cy="720000"/>
                        <a:chOff x="1507147" y="1696605"/>
                        <a:chExt cx="720000" cy="720000"/>
                      </a:xfrm>
                    </p:grpSpPr>
                    <p:cxnSp>
                      <p:nvCxnSpPr>
                        <p:cNvPr id="5498" name="Straight Connector 5497"/>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99" name="Straight Connector 5498"/>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00" name="Straight Connector 5499"/>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01" name="Straight Connector 5500"/>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02" name="Straight Connector 5501"/>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491" name="Rectangle 5490"/>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492" name="Group 5491"/>
                      <p:cNvGrpSpPr/>
                      <p:nvPr/>
                    </p:nvGrpSpPr>
                    <p:grpSpPr>
                      <a:xfrm rot="5400000">
                        <a:off x="2055787" y="1336605"/>
                        <a:ext cx="720000" cy="720000"/>
                        <a:chOff x="1507147" y="1696605"/>
                        <a:chExt cx="720000" cy="720000"/>
                      </a:xfrm>
                    </p:grpSpPr>
                    <p:cxnSp>
                      <p:nvCxnSpPr>
                        <p:cNvPr id="5493" name="Straight Connector 5492"/>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94" name="Straight Connector 5493"/>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95" name="Straight Connector 5494"/>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96" name="Straight Connector 5495"/>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97" name="Straight Connector 5496"/>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378" name="Group 5377"/>
                    <p:cNvGrpSpPr/>
                    <p:nvPr/>
                  </p:nvGrpSpPr>
                  <p:grpSpPr>
                    <a:xfrm>
                      <a:off x="6289087" y="5411948"/>
                      <a:ext cx="720000" cy="720000"/>
                      <a:chOff x="2055787" y="1336605"/>
                      <a:chExt cx="720000" cy="720000"/>
                    </a:xfrm>
                  </p:grpSpPr>
                  <p:grpSp>
                    <p:nvGrpSpPr>
                      <p:cNvPr id="5477" name="Group 5476"/>
                      <p:cNvGrpSpPr/>
                      <p:nvPr/>
                    </p:nvGrpSpPr>
                    <p:grpSpPr>
                      <a:xfrm>
                        <a:off x="2055787" y="1336605"/>
                        <a:ext cx="720000" cy="720000"/>
                        <a:chOff x="1507147" y="1696605"/>
                        <a:chExt cx="720000" cy="720000"/>
                      </a:xfrm>
                    </p:grpSpPr>
                    <p:cxnSp>
                      <p:nvCxnSpPr>
                        <p:cNvPr id="5485" name="Straight Connector 5484"/>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86" name="Straight Connector 5485"/>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87" name="Straight Connector 5486"/>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88" name="Straight Connector 5487"/>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89" name="Straight Connector 5488"/>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478" name="Rectangle 5477"/>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479" name="Group 5478"/>
                      <p:cNvGrpSpPr/>
                      <p:nvPr/>
                    </p:nvGrpSpPr>
                    <p:grpSpPr>
                      <a:xfrm rot="5400000">
                        <a:off x="2055787" y="1336605"/>
                        <a:ext cx="720000" cy="720000"/>
                        <a:chOff x="1507147" y="1696605"/>
                        <a:chExt cx="720000" cy="720000"/>
                      </a:xfrm>
                    </p:grpSpPr>
                    <p:cxnSp>
                      <p:nvCxnSpPr>
                        <p:cNvPr id="5480" name="Straight Connector 5479"/>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81" name="Straight Connector 5480"/>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82" name="Straight Connector 5481"/>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83" name="Straight Connector 5482"/>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84" name="Straight Connector 5483"/>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379" name="Group 5378"/>
                    <p:cNvGrpSpPr/>
                    <p:nvPr/>
                  </p:nvGrpSpPr>
                  <p:grpSpPr>
                    <a:xfrm>
                      <a:off x="7009087" y="5411948"/>
                      <a:ext cx="720000" cy="720000"/>
                      <a:chOff x="2055787" y="1336605"/>
                      <a:chExt cx="720000" cy="720000"/>
                    </a:xfrm>
                  </p:grpSpPr>
                  <p:grpSp>
                    <p:nvGrpSpPr>
                      <p:cNvPr id="5464" name="Group 5463"/>
                      <p:cNvGrpSpPr/>
                      <p:nvPr/>
                    </p:nvGrpSpPr>
                    <p:grpSpPr>
                      <a:xfrm>
                        <a:off x="2055787" y="1336605"/>
                        <a:ext cx="720000" cy="720000"/>
                        <a:chOff x="1507147" y="1696605"/>
                        <a:chExt cx="720000" cy="720000"/>
                      </a:xfrm>
                    </p:grpSpPr>
                    <p:cxnSp>
                      <p:nvCxnSpPr>
                        <p:cNvPr id="5472" name="Straight Connector 5471"/>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73" name="Straight Connector 5472"/>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74" name="Straight Connector 5473"/>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75" name="Straight Connector 5474"/>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76" name="Straight Connector 5475"/>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465" name="Rectangle 5464"/>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466" name="Group 5465"/>
                      <p:cNvGrpSpPr/>
                      <p:nvPr/>
                    </p:nvGrpSpPr>
                    <p:grpSpPr>
                      <a:xfrm rot="5400000">
                        <a:off x="2055787" y="1336605"/>
                        <a:ext cx="720000" cy="720000"/>
                        <a:chOff x="1507147" y="1696605"/>
                        <a:chExt cx="720000" cy="720000"/>
                      </a:xfrm>
                    </p:grpSpPr>
                    <p:cxnSp>
                      <p:nvCxnSpPr>
                        <p:cNvPr id="5467" name="Straight Connector 5466"/>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68" name="Straight Connector 5467"/>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69" name="Straight Connector 5468"/>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70" name="Straight Connector 5469"/>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71" name="Straight Connector 5470"/>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380" name="Group 5379"/>
                    <p:cNvGrpSpPr/>
                    <p:nvPr/>
                  </p:nvGrpSpPr>
                  <p:grpSpPr>
                    <a:xfrm>
                      <a:off x="7729087" y="5411948"/>
                      <a:ext cx="720000" cy="720000"/>
                      <a:chOff x="2055787" y="1336605"/>
                      <a:chExt cx="720000" cy="720000"/>
                    </a:xfrm>
                  </p:grpSpPr>
                  <p:grpSp>
                    <p:nvGrpSpPr>
                      <p:cNvPr id="5451" name="Group 5450"/>
                      <p:cNvGrpSpPr/>
                      <p:nvPr/>
                    </p:nvGrpSpPr>
                    <p:grpSpPr>
                      <a:xfrm>
                        <a:off x="2055787" y="1336605"/>
                        <a:ext cx="720000" cy="720000"/>
                        <a:chOff x="1507147" y="1696605"/>
                        <a:chExt cx="720000" cy="720000"/>
                      </a:xfrm>
                    </p:grpSpPr>
                    <p:cxnSp>
                      <p:nvCxnSpPr>
                        <p:cNvPr id="5459" name="Straight Connector 5458"/>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60" name="Straight Connector 5459"/>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61" name="Straight Connector 5460"/>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62" name="Straight Connector 5461"/>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63" name="Straight Connector 5462"/>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452" name="Rectangle 5451"/>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453" name="Group 5452"/>
                      <p:cNvGrpSpPr/>
                      <p:nvPr/>
                    </p:nvGrpSpPr>
                    <p:grpSpPr>
                      <a:xfrm rot="5400000">
                        <a:off x="2055787" y="1336605"/>
                        <a:ext cx="720000" cy="720000"/>
                        <a:chOff x="1507147" y="1696605"/>
                        <a:chExt cx="720000" cy="720000"/>
                      </a:xfrm>
                    </p:grpSpPr>
                    <p:cxnSp>
                      <p:nvCxnSpPr>
                        <p:cNvPr id="5454" name="Straight Connector 5453"/>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55" name="Straight Connector 5454"/>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56" name="Straight Connector 5455"/>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57" name="Straight Connector 5456"/>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58" name="Straight Connector 5457"/>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381" name="Group 5380"/>
                    <p:cNvGrpSpPr/>
                    <p:nvPr/>
                  </p:nvGrpSpPr>
                  <p:grpSpPr>
                    <a:xfrm>
                      <a:off x="8449087" y="5411948"/>
                      <a:ext cx="720000" cy="720000"/>
                      <a:chOff x="2055787" y="1336605"/>
                      <a:chExt cx="720000" cy="720000"/>
                    </a:xfrm>
                  </p:grpSpPr>
                  <p:grpSp>
                    <p:nvGrpSpPr>
                      <p:cNvPr id="5438" name="Group 5437"/>
                      <p:cNvGrpSpPr/>
                      <p:nvPr/>
                    </p:nvGrpSpPr>
                    <p:grpSpPr>
                      <a:xfrm>
                        <a:off x="2055787" y="1336605"/>
                        <a:ext cx="720000" cy="720000"/>
                        <a:chOff x="1507147" y="1696605"/>
                        <a:chExt cx="720000" cy="720000"/>
                      </a:xfrm>
                    </p:grpSpPr>
                    <p:cxnSp>
                      <p:nvCxnSpPr>
                        <p:cNvPr id="5446" name="Straight Connector 5445"/>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47" name="Straight Connector 5446"/>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48" name="Straight Connector 5447"/>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49" name="Straight Connector 5448"/>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50" name="Straight Connector 5449"/>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439" name="Rectangle 5438"/>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440" name="Group 5439"/>
                      <p:cNvGrpSpPr/>
                      <p:nvPr/>
                    </p:nvGrpSpPr>
                    <p:grpSpPr>
                      <a:xfrm rot="5400000">
                        <a:off x="2055787" y="1336605"/>
                        <a:ext cx="720000" cy="720000"/>
                        <a:chOff x="1507147" y="1696605"/>
                        <a:chExt cx="720000" cy="720000"/>
                      </a:xfrm>
                    </p:grpSpPr>
                    <p:cxnSp>
                      <p:nvCxnSpPr>
                        <p:cNvPr id="5441" name="Straight Connector 5440"/>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42" name="Straight Connector 5441"/>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43" name="Straight Connector 5442"/>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44" name="Straight Connector 5443"/>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45" name="Straight Connector 5444"/>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382" name="Group 5381"/>
                    <p:cNvGrpSpPr/>
                    <p:nvPr/>
                  </p:nvGrpSpPr>
                  <p:grpSpPr>
                    <a:xfrm>
                      <a:off x="9169087" y="5411948"/>
                      <a:ext cx="720000" cy="720000"/>
                      <a:chOff x="2055787" y="1336605"/>
                      <a:chExt cx="720000" cy="720000"/>
                    </a:xfrm>
                  </p:grpSpPr>
                  <p:grpSp>
                    <p:nvGrpSpPr>
                      <p:cNvPr id="5425" name="Group 5424"/>
                      <p:cNvGrpSpPr/>
                      <p:nvPr/>
                    </p:nvGrpSpPr>
                    <p:grpSpPr>
                      <a:xfrm>
                        <a:off x="2055787" y="1336605"/>
                        <a:ext cx="720000" cy="720000"/>
                        <a:chOff x="1507147" y="1696605"/>
                        <a:chExt cx="720000" cy="720000"/>
                      </a:xfrm>
                    </p:grpSpPr>
                    <p:cxnSp>
                      <p:nvCxnSpPr>
                        <p:cNvPr id="5433" name="Straight Connector 5432"/>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34" name="Straight Connector 5433"/>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35" name="Straight Connector 5434"/>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36" name="Straight Connector 5435"/>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37" name="Straight Connector 5436"/>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426" name="Rectangle 5425"/>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427" name="Group 5426"/>
                      <p:cNvGrpSpPr/>
                      <p:nvPr/>
                    </p:nvGrpSpPr>
                    <p:grpSpPr>
                      <a:xfrm rot="5400000">
                        <a:off x="2055787" y="1336605"/>
                        <a:ext cx="720000" cy="720000"/>
                        <a:chOff x="1507147" y="1696605"/>
                        <a:chExt cx="720000" cy="720000"/>
                      </a:xfrm>
                    </p:grpSpPr>
                    <p:cxnSp>
                      <p:nvCxnSpPr>
                        <p:cNvPr id="5428" name="Straight Connector 5427"/>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29" name="Straight Connector 5428"/>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30" name="Straight Connector 5429"/>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31" name="Straight Connector 5430"/>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32" name="Straight Connector 5431"/>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383" name="Group 5382"/>
                    <p:cNvGrpSpPr/>
                    <p:nvPr/>
                  </p:nvGrpSpPr>
                  <p:grpSpPr>
                    <a:xfrm>
                      <a:off x="9889087" y="5411948"/>
                      <a:ext cx="720000" cy="720000"/>
                      <a:chOff x="2055787" y="1336605"/>
                      <a:chExt cx="720000" cy="720000"/>
                    </a:xfrm>
                  </p:grpSpPr>
                  <p:grpSp>
                    <p:nvGrpSpPr>
                      <p:cNvPr id="5412" name="Group 5411"/>
                      <p:cNvGrpSpPr/>
                      <p:nvPr/>
                    </p:nvGrpSpPr>
                    <p:grpSpPr>
                      <a:xfrm>
                        <a:off x="2055787" y="1336605"/>
                        <a:ext cx="720000" cy="720000"/>
                        <a:chOff x="1507147" y="1696605"/>
                        <a:chExt cx="720000" cy="720000"/>
                      </a:xfrm>
                    </p:grpSpPr>
                    <p:cxnSp>
                      <p:nvCxnSpPr>
                        <p:cNvPr id="5420" name="Straight Connector 5419"/>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21" name="Straight Connector 5420"/>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22" name="Straight Connector 5421"/>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23" name="Straight Connector 5422"/>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24" name="Straight Connector 5423"/>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413" name="Rectangle 5412"/>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414" name="Group 5413"/>
                      <p:cNvGrpSpPr/>
                      <p:nvPr/>
                    </p:nvGrpSpPr>
                    <p:grpSpPr>
                      <a:xfrm rot="5400000">
                        <a:off x="2055787" y="1336605"/>
                        <a:ext cx="720000" cy="720000"/>
                        <a:chOff x="1507147" y="1696605"/>
                        <a:chExt cx="720000" cy="720000"/>
                      </a:xfrm>
                    </p:grpSpPr>
                    <p:cxnSp>
                      <p:nvCxnSpPr>
                        <p:cNvPr id="5415" name="Straight Connector 5414"/>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16" name="Straight Connector 5415"/>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17" name="Straight Connector 5416"/>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18" name="Straight Connector 5417"/>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19" name="Straight Connector 5418"/>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384" name="Group 5383"/>
                    <p:cNvGrpSpPr/>
                    <p:nvPr/>
                  </p:nvGrpSpPr>
                  <p:grpSpPr>
                    <a:xfrm>
                      <a:off x="10609087" y="5411948"/>
                      <a:ext cx="720000" cy="720000"/>
                      <a:chOff x="2055787" y="1336605"/>
                      <a:chExt cx="720000" cy="720000"/>
                    </a:xfrm>
                  </p:grpSpPr>
                  <p:grpSp>
                    <p:nvGrpSpPr>
                      <p:cNvPr id="5399" name="Group 5398"/>
                      <p:cNvGrpSpPr/>
                      <p:nvPr/>
                    </p:nvGrpSpPr>
                    <p:grpSpPr>
                      <a:xfrm>
                        <a:off x="2055787" y="1336605"/>
                        <a:ext cx="720000" cy="720000"/>
                        <a:chOff x="1507147" y="1696605"/>
                        <a:chExt cx="720000" cy="720000"/>
                      </a:xfrm>
                    </p:grpSpPr>
                    <p:cxnSp>
                      <p:nvCxnSpPr>
                        <p:cNvPr id="5407" name="Straight Connector 5406"/>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08" name="Straight Connector 5407"/>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09" name="Straight Connector 5408"/>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10" name="Straight Connector 5409"/>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11" name="Straight Connector 5410"/>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400" name="Rectangle 5399"/>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401" name="Group 5400"/>
                      <p:cNvGrpSpPr/>
                      <p:nvPr/>
                    </p:nvGrpSpPr>
                    <p:grpSpPr>
                      <a:xfrm rot="5400000">
                        <a:off x="2055787" y="1336605"/>
                        <a:ext cx="720000" cy="720000"/>
                        <a:chOff x="1507147" y="1696605"/>
                        <a:chExt cx="720000" cy="720000"/>
                      </a:xfrm>
                    </p:grpSpPr>
                    <p:cxnSp>
                      <p:nvCxnSpPr>
                        <p:cNvPr id="5402" name="Straight Connector 5401"/>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03" name="Straight Connector 5402"/>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04" name="Straight Connector 5403"/>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05" name="Straight Connector 5404"/>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06" name="Straight Connector 5405"/>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385" name="Group 5384"/>
                    <p:cNvGrpSpPr/>
                    <p:nvPr/>
                  </p:nvGrpSpPr>
                  <p:grpSpPr>
                    <a:xfrm>
                      <a:off x="11329087" y="5411948"/>
                      <a:ext cx="720000" cy="720000"/>
                      <a:chOff x="2055787" y="1336605"/>
                      <a:chExt cx="720000" cy="720000"/>
                    </a:xfrm>
                  </p:grpSpPr>
                  <p:grpSp>
                    <p:nvGrpSpPr>
                      <p:cNvPr id="5386" name="Group 5385"/>
                      <p:cNvGrpSpPr/>
                      <p:nvPr/>
                    </p:nvGrpSpPr>
                    <p:grpSpPr>
                      <a:xfrm>
                        <a:off x="2055787" y="1336605"/>
                        <a:ext cx="720000" cy="720000"/>
                        <a:chOff x="1507147" y="1696605"/>
                        <a:chExt cx="720000" cy="720000"/>
                      </a:xfrm>
                    </p:grpSpPr>
                    <p:cxnSp>
                      <p:nvCxnSpPr>
                        <p:cNvPr id="5394" name="Straight Connector 5393"/>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95" name="Straight Connector 5394"/>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96" name="Straight Connector 5395"/>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97" name="Straight Connector 5396"/>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98" name="Straight Connector 5397"/>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5387" name="Rectangle 5386"/>
                      <p:cNvSpPr/>
                      <p:nvPr/>
                    </p:nvSpPr>
                    <p:spPr>
                      <a:xfrm>
                        <a:off x="2055787" y="1336605"/>
                        <a:ext cx="720000" cy="7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grpSp>
                    <p:nvGrpSpPr>
                      <p:cNvPr id="5388" name="Group 5387"/>
                      <p:cNvGrpSpPr/>
                      <p:nvPr/>
                    </p:nvGrpSpPr>
                    <p:grpSpPr>
                      <a:xfrm rot="5400000">
                        <a:off x="2055787" y="1336605"/>
                        <a:ext cx="720000" cy="720000"/>
                        <a:chOff x="1507147" y="1696605"/>
                        <a:chExt cx="720000" cy="720000"/>
                      </a:xfrm>
                    </p:grpSpPr>
                    <p:cxnSp>
                      <p:nvCxnSpPr>
                        <p:cNvPr id="5389" name="Straight Connector 5388"/>
                        <p:cNvCxnSpPr/>
                        <p:nvPr/>
                      </p:nvCxnSpPr>
                      <p:spPr>
                        <a:xfrm>
                          <a:off x="150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90" name="Straight Connector 5389"/>
                        <p:cNvCxnSpPr/>
                        <p:nvPr/>
                      </p:nvCxnSpPr>
                      <p:spPr>
                        <a:xfrm>
                          <a:off x="222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91" name="Straight Connector 5390"/>
                        <p:cNvCxnSpPr/>
                        <p:nvPr/>
                      </p:nvCxnSpPr>
                      <p:spPr>
                        <a:xfrm>
                          <a:off x="168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92" name="Straight Connector 5391"/>
                        <p:cNvCxnSpPr/>
                        <p:nvPr/>
                      </p:nvCxnSpPr>
                      <p:spPr>
                        <a:xfrm>
                          <a:off x="186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93" name="Straight Connector 5392"/>
                        <p:cNvCxnSpPr/>
                        <p:nvPr/>
                      </p:nvCxnSpPr>
                      <p:spPr>
                        <a:xfrm>
                          <a:off x="2047147" y="1696605"/>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grpSp>
                <p:nvGrpSpPr>
                  <p:cNvPr id="54" name="Group 53"/>
                  <p:cNvGrpSpPr/>
                  <p:nvPr/>
                </p:nvGrpSpPr>
                <p:grpSpPr>
                  <a:xfrm>
                    <a:off x="1249087" y="6138500"/>
                    <a:ext cx="10800000" cy="576000"/>
                    <a:chOff x="1249087" y="6138500"/>
                    <a:chExt cx="10800000" cy="576000"/>
                  </a:xfrm>
                </p:grpSpPr>
                <p:grpSp>
                  <p:nvGrpSpPr>
                    <p:cNvPr id="5873" name="Group 5872"/>
                    <p:cNvGrpSpPr/>
                    <p:nvPr/>
                  </p:nvGrpSpPr>
                  <p:grpSpPr>
                    <a:xfrm>
                      <a:off x="1969087" y="6138500"/>
                      <a:ext cx="720000" cy="576000"/>
                      <a:chOff x="599788" y="3793179"/>
                      <a:chExt cx="720000" cy="576000"/>
                    </a:xfrm>
                  </p:grpSpPr>
                  <p:grpSp>
                    <p:nvGrpSpPr>
                      <p:cNvPr id="5874" name="Group 5873"/>
                      <p:cNvGrpSpPr/>
                      <p:nvPr/>
                    </p:nvGrpSpPr>
                    <p:grpSpPr>
                      <a:xfrm>
                        <a:off x="599788" y="3793179"/>
                        <a:ext cx="720000" cy="576000"/>
                        <a:chOff x="1034970" y="5049000"/>
                        <a:chExt cx="720000" cy="720000"/>
                      </a:xfrm>
                    </p:grpSpPr>
                    <p:cxnSp>
                      <p:nvCxnSpPr>
                        <p:cNvPr id="5880" name="Straight Connector 5879"/>
                        <p:cNvCxnSpPr/>
                        <p:nvPr/>
                      </p:nvCxnSpPr>
                      <p:spPr>
                        <a:xfrm>
                          <a:off x="1034970" y="5049000"/>
                          <a:ext cx="0" cy="720000"/>
                        </a:xfrm>
                        <a:prstGeom prst="line">
                          <a:avLst/>
                        </a:prstGeom>
                        <a:ln w="22225">
                          <a:prstDash val="solid"/>
                        </a:ln>
                      </p:spPr>
                      <p:style>
                        <a:lnRef idx="1">
                          <a:schemeClr val="accent1"/>
                        </a:lnRef>
                        <a:fillRef idx="0">
                          <a:schemeClr val="accent1"/>
                        </a:fillRef>
                        <a:effectRef idx="0">
                          <a:schemeClr val="accent1"/>
                        </a:effectRef>
                        <a:fontRef idx="minor">
                          <a:schemeClr val="tx1"/>
                        </a:fontRef>
                      </p:style>
                    </p:cxnSp>
                    <p:cxnSp>
                      <p:nvCxnSpPr>
                        <p:cNvPr id="5881" name="Straight Connector 5880"/>
                        <p:cNvCxnSpPr/>
                        <p:nvPr/>
                      </p:nvCxnSpPr>
                      <p:spPr>
                        <a:xfrm>
                          <a:off x="1754970" y="5049000"/>
                          <a:ext cx="0" cy="720000"/>
                        </a:xfrm>
                        <a:prstGeom prst="line">
                          <a:avLst/>
                        </a:prstGeom>
                        <a:ln w="22225">
                          <a:prstDash val="solid"/>
                        </a:ln>
                      </p:spPr>
                      <p:style>
                        <a:lnRef idx="1">
                          <a:schemeClr val="accent1"/>
                        </a:lnRef>
                        <a:fillRef idx="0">
                          <a:schemeClr val="accent1"/>
                        </a:fillRef>
                        <a:effectRef idx="0">
                          <a:schemeClr val="accent1"/>
                        </a:effectRef>
                        <a:fontRef idx="minor">
                          <a:schemeClr val="tx1"/>
                        </a:fontRef>
                      </p:style>
                    </p:cxnSp>
                    <p:cxnSp>
                      <p:nvCxnSpPr>
                        <p:cNvPr id="5882" name="Straight Connector 5881"/>
                        <p:cNvCxnSpPr/>
                        <p:nvPr/>
                      </p:nvCxnSpPr>
                      <p:spPr>
                        <a:xfrm>
                          <a:off x="121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883" name="Straight Connector 5882"/>
                        <p:cNvCxnSpPr/>
                        <p:nvPr/>
                      </p:nvCxnSpPr>
                      <p:spPr>
                        <a:xfrm>
                          <a:off x="139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884" name="Straight Connector 5883"/>
                        <p:cNvCxnSpPr/>
                        <p:nvPr/>
                      </p:nvCxnSpPr>
                      <p:spPr>
                        <a:xfrm>
                          <a:off x="157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5875" name="Group 5874"/>
                      <p:cNvGrpSpPr/>
                      <p:nvPr/>
                    </p:nvGrpSpPr>
                    <p:grpSpPr>
                      <a:xfrm>
                        <a:off x="599788" y="3793179"/>
                        <a:ext cx="720000" cy="576000"/>
                        <a:chOff x="662060" y="4151964"/>
                        <a:chExt cx="720000" cy="576000"/>
                      </a:xfrm>
                    </p:grpSpPr>
                    <p:cxnSp>
                      <p:nvCxnSpPr>
                        <p:cNvPr id="5876" name="Straight Connector 5875"/>
                        <p:cNvCxnSpPr/>
                        <p:nvPr/>
                      </p:nvCxnSpPr>
                      <p:spPr>
                        <a:xfrm rot="5400000">
                          <a:off x="1022060" y="4367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877" name="Straight Connector 5876"/>
                        <p:cNvCxnSpPr/>
                        <p:nvPr/>
                      </p:nvCxnSpPr>
                      <p:spPr>
                        <a:xfrm rot="5400000">
                          <a:off x="1022060" y="3791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878" name="Straight Connector 5877"/>
                        <p:cNvCxnSpPr/>
                        <p:nvPr/>
                      </p:nvCxnSpPr>
                      <p:spPr>
                        <a:xfrm rot="5400000">
                          <a:off x="1022060" y="3983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879" name="Straight Connector 5878"/>
                        <p:cNvCxnSpPr/>
                        <p:nvPr/>
                      </p:nvCxnSpPr>
                      <p:spPr>
                        <a:xfrm rot="5400000">
                          <a:off x="1022060" y="4175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885" name="Group 5884"/>
                    <p:cNvGrpSpPr/>
                    <p:nvPr/>
                  </p:nvGrpSpPr>
                  <p:grpSpPr>
                    <a:xfrm>
                      <a:off x="2689087" y="6138500"/>
                      <a:ext cx="720000" cy="576000"/>
                      <a:chOff x="599788" y="3793179"/>
                      <a:chExt cx="720000" cy="576000"/>
                    </a:xfrm>
                  </p:grpSpPr>
                  <p:grpSp>
                    <p:nvGrpSpPr>
                      <p:cNvPr id="5886" name="Group 5885"/>
                      <p:cNvGrpSpPr/>
                      <p:nvPr/>
                    </p:nvGrpSpPr>
                    <p:grpSpPr>
                      <a:xfrm>
                        <a:off x="599788" y="3793179"/>
                        <a:ext cx="720000" cy="576000"/>
                        <a:chOff x="1034970" y="5049000"/>
                        <a:chExt cx="720000" cy="720000"/>
                      </a:xfrm>
                    </p:grpSpPr>
                    <p:cxnSp>
                      <p:nvCxnSpPr>
                        <p:cNvPr id="5892" name="Straight Connector 5891"/>
                        <p:cNvCxnSpPr/>
                        <p:nvPr/>
                      </p:nvCxnSpPr>
                      <p:spPr>
                        <a:xfrm>
                          <a:off x="1034970" y="5049000"/>
                          <a:ext cx="0" cy="720000"/>
                        </a:xfrm>
                        <a:prstGeom prst="line">
                          <a:avLst/>
                        </a:prstGeom>
                        <a:ln w="22225">
                          <a:prstDash val="solid"/>
                        </a:ln>
                      </p:spPr>
                      <p:style>
                        <a:lnRef idx="1">
                          <a:schemeClr val="accent1"/>
                        </a:lnRef>
                        <a:fillRef idx="0">
                          <a:schemeClr val="accent1"/>
                        </a:fillRef>
                        <a:effectRef idx="0">
                          <a:schemeClr val="accent1"/>
                        </a:effectRef>
                        <a:fontRef idx="minor">
                          <a:schemeClr val="tx1"/>
                        </a:fontRef>
                      </p:style>
                    </p:cxnSp>
                    <p:cxnSp>
                      <p:nvCxnSpPr>
                        <p:cNvPr id="5893" name="Straight Connector 5892"/>
                        <p:cNvCxnSpPr/>
                        <p:nvPr/>
                      </p:nvCxnSpPr>
                      <p:spPr>
                        <a:xfrm>
                          <a:off x="1754970" y="5049000"/>
                          <a:ext cx="0" cy="720000"/>
                        </a:xfrm>
                        <a:prstGeom prst="line">
                          <a:avLst/>
                        </a:prstGeom>
                        <a:ln w="22225">
                          <a:prstDash val="solid"/>
                        </a:ln>
                      </p:spPr>
                      <p:style>
                        <a:lnRef idx="1">
                          <a:schemeClr val="accent1"/>
                        </a:lnRef>
                        <a:fillRef idx="0">
                          <a:schemeClr val="accent1"/>
                        </a:fillRef>
                        <a:effectRef idx="0">
                          <a:schemeClr val="accent1"/>
                        </a:effectRef>
                        <a:fontRef idx="minor">
                          <a:schemeClr val="tx1"/>
                        </a:fontRef>
                      </p:style>
                    </p:cxnSp>
                    <p:cxnSp>
                      <p:nvCxnSpPr>
                        <p:cNvPr id="5894" name="Straight Connector 5893"/>
                        <p:cNvCxnSpPr/>
                        <p:nvPr/>
                      </p:nvCxnSpPr>
                      <p:spPr>
                        <a:xfrm>
                          <a:off x="121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895" name="Straight Connector 5894"/>
                        <p:cNvCxnSpPr/>
                        <p:nvPr/>
                      </p:nvCxnSpPr>
                      <p:spPr>
                        <a:xfrm>
                          <a:off x="139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896" name="Straight Connector 5895"/>
                        <p:cNvCxnSpPr/>
                        <p:nvPr/>
                      </p:nvCxnSpPr>
                      <p:spPr>
                        <a:xfrm>
                          <a:off x="157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5887" name="Group 5886"/>
                      <p:cNvGrpSpPr/>
                      <p:nvPr/>
                    </p:nvGrpSpPr>
                    <p:grpSpPr>
                      <a:xfrm>
                        <a:off x="599788" y="3793179"/>
                        <a:ext cx="720000" cy="576000"/>
                        <a:chOff x="662060" y="4151964"/>
                        <a:chExt cx="720000" cy="576000"/>
                      </a:xfrm>
                    </p:grpSpPr>
                    <p:cxnSp>
                      <p:nvCxnSpPr>
                        <p:cNvPr id="5888" name="Straight Connector 5887"/>
                        <p:cNvCxnSpPr/>
                        <p:nvPr/>
                      </p:nvCxnSpPr>
                      <p:spPr>
                        <a:xfrm rot="5400000">
                          <a:off x="1022060" y="4367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889" name="Straight Connector 5888"/>
                        <p:cNvCxnSpPr/>
                        <p:nvPr/>
                      </p:nvCxnSpPr>
                      <p:spPr>
                        <a:xfrm rot="5400000">
                          <a:off x="1022060" y="3791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890" name="Straight Connector 5889"/>
                        <p:cNvCxnSpPr/>
                        <p:nvPr/>
                      </p:nvCxnSpPr>
                      <p:spPr>
                        <a:xfrm rot="5400000">
                          <a:off x="1022060" y="3983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891" name="Straight Connector 5890"/>
                        <p:cNvCxnSpPr/>
                        <p:nvPr/>
                      </p:nvCxnSpPr>
                      <p:spPr>
                        <a:xfrm rot="5400000">
                          <a:off x="1022060" y="4175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897" name="Group 5896"/>
                    <p:cNvGrpSpPr/>
                    <p:nvPr/>
                  </p:nvGrpSpPr>
                  <p:grpSpPr>
                    <a:xfrm>
                      <a:off x="3409087" y="6138500"/>
                      <a:ext cx="720000" cy="576000"/>
                      <a:chOff x="599788" y="3793179"/>
                      <a:chExt cx="720000" cy="576000"/>
                    </a:xfrm>
                  </p:grpSpPr>
                  <p:grpSp>
                    <p:nvGrpSpPr>
                      <p:cNvPr id="5898" name="Group 5897"/>
                      <p:cNvGrpSpPr/>
                      <p:nvPr/>
                    </p:nvGrpSpPr>
                    <p:grpSpPr>
                      <a:xfrm>
                        <a:off x="599788" y="3793179"/>
                        <a:ext cx="720000" cy="576000"/>
                        <a:chOff x="1034970" y="5049000"/>
                        <a:chExt cx="720000" cy="720000"/>
                      </a:xfrm>
                    </p:grpSpPr>
                    <p:cxnSp>
                      <p:nvCxnSpPr>
                        <p:cNvPr id="5904" name="Straight Connector 5903"/>
                        <p:cNvCxnSpPr/>
                        <p:nvPr/>
                      </p:nvCxnSpPr>
                      <p:spPr>
                        <a:xfrm>
                          <a:off x="1034970" y="5049000"/>
                          <a:ext cx="0" cy="720000"/>
                        </a:xfrm>
                        <a:prstGeom prst="line">
                          <a:avLst/>
                        </a:prstGeom>
                        <a:ln w="22225">
                          <a:prstDash val="solid"/>
                        </a:ln>
                      </p:spPr>
                      <p:style>
                        <a:lnRef idx="1">
                          <a:schemeClr val="accent1"/>
                        </a:lnRef>
                        <a:fillRef idx="0">
                          <a:schemeClr val="accent1"/>
                        </a:fillRef>
                        <a:effectRef idx="0">
                          <a:schemeClr val="accent1"/>
                        </a:effectRef>
                        <a:fontRef idx="minor">
                          <a:schemeClr val="tx1"/>
                        </a:fontRef>
                      </p:style>
                    </p:cxnSp>
                    <p:cxnSp>
                      <p:nvCxnSpPr>
                        <p:cNvPr id="5905" name="Straight Connector 5904"/>
                        <p:cNvCxnSpPr/>
                        <p:nvPr/>
                      </p:nvCxnSpPr>
                      <p:spPr>
                        <a:xfrm>
                          <a:off x="1754970" y="5049000"/>
                          <a:ext cx="0" cy="720000"/>
                        </a:xfrm>
                        <a:prstGeom prst="line">
                          <a:avLst/>
                        </a:prstGeom>
                        <a:ln w="22225">
                          <a:prstDash val="solid"/>
                        </a:ln>
                      </p:spPr>
                      <p:style>
                        <a:lnRef idx="1">
                          <a:schemeClr val="accent1"/>
                        </a:lnRef>
                        <a:fillRef idx="0">
                          <a:schemeClr val="accent1"/>
                        </a:fillRef>
                        <a:effectRef idx="0">
                          <a:schemeClr val="accent1"/>
                        </a:effectRef>
                        <a:fontRef idx="minor">
                          <a:schemeClr val="tx1"/>
                        </a:fontRef>
                      </p:style>
                    </p:cxnSp>
                    <p:cxnSp>
                      <p:nvCxnSpPr>
                        <p:cNvPr id="5906" name="Straight Connector 5905"/>
                        <p:cNvCxnSpPr/>
                        <p:nvPr/>
                      </p:nvCxnSpPr>
                      <p:spPr>
                        <a:xfrm>
                          <a:off x="121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07" name="Straight Connector 5906"/>
                        <p:cNvCxnSpPr/>
                        <p:nvPr/>
                      </p:nvCxnSpPr>
                      <p:spPr>
                        <a:xfrm>
                          <a:off x="139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08" name="Straight Connector 5907"/>
                        <p:cNvCxnSpPr/>
                        <p:nvPr/>
                      </p:nvCxnSpPr>
                      <p:spPr>
                        <a:xfrm>
                          <a:off x="157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5899" name="Group 5898"/>
                      <p:cNvGrpSpPr/>
                      <p:nvPr/>
                    </p:nvGrpSpPr>
                    <p:grpSpPr>
                      <a:xfrm>
                        <a:off x="599788" y="3793179"/>
                        <a:ext cx="720000" cy="576000"/>
                        <a:chOff x="662060" y="4151964"/>
                        <a:chExt cx="720000" cy="576000"/>
                      </a:xfrm>
                    </p:grpSpPr>
                    <p:cxnSp>
                      <p:nvCxnSpPr>
                        <p:cNvPr id="5900" name="Straight Connector 5899"/>
                        <p:cNvCxnSpPr/>
                        <p:nvPr/>
                      </p:nvCxnSpPr>
                      <p:spPr>
                        <a:xfrm rot="5400000">
                          <a:off x="1022060" y="4367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01" name="Straight Connector 5900"/>
                        <p:cNvCxnSpPr/>
                        <p:nvPr/>
                      </p:nvCxnSpPr>
                      <p:spPr>
                        <a:xfrm rot="5400000">
                          <a:off x="1022060" y="3791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02" name="Straight Connector 5901"/>
                        <p:cNvCxnSpPr/>
                        <p:nvPr/>
                      </p:nvCxnSpPr>
                      <p:spPr>
                        <a:xfrm rot="5400000">
                          <a:off x="1022060" y="3983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03" name="Straight Connector 5902"/>
                        <p:cNvCxnSpPr/>
                        <p:nvPr/>
                      </p:nvCxnSpPr>
                      <p:spPr>
                        <a:xfrm rot="5400000">
                          <a:off x="1022060" y="4175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909" name="Group 5908"/>
                    <p:cNvGrpSpPr/>
                    <p:nvPr/>
                  </p:nvGrpSpPr>
                  <p:grpSpPr>
                    <a:xfrm>
                      <a:off x="4129087" y="6138500"/>
                      <a:ext cx="720000" cy="576000"/>
                      <a:chOff x="599788" y="3793179"/>
                      <a:chExt cx="720000" cy="576000"/>
                    </a:xfrm>
                  </p:grpSpPr>
                  <p:grpSp>
                    <p:nvGrpSpPr>
                      <p:cNvPr id="5910" name="Group 5909"/>
                      <p:cNvGrpSpPr/>
                      <p:nvPr/>
                    </p:nvGrpSpPr>
                    <p:grpSpPr>
                      <a:xfrm>
                        <a:off x="599788" y="3793179"/>
                        <a:ext cx="720000" cy="576000"/>
                        <a:chOff x="1034970" y="5049000"/>
                        <a:chExt cx="720000" cy="720000"/>
                      </a:xfrm>
                    </p:grpSpPr>
                    <p:cxnSp>
                      <p:nvCxnSpPr>
                        <p:cNvPr id="5916" name="Straight Connector 5915"/>
                        <p:cNvCxnSpPr/>
                        <p:nvPr/>
                      </p:nvCxnSpPr>
                      <p:spPr>
                        <a:xfrm>
                          <a:off x="1034970" y="5049000"/>
                          <a:ext cx="0" cy="720000"/>
                        </a:xfrm>
                        <a:prstGeom prst="line">
                          <a:avLst/>
                        </a:prstGeom>
                        <a:ln w="22225">
                          <a:prstDash val="solid"/>
                        </a:ln>
                      </p:spPr>
                      <p:style>
                        <a:lnRef idx="1">
                          <a:schemeClr val="accent1"/>
                        </a:lnRef>
                        <a:fillRef idx="0">
                          <a:schemeClr val="accent1"/>
                        </a:fillRef>
                        <a:effectRef idx="0">
                          <a:schemeClr val="accent1"/>
                        </a:effectRef>
                        <a:fontRef idx="minor">
                          <a:schemeClr val="tx1"/>
                        </a:fontRef>
                      </p:style>
                    </p:cxnSp>
                    <p:cxnSp>
                      <p:nvCxnSpPr>
                        <p:cNvPr id="5917" name="Straight Connector 5916"/>
                        <p:cNvCxnSpPr/>
                        <p:nvPr/>
                      </p:nvCxnSpPr>
                      <p:spPr>
                        <a:xfrm>
                          <a:off x="1754970" y="5049000"/>
                          <a:ext cx="0" cy="720000"/>
                        </a:xfrm>
                        <a:prstGeom prst="line">
                          <a:avLst/>
                        </a:prstGeom>
                        <a:ln w="22225">
                          <a:prstDash val="solid"/>
                        </a:ln>
                      </p:spPr>
                      <p:style>
                        <a:lnRef idx="1">
                          <a:schemeClr val="accent1"/>
                        </a:lnRef>
                        <a:fillRef idx="0">
                          <a:schemeClr val="accent1"/>
                        </a:fillRef>
                        <a:effectRef idx="0">
                          <a:schemeClr val="accent1"/>
                        </a:effectRef>
                        <a:fontRef idx="minor">
                          <a:schemeClr val="tx1"/>
                        </a:fontRef>
                      </p:style>
                    </p:cxnSp>
                    <p:cxnSp>
                      <p:nvCxnSpPr>
                        <p:cNvPr id="5918" name="Straight Connector 5917"/>
                        <p:cNvCxnSpPr/>
                        <p:nvPr/>
                      </p:nvCxnSpPr>
                      <p:spPr>
                        <a:xfrm>
                          <a:off x="121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19" name="Straight Connector 5918"/>
                        <p:cNvCxnSpPr/>
                        <p:nvPr/>
                      </p:nvCxnSpPr>
                      <p:spPr>
                        <a:xfrm>
                          <a:off x="139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20" name="Straight Connector 5919"/>
                        <p:cNvCxnSpPr/>
                        <p:nvPr/>
                      </p:nvCxnSpPr>
                      <p:spPr>
                        <a:xfrm>
                          <a:off x="157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5911" name="Group 5910"/>
                      <p:cNvGrpSpPr/>
                      <p:nvPr/>
                    </p:nvGrpSpPr>
                    <p:grpSpPr>
                      <a:xfrm>
                        <a:off x="599788" y="3793179"/>
                        <a:ext cx="720000" cy="576000"/>
                        <a:chOff x="662060" y="4151964"/>
                        <a:chExt cx="720000" cy="576000"/>
                      </a:xfrm>
                    </p:grpSpPr>
                    <p:cxnSp>
                      <p:nvCxnSpPr>
                        <p:cNvPr id="5912" name="Straight Connector 5911"/>
                        <p:cNvCxnSpPr/>
                        <p:nvPr/>
                      </p:nvCxnSpPr>
                      <p:spPr>
                        <a:xfrm rot="5400000">
                          <a:off x="1022060" y="4367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13" name="Straight Connector 5912"/>
                        <p:cNvCxnSpPr/>
                        <p:nvPr/>
                      </p:nvCxnSpPr>
                      <p:spPr>
                        <a:xfrm rot="5400000">
                          <a:off x="1022060" y="3791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14" name="Straight Connector 5913"/>
                        <p:cNvCxnSpPr/>
                        <p:nvPr/>
                      </p:nvCxnSpPr>
                      <p:spPr>
                        <a:xfrm rot="5400000">
                          <a:off x="1022060" y="3983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15" name="Straight Connector 5914"/>
                        <p:cNvCxnSpPr/>
                        <p:nvPr/>
                      </p:nvCxnSpPr>
                      <p:spPr>
                        <a:xfrm rot="5400000">
                          <a:off x="1022060" y="4175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921" name="Group 5920"/>
                    <p:cNvGrpSpPr/>
                    <p:nvPr/>
                  </p:nvGrpSpPr>
                  <p:grpSpPr>
                    <a:xfrm>
                      <a:off x="4849087" y="6138500"/>
                      <a:ext cx="720000" cy="576000"/>
                      <a:chOff x="599788" y="3793179"/>
                      <a:chExt cx="720000" cy="576000"/>
                    </a:xfrm>
                  </p:grpSpPr>
                  <p:grpSp>
                    <p:nvGrpSpPr>
                      <p:cNvPr id="5922" name="Group 5921"/>
                      <p:cNvGrpSpPr/>
                      <p:nvPr/>
                    </p:nvGrpSpPr>
                    <p:grpSpPr>
                      <a:xfrm>
                        <a:off x="599788" y="3793179"/>
                        <a:ext cx="720000" cy="576000"/>
                        <a:chOff x="1034970" y="5049000"/>
                        <a:chExt cx="720000" cy="720000"/>
                      </a:xfrm>
                    </p:grpSpPr>
                    <p:cxnSp>
                      <p:nvCxnSpPr>
                        <p:cNvPr id="5928" name="Straight Connector 5927"/>
                        <p:cNvCxnSpPr/>
                        <p:nvPr/>
                      </p:nvCxnSpPr>
                      <p:spPr>
                        <a:xfrm>
                          <a:off x="1034970" y="5049000"/>
                          <a:ext cx="0" cy="720000"/>
                        </a:xfrm>
                        <a:prstGeom prst="line">
                          <a:avLst/>
                        </a:prstGeom>
                        <a:ln w="22225">
                          <a:prstDash val="solid"/>
                        </a:ln>
                      </p:spPr>
                      <p:style>
                        <a:lnRef idx="1">
                          <a:schemeClr val="accent1"/>
                        </a:lnRef>
                        <a:fillRef idx="0">
                          <a:schemeClr val="accent1"/>
                        </a:fillRef>
                        <a:effectRef idx="0">
                          <a:schemeClr val="accent1"/>
                        </a:effectRef>
                        <a:fontRef idx="minor">
                          <a:schemeClr val="tx1"/>
                        </a:fontRef>
                      </p:style>
                    </p:cxnSp>
                    <p:cxnSp>
                      <p:nvCxnSpPr>
                        <p:cNvPr id="5929" name="Straight Connector 5928"/>
                        <p:cNvCxnSpPr/>
                        <p:nvPr/>
                      </p:nvCxnSpPr>
                      <p:spPr>
                        <a:xfrm>
                          <a:off x="1754970" y="5049000"/>
                          <a:ext cx="0" cy="720000"/>
                        </a:xfrm>
                        <a:prstGeom prst="line">
                          <a:avLst/>
                        </a:prstGeom>
                        <a:ln w="22225">
                          <a:prstDash val="solid"/>
                        </a:ln>
                      </p:spPr>
                      <p:style>
                        <a:lnRef idx="1">
                          <a:schemeClr val="accent1"/>
                        </a:lnRef>
                        <a:fillRef idx="0">
                          <a:schemeClr val="accent1"/>
                        </a:fillRef>
                        <a:effectRef idx="0">
                          <a:schemeClr val="accent1"/>
                        </a:effectRef>
                        <a:fontRef idx="minor">
                          <a:schemeClr val="tx1"/>
                        </a:fontRef>
                      </p:style>
                    </p:cxnSp>
                    <p:cxnSp>
                      <p:nvCxnSpPr>
                        <p:cNvPr id="5930" name="Straight Connector 5929"/>
                        <p:cNvCxnSpPr/>
                        <p:nvPr/>
                      </p:nvCxnSpPr>
                      <p:spPr>
                        <a:xfrm>
                          <a:off x="121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31" name="Straight Connector 5930"/>
                        <p:cNvCxnSpPr/>
                        <p:nvPr/>
                      </p:nvCxnSpPr>
                      <p:spPr>
                        <a:xfrm>
                          <a:off x="139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32" name="Straight Connector 5931"/>
                        <p:cNvCxnSpPr/>
                        <p:nvPr/>
                      </p:nvCxnSpPr>
                      <p:spPr>
                        <a:xfrm>
                          <a:off x="157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5923" name="Group 5922"/>
                      <p:cNvGrpSpPr/>
                      <p:nvPr/>
                    </p:nvGrpSpPr>
                    <p:grpSpPr>
                      <a:xfrm>
                        <a:off x="599788" y="3793179"/>
                        <a:ext cx="720000" cy="576000"/>
                        <a:chOff x="662060" y="4151964"/>
                        <a:chExt cx="720000" cy="576000"/>
                      </a:xfrm>
                    </p:grpSpPr>
                    <p:cxnSp>
                      <p:nvCxnSpPr>
                        <p:cNvPr id="5924" name="Straight Connector 5923"/>
                        <p:cNvCxnSpPr/>
                        <p:nvPr/>
                      </p:nvCxnSpPr>
                      <p:spPr>
                        <a:xfrm rot="5400000">
                          <a:off x="1022060" y="4367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25" name="Straight Connector 5924"/>
                        <p:cNvCxnSpPr/>
                        <p:nvPr/>
                      </p:nvCxnSpPr>
                      <p:spPr>
                        <a:xfrm rot="5400000">
                          <a:off x="1022060" y="3791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26" name="Straight Connector 5925"/>
                        <p:cNvCxnSpPr/>
                        <p:nvPr/>
                      </p:nvCxnSpPr>
                      <p:spPr>
                        <a:xfrm rot="5400000">
                          <a:off x="1022060" y="3983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27" name="Straight Connector 5926"/>
                        <p:cNvCxnSpPr/>
                        <p:nvPr/>
                      </p:nvCxnSpPr>
                      <p:spPr>
                        <a:xfrm rot="5400000">
                          <a:off x="1022060" y="4175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933" name="Group 5932"/>
                    <p:cNvGrpSpPr/>
                    <p:nvPr/>
                  </p:nvGrpSpPr>
                  <p:grpSpPr>
                    <a:xfrm>
                      <a:off x="5569087" y="6138500"/>
                      <a:ext cx="720000" cy="576000"/>
                      <a:chOff x="599788" y="3793179"/>
                      <a:chExt cx="720000" cy="576000"/>
                    </a:xfrm>
                  </p:grpSpPr>
                  <p:grpSp>
                    <p:nvGrpSpPr>
                      <p:cNvPr id="5934" name="Group 5933"/>
                      <p:cNvGrpSpPr/>
                      <p:nvPr/>
                    </p:nvGrpSpPr>
                    <p:grpSpPr>
                      <a:xfrm>
                        <a:off x="599788" y="3793179"/>
                        <a:ext cx="720000" cy="576000"/>
                        <a:chOff x="1034970" y="5049000"/>
                        <a:chExt cx="720000" cy="720000"/>
                      </a:xfrm>
                    </p:grpSpPr>
                    <p:cxnSp>
                      <p:nvCxnSpPr>
                        <p:cNvPr id="5940" name="Straight Connector 5939"/>
                        <p:cNvCxnSpPr/>
                        <p:nvPr/>
                      </p:nvCxnSpPr>
                      <p:spPr>
                        <a:xfrm>
                          <a:off x="1034970" y="5049000"/>
                          <a:ext cx="0" cy="720000"/>
                        </a:xfrm>
                        <a:prstGeom prst="line">
                          <a:avLst/>
                        </a:prstGeom>
                        <a:ln w="22225">
                          <a:prstDash val="solid"/>
                        </a:ln>
                      </p:spPr>
                      <p:style>
                        <a:lnRef idx="1">
                          <a:schemeClr val="accent1"/>
                        </a:lnRef>
                        <a:fillRef idx="0">
                          <a:schemeClr val="accent1"/>
                        </a:fillRef>
                        <a:effectRef idx="0">
                          <a:schemeClr val="accent1"/>
                        </a:effectRef>
                        <a:fontRef idx="minor">
                          <a:schemeClr val="tx1"/>
                        </a:fontRef>
                      </p:style>
                    </p:cxnSp>
                    <p:cxnSp>
                      <p:nvCxnSpPr>
                        <p:cNvPr id="5941" name="Straight Connector 5940"/>
                        <p:cNvCxnSpPr/>
                        <p:nvPr/>
                      </p:nvCxnSpPr>
                      <p:spPr>
                        <a:xfrm>
                          <a:off x="1754970" y="5049000"/>
                          <a:ext cx="0" cy="720000"/>
                        </a:xfrm>
                        <a:prstGeom prst="line">
                          <a:avLst/>
                        </a:prstGeom>
                        <a:ln w="22225">
                          <a:prstDash val="solid"/>
                        </a:ln>
                      </p:spPr>
                      <p:style>
                        <a:lnRef idx="1">
                          <a:schemeClr val="accent1"/>
                        </a:lnRef>
                        <a:fillRef idx="0">
                          <a:schemeClr val="accent1"/>
                        </a:fillRef>
                        <a:effectRef idx="0">
                          <a:schemeClr val="accent1"/>
                        </a:effectRef>
                        <a:fontRef idx="minor">
                          <a:schemeClr val="tx1"/>
                        </a:fontRef>
                      </p:style>
                    </p:cxnSp>
                    <p:cxnSp>
                      <p:nvCxnSpPr>
                        <p:cNvPr id="5942" name="Straight Connector 5941"/>
                        <p:cNvCxnSpPr/>
                        <p:nvPr/>
                      </p:nvCxnSpPr>
                      <p:spPr>
                        <a:xfrm>
                          <a:off x="121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43" name="Straight Connector 5942"/>
                        <p:cNvCxnSpPr/>
                        <p:nvPr/>
                      </p:nvCxnSpPr>
                      <p:spPr>
                        <a:xfrm>
                          <a:off x="139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44" name="Straight Connector 5943"/>
                        <p:cNvCxnSpPr/>
                        <p:nvPr/>
                      </p:nvCxnSpPr>
                      <p:spPr>
                        <a:xfrm>
                          <a:off x="157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5935" name="Group 5934"/>
                      <p:cNvGrpSpPr/>
                      <p:nvPr/>
                    </p:nvGrpSpPr>
                    <p:grpSpPr>
                      <a:xfrm>
                        <a:off x="599788" y="3793179"/>
                        <a:ext cx="720000" cy="576000"/>
                        <a:chOff x="662060" y="4151964"/>
                        <a:chExt cx="720000" cy="576000"/>
                      </a:xfrm>
                    </p:grpSpPr>
                    <p:cxnSp>
                      <p:nvCxnSpPr>
                        <p:cNvPr id="5936" name="Straight Connector 5935"/>
                        <p:cNvCxnSpPr/>
                        <p:nvPr/>
                      </p:nvCxnSpPr>
                      <p:spPr>
                        <a:xfrm rot="5400000">
                          <a:off x="1022060" y="4367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37" name="Straight Connector 5936"/>
                        <p:cNvCxnSpPr/>
                        <p:nvPr/>
                      </p:nvCxnSpPr>
                      <p:spPr>
                        <a:xfrm rot="5400000">
                          <a:off x="1022060" y="3791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38" name="Straight Connector 5937"/>
                        <p:cNvCxnSpPr/>
                        <p:nvPr/>
                      </p:nvCxnSpPr>
                      <p:spPr>
                        <a:xfrm rot="5400000">
                          <a:off x="1022060" y="3983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39" name="Straight Connector 5938"/>
                        <p:cNvCxnSpPr/>
                        <p:nvPr/>
                      </p:nvCxnSpPr>
                      <p:spPr>
                        <a:xfrm rot="5400000">
                          <a:off x="1022060" y="4175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945" name="Group 5944"/>
                    <p:cNvGrpSpPr/>
                    <p:nvPr/>
                  </p:nvGrpSpPr>
                  <p:grpSpPr>
                    <a:xfrm>
                      <a:off x="6289087" y="6138500"/>
                      <a:ext cx="720000" cy="576000"/>
                      <a:chOff x="599788" y="3793179"/>
                      <a:chExt cx="720000" cy="576000"/>
                    </a:xfrm>
                  </p:grpSpPr>
                  <p:grpSp>
                    <p:nvGrpSpPr>
                      <p:cNvPr id="5946" name="Group 5945"/>
                      <p:cNvGrpSpPr/>
                      <p:nvPr/>
                    </p:nvGrpSpPr>
                    <p:grpSpPr>
                      <a:xfrm>
                        <a:off x="599788" y="3793179"/>
                        <a:ext cx="720000" cy="576000"/>
                        <a:chOff x="1034970" y="5049000"/>
                        <a:chExt cx="720000" cy="720000"/>
                      </a:xfrm>
                    </p:grpSpPr>
                    <p:cxnSp>
                      <p:nvCxnSpPr>
                        <p:cNvPr id="5952" name="Straight Connector 5951"/>
                        <p:cNvCxnSpPr/>
                        <p:nvPr/>
                      </p:nvCxnSpPr>
                      <p:spPr>
                        <a:xfrm>
                          <a:off x="1034970" y="5049000"/>
                          <a:ext cx="0" cy="720000"/>
                        </a:xfrm>
                        <a:prstGeom prst="line">
                          <a:avLst/>
                        </a:prstGeom>
                        <a:ln w="22225">
                          <a:prstDash val="solid"/>
                        </a:ln>
                      </p:spPr>
                      <p:style>
                        <a:lnRef idx="1">
                          <a:schemeClr val="accent1"/>
                        </a:lnRef>
                        <a:fillRef idx="0">
                          <a:schemeClr val="accent1"/>
                        </a:fillRef>
                        <a:effectRef idx="0">
                          <a:schemeClr val="accent1"/>
                        </a:effectRef>
                        <a:fontRef idx="minor">
                          <a:schemeClr val="tx1"/>
                        </a:fontRef>
                      </p:style>
                    </p:cxnSp>
                    <p:cxnSp>
                      <p:nvCxnSpPr>
                        <p:cNvPr id="5953" name="Straight Connector 5952"/>
                        <p:cNvCxnSpPr/>
                        <p:nvPr/>
                      </p:nvCxnSpPr>
                      <p:spPr>
                        <a:xfrm>
                          <a:off x="1754970" y="5049000"/>
                          <a:ext cx="0" cy="720000"/>
                        </a:xfrm>
                        <a:prstGeom prst="line">
                          <a:avLst/>
                        </a:prstGeom>
                        <a:ln w="22225">
                          <a:prstDash val="solid"/>
                        </a:ln>
                      </p:spPr>
                      <p:style>
                        <a:lnRef idx="1">
                          <a:schemeClr val="accent1"/>
                        </a:lnRef>
                        <a:fillRef idx="0">
                          <a:schemeClr val="accent1"/>
                        </a:fillRef>
                        <a:effectRef idx="0">
                          <a:schemeClr val="accent1"/>
                        </a:effectRef>
                        <a:fontRef idx="minor">
                          <a:schemeClr val="tx1"/>
                        </a:fontRef>
                      </p:style>
                    </p:cxnSp>
                    <p:cxnSp>
                      <p:nvCxnSpPr>
                        <p:cNvPr id="5954" name="Straight Connector 5953"/>
                        <p:cNvCxnSpPr/>
                        <p:nvPr/>
                      </p:nvCxnSpPr>
                      <p:spPr>
                        <a:xfrm>
                          <a:off x="121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55" name="Straight Connector 5954"/>
                        <p:cNvCxnSpPr/>
                        <p:nvPr/>
                      </p:nvCxnSpPr>
                      <p:spPr>
                        <a:xfrm>
                          <a:off x="139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56" name="Straight Connector 5955"/>
                        <p:cNvCxnSpPr/>
                        <p:nvPr/>
                      </p:nvCxnSpPr>
                      <p:spPr>
                        <a:xfrm>
                          <a:off x="157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5947" name="Group 5946"/>
                      <p:cNvGrpSpPr/>
                      <p:nvPr/>
                    </p:nvGrpSpPr>
                    <p:grpSpPr>
                      <a:xfrm>
                        <a:off x="599788" y="3793179"/>
                        <a:ext cx="720000" cy="576000"/>
                        <a:chOff x="662060" y="4151964"/>
                        <a:chExt cx="720000" cy="576000"/>
                      </a:xfrm>
                    </p:grpSpPr>
                    <p:cxnSp>
                      <p:nvCxnSpPr>
                        <p:cNvPr id="5948" name="Straight Connector 5947"/>
                        <p:cNvCxnSpPr/>
                        <p:nvPr/>
                      </p:nvCxnSpPr>
                      <p:spPr>
                        <a:xfrm rot="5400000">
                          <a:off x="1022060" y="4367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49" name="Straight Connector 5948"/>
                        <p:cNvCxnSpPr/>
                        <p:nvPr/>
                      </p:nvCxnSpPr>
                      <p:spPr>
                        <a:xfrm rot="5400000">
                          <a:off x="1022060" y="3791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50" name="Straight Connector 5949"/>
                        <p:cNvCxnSpPr/>
                        <p:nvPr/>
                      </p:nvCxnSpPr>
                      <p:spPr>
                        <a:xfrm rot="5400000">
                          <a:off x="1022060" y="3983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51" name="Straight Connector 5950"/>
                        <p:cNvCxnSpPr/>
                        <p:nvPr/>
                      </p:nvCxnSpPr>
                      <p:spPr>
                        <a:xfrm rot="5400000">
                          <a:off x="1022060" y="4175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957" name="Group 5956"/>
                    <p:cNvGrpSpPr/>
                    <p:nvPr/>
                  </p:nvGrpSpPr>
                  <p:grpSpPr>
                    <a:xfrm>
                      <a:off x="7009087" y="6138500"/>
                      <a:ext cx="720000" cy="576000"/>
                      <a:chOff x="599788" y="3793179"/>
                      <a:chExt cx="720000" cy="576000"/>
                    </a:xfrm>
                  </p:grpSpPr>
                  <p:grpSp>
                    <p:nvGrpSpPr>
                      <p:cNvPr id="5958" name="Group 5957"/>
                      <p:cNvGrpSpPr/>
                      <p:nvPr/>
                    </p:nvGrpSpPr>
                    <p:grpSpPr>
                      <a:xfrm>
                        <a:off x="599788" y="3793179"/>
                        <a:ext cx="720000" cy="576000"/>
                        <a:chOff x="1034970" y="5049000"/>
                        <a:chExt cx="720000" cy="720000"/>
                      </a:xfrm>
                    </p:grpSpPr>
                    <p:cxnSp>
                      <p:nvCxnSpPr>
                        <p:cNvPr id="5964" name="Straight Connector 5963"/>
                        <p:cNvCxnSpPr/>
                        <p:nvPr/>
                      </p:nvCxnSpPr>
                      <p:spPr>
                        <a:xfrm>
                          <a:off x="1034970" y="5049000"/>
                          <a:ext cx="0" cy="720000"/>
                        </a:xfrm>
                        <a:prstGeom prst="line">
                          <a:avLst/>
                        </a:prstGeom>
                        <a:ln w="22225">
                          <a:prstDash val="solid"/>
                        </a:ln>
                      </p:spPr>
                      <p:style>
                        <a:lnRef idx="1">
                          <a:schemeClr val="accent1"/>
                        </a:lnRef>
                        <a:fillRef idx="0">
                          <a:schemeClr val="accent1"/>
                        </a:fillRef>
                        <a:effectRef idx="0">
                          <a:schemeClr val="accent1"/>
                        </a:effectRef>
                        <a:fontRef idx="minor">
                          <a:schemeClr val="tx1"/>
                        </a:fontRef>
                      </p:style>
                    </p:cxnSp>
                    <p:cxnSp>
                      <p:nvCxnSpPr>
                        <p:cNvPr id="5965" name="Straight Connector 5964"/>
                        <p:cNvCxnSpPr/>
                        <p:nvPr/>
                      </p:nvCxnSpPr>
                      <p:spPr>
                        <a:xfrm>
                          <a:off x="1754970" y="5049000"/>
                          <a:ext cx="0" cy="720000"/>
                        </a:xfrm>
                        <a:prstGeom prst="line">
                          <a:avLst/>
                        </a:prstGeom>
                        <a:ln w="22225">
                          <a:prstDash val="solid"/>
                        </a:ln>
                      </p:spPr>
                      <p:style>
                        <a:lnRef idx="1">
                          <a:schemeClr val="accent1"/>
                        </a:lnRef>
                        <a:fillRef idx="0">
                          <a:schemeClr val="accent1"/>
                        </a:fillRef>
                        <a:effectRef idx="0">
                          <a:schemeClr val="accent1"/>
                        </a:effectRef>
                        <a:fontRef idx="minor">
                          <a:schemeClr val="tx1"/>
                        </a:fontRef>
                      </p:style>
                    </p:cxnSp>
                    <p:cxnSp>
                      <p:nvCxnSpPr>
                        <p:cNvPr id="5966" name="Straight Connector 5965"/>
                        <p:cNvCxnSpPr/>
                        <p:nvPr/>
                      </p:nvCxnSpPr>
                      <p:spPr>
                        <a:xfrm>
                          <a:off x="121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67" name="Straight Connector 5966"/>
                        <p:cNvCxnSpPr/>
                        <p:nvPr/>
                      </p:nvCxnSpPr>
                      <p:spPr>
                        <a:xfrm>
                          <a:off x="139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68" name="Straight Connector 5967"/>
                        <p:cNvCxnSpPr/>
                        <p:nvPr/>
                      </p:nvCxnSpPr>
                      <p:spPr>
                        <a:xfrm>
                          <a:off x="157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5959" name="Group 5958"/>
                      <p:cNvGrpSpPr/>
                      <p:nvPr/>
                    </p:nvGrpSpPr>
                    <p:grpSpPr>
                      <a:xfrm>
                        <a:off x="599788" y="3793179"/>
                        <a:ext cx="720000" cy="576000"/>
                        <a:chOff x="662060" y="4151964"/>
                        <a:chExt cx="720000" cy="576000"/>
                      </a:xfrm>
                    </p:grpSpPr>
                    <p:cxnSp>
                      <p:nvCxnSpPr>
                        <p:cNvPr id="5960" name="Straight Connector 5959"/>
                        <p:cNvCxnSpPr/>
                        <p:nvPr/>
                      </p:nvCxnSpPr>
                      <p:spPr>
                        <a:xfrm rot="5400000">
                          <a:off x="1022060" y="4367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61" name="Straight Connector 5960"/>
                        <p:cNvCxnSpPr/>
                        <p:nvPr/>
                      </p:nvCxnSpPr>
                      <p:spPr>
                        <a:xfrm rot="5400000">
                          <a:off x="1022060" y="3791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62" name="Straight Connector 5961"/>
                        <p:cNvCxnSpPr/>
                        <p:nvPr/>
                      </p:nvCxnSpPr>
                      <p:spPr>
                        <a:xfrm rot="5400000">
                          <a:off x="1022060" y="3983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63" name="Straight Connector 5962"/>
                        <p:cNvCxnSpPr/>
                        <p:nvPr/>
                      </p:nvCxnSpPr>
                      <p:spPr>
                        <a:xfrm rot="5400000">
                          <a:off x="1022060" y="4175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969" name="Group 5968"/>
                    <p:cNvGrpSpPr/>
                    <p:nvPr/>
                  </p:nvGrpSpPr>
                  <p:grpSpPr>
                    <a:xfrm>
                      <a:off x="7729087" y="6138500"/>
                      <a:ext cx="720000" cy="576000"/>
                      <a:chOff x="599788" y="3793179"/>
                      <a:chExt cx="720000" cy="576000"/>
                    </a:xfrm>
                  </p:grpSpPr>
                  <p:grpSp>
                    <p:nvGrpSpPr>
                      <p:cNvPr id="5970" name="Group 5969"/>
                      <p:cNvGrpSpPr/>
                      <p:nvPr/>
                    </p:nvGrpSpPr>
                    <p:grpSpPr>
                      <a:xfrm>
                        <a:off x="599788" y="3793179"/>
                        <a:ext cx="720000" cy="576000"/>
                        <a:chOff x="1034970" y="5049000"/>
                        <a:chExt cx="720000" cy="720000"/>
                      </a:xfrm>
                    </p:grpSpPr>
                    <p:cxnSp>
                      <p:nvCxnSpPr>
                        <p:cNvPr id="5976" name="Straight Connector 5975"/>
                        <p:cNvCxnSpPr/>
                        <p:nvPr/>
                      </p:nvCxnSpPr>
                      <p:spPr>
                        <a:xfrm>
                          <a:off x="1034970" y="5049000"/>
                          <a:ext cx="0" cy="720000"/>
                        </a:xfrm>
                        <a:prstGeom prst="line">
                          <a:avLst/>
                        </a:prstGeom>
                        <a:ln w="22225">
                          <a:prstDash val="solid"/>
                        </a:ln>
                      </p:spPr>
                      <p:style>
                        <a:lnRef idx="1">
                          <a:schemeClr val="accent1"/>
                        </a:lnRef>
                        <a:fillRef idx="0">
                          <a:schemeClr val="accent1"/>
                        </a:fillRef>
                        <a:effectRef idx="0">
                          <a:schemeClr val="accent1"/>
                        </a:effectRef>
                        <a:fontRef idx="minor">
                          <a:schemeClr val="tx1"/>
                        </a:fontRef>
                      </p:style>
                    </p:cxnSp>
                    <p:cxnSp>
                      <p:nvCxnSpPr>
                        <p:cNvPr id="5977" name="Straight Connector 5976"/>
                        <p:cNvCxnSpPr/>
                        <p:nvPr/>
                      </p:nvCxnSpPr>
                      <p:spPr>
                        <a:xfrm>
                          <a:off x="1754970" y="5049000"/>
                          <a:ext cx="0" cy="720000"/>
                        </a:xfrm>
                        <a:prstGeom prst="line">
                          <a:avLst/>
                        </a:prstGeom>
                        <a:ln w="22225">
                          <a:prstDash val="solid"/>
                        </a:ln>
                      </p:spPr>
                      <p:style>
                        <a:lnRef idx="1">
                          <a:schemeClr val="accent1"/>
                        </a:lnRef>
                        <a:fillRef idx="0">
                          <a:schemeClr val="accent1"/>
                        </a:fillRef>
                        <a:effectRef idx="0">
                          <a:schemeClr val="accent1"/>
                        </a:effectRef>
                        <a:fontRef idx="minor">
                          <a:schemeClr val="tx1"/>
                        </a:fontRef>
                      </p:style>
                    </p:cxnSp>
                    <p:cxnSp>
                      <p:nvCxnSpPr>
                        <p:cNvPr id="5978" name="Straight Connector 5977"/>
                        <p:cNvCxnSpPr/>
                        <p:nvPr/>
                      </p:nvCxnSpPr>
                      <p:spPr>
                        <a:xfrm>
                          <a:off x="121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79" name="Straight Connector 5978"/>
                        <p:cNvCxnSpPr/>
                        <p:nvPr/>
                      </p:nvCxnSpPr>
                      <p:spPr>
                        <a:xfrm>
                          <a:off x="139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80" name="Straight Connector 5979"/>
                        <p:cNvCxnSpPr/>
                        <p:nvPr/>
                      </p:nvCxnSpPr>
                      <p:spPr>
                        <a:xfrm>
                          <a:off x="157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5971" name="Group 5970"/>
                      <p:cNvGrpSpPr/>
                      <p:nvPr/>
                    </p:nvGrpSpPr>
                    <p:grpSpPr>
                      <a:xfrm>
                        <a:off x="599788" y="3793179"/>
                        <a:ext cx="720000" cy="576000"/>
                        <a:chOff x="662060" y="4151964"/>
                        <a:chExt cx="720000" cy="576000"/>
                      </a:xfrm>
                    </p:grpSpPr>
                    <p:cxnSp>
                      <p:nvCxnSpPr>
                        <p:cNvPr id="5972" name="Straight Connector 5971"/>
                        <p:cNvCxnSpPr/>
                        <p:nvPr/>
                      </p:nvCxnSpPr>
                      <p:spPr>
                        <a:xfrm rot="5400000">
                          <a:off x="1022060" y="4367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73" name="Straight Connector 5972"/>
                        <p:cNvCxnSpPr/>
                        <p:nvPr/>
                      </p:nvCxnSpPr>
                      <p:spPr>
                        <a:xfrm rot="5400000">
                          <a:off x="1022060" y="3791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74" name="Straight Connector 5973"/>
                        <p:cNvCxnSpPr/>
                        <p:nvPr/>
                      </p:nvCxnSpPr>
                      <p:spPr>
                        <a:xfrm rot="5400000">
                          <a:off x="1022060" y="3983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75" name="Straight Connector 5974"/>
                        <p:cNvCxnSpPr/>
                        <p:nvPr/>
                      </p:nvCxnSpPr>
                      <p:spPr>
                        <a:xfrm rot="5400000">
                          <a:off x="1022060" y="4175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981" name="Group 5980"/>
                    <p:cNvGrpSpPr/>
                    <p:nvPr/>
                  </p:nvGrpSpPr>
                  <p:grpSpPr>
                    <a:xfrm>
                      <a:off x="8449087" y="6138500"/>
                      <a:ext cx="720000" cy="576000"/>
                      <a:chOff x="599788" y="3793179"/>
                      <a:chExt cx="720000" cy="576000"/>
                    </a:xfrm>
                  </p:grpSpPr>
                  <p:grpSp>
                    <p:nvGrpSpPr>
                      <p:cNvPr id="5982" name="Group 5981"/>
                      <p:cNvGrpSpPr/>
                      <p:nvPr/>
                    </p:nvGrpSpPr>
                    <p:grpSpPr>
                      <a:xfrm>
                        <a:off x="599788" y="3793179"/>
                        <a:ext cx="720000" cy="576000"/>
                        <a:chOff x="1034970" y="5049000"/>
                        <a:chExt cx="720000" cy="720000"/>
                      </a:xfrm>
                    </p:grpSpPr>
                    <p:cxnSp>
                      <p:nvCxnSpPr>
                        <p:cNvPr id="5988" name="Straight Connector 5987"/>
                        <p:cNvCxnSpPr/>
                        <p:nvPr/>
                      </p:nvCxnSpPr>
                      <p:spPr>
                        <a:xfrm>
                          <a:off x="1034970" y="5049000"/>
                          <a:ext cx="0" cy="720000"/>
                        </a:xfrm>
                        <a:prstGeom prst="line">
                          <a:avLst/>
                        </a:prstGeom>
                        <a:ln w="22225">
                          <a:prstDash val="solid"/>
                        </a:ln>
                      </p:spPr>
                      <p:style>
                        <a:lnRef idx="1">
                          <a:schemeClr val="accent1"/>
                        </a:lnRef>
                        <a:fillRef idx="0">
                          <a:schemeClr val="accent1"/>
                        </a:fillRef>
                        <a:effectRef idx="0">
                          <a:schemeClr val="accent1"/>
                        </a:effectRef>
                        <a:fontRef idx="minor">
                          <a:schemeClr val="tx1"/>
                        </a:fontRef>
                      </p:style>
                    </p:cxnSp>
                    <p:cxnSp>
                      <p:nvCxnSpPr>
                        <p:cNvPr id="5989" name="Straight Connector 5988"/>
                        <p:cNvCxnSpPr/>
                        <p:nvPr/>
                      </p:nvCxnSpPr>
                      <p:spPr>
                        <a:xfrm>
                          <a:off x="1754970" y="5049000"/>
                          <a:ext cx="0" cy="720000"/>
                        </a:xfrm>
                        <a:prstGeom prst="line">
                          <a:avLst/>
                        </a:prstGeom>
                        <a:ln w="22225">
                          <a:prstDash val="solid"/>
                        </a:ln>
                      </p:spPr>
                      <p:style>
                        <a:lnRef idx="1">
                          <a:schemeClr val="accent1"/>
                        </a:lnRef>
                        <a:fillRef idx="0">
                          <a:schemeClr val="accent1"/>
                        </a:fillRef>
                        <a:effectRef idx="0">
                          <a:schemeClr val="accent1"/>
                        </a:effectRef>
                        <a:fontRef idx="minor">
                          <a:schemeClr val="tx1"/>
                        </a:fontRef>
                      </p:style>
                    </p:cxnSp>
                    <p:cxnSp>
                      <p:nvCxnSpPr>
                        <p:cNvPr id="5990" name="Straight Connector 5989"/>
                        <p:cNvCxnSpPr/>
                        <p:nvPr/>
                      </p:nvCxnSpPr>
                      <p:spPr>
                        <a:xfrm>
                          <a:off x="121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91" name="Straight Connector 5990"/>
                        <p:cNvCxnSpPr/>
                        <p:nvPr/>
                      </p:nvCxnSpPr>
                      <p:spPr>
                        <a:xfrm>
                          <a:off x="139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92" name="Straight Connector 5991"/>
                        <p:cNvCxnSpPr/>
                        <p:nvPr/>
                      </p:nvCxnSpPr>
                      <p:spPr>
                        <a:xfrm>
                          <a:off x="157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5983" name="Group 5982"/>
                      <p:cNvGrpSpPr/>
                      <p:nvPr/>
                    </p:nvGrpSpPr>
                    <p:grpSpPr>
                      <a:xfrm>
                        <a:off x="599788" y="3793179"/>
                        <a:ext cx="720000" cy="576000"/>
                        <a:chOff x="662060" y="4151964"/>
                        <a:chExt cx="720000" cy="576000"/>
                      </a:xfrm>
                    </p:grpSpPr>
                    <p:cxnSp>
                      <p:nvCxnSpPr>
                        <p:cNvPr id="5984" name="Straight Connector 5983"/>
                        <p:cNvCxnSpPr/>
                        <p:nvPr/>
                      </p:nvCxnSpPr>
                      <p:spPr>
                        <a:xfrm rot="5400000">
                          <a:off x="1022060" y="4367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85" name="Straight Connector 5984"/>
                        <p:cNvCxnSpPr/>
                        <p:nvPr/>
                      </p:nvCxnSpPr>
                      <p:spPr>
                        <a:xfrm rot="5400000">
                          <a:off x="1022060" y="3791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86" name="Straight Connector 5985"/>
                        <p:cNvCxnSpPr/>
                        <p:nvPr/>
                      </p:nvCxnSpPr>
                      <p:spPr>
                        <a:xfrm rot="5400000">
                          <a:off x="1022060" y="3983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87" name="Straight Connector 5986"/>
                        <p:cNvCxnSpPr/>
                        <p:nvPr/>
                      </p:nvCxnSpPr>
                      <p:spPr>
                        <a:xfrm rot="5400000">
                          <a:off x="1022060" y="4175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5993" name="Group 5992"/>
                    <p:cNvGrpSpPr/>
                    <p:nvPr/>
                  </p:nvGrpSpPr>
                  <p:grpSpPr>
                    <a:xfrm>
                      <a:off x="9169087" y="6138500"/>
                      <a:ext cx="720000" cy="576000"/>
                      <a:chOff x="599788" y="3793179"/>
                      <a:chExt cx="720000" cy="576000"/>
                    </a:xfrm>
                  </p:grpSpPr>
                  <p:grpSp>
                    <p:nvGrpSpPr>
                      <p:cNvPr id="5994" name="Group 5993"/>
                      <p:cNvGrpSpPr/>
                      <p:nvPr/>
                    </p:nvGrpSpPr>
                    <p:grpSpPr>
                      <a:xfrm>
                        <a:off x="599788" y="3793179"/>
                        <a:ext cx="720000" cy="576000"/>
                        <a:chOff x="1034970" y="5049000"/>
                        <a:chExt cx="720000" cy="720000"/>
                      </a:xfrm>
                    </p:grpSpPr>
                    <p:cxnSp>
                      <p:nvCxnSpPr>
                        <p:cNvPr id="6000" name="Straight Connector 5999"/>
                        <p:cNvCxnSpPr/>
                        <p:nvPr/>
                      </p:nvCxnSpPr>
                      <p:spPr>
                        <a:xfrm>
                          <a:off x="1034970" y="5049000"/>
                          <a:ext cx="0" cy="720000"/>
                        </a:xfrm>
                        <a:prstGeom prst="line">
                          <a:avLst/>
                        </a:prstGeom>
                        <a:ln w="22225">
                          <a:prstDash val="solid"/>
                        </a:ln>
                      </p:spPr>
                      <p:style>
                        <a:lnRef idx="1">
                          <a:schemeClr val="accent1"/>
                        </a:lnRef>
                        <a:fillRef idx="0">
                          <a:schemeClr val="accent1"/>
                        </a:fillRef>
                        <a:effectRef idx="0">
                          <a:schemeClr val="accent1"/>
                        </a:effectRef>
                        <a:fontRef idx="minor">
                          <a:schemeClr val="tx1"/>
                        </a:fontRef>
                      </p:style>
                    </p:cxnSp>
                    <p:cxnSp>
                      <p:nvCxnSpPr>
                        <p:cNvPr id="6001" name="Straight Connector 6000"/>
                        <p:cNvCxnSpPr/>
                        <p:nvPr/>
                      </p:nvCxnSpPr>
                      <p:spPr>
                        <a:xfrm>
                          <a:off x="1754970" y="5049000"/>
                          <a:ext cx="0" cy="720000"/>
                        </a:xfrm>
                        <a:prstGeom prst="line">
                          <a:avLst/>
                        </a:prstGeom>
                        <a:ln w="22225">
                          <a:prstDash val="solid"/>
                        </a:ln>
                      </p:spPr>
                      <p:style>
                        <a:lnRef idx="1">
                          <a:schemeClr val="accent1"/>
                        </a:lnRef>
                        <a:fillRef idx="0">
                          <a:schemeClr val="accent1"/>
                        </a:fillRef>
                        <a:effectRef idx="0">
                          <a:schemeClr val="accent1"/>
                        </a:effectRef>
                        <a:fontRef idx="minor">
                          <a:schemeClr val="tx1"/>
                        </a:fontRef>
                      </p:style>
                    </p:cxnSp>
                    <p:cxnSp>
                      <p:nvCxnSpPr>
                        <p:cNvPr id="6002" name="Straight Connector 6001"/>
                        <p:cNvCxnSpPr/>
                        <p:nvPr/>
                      </p:nvCxnSpPr>
                      <p:spPr>
                        <a:xfrm>
                          <a:off x="121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03" name="Straight Connector 6002"/>
                        <p:cNvCxnSpPr/>
                        <p:nvPr/>
                      </p:nvCxnSpPr>
                      <p:spPr>
                        <a:xfrm>
                          <a:off x="139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04" name="Straight Connector 6003"/>
                        <p:cNvCxnSpPr/>
                        <p:nvPr/>
                      </p:nvCxnSpPr>
                      <p:spPr>
                        <a:xfrm>
                          <a:off x="157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5995" name="Group 5994"/>
                      <p:cNvGrpSpPr/>
                      <p:nvPr/>
                    </p:nvGrpSpPr>
                    <p:grpSpPr>
                      <a:xfrm>
                        <a:off x="599788" y="3793179"/>
                        <a:ext cx="720000" cy="576000"/>
                        <a:chOff x="662060" y="4151964"/>
                        <a:chExt cx="720000" cy="576000"/>
                      </a:xfrm>
                    </p:grpSpPr>
                    <p:cxnSp>
                      <p:nvCxnSpPr>
                        <p:cNvPr id="5996" name="Straight Connector 5995"/>
                        <p:cNvCxnSpPr/>
                        <p:nvPr/>
                      </p:nvCxnSpPr>
                      <p:spPr>
                        <a:xfrm rot="5400000">
                          <a:off x="1022060" y="4367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97" name="Straight Connector 5996"/>
                        <p:cNvCxnSpPr/>
                        <p:nvPr/>
                      </p:nvCxnSpPr>
                      <p:spPr>
                        <a:xfrm rot="5400000">
                          <a:off x="1022060" y="3791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98" name="Straight Connector 5997"/>
                        <p:cNvCxnSpPr/>
                        <p:nvPr/>
                      </p:nvCxnSpPr>
                      <p:spPr>
                        <a:xfrm rot="5400000">
                          <a:off x="1022060" y="3983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99" name="Straight Connector 5998"/>
                        <p:cNvCxnSpPr/>
                        <p:nvPr/>
                      </p:nvCxnSpPr>
                      <p:spPr>
                        <a:xfrm rot="5400000">
                          <a:off x="1022060" y="4175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6005" name="Group 6004"/>
                    <p:cNvGrpSpPr/>
                    <p:nvPr/>
                  </p:nvGrpSpPr>
                  <p:grpSpPr>
                    <a:xfrm>
                      <a:off x="9889087" y="6138500"/>
                      <a:ext cx="720000" cy="576000"/>
                      <a:chOff x="599788" y="3793179"/>
                      <a:chExt cx="720000" cy="576000"/>
                    </a:xfrm>
                  </p:grpSpPr>
                  <p:grpSp>
                    <p:nvGrpSpPr>
                      <p:cNvPr id="6006" name="Group 6005"/>
                      <p:cNvGrpSpPr/>
                      <p:nvPr/>
                    </p:nvGrpSpPr>
                    <p:grpSpPr>
                      <a:xfrm>
                        <a:off x="599788" y="3793179"/>
                        <a:ext cx="720000" cy="576000"/>
                        <a:chOff x="1034970" y="5049000"/>
                        <a:chExt cx="720000" cy="720000"/>
                      </a:xfrm>
                    </p:grpSpPr>
                    <p:cxnSp>
                      <p:nvCxnSpPr>
                        <p:cNvPr id="6012" name="Straight Connector 6011"/>
                        <p:cNvCxnSpPr/>
                        <p:nvPr/>
                      </p:nvCxnSpPr>
                      <p:spPr>
                        <a:xfrm>
                          <a:off x="1034970" y="5049000"/>
                          <a:ext cx="0" cy="720000"/>
                        </a:xfrm>
                        <a:prstGeom prst="line">
                          <a:avLst/>
                        </a:prstGeom>
                        <a:ln w="22225">
                          <a:prstDash val="solid"/>
                        </a:ln>
                      </p:spPr>
                      <p:style>
                        <a:lnRef idx="1">
                          <a:schemeClr val="accent1"/>
                        </a:lnRef>
                        <a:fillRef idx="0">
                          <a:schemeClr val="accent1"/>
                        </a:fillRef>
                        <a:effectRef idx="0">
                          <a:schemeClr val="accent1"/>
                        </a:effectRef>
                        <a:fontRef idx="minor">
                          <a:schemeClr val="tx1"/>
                        </a:fontRef>
                      </p:style>
                    </p:cxnSp>
                    <p:cxnSp>
                      <p:nvCxnSpPr>
                        <p:cNvPr id="6013" name="Straight Connector 6012"/>
                        <p:cNvCxnSpPr/>
                        <p:nvPr/>
                      </p:nvCxnSpPr>
                      <p:spPr>
                        <a:xfrm>
                          <a:off x="1754970" y="5049000"/>
                          <a:ext cx="0" cy="720000"/>
                        </a:xfrm>
                        <a:prstGeom prst="line">
                          <a:avLst/>
                        </a:prstGeom>
                        <a:ln w="22225">
                          <a:prstDash val="solid"/>
                        </a:ln>
                      </p:spPr>
                      <p:style>
                        <a:lnRef idx="1">
                          <a:schemeClr val="accent1"/>
                        </a:lnRef>
                        <a:fillRef idx="0">
                          <a:schemeClr val="accent1"/>
                        </a:fillRef>
                        <a:effectRef idx="0">
                          <a:schemeClr val="accent1"/>
                        </a:effectRef>
                        <a:fontRef idx="minor">
                          <a:schemeClr val="tx1"/>
                        </a:fontRef>
                      </p:style>
                    </p:cxnSp>
                    <p:cxnSp>
                      <p:nvCxnSpPr>
                        <p:cNvPr id="6014" name="Straight Connector 6013"/>
                        <p:cNvCxnSpPr/>
                        <p:nvPr/>
                      </p:nvCxnSpPr>
                      <p:spPr>
                        <a:xfrm>
                          <a:off x="121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15" name="Straight Connector 6014"/>
                        <p:cNvCxnSpPr/>
                        <p:nvPr/>
                      </p:nvCxnSpPr>
                      <p:spPr>
                        <a:xfrm>
                          <a:off x="139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16" name="Straight Connector 6015"/>
                        <p:cNvCxnSpPr/>
                        <p:nvPr/>
                      </p:nvCxnSpPr>
                      <p:spPr>
                        <a:xfrm>
                          <a:off x="157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6007" name="Group 6006"/>
                      <p:cNvGrpSpPr/>
                      <p:nvPr/>
                    </p:nvGrpSpPr>
                    <p:grpSpPr>
                      <a:xfrm>
                        <a:off x="599788" y="3793179"/>
                        <a:ext cx="720000" cy="576000"/>
                        <a:chOff x="662060" y="4151964"/>
                        <a:chExt cx="720000" cy="576000"/>
                      </a:xfrm>
                    </p:grpSpPr>
                    <p:cxnSp>
                      <p:nvCxnSpPr>
                        <p:cNvPr id="6008" name="Straight Connector 6007"/>
                        <p:cNvCxnSpPr/>
                        <p:nvPr/>
                      </p:nvCxnSpPr>
                      <p:spPr>
                        <a:xfrm rot="5400000">
                          <a:off x="1022060" y="4367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09" name="Straight Connector 6008"/>
                        <p:cNvCxnSpPr/>
                        <p:nvPr/>
                      </p:nvCxnSpPr>
                      <p:spPr>
                        <a:xfrm rot="5400000">
                          <a:off x="1022060" y="3791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10" name="Straight Connector 6009"/>
                        <p:cNvCxnSpPr/>
                        <p:nvPr/>
                      </p:nvCxnSpPr>
                      <p:spPr>
                        <a:xfrm rot="5400000">
                          <a:off x="1022060" y="3983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11" name="Straight Connector 6010"/>
                        <p:cNvCxnSpPr/>
                        <p:nvPr/>
                      </p:nvCxnSpPr>
                      <p:spPr>
                        <a:xfrm rot="5400000">
                          <a:off x="1022060" y="4175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6017" name="Group 6016"/>
                    <p:cNvGrpSpPr/>
                    <p:nvPr/>
                  </p:nvGrpSpPr>
                  <p:grpSpPr>
                    <a:xfrm>
                      <a:off x="10609087" y="6138500"/>
                      <a:ext cx="720000" cy="576000"/>
                      <a:chOff x="599788" y="3793179"/>
                      <a:chExt cx="720000" cy="576000"/>
                    </a:xfrm>
                  </p:grpSpPr>
                  <p:grpSp>
                    <p:nvGrpSpPr>
                      <p:cNvPr id="6018" name="Group 6017"/>
                      <p:cNvGrpSpPr/>
                      <p:nvPr/>
                    </p:nvGrpSpPr>
                    <p:grpSpPr>
                      <a:xfrm>
                        <a:off x="599788" y="3793179"/>
                        <a:ext cx="720000" cy="576000"/>
                        <a:chOff x="1034970" y="5049000"/>
                        <a:chExt cx="720000" cy="720000"/>
                      </a:xfrm>
                    </p:grpSpPr>
                    <p:cxnSp>
                      <p:nvCxnSpPr>
                        <p:cNvPr id="6024" name="Straight Connector 6023"/>
                        <p:cNvCxnSpPr/>
                        <p:nvPr/>
                      </p:nvCxnSpPr>
                      <p:spPr>
                        <a:xfrm>
                          <a:off x="1034970" y="5049000"/>
                          <a:ext cx="0" cy="720000"/>
                        </a:xfrm>
                        <a:prstGeom prst="line">
                          <a:avLst/>
                        </a:prstGeom>
                        <a:ln w="22225">
                          <a:prstDash val="solid"/>
                        </a:ln>
                      </p:spPr>
                      <p:style>
                        <a:lnRef idx="1">
                          <a:schemeClr val="accent1"/>
                        </a:lnRef>
                        <a:fillRef idx="0">
                          <a:schemeClr val="accent1"/>
                        </a:fillRef>
                        <a:effectRef idx="0">
                          <a:schemeClr val="accent1"/>
                        </a:effectRef>
                        <a:fontRef idx="minor">
                          <a:schemeClr val="tx1"/>
                        </a:fontRef>
                      </p:style>
                    </p:cxnSp>
                    <p:cxnSp>
                      <p:nvCxnSpPr>
                        <p:cNvPr id="6025" name="Straight Connector 6024"/>
                        <p:cNvCxnSpPr/>
                        <p:nvPr/>
                      </p:nvCxnSpPr>
                      <p:spPr>
                        <a:xfrm>
                          <a:off x="1754970" y="5049000"/>
                          <a:ext cx="0" cy="720000"/>
                        </a:xfrm>
                        <a:prstGeom prst="line">
                          <a:avLst/>
                        </a:prstGeom>
                        <a:ln w="22225">
                          <a:prstDash val="solid"/>
                        </a:ln>
                      </p:spPr>
                      <p:style>
                        <a:lnRef idx="1">
                          <a:schemeClr val="accent1"/>
                        </a:lnRef>
                        <a:fillRef idx="0">
                          <a:schemeClr val="accent1"/>
                        </a:fillRef>
                        <a:effectRef idx="0">
                          <a:schemeClr val="accent1"/>
                        </a:effectRef>
                        <a:fontRef idx="minor">
                          <a:schemeClr val="tx1"/>
                        </a:fontRef>
                      </p:style>
                    </p:cxnSp>
                    <p:cxnSp>
                      <p:nvCxnSpPr>
                        <p:cNvPr id="6026" name="Straight Connector 6025"/>
                        <p:cNvCxnSpPr/>
                        <p:nvPr/>
                      </p:nvCxnSpPr>
                      <p:spPr>
                        <a:xfrm>
                          <a:off x="121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27" name="Straight Connector 6026"/>
                        <p:cNvCxnSpPr/>
                        <p:nvPr/>
                      </p:nvCxnSpPr>
                      <p:spPr>
                        <a:xfrm>
                          <a:off x="139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28" name="Straight Connector 6027"/>
                        <p:cNvCxnSpPr/>
                        <p:nvPr/>
                      </p:nvCxnSpPr>
                      <p:spPr>
                        <a:xfrm>
                          <a:off x="157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6019" name="Group 6018"/>
                      <p:cNvGrpSpPr/>
                      <p:nvPr/>
                    </p:nvGrpSpPr>
                    <p:grpSpPr>
                      <a:xfrm>
                        <a:off x="599788" y="3793179"/>
                        <a:ext cx="720000" cy="576000"/>
                        <a:chOff x="662060" y="4151964"/>
                        <a:chExt cx="720000" cy="576000"/>
                      </a:xfrm>
                    </p:grpSpPr>
                    <p:cxnSp>
                      <p:nvCxnSpPr>
                        <p:cNvPr id="6020" name="Straight Connector 6019"/>
                        <p:cNvCxnSpPr/>
                        <p:nvPr/>
                      </p:nvCxnSpPr>
                      <p:spPr>
                        <a:xfrm rot="5400000">
                          <a:off x="1022060" y="4367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21" name="Straight Connector 6020"/>
                        <p:cNvCxnSpPr/>
                        <p:nvPr/>
                      </p:nvCxnSpPr>
                      <p:spPr>
                        <a:xfrm rot="5400000">
                          <a:off x="1022060" y="3791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22" name="Straight Connector 6021"/>
                        <p:cNvCxnSpPr/>
                        <p:nvPr/>
                      </p:nvCxnSpPr>
                      <p:spPr>
                        <a:xfrm rot="5400000">
                          <a:off x="1022060" y="3983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23" name="Straight Connector 6022"/>
                        <p:cNvCxnSpPr/>
                        <p:nvPr/>
                      </p:nvCxnSpPr>
                      <p:spPr>
                        <a:xfrm rot="5400000">
                          <a:off x="1022060" y="4175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6029" name="Group 6028"/>
                    <p:cNvGrpSpPr/>
                    <p:nvPr/>
                  </p:nvGrpSpPr>
                  <p:grpSpPr>
                    <a:xfrm>
                      <a:off x="11329087" y="6138500"/>
                      <a:ext cx="720000" cy="576000"/>
                      <a:chOff x="599788" y="3793179"/>
                      <a:chExt cx="720000" cy="576000"/>
                    </a:xfrm>
                  </p:grpSpPr>
                  <p:grpSp>
                    <p:nvGrpSpPr>
                      <p:cNvPr id="6030" name="Group 6029"/>
                      <p:cNvGrpSpPr/>
                      <p:nvPr/>
                    </p:nvGrpSpPr>
                    <p:grpSpPr>
                      <a:xfrm>
                        <a:off x="599788" y="3793179"/>
                        <a:ext cx="720000" cy="576000"/>
                        <a:chOff x="1034970" y="5049000"/>
                        <a:chExt cx="720000" cy="720000"/>
                      </a:xfrm>
                    </p:grpSpPr>
                    <p:cxnSp>
                      <p:nvCxnSpPr>
                        <p:cNvPr id="6036" name="Straight Connector 6035"/>
                        <p:cNvCxnSpPr/>
                        <p:nvPr/>
                      </p:nvCxnSpPr>
                      <p:spPr>
                        <a:xfrm>
                          <a:off x="1034970" y="5049000"/>
                          <a:ext cx="0" cy="720000"/>
                        </a:xfrm>
                        <a:prstGeom prst="line">
                          <a:avLst/>
                        </a:prstGeom>
                        <a:ln w="22225">
                          <a:prstDash val="solid"/>
                        </a:ln>
                      </p:spPr>
                      <p:style>
                        <a:lnRef idx="1">
                          <a:schemeClr val="accent1"/>
                        </a:lnRef>
                        <a:fillRef idx="0">
                          <a:schemeClr val="accent1"/>
                        </a:fillRef>
                        <a:effectRef idx="0">
                          <a:schemeClr val="accent1"/>
                        </a:effectRef>
                        <a:fontRef idx="minor">
                          <a:schemeClr val="tx1"/>
                        </a:fontRef>
                      </p:style>
                    </p:cxnSp>
                    <p:cxnSp>
                      <p:nvCxnSpPr>
                        <p:cNvPr id="6037" name="Straight Connector 6036"/>
                        <p:cNvCxnSpPr/>
                        <p:nvPr/>
                      </p:nvCxnSpPr>
                      <p:spPr>
                        <a:xfrm>
                          <a:off x="1754970" y="5049000"/>
                          <a:ext cx="0" cy="720000"/>
                        </a:xfrm>
                        <a:prstGeom prst="line">
                          <a:avLst/>
                        </a:prstGeom>
                        <a:ln w="22225">
                          <a:prstDash val="solid"/>
                        </a:ln>
                      </p:spPr>
                      <p:style>
                        <a:lnRef idx="1">
                          <a:schemeClr val="accent1"/>
                        </a:lnRef>
                        <a:fillRef idx="0">
                          <a:schemeClr val="accent1"/>
                        </a:fillRef>
                        <a:effectRef idx="0">
                          <a:schemeClr val="accent1"/>
                        </a:effectRef>
                        <a:fontRef idx="minor">
                          <a:schemeClr val="tx1"/>
                        </a:fontRef>
                      </p:style>
                    </p:cxnSp>
                    <p:cxnSp>
                      <p:nvCxnSpPr>
                        <p:cNvPr id="6038" name="Straight Connector 6037"/>
                        <p:cNvCxnSpPr/>
                        <p:nvPr/>
                      </p:nvCxnSpPr>
                      <p:spPr>
                        <a:xfrm>
                          <a:off x="121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39" name="Straight Connector 6038"/>
                        <p:cNvCxnSpPr/>
                        <p:nvPr/>
                      </p:nvCxnSpPr>
                      <p:spPr>
                        <a:xfrm>
                          <a:off x="139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40" name="Straight Connector 6039"/>
                        <p:cNvCxnSpPr/>
                        <p:nvPr/>
                      </p:nvCxnSpPr>
                      <p:spPr>
                        <a:xfrm>
                          <a:off x="157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6031" name="Group 6030"/>
                      <p:cNvGrpSpPr/>
                      <p:nvPr/>
                    </p:nvGrpSpPr>
                    <p:grpSpPr>
                      <a:xfrm>
                        <a:off x="599788" y="3793179"/>
                        <a:ext cx="720000" cy="576000"/>
                        <a:chOff x="662060" y="4151964"/>
                        <a:chExt cx="720000" cy="576000"/>
                      </a:xfrm>
                    </p:grpSpPr>
                    <p:cxnSp>
                      <p:nvCxnSpPr>
                        <p:cNvPr id="6032" name="Straight Connector 6031"/>
                        <p:cNvCxnSpPr/>
                        <p:nvPr/>
                      </p:nvCxnSpPr>
                      <p:spPr>
                        <a:xfrm rot="5400000">
                          <a:off x="1022060" y="4367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33" name="Straight Connector 6032"/>
                        <p:cNvCxnSpPr/>
                        <p:nvPr/>
                      </p:nvCxnSpPr>
                      <p:spPr>
                        <a:xfrm rot="5400000">
                          <a:off x="1022060" y="3791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34" name="Straight Connector 6033"/>
                        <p:cNvCxnSpPr/>
                        <p:nvPr/>
                      </p:nvCxnSpPr>
                      <p:spPr>
                        <a:xfrm rot="5400000">
                          <a:off x="1022060" y="3983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35" name="Straight Connector 6034"/>
                        <p:cNvCxnSpPr/>
                        <p:nvPr/>
                      </p:nvCxnSpPr>
                      <p:spPr>
                        <a:xfrm rot="5400000">
                          <a:off x="1022060" y="4175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nvGrpSpPr>
                    <p:cNvPr id="6181" name="Group 6180"/>
                    <p:cNvGrpSpPr/>
                    <p:nvPr/>
                  </p:nvGrpSpPr>
                  <p:grpSpPr>
                    <a:xfrm>
                      <a:off x="1249087" y="6138500"/>
                      <a:ext cx="720000" cy="576000"/>
                      <a:chOff x="599788" y="3793179"/>
                      <a:chExt cx="720000" cy="576000"/>
                    </a:xfrm>
                  </p:grpSpPr>
                  <p:grpSp>
                    <p:nvGrpSpPr>
                      <p:cNvPr id="6182" name="Group 6181"/>
                      <p:cNvGrpSpPr/>
                      <p:nvPr/>
                    </p:nvGrpSpPr>
                    <p:grpSpPr>
                      <a:xfrm>
                        <a:off x="599788" y="3793179"/>
                        <a:ext cx="720000" cy="576000"/>
                        <a:chOff x="1034970" y="5049000"/>
                        <a:chExt cx="720000" cy="720000"/>
                      </a:xfrm>
                    </p:grpSpPr>
                    <p:cxnSp>
                      <p:nvCxnSpPr>
                        <p:cNvPr id="6188" name="Straight Connector 6187"/>
                        <p:cNvCxnSpPr/>
                        <p:nvPr/>
                      </p:nvCxnSpPr>
                      <p:spPr>
                        <a:xfrm>
                          <a:off x="1034970" y="5049000"/>
                          <a:ext cx="0" cy="720000"/>
                        </a:xfrm>
                        <a:prstGeom prst="line">
                          <a:avLst/>
                        </a:prstGeom>
                        <a:ln w="22225">
                          <a:prstDash val="solid"/>
                        </a:ln>
                      </p:spPr>
                      <p:style>
                        <a:lnRef idx="1">
                          <a:schemeClr val="accent1"/>
                        </a:lnRef>
                        <a:fillRef idx="0">
                          <a:schemeClr val="accent1"/>
                        </a:fillRef>
                        <a:effectRef idx="0">
                          <a:schemeClr val="accent1"/>
                        </a:effectRef>
                        <a:fontRef idx="minor">
                          <a:schemeClr val="tx1"/>
                        </a:fontRef>
                      </p:style>
                    </p:cxnSp>
                    <p:cxnSp>
                      <p:nvCxnSpPr>
                        <p:cNvPr id="6189" name="Straight Connector 6188"/>
                        <p:cNvCxnSpPr/>
                        <p:nvPr/>
                      </p:nvCxnSpPr>
                      <p:spPr>
                        <a:xfrm>
                          <a:off x="1754970" y="5049000"/>
                          <a:ext cx="0" cy="720000"/>
                        </a:xfrm>
                        <a:prstGeom prst="line">
                          <a:avLst/>
                        </a:prstGeom>
                        <a:ln w="22225">
                          <a:prstDash val="solid"/>
                        </a:ln>
                      </p:spPr>
                      <p:style>
                        <a:lnRef idx="1">
                          <a:schemeClr val="accent1"/>
                        </a:lnRef>
                        <a:fillRef idx="0">
                          <a:schemeClr val="accent1"/>
                        </a:fillRef>
                        <a:effectRef idx="0">
                          <a:schemeClr val="accent1"/>
                        </a:effectRef>
                        <a:fontRef idx="minor">
                          <a:schemeClr val="tx1"/>
                        </a:fontRef>
                      </p:style>
                    </p:cxnSp>
                    <p:cxnSp>
                      <p:nvCxnSpPr>
                        <p:cNvPr id="6190" name="Straight Connector 6189"/>
                        <p:cNvCxnSpPr/>
                        <p:nvPr/>
                      </p:nvCxnSpPr>
                      <p:spPr>
                        <a:xfrm>
                          <a:off x="121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91" name="Straight Connector 6190"/>
                        <p:cNvCxnSpPr/>
                        <p:nvPr/>
                      </p:nvCxnSpPr>
                      <p:spPr>
                        <a:xfrm>
                          <a:off x="139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92" name="Straight Connector 6191"/>
                        <p:cNvCxnSpPr/>
                        <p:nvPr/>
                      </p:nvCxnSpPr>
                      <p:spPr>
                        <a:xfrm>
                          <a:off x="1574970" y="5049000"/>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6183" name="Group 6182"/>
                      <p:cNvGrpSpPr/>
                      <p:nvPr/>
                    </p:nvGrpSpPr>
                    <p:grpSpPr>
                      <a:xfrm>
                        <a:off x="599788" y="3793179"/>
                        <a:ext cx="720000" cy="576000"/>
                        <a:chOff x="662060" y="4151964"/>
                        <a:chExt cx="720000" cy="576000"/>
                      </a:xfrm>
                    </p:grpSpPr>
                    <p:cxnSp>
                      <p:nvCxnSpPr>
                        <p:cNvPr id="6184" name="Straight Connector 6183"/>
                        <p:cNvCxnSpPr/>
                        <p:nvPr/>
                      </p:nvCxnSpPr>
                      <p:spPr>
                        <a:xfrm rot="5400000">
                          <a:off x="1022060" y="4367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85" name="Straight Connector 6184"/>
                        <p:cNvCxnSpPr/>
                        <p:nvPr/>
                      </p:nvCxnSpPr>
                      <p:spPr>
                        <a:xfrm rot="5400000">
                          <a:off x="1022060" y="3791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86" name="Straight Connector 6185"/>
                        <p:cNvCxnSpPr/>
                        <p:nvPr/>
                      </p:nvCxnSpPr>
                      <p:spPr>
                        <a:xfrm rot="5400000">
                          <a:off x="1022060" y="3983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87" name="Straight Connector 6186"/>
                        <p:cNvCxnSpPr/>
                        <p:nvPr/>
                      </p:nvCxnSpPr>
                      <p:spPr>
                        <a:xfrm rot="5400000">
                          <a:off x="1022060" y="4175964"/>
                          <a:ext cx="0" cy="720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grpSp>
          </p:grpSp>
        </p:grpSp>
        <p:cxnSp>
          <p:nvCxnSpPr>
            <p:cNvPr id="37" name="Straight Connector 36"/>
            <p:cNvCxnSpPr/>
            <p:nvPr/>
          </p:nvCxnSpPr>
          <p:spPr>
            <a:xfrm>
              <a:off x="1243814" y="99000"/>
              <a:ext cx="0" cy="6660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 name="Rounded Rectangle 3"/>
          <p:cNvSpPr/>
          <p:nvPr/>
        </p:nvSpPr>
        <p:spPr>
          <a:xfrm>
            <a:off x="100604" y="107239"/>
            <a:ext cx="11960631" cy="6643523"/>
          </a:xfrm>
          <a:prstGeom prst="roundRect">
            <a:avLst>
              <a:gd name="adj" fmla="val 2469"/>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vi-VN" sz="1795" kern="1200">
              <a:solidFill>
                <a:prstClr val="white"/>
              </a:solidFill>
              <a:latin typeface="Arial" panose="020B0604020202020204" pitchFamily="34" charset="0"/>
            </a:endParaRPr>
          </a:p>
        </p:txBody>
      </p:sp>
      <p:sp>
        <p:nvSpPr>
          <p:cNvPr id="1937" name="TextBox 1936"/>
          <p:cNvSpPr txBox="1"/>
          <p:nvPr/>
        </p:nvSpPr>
        <p:spPr>
          <a:xfrm>
            <a:off x="1732621" y="4313312"/>
            <a:ext cx="7587996" cy="629381"/>
          </a:xfrm>
          <a:prstGeom prst="rect">
            <a:avLst/>
          </a:prstGeom>
          <a:noFill/>
        </p:spPr>
        <p:txBody>
          <a:bodyPr wrap="square" rtlCol="0">
            <a:spAutoFit/>
          </a:bodyPr>
          <a:lstStyle/>
          <a:p>
            <a:pPr algn="ctr" defTabSz="912114">
              <a:buClrTx/>
              <a:defRPr/>
            </a:pPr>
            <a:r>
              <a:rPr lang="vi-VN" sz="3491" kern="1200">
                <a:solidFill>
                  <a:prstClr val="black"/>
                </a:solidFill>
                <a:latin typeface="HP001 4 hàng" panose="020B0603050302020204" pitchFamily="34" charset="-93"/>
                <a:ea typeface="+mn-ea"/>
                <a:cs typeface="+mn-cs"/>
              </a:rPr>
              <a:t> </a:t>
            </a:r>
          </a:p>
        </p:txBody>
      </p:sp>
      <p:sp>
        <p:nvSpPr>
          <p:cNvPr id="1929" name="TextBox 1928"/>
          <p:cNvSpPr txBox="1"/>
          <p:nvPr/>
        </p:nvSpPr>
        <p:spPr>
          <a:xfrm>
            <a:off x="545043" y="720763"/>
            <a:ext cx="9388667" cy="629381"/>
          </a:xfrm>
          <a:prstGeom prst="rect">
            <a:avLst/>
          </a:prstGeom>
          <a:noFill/>
        </p:spPr>
        <p:txBody>
          <a:bodyPr wrap="square" rtlCol="0">
            <a:spAutoFit/>
          </a:bodyPr>
          <a:lstStyle>
            <a:defPPr>
              <a:defRPr lang="vi-VN"/>
            </a:defPPr>
            <a:lvl1pPr algn="ctr">
              <a:defRPr sz="3500" b="1">
                <a:solidFill>
                  <a:srgbClr val="000099"/>
                </a:solidFill>
                <a:latin typeface="HP001 4 hàng" panose="020B0603050302020204" pitchFamily="34" charset="-93"/>
              </a:defRPr>
            </a:lvl1pPr>
          </a:lstStyle>
          <a:p>
            <a:r>
              <a:rPr lang="vi-VN" sz="3491"/>
              <a:t> Thứ </a:t>
            </a:r>
            <a:r>
              <a:rPr lang="en-US" sz="3491"/>
              <a:t>năm</a:t>
            </a:r>
            <a:r>
              <a:rPr lang="vi-VN" sz="3491"/>
              <a:t> </a:t>
            </a:r>
            <a:r>
              <a:rPr lang="vi-VN" sz="3491"/>
              <a:t>wgày </a:t>
            </a:r>
            <a:r>
              <a:rPr lang="en-US" sz="3491"/>
              <a:t> 3 1</a:t>
            </a:r>
            <a:r>
              <a:rPr lang="vi-VN" sz="3491"/>
              <a:t> </a:t>
            </a:r>
            <a:r>
              <a:rPr lang="en-US" sz="3491"/>
              <a:t>-</a:t>
            </a:r>
            <a:r>
              <a:rPr lang="vi-VN" sz="3491"/>
              <a:t> </a:t>
            </a:r>
            <a:r>
              <a:rPr lang="en-US" sz="3491"/>
              <a:t>3</a:t>
            </a:r>
            <a:r>
              <a:rPr lang="vi-VN" sz="3491"/>
              <a:t> </a:t>
            </a:r>
            <a:r>
              <a:rPr lang="en-US" sz="3491"/>
              <a:t>–</a:t>
            </a:r>
            <a:r>
              <a:rPr lang="vi-VN" sz="3491"/>
              <a:t> 2</a:t>
            </a:r>
            <a:r>
              <a:rPr lang="en-US" sz="3491"/>
              <a:t> </a:t>
            </a:r>
            <a:r>
              <a:rPr lang="vi-VN" sz="3491"/>
              <a:t>0</a:t>
            </a:r>
            <a:r>
              <a:rPr lang="en-US" sz="3491"/>
              <a:t> </a:t>
            </a:r>
            <a:r>
              <a:rPr lang="vi-VN" sz="3491"/>
              <a:t>2</a:t>
            </a:r>
            <a:r>
              <a:rPr lang="en-US" sz="3491"/>
              <a:t> </a:t>
            </a:r>
            <a:r>
              <a:rPr lang="en-US" sz="3491"/>
              <a:t>2</a:t>
            </a:r>
            <a:endParaRPr lang="vi-VN" sz="3491"/>
          </a:p>
        </p:txBody>
      </p:sp>
      <p:sp>
        <p:nvSpPr>
          <p:cNvPr id="1930" name="TextBox 1929"/>
          <p:cNvSpPr txBox="1"/>
          <p:nvPr/>
        </p:nvSpPr>
        <p:spPr>
          <a:xfrm>
            <a:off x="151390" y="1444794"/>
            <a:ext cx="9388667" cy="629381"/>
          </a:xfrm>
          <a:prstGeom prst="rect">
            <a:avLst/>
          </a:prstGeom>
          <a:noFill/>
        </p:spPr>
        <p:txBody>
          <a:bodyPr wrap="square" rtlCol="0">
            <a:spAutoFit/>
          </a:bodyPr>
          <a:lstStyle>
            <a:defPPr>
              <a:defRPr lang="vi-VN"/>
            </a:defPPr>
            <a:lvl1pPr algn="ctr">
              <a:defRPr sz="3500" b="1">
                <a:solidFill>
                  <a:srgbClr val="000099"/>
                </a:solidFill>
                <a:latin typeface="HP001 4 hàng" panose="020B0603050302020204" pitchFamily="34" charset="-93"/>
              </a:defRPr>
            </a:lvl1pPr>
          </a:lstStyle>
          <a:p>
            <a:r>
              <a:rPr lang="vi-VN" sz="3491"/>
              <a:t> </a:t>
            </a:r>
            <a:r>
              <a:rPr lang="en-US" sz="3491"/>
              <a:t>Tiếng Việt</a:t>
            </a:r>
            <a:endParaRPr lang="vi-VN" sz="3491"/>
          </a:p>
        </p:txBody>
      </p:sp>
      <p:sp>
        <p:nvSpPr>
          <p:cNvPr id="1931" name="TextBox 1930"/>
          <p:cNvSpPr txBox="1"/>
          <p:nvPr/>
        </p:nvSpPr>
        <p:spPr>
          <a:xfrm>
            <a:off x="501867" y="2164945"/>
            <a:ext cx="9388667" cy="629381"/>
          </a:xfrm>
          <a:prstGeom prst="rect">
            <a:avLst/>
          </a:prstGeom>
          <a:noFill/>
        </p:spPr>
        <p:txBody>
          <a:bodyPr wrap="square" rtlCol="0">
            <a:spAutoFit/>
          </a:bodyPr>
          <a:lstStyle>
            <a:defPPr>
              <a:defRPr lang="vi-VN"/>
            </a:defPPr>
            <a:lvl1pPr algn="ctr">
              <a:defRPr sz="3500" b="1">
                <a:solidFill>
                  <a:srgbClr val="000099"/>
                </a:solidFill>
                <a:latin typeface="HP001 4 hàng" panose="020B0603050302020204" pitchFamily="34" charset="-93"/>
              </a:defRPr>
            </a:lvl1pPr>
          </a:lstStyle>
          <a:p>
            <a:r>
              <a:rPr lang="vi-VN" sz="3491"/>
              <a:t> </a:t>
            </a:r>
            <a:r>
              <a:rPr lang="en-US" sz="3491"/>
              <a:t>Thư viện biết đi</a:t>
            </a:r>
            <a:endParaRPr lang="vi-VN" sz="3491"/>
          </a:p>
        </p:txBody>
      </p:sp>
      <p:sp>
        <p:nvSpPr>
          <p:cNvPr id="1932" name="TextBox 1931"/>
          <p:cNvSpPr txBox="1"/>
          <p:nvPr/>
        </p:nvSpPr>
        <p:spPr>
          <a:xfrm>
            <a:off x="1742392" y="2883650"/>
            <a:ext cx="10370965" cy="629381"/>
          </a:xfrm>
          <a:prstGeom prst="rect">
            <a:avLst/>
          </a:prstGeom>
          <a:noFill/>
        </p:spPr>
        <p:txBody>
          <a:bodyPr wrap="square" rtlCol="0">
            <a:spAutoFit/>
          </a:bodyPr>
          <a:lstStyle>
            <a:defPPr>
              <a:defRPr lang="vi-VN"/>
            </a:defPPr>
            <a:lvl1pPr algn="ctr">
              <a:defRPr sz="3500" b="1">
                <a:solidFill>
                  <a:srgbClr val="000099"/>
                </a:solidFill>
                <a:latin typeface="HP001 4 hàng" panose="020B0603050302020204" pitchFamily="34" charset="-93"/>
              </a:defRPr>
            </a:lvl1pPr>
          </a:lstStyle>
          <a:p>
            <a:pPr algn="l"/>
            <a:r>
              <a:rPr lang="en-US" sz="3491"/>
              <a:t>Ở Phần Lan, có hàng trăm “thư viện di động </a:t>
            </a:r>
            <a:endParaRPr lang="vi-VN" sz="3491"/>
          </a:p>
        </p:txBody>
      </p:sp>
      <p:sp>
        <p:nvSpPr>
          <p:cNvPr id="1933" name="TextBox 1932"/>
          <p:cNvSpPr txBox="1"/>
          <p:nvPr/>
        </p:nvSpPr>
        <p:spPr>
          <a:xfrm>
            <a:off x="1188614" y="3594154"/>
            <a:ext cx="10823557" cy="629381"/>
          </a:xfrm>
          <a:prstGeom prst="rect">
            <a:avLst/>
          </a:prstGeom>
          <a:noFill/>
        </p:spPr>
        <p:txBody>
          <a:bodyPr wrap="square" rtlCol="0">
            <a:spAutoFit/>
          </a:bodyPr>
          <a:lstStyle>
            <a:defPPr>
              <a:defRPr lang="vi-VN"/>
            </a:defPPr>
            <a:lvl1pPr algn="ctr">
              <a:defRPr sz="3500" b="1">
                <a:solidFill>
                  <a:srgbClr val="000099"/>
                </a:solidFill>
                <a:latin typeface="HP001 4 hàng" panose="020B0603050302020204" pitchFamily="34" charset="-93"/>
              </a:defRPr>
            </a:lvl1pPr>
          </a:lstStyle>
          <a:p>
            <a:pPr algn="l"/>
            <a:r>
              <a:rPr lang="en-US" sz="3491"/>
              <a:t>b</a:t>
            </a:r>
            <a:r>
              <a:rPr lang="en-US" sz="3491"/>
              <a:t>uổi họp quan trọng tại một thành phố khác. Trong lúc  </a:t>
            </a:r>
            <a:endParaRPr lang="vi-VN" sz="3491"/>
          </a:p>
        </p:txBody>
      </p:sp>
      <p:sp>
        <p:nvSpPr>
          <p:cNvPr id="1934" name="TextBox 1933"/>
          <p:cNvSpPr txBox="1"/>
          <p:nvPr/>
        </p:nvSpPr>
        <p:spPr>
          <a:xfrm>
            <a:off x="1178348" y="4304472"/>
            <a:ext cx="11278848" cy="629381"/>
          </a:xfrm>
          <a:prstGeom prst="rect">
            <a:avLst/>
          </a:prstGeom>
          <a:noFill/>
        </p:spPr>
        <p:txBody>
          <a:bodyPr wrap="square" rtlCol="0">
            <a:spAutoFit/>
          </a:bodyPr>
          <a:lstStyle>
            <a:defPPr>
              <a:defRPr lang="vi-VN"/>
            </a:defPPr>
            <a:lvl1pPr algn="ctr">
              <a:defRPr sz="3500" b="1">
                <a:solidFill>
                  <a:srgbClr val="000099"/>
                </a:solidFill>
                <a:latin typeface="HP001 4 hàng" panose="020B0603050302020204" pitchFamily="34" charset="-93"/>
              </a:defRPr>
            </a:lvl1pPr>
          </a:lstStyle>
          <a:p>
            <a:pPr algn="l"/>
            <a:r>
              <a:rPr lang="en-US" sz="3491"/>
              <a:t>nghỉ ở giữa đường, mấy cậu bé đang chơi quanh đấy hiếu  </a:t>
            </a:r>
            <a:endParaRPr lang="vi-VN" sz="3491"/>
          </a:p>
        </p:txBody>
      </p:sp>
      <p:sp>
        <p:nvSpPr>
          <p:cNvPr id="1935" name="TextBox 1934"/>
          <p:cNvSpPr txBox="1"/>
          <p:nvPr/>
        </p:nvSpPr>
        <p:spPr>
          <a:xfrm>
            <a:off x="1144821" y="5028738"/>
            <a:ext cx="11278848" cy="629381"/>
          </a:xfrm>
          <a:prstGeom prst="rect">
            <a:avLst/>
          </a:prstGeom>
          <a:noFill/>
        </p:spPr>
        <p:txBody>
          <a:bodyPr wrap="square" rtlCol="0">
            <a:spAutoFit/>
          </a:bodyPr>
          <a:lstStyle>
            <a:defPPr>
              <a:defRPr lang="vi-VN"/>
            </a:defPPr>
            <a:lvl1pPr algn="ctr">
              <a:defRPr sz="3500" b="1">
                <a:solidFill>
                  <a:srgbClr val="000099"/>
                </a:solidFill>
                <a:latin typeface="HP001 4 hàng" panose="020B0603050302020204" pitchFamily="34" charset="-93"/>
              </a:defRPr>
            </a:lvl1pPr>
          </a:lstStyle>
          <a:p>
            <a:pPr algn="l"/>
            <a:r>
              <a:rPr lang="en-US" sz="3491"/>
              <a:t>k</a:t>
            </a:r>
            <a:r>
              <a:rPr lang="en-US" sz="3491"/>
              <a:t>ì đến vây quanh.  </a:t>
            </a:r>
            <a:endParaRPr lang="vi-VN" sz="3491"/>
          </a:p>
        </p:txBody>
      </p:sp>
    </p:spTree>
    <p:extLst>
      <p:ext uri="{BB962C8B-B14F-4D97-AF65-F5344CB8AC3E}">
        <p14:creationId xmlns:p14="http://schemas.microsoft.com/office/powerpoint/2010/main" val="1078832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 y="10156"/>
            <a:ext cx="12345098" cy="6940727"/>
          </a:xfrm>
          <a:prstGeom prst="rect">
            <a:avLst/>
          </a:prstGeom>
        </p:spPr>
      </p:pic>
      <p:pic>
        <p:nvPicPr>
          <p:cNvPr id="4" name="图片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3668" y="8483"/>
            <a:ext cx="1637658" cy="2270022"/>
          </a:xfrm>
          <a:prstGeom prst="rect">
            <a:avLst/>
          </a:prstGeom>
        </p:spPr>
      </p:pic>
      <p:sp>
        <p:nvSpPr>
          <p:cNvPr id="24" name="MH_SubTitle_1"/>
          <p:cNvSpPr/>
          <p:nvPr>
            <p:custDataLst>
              <p:tags r:id="rId1"/>
            </p:custDataLst>
          </p:nvPr>
        </p:nvSpPr>
        <p:spPr>
          <a:xfrm>
            <a:off x="2151328" y="926639"/>
            <a:ext cx="7369897" cy="768679"/>
          </a:xfrm>
          <a:prstGeom prst="roundRect">
            <a:avLst>
              <a:gd name="adj" fmla="val 11293"/>
            </a:avLst>
          </a:prstGeom>
          <a:solidFill>
            <a:srgbClr val="73E26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912114">
              <a:buClrTx/>
              <a:defRPr/>
            </a:pPr>
            <a:r>
              <a:rPr lang="vi-VN" altLang="zh-CN" sz="4389" b="1" kern="1200">
                <a:solidFill>
                  <a:srgbClr val="002060"/>
                </a:solidFill>
                <a:latin typeface="Arial" panose="020B0604020202020204" pitchFamily="34" charset="0"/>
                <a:ea typeface="微软雅黑" panose="020B0503020204020204" pitchFamily="34" charset="-122"/>
              </a:rPr>
              <a:t>Lưu ý về tư thế ngồi viết</a:t>
            </a:r>
            <a:endParaRPr lang="vi-VN" altLang="zh-CN" sz="4389" b="1" kern="1200" dirty="0">
              <a:solidFill>
                <a:srgbClr val="002060"/>
              </a:solidFill>
              <a:latin typeface="Arial" panose="020B0604020202020204" pitchFamily="34" charset="0"/>
              <a:ea typeface="微软雅黑" panose="020B0503020204020204" pitchFamily="34" charset="-122"/>
            </a:endParaRPr>
          </a:p>
        </p:txBody>
      </p:sp>
      <p:sp>
        <p:nvSpPr>
          <p:cNvPr id="5" name="Rounded Rectangle 4"/>
          <p:cNvSpPr/>
          <p:nvPr/>
        </p:nvSpPr>
        <p:spPr>
          <a:xfrm>
            <a:off x="587268" y="1913163"/>
            <a:ext cx="11083100" cy="4592740"/>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pPr>
            <a:r>
              <a:rPr lang="en-US" sz="1795" kern="1200" dirty="0">
                <a:solidFill>
                  <a:prstClr val="white"/>
                </a:solidFill>
                <a:latin typeface="Calibri"/>
              </a:rPr>
              <a:t> </a:t>
            </a:r>
          </a:p>
        </p:txBody>
      </p:sp>
      <p:sp>
        <p:nvSpPr>
          <p:cNvPr id="10" name="MH_SubTitle_1"/>
          <p:cNvSpPr/>
          <p:nvPr>
            <p:custDataLst>
              <p:tags r:id="rId2"/>
            </p:custDataLst>
          </p:nvPr>
        </p:nvSpPr>
        <p:spPr>
          <a:xfrm>
            <a:off x="1332497" y="1974173"/>
            <a:ext cx="4365241" cy="1014679"/>
          </a:xfrm>
          <a:prstGeom prst="roundRect">
            <a:avLst>
              <a:gd name="adj" fmla="val 11293"/>
            </a:avLst>
          </a:prstGeom>
          <a:solidFill>
            <a:schemeClr val="accent2">
              <a:lumMod val="20000"/>
              <a:lumOff val="80000"/>
            </a:scheme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defTabSz="912114">
              <a:buClrTx/>
              <a:defRPr/>
            </a:pPr>
            <a:r>
              <a:rPr lang="vi-VN" altLang="zh-CN" sz="3192" kern="1200" dirty="0">
                <a:solidFill>
                  <a:srgbClr val="002060"/>
                </a:solidFill>
                <a:latin typeface="Arial" panose="020B0604020202020204" pitchFamily="34" charset="0"/>
                <a:ea typeface="微软雅黑" panose="020B0503020204020204" pitchFamily="34" charset="-122"/>
              </a:rPr>
              <a:t>Một tay cầm bút</a:t>
            </a:r>
          </a:p>
          <a:p>
            <a:pPr defTabSz="912114">
              <a:buClrTx/>
              <a:defRPr/>
            </a:pPr>
            <a:r>
              <a:rPr lang="vi-VN" altLang="zh-CN" sz="3192" kern="1200" dirty="0">
                <a:solidFill>
                  <a:srgbClr val="002060"/>
                </a:solidFill>
                <a:latin typeface="Arial" panose="020B0604020202020204" pitchFamily="34" charset="0"/>
                <a:ea typeface="微软雅黑" panose="020B0503020204020204" pitchFamily="34" charset="-122"/>
              </a:rPr>
              <a:t>Một tay giữ trang vở</a:t>
            </a:r>
          </a:p>
        </p:txBody>
      </p:sp>
      <p:sp>
        <p:nvSpPr>
          <p:cNvPr id="11" name="MH_SubTitle_1"/>
          <p:cNvSpPr/>
          <p:nvPr>
            <p:custDataLst>
              <p:tags r:id="rId3"/>
            </p:custDataLst>
          </p:nvPr>
        </p:nvSpPr>
        <p:spPr>
          <a:xfrm>
            <a:off x="1332497" y="3097782"/>
            <a:ext cx="4365241" cy="1096543"/>
          </a:xfrm>
          <a:prstGeom prst="roundRect">
            <a:avLst>
              <a:gd name="adj" fmla="val 11293"/>
            </a:avLst>
          </a:prstGeom>
          <a:solidFill>
            <a:schemeClr val="accent6">
              <a:lumMod val="40000"/>
              <a:lumOff val="60000"/>
            </a:scheme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defTabSz="912114">
              <a:buClrTx/>
              <a:defRPr/>
            </a:pPr>
            <a:r>
              <a:rPr lang="vi-VN" altLang="zh-CN" sz="3192" kern="1200" dirty="0">
                <a:solidFill>
                  <a:srgbClr val="002060"/>
                </a:solidFill>
                <a:latin typeface="Arial" panose="020B0604020202020204" pitchFamily="34" charset="0"/>
                <a:ea typeface="微软雅黑" panose="020B0503020204020204" pitchFamily="34" charset="-122"/>
              </a:rPr>
              <a:t>Thẳng lưng</a:t>
            </a:r>
          </a:p>
          <a:p>
            <a:pPr defTabSz="912114">
              <a:buClrTx/>
              <a:defRPr/>
            </a:pPr>
            <a:r>
              <a:rPr lang="vi-VN" altLang="zh-CN" sz="3192" kern="1200" dirty="0">
                <a:solidFill>
                  <a:srgbClr val="002060"/>
                </a:solidFill>
                <a:latin typeface="Arial" panose="020B0604020202020204" pitchFamily="34" charset="0"/>
                <a:ea typeface="微软雅黑" panose="020B0503020204020204" pitchFamily="34" charset="-122"/>
              </a:rPr>
              <a:t>Chân đặt đúng vị trí</a:t>
            </a:r>
          </a:p>
        </p:txBody>
      </p:sp>
      <p:sp>
        <p:nvSpPr>
          <p:cNvPr id="12" name="MH_SubTitle_1"/>
          <p:cNvSpPr/>
          <p:nvPr>
            <p:custDataLst>
              <p:tags r:id="rId4"/>
            </p:custDataLst>
          </p:nvPr>
        </p:nvSpPr>
        <p:spPr>
          <a:xfrm>
            <a:off x="1332497" y="4402484"/>
            <a:ext cx="4365241" cy="1003856"/>
          </a:xfrm>
          <a:prstGeom prst="roundRect">
            <a:avLst>
              <a:gd name="adj" fmla="val 11293"/>
            </a:avLst>
          </a:prstGeom>
          <a:solidFill>
            <a:schemeClr val="accent3">
              <a:lumMod val="60000"/>
              <a:lumOff val="40000"/>
            </a:scheme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defTabSz="912114">
              <a:buClrTx/>
              <a:defRPr/>
            </a:pPr>
            <a:r>
              <a:rPr lang="vi-VN" altLang="zh-CN" sz="3192" kern="1200" dirty="0">
                <a:solidFill>
                  <a:srgbClr val="002060"/>
                </a:solidFill>
                <a:latin typeface="Arial" panose="020B0604020202020204" pitchFamily="34" charset="0"/>
                <a:ea typeface="微软雅黑" panose="020B0503020204020204" pitchFamily="34" charset="-122"/>
              </a:rPr>
              <a:t>Khoảng cách từ mắt</a:t>
            </a:r>
          </a:p>
          <a:p>
            <a:pPr defTabSz="912114">
              <a:buClrTx/>
              <a:defRPr/>
            </a:pPr>
            <a:r>
              <a:rPr lang="vi-VN" altLang="zh-CN" sz="3192" kern="1200" dirty="0">
                <a:solidFill>
                  <a:srgbClr val="002060"/>
                </a:solidFill>
                <a:latin typeface="Arial" panose="020B0604020202020204" pitchFamily="34" charset="0"/>
                <a:ea typeface="微软雅黑" panose="020B0503020204020204" pitchFamily="34" charset="-122"/>
              </a:rPr>
              <a:t>đến vở 25 – 30cm</a:t>
            </a:r>
          </a:p>
        </p:txBody>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79647" y="2278506"/>
            <a:ext cx="5140781" cy="3108566"/>
          </a:xfrm>
          <a:prstGeom prst="rect">
            <a:avLst/>
          </a:prstGeom>
        </p:spPr>
      </p:pic>
    </p:spTree>
    <p:extLst>
      <p:ext uri="{BB962C8B-B14F-4D97-AF65-F5344CB8AC3E}">
        <p14:creationId xmlns:p14="http://schemas.microsoft.com/office/powerpoint/2010/main" val="24864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750" fill="hold"/>
                                        <p:tgtEl>
                                          <p:spTgt spid="24"/>
                                        </p:tgtEl>
                                        <p:attrNameLst>
                                          <p:attrName>ppt_w</p:attrName>
                                        </p:attrNameLst>
                                      </p:cBhvr>
                                      <p:tavLst>
                                        <p:tav tm="0">
                                          <p:val>
                                            <p:fltVal val="0"/>
                                          </p:val>
                                        </p:tav>
                                        <p:tav tm="100000">
                                          <p:val>
                                            <p:strVal val="#ppt_w"/>
                                          </p:val>
                                        </p:tav>
                                      </p:tavLst>
                                    </p:anim>
                                    <p:anim calcmode="lin" valueType="num">
                                      <p:cBhvr>
                                        <p:cTn id="8" dur="750" fill="hold"/>
                                        <p:tgtEl>
                                          <p:spTgt spid="24"/>
                                        </p:tgtEl>
                                        <p:attrNameLst>
                                          <p:attrName>ppt_h</p:attrName>
                                        </p:attrNameLst>
                                      </p:cBhvr>
                                      <p:tavLst>
                                        <p:tav tm="0">
                                          <p:val>
                                            <p:strVal val="#ppt_h"/>
                                          </p:val>
                                        </p:tav>
                                        <p:tav tm="100000">
                                          <p:val>
                                            <p:strVal val="#ppt_h"/>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85050E7-0A9F-4BC3-B0B7-BBFDF454DC35}"/>
              </a:ext>
            </a:extLst>
          </p:cNvPr>
          <p:cNvSpPr txBox="1"/>
          <p:nvPr/>
        </p:nvSpPr>
        <p:spPr>
          <a:xfrm>
            <a:off x="1633929" y="1981200"/>
            <a:ext cx="10527909" cy="2369880"/>
          </a:xfrm>
          <a:prstGeom prst="rect">
            <a:avLst/>
          </a:prstGeom>
          <a:noFill/>
        </p:spPr>
        <p:txBody>
          <a:bodyPr wrap="square" rtlCol="0">
            <a:spAutoFit/>
          </a:bodyPr>
          <a:lstStyle/>
          <a:p>
            <a:pPr marL="742950" indent="-742950" algn="just" defTabSz="1219140">
              <a:spcBef>
                <a:spcPts val="1200"/>
              </a:spcBef>
              <a:spcAft>
                <a:spcPts val="1200"/>
              </a:spcAft>
              <a:buAutoNum type="alphaLcPeriod"/>
              <a:defRPr/>
            </a:pPr>
            <a:r>
              <a:rPr lang="en-US" sz="3600" dirty="0" err="1">
                <a:latin typeface="+mj-lt"/>
                <a:ea typeface="Arial-Rounded" panose="020B0500000000000000" pitchFamily="34" charset="0"/>
                <a:cs typeface="Arial-Rounded" panose="020B0500000000000000" pitchFamily="34" charset="0"/>
              </a:rPr>
              <a:t>Chứa</a:t>
            </a:r>
            <a:r>
              <a:rPr lang="en-US" sz="3600" dirty="0">
                <a:latin typeface="+mj-lt"/>
                <a:ea typeface="Arial-Rounded" panose="020B0500000000000000" pitchFamily="34" charset="0"/>
                <a:cs typeface="Arial-Rounded" panose="020B0500000000000000" pitchFamily="34" charset="0"/>
              </a:rPr>
              <a:t> </a:t>
            </a:r>
            <a:r>
              <a:rPr lang="en-US" sz="3600" dirty="0" err="1">
                <a:latin typeface="+mj-lt"/>
                <a:ea typeface="Arial-Rounded" panose="020B0500000000000000" pitchFamily="34" charset="0"/>
                <a:cs typeface="Arial-Rounded" panose="020B0500000000000000" pitchFamily="34" charset="0"/>
              </a:rPr>
              <a:t>tiếng</a:t>
            </a:r>
            <a:r>
              <a:rPr lang="en-US" sz="3600" dirty="0">
                <a:latin typeface="+mj-lt"/>
                <a:ea typeface="Arial-Rounded" panose="020B0500000000000000" pitchFamily="34" charset="0"/>
                <a:cs typeface="Arial-Rounded" panose="020B0500000000000000" pitchFamily="34" charset="0"/>
              </a:rPr>
              <a:t> </a:t>
            </a:r>
            <a:r>
              <a:rPr lang="en-US" sz="3600" dirty="0" err="1">
                <a:latin typeface="+mj-lt"/>
                <a:ea typeface="Arial-Rounded" panose="020B0500000000000000" pitchFamily="34" charset="0"/>
                <a:cs typeface="Arial-Rounded" panose="020B0500000000000000" pitchFamily="34" charset="0"/>
              </a:rPr>
              <a:t>bắt</a:t>
            </a:r>
            <a:r>
              <a:rPr lang="en-US" sz="3600" dirty="0">
                <a:latin typeface="+mj-lt"/>
                <a:ea typeface="Arial-Rounded" panose="020B0500000000000000" pitchFamily="34" charset="0"/>
                <a:cs typeface="Arial-Rounded" panose="020B0500000000000000" pitchFamily="34" charset="0"/>
              </a:rPr>
              <a:t> </a:t>
            </a:r>
            <a:r>
              <a:rPr lang="en-US" sz="3600" dirty="0" err="1">
                <a:latin typeface="+mj-lt"/>
                <a:ea typeface="Arial-Rounded" panose="020B0500000000000000" pitchFamily="34" charset="0"/>
                <a:cs typeface="Arial-Rounded" panose="020B0500000000000000" pitchFamily="34" charset="0"/>
              </a:rPr>
              <a:t>đầu</a:t>
            </a:r>
            <a:r>
              <a:rPr lang="en-US" sz="3600" dirty="0">
                <a:latin typeface="+mj-lt"/>
                <a:ea typeface="Arial-Rounded" panose="020B0500000000000000" pitchFamily="34" charset="0"/>
                <a:cs typeface="Arial-Rounded" panose="020B0500000000000000" pitchFamily="34" charset="0"/>
              </a:rPr>
              <a:t> </a:t>
            </a:r>
            <a:r>
              <a:rPr lang="en-US" sz="3600" dirty="0" err="1">
                <a:latin typeface="+mj-lt"/>
                <a:ea typeface="Arial-Rounded" panose="020B0500000000000000" pitchFamily="34" charset="0"/>
                <a:cs typeface="Arial-Rounded" panose="020B0500000000000000" pitchFamily="34" charset="0"/>
              </a:rPr>
              <a:t>bằng</a:t>
            </a:r>
            <a:r>
              <a:rPr lang="en-US" sz="3600" dirty="0">
                <a:latin typeface="+mj-lt"/>
                <a:ea typeface="Arial-Rounded" panose="020B0500000000000000" pitchFamily="34" charset="0"/>
                <a:cs typeface="Arial-Rounded" panose="020B0500000000000000" pitchFamily="34" charset="0"/>
              </a:rPr>
              <a:t> </a:t>
            </a:r>
            <a:r>
              <a:rPr lang="en-US" sz="3600" i="1" dirty="0">
                <a:latin typeface="+mj-lt"/>
                <a:ea typeface="Arial-Rounded" panose="020B0500000000000000" pitchFamily="34" charset="0"/>
                <a:cs typeface="Arial-Rounded" panose="020B0500000000000000" pitchFamily="34" charset="0"/>
              </a:rPr>
              <a:t>d</a:t>
            </a:r>
            <a:r>
              <a:rPr lang="en-US" sz="3600" dirty="0">
                <a:latin typeface="+mj-lt"/>
                <a:ea typeface="Arial-Rounded" panose="020B0500000000000000" pitchFamily="34" charset="0"/>
                <a:cs typeface="Arial-Rounded" panose="020B0500000000000000" pitchFamily="34" charset="0"/>
              </a:rPr>
              <a:t>. (M: </a:t>
            </a:r>
            <a:r>
              <a:rPr lang="en-US" sz="3600" i="1" dirty="0" err="1">
                <a:latin typeface="+mj-lt"/>
                <a:ea typeface="Arial-Rounded" panose="020B0500000000000000" pitchFamily="34" charset="0"/>
                <a:cs typeface="Arial-Rounded" panose="020B0500000000000000" pitchFamily="34" charset="0"/>
              </a:rPr>
              <a:t>dìu</a:t>
            </a:r>
            <a:r>
              <a:rPr lang="en-US" sz="3600" i="1" dirty="0">
                <a:latin typeface="+mj-lt"/>
                <a:ea typeface="Arial-Rounded" panose="020B0500000000000000" pitchFamily="34" charset="0"/>
                <a:cs typeface="Arial-Rounded" panose="020B0500000000000000" pitchFamily="34" charset="0"/>
              </a:rPr>
              <a:t> </a:t>
            </a:r>
            <a:r>
              <a:rPr lang="en-US" sz="3600" i="1" dirty="0" err="1">
                <a:latin typeface="+mj-lt"/>
                <a:ea typeface="Arial-Rounded" panose="020B0500000000000000" pitchFamily="34" charset="0"/>
                <a:cs typeface="Arial-Rounded" panose="020B0500000000000000" pitchFamily="34" charset="0"/>
              </a:rPr>
              <a:t>dắt</a:t>
            </a:r>
            <a:r>
              <a:rPr lang="en-US" sz="3600" dirty="0">
                <a:latin typeface="+mj-lt"/>
                <a:ea typeface="Arial-Rounded" panose="020B0500000000000000" pitchFamily="34" charset="0"/>
                <a:cs typeface="Arial-Rounded" panose="020B0500000000000000" pitchFamily="34" charset="0"/>
              </a:rPr>
              <a:t>)</a:t>
            </a:r>
          </a:p>
          <a:p>
            <a:pPr marL="742950" indent="-742950" algn="just" defTabSz="1219140">
              <a:spcBef>
                <a:spcPts val="1200"/>
              </a:spcBef>
              <a:spcAft>
                <a:spcPts val="1200"/>
              </a:spcAft>
              <a:buAutoNum type="alphaLcPeriod"/>
              <a:defRPr/>
            </a:pPr>
            <a:endParaRPr lang="en-US" sz="3600" dirty="0">
              <a:latin typeface="+mj-lt"/>
              <a:ea typeface="Arial-Rounded" panose="020B0500000000000000" pitchFamily="34" charset="0"/>
              <a:cs typeface="Arial-Rounded" panose="020B0500000000000000" pitchFamily="34" charset="0"/>
            </a:endParaRPr>
          </a:p>
          <a:p>
            <a:pPr marL="742950" indent="-742950" algn="just" defTabSz="1219140">
              <a:spcBef>
                <a:spcPts val="1200"/>
              </a:spcBef>
              <a:spcAft>
                <a:spcPts val="1200"/>
              </a:spcAft>
              <a:buAutoNum type="alphaLcPeriod"/>
              <a:defRPr/>
            </a:pPr>
            <a:r>
              <a:rPr lang="en-US" sz="3600" dirty="0" err="1">
                <a:latin typeface="+mj-lt"/>
                <a:ea typeface="Arial-Rounded" panose="020B0500000000000000" pitchFamily="34" charset="0"/>
                <a:cs typeface="Arial-Rounded" panose="020B0500000000000000" pitchFamily="34" charset="0"/>
              </a:rPr>
              <a:t>Chứa</a:t>
            </a:r>
            <a:r>
              <a:rPr lang="en-US" sz="3600" dirty="0">
                <a:latin typeface="+mj-lt"/>
                <a:ea typeface="Arial-Rounded" panose="020B0500000000000000" pitchFamily="34" charset="0"/>
                <a:cs typeface="Arial-Rounded" panose="020B0500000000000000" pitchFamily="34" charset="0"/>
              </a:rPr>
              <a:t> </a:t>
            </a:r>
            <a:r>
              <a:rPr lang="en-US" sz="3600" dirty="0" err="1">
                <a:latin typeface="+mj-lt"/>
                <a:ea typeface="Arial-Rounded" panose="020B0500000000000000" pitchFamily="34" charset="0"/>
                <a:cs typeface="Arial-Rounded" panose="020B0500000000000000" pitchFamily="34" charset="0"/>
              </a:rPr>
              <a:t>tiếng</a:t>
            </a:r>
            <a:r>
              <a:rPr lang="en-US" sz="3600" dirty="0">
                <a:latin typeface="+mj-lt"/>
                <a:ea typeface="Arial-Rounded" panose="020B0500000000000000" pitchFamily="34" charset="0"/>
                <a:cs typeface="Arial-Rounded" panose="020B0500000000000000" pitchFamily="34" charset="0"/>
              </a:rPr>
              <a:t> </a:t>
            </a:r>
            <a:r>
              <a:rPr lang="en-US" sz="3600" dirty="0" err="1">
                <a:latin typeface="+mj-lt"/>
                <a:ea typeface="Arial-Rounded" panose="020B0500000000000000" pitchFamily="34" charset="0"/>
                <a:cs typeface="Arial-Rounded" panose="020B0500000000000000" pitchFamily="34" charset="0"/>
              </a:rPr>
              <a:t>bắt</a:t>
            </a:r>
            <a:r>
              <a:rPr lang="en-US" sz="3600" dirty="0">
                <a:latin typeface="+mj-lt"/>
                <a:ea typeface="Arial-Rounded" panose="020B0500000000000000" pitchFamily="34" charset="0"/>
                <a:cs typeface="Arial-Rounded" panose="020B0500000000000000" pitchFamily="34" charset="0"/>
              </a:rPr>
              <a:t> </a:t>
            </a:r>
            <a:r>
              <a:rPr lang="en-US" sz="3600" dirty="0" err="1">
                <a:latin typeface="+mj-lt"/>
                <a:ea typeface="Arial-Rounded" panose="020B0500000000000000" pitchFamily="34" charset="0"/>
                <a:cs typeface="Arial-Rounded" panose="020B0500000000000000" pitchFamily="34" charset="0"/>
              </a:rPr>
              <a:t>đầu</a:t>
            </a:r>
            <a:r>
              <a:rPr lang="en-US" sz="3600" dirty="0">
                <a:latin typeface="+mj-lt"/>
                <a:ea typeface="Arial-Rounded" panose="020B0500000000000000" pitchFamily="34" charset="0"/>
                <a:cs typeface="Arial-Rounded" panose="020B0500000000000000" pitchFamily="34" charset="0"/>
              </a:rPr>
              <a:t> </a:t>
            </a:r>
            <a:r>
              <a:rPr lang="en-US" sz="3600" dirty="0" err="1">
                <a:latin typeface="+mj-lt"/>
                <a:ea typeface="Arial-Rounded" panose="020B0500000000000000" pitchFamily="34" charset="0"/>
                <a:cs typeface="Arial-Rounded" panose="020B0500000000000000" pitchFamily="34" charset="0"/>
              </a:rPr>
              <a:t>bằng</a:t>
            </a:r>
            <a:r>
              <a:rPr lang="en-US" sz="3600" dirty="0">
                <a:latin typeface="+mj-lt"/>
                <a:ea typeface="Arial-Rounded" panose="020B0500000000000000" pitchFamily="34" charset="0"/>
                <a:cs typeface="Arial-Rounded" panose="020B0500000000000000" pitchFamily="34" charset="0"/>
              </a:rPr>
              <a:t> </a:t>
            </a:r>
            <a:r>
              <a:rPr lang="en-US" sz="3600" i="1" dirty="0" err="1">
                <a:latin typeface="+mj-lt"/>
                <a:ea typeface="Arial-Rounded" panose="020B0500000000000000" pitchFamily="34" charset="0"/>
                <a:cs typeface="Arial-Rounded" panose="020B0500000000000000" pitchFamily="34" charset="0"/>
              </a:rPr>
              <a:t>gi</a:t>
            </a:r>
            <a:r>
              <a:rPr lang="en-US" sz="3600" i="1" dirty="0">
                <a:latin typeface="+mj-lt"/>
                <a:ea typeface="Arial-Rounded" panose="020B0500000000000000" pitchFamily="34" charset="0"/>
                <a:cs typeface="Arial-Rounded" panose="020B0500000000000000" pitchFamily="34" charset="0"/>
              </a:rPr>
              <a:t>.</a:t>
            </a:r>
            <a:r>
              <a:rPr lang="en-US" sz="3600" dirty="0">
                <a:latin typeface="+mj-lt"/>
                <a:ea typeface="Arial-Rounded" panose="020B0500000000000000" pitchFamily="34" charset="0"/>
                <a:cs typeface="Arial-Rounded" panose="020B0500000000000000" pitchFamily="34" charset="0"/>
              </a:rPr>
              <a:t> (M: </a:t>
            </a:r>
            <a:r>
              <a:rPr lang="en-US" sz="3600" i="1" dirty="0" err="1">
                <a:latin typeface="+mj-lt"/>
                <a:ea typeface="Arial-Rounded" panose="020B0500000000000000" pitchFamily="34" charset="0"/>
                <a:cs typeface="Arial-Rounded" panose="020B0500000000000000" pitchFamily="34" charset="0"/>
              </a:rPr>
              <a:t>giảng</a:t>
            </a:r>
            <a:r>
              <a:rPr lang="en-US" sz="3600" i="1" dirty="0">
                <a:latin typeface="+mj-lt"/>
                <a:ea typeface="Arial-Rounded" panose="020B0500000000000000" pitchFamily="34" charset="0"/>
                <a:cs typeface="Arial-Rounded" panose="020B0500000000000000" pitchFamily="34" charset="0"/>
              </a:rPr>
              <a:t> </a:t>
            </a:r>
            <a:r>
              <a:rPr lang="en-US" sz="3600" i="1" dirty="0" err="1">
                <a:latin typeface="+mj-lt"/>
                <a:ea typeface="Arial-Rounded" panose="020B0500000000000000" pitchFamily="34" charset="0"/>
                <a:cs typeface="Arial-Rounded" panose="020B0500000000000000" pitchFamily="34" charset="0"/>
              </a:rPr>
              <a:t>giải</a:t>
            </a:r>
            <a:r>
              <a:rPr lang="en-US" sz="3600" dirty="0">
                <a:latin typeface="+mj-lt"/>
                <a:ea typeface="Arial-Rounded" panose="020B0500000000000000" pitchFamily="34" charset="0"/>
                <a:cs typeface="Arial-Rounded" panose="020B0500000000000000" pitchFamily="34" charset="0"/>
              </a:rPr>
              <a:t>)</a:t>
            </a:r>
            <a:endParaRPr lang="vi-VN" sz="3600" dirty="0">
              <a:latin typeface="+mj-lt"/>
              <a:ea typeface="Arial-Rounded" panose="020B0500000000000000" pitchFamily="34" charset="0"/>
              <a:cs typeface="Arial-Rounded" panose="020B0500000000000000" pitchFamily="34" charset="0"/>
            </a:endParaRPr>
          </a:p>
        </p:txBody>
      </p:sp>
      <p:grpSp>
        <p:nvGrpSpPr>
          <p:cNvPr id="2" name="Group 1">
            <a:extLst>
              <a:ext uri="{FF2B5EF4-FFF2-40B4-BE49-F238E27FC236}">
                <a16:creationId xmlns:a16="http://schemas.microsoft.com/office/drawing/2014/main" id="{0B1351AE-A355-4A9C-8E02-B705CA20AB7C}"/>
              </a:ext>
            </a:extLst>
          </p:cNvPr>
          <p:cNvGrpSpPr/>
          <p:nvPr/>
        </p:nvGrpSpPr>
        <p:grpSpPr>
          <a:xfrm>
            <a:off x="816756" y="838200"/>
            <a:ext cx="10946155" cy="731520"/>
            <a:chOff x="280267" y="915918"/>
            <a:chExt cx="10946155" cy="731520"/>
          </a:xfrm>
        </p:grpSpPr>
        <p:grpSp>
          <p:nvGrpSpPr>
            <p:cNvPr id="3" name="Group 2">
              <a:extLst>
                <a:ext uri="{FF2B5EF4-FFF2-40B4-BE49-F238E27FC236}">
                  <a16:creationId xmlns:a16="http://schemas.microsoft.com/office/drawing/2014/main" id="{E67D19F5-9813-436D-875A-3B57893C59E9}"/>
                </a:ext>
              </a:extLst>
            </p:cNvPr>
            <p:cNvGrpSpPr/>
            <p:nvPr/>
          </p:nvGrpSpPr>
          <p:grpSpPr>
            <a:xfrm>
              <a:off x="280267" y="915918"/>
              <a:ext cx="758018" cy="731520"/>
              <a:chOff x="3041858" y="1727884"/>
              <a:chExt cx="1240359" cy="1188720"/>
            </a:xfrm>
          </p:grpSpPr>
          <p:sp>
            <p:nvSpPr>
              <p:cNvPr id="5" name="Google Shape;418;p36">
                <a:extLst>
                  <a:ext uri="{FF2B5EF4-FFF2-40B4-BE49-F238E27FC236}">
                    <a16:creationId xmlns:a16="http://schemas.microsoft.com/office/drawing/2014/main" id="{4E1BCA1C-AC87-4E49-A01A-2FCB184D6F20}"/>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6" name="Google Shape;423;p36">
                <a:extLst>
                  <a:ext uri="{FF2B5EF4-FFF2-40B4-BE49-F238E27FC236}">
                    <a16:creationId xmlns:a16="http://schemas.microsoft.com/office/drawing/2014/main" id="{17BAD22A-6099-4538-B2BE-966831648017}"/>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2</a:t>
                </a:r>
              </a:p>
            </p:txBody>
          </p:sp>
        </p:grpSp>
        <p:sp>
          <p:nvSpPr>
            <p:cNvPr id="4" name="TextBox 3">
              <a:extLst>
                <a:ext uri="{FF2B5EF4-FFF2-40B4-BE49-F238E27FC236}">
                  <a16:creationId xmlns:a16="http://schemas.microsoft.com/office/drawing/2014/main" id="{7D1F20F1-E727-432B-B01C-938D4AC21EE8}"/>
                </a:ext>
              </a:extLst>
            </p:cNvPr>
            <p:cNvSpPr txBox="1"/>
            <p:nvPr/>
          </p:nvSpPr>
          <p:spPr>
            <a:xfrm>
              <a:off x="1033226" y="915918"/>
              <a:ext cx="10193196" cy="707886"/>
            </a:xfrm>
            <a:prstGeom prst="rect">
              <a:avLst/>
            </a:prstGeom>
            <a:noFill/>
          </p:spPr>
          <p:txBody>
            <a:bodyPr wrap="square" rtlCol="0">
              <a:spAutoFit/>
            </a:bodyPr>
            <a:lstStyle/>
            <a:p>
              <a:pPr algn="just" defTabSz="1219140">
                <a:defRPr/>
              </a:pPr>
              <a:r>
                <a:rPr lang="en-US" sz="4000">
                  <a:latin typeface="+mj-lt"/>
                  <a:ea typeface="Arial-Rounded" panose="020B0500000000000000" pitchFamily="34" charset="0"/>
                  <a:cs typeface="Arial-Rounded" panose="020B0500000000000000" pitchFamily="34" charset="0"/>
                </a:rPr>
                <a:t>Tìm 2 từ ngữ:</a:t>
              </a:r>
              <a:endParaRPr lang="vi-VN" sz="4000" dirty="0">
                <a:latin typeface="+mj-lt"/>
                <a:ea typeface="Arial-Rounded" panose="020B0500000000000000" pitchFamily="34" charset="0"/>
                <a:cs typeface="Arial-Rounded" panose="020B0500000000000000" pitchFamily="34" charset="0"/>
              </a:endParaRPr>
            </a:p>
          </p:txBody>
        </p:sp>
      </p:grpSp>
      <p:sp>
        <p:nvSpPr>
          <p:cNvPr id="24" name="TextBox 23">
            <a:extLst>
              <a:ext uri="{FF2B5EF4-FFF2-40B4-BE49-F238E27FC236}">
                <a16:creationId xmlns:a16="http://schemas.microsoft.com/office/drawing/2014/main" id="{9D3A1623-E1C4-4367-BF93-E029E3BE5719}"/>
              </a:ext>
            </a:extLst>
          </p:cNvPr>
          <p:cNvSpPr txBox="1"/>
          <p:nvPr/>
        </p:nvSpPr>
        <p:spPr>
          <a:xfrm>
            <a:off x="2423319" y="2801034"/>
            <a:ext cx="2667000" cy="646331"/>
          </a:xfrm>
          <a:prstGeom prst="rect">
            <a:avLst/>
          </a:prstGeom>
          <a:noFill/>
        </p:spPr>
        <p:txBody>
          <a:bodyPr wrap="square" rtlCol="0">
            <a:spAutoFit/>
          </a:bodyPr>
          <a:lstStyle/>
          <a:p>
            <a:pPr algn="just" defTabSz="1219140">
              <a:defRPr/>
            </a:pPr>
            <a:r>
              <a:rPr lang="en-US" sz="3600">
                <a:latin typeface="+mj-lt"/>
                <a:ea typeface="Arial-Rounded" panose="020B0500000000000000" pitchFamily="34" charset="0"/>
                <a:cs typeface="Arial-Rounded" panose="020B0500000000000000" pitchFamily="34" charset="0"/>
              </a:rPr>
              <a:t>dặn dò,</a:t>
            </a:r>
            <a:endParaRPr lang="vi-VN" sz="3600" dirty="0">
              <a:latin typeface="+mj-lt"/>
              <a:ea typeface="Arial-Rounded" panose="020B0500000000000000" pitchFamily="34" charset="0"/>
              <a:cs typeface="Arial-Rounded" panose="020B0500000000000000" pitchFamily="34" charset="0"/>
            </a:endParaRPr>
          </a:p>
        </p:txBody>
      </p:sp>
      <p:sp>
        <p:nvSpPr>
          <p:cNvPr id="25" name="TextBox 24">
            <a:extLst>
              <a:ext uri="{FF2B5EF4-FFF2-40B4-BE49-F238E27FC236}">
                <a16:creationId xmlns:a16="http://schemas.microsoft.com/office/drawing/2014/main" id="{EB7569B8-3004-4A44-BAC3-CEF64096C0E2}"/>
              </a:ext>
            </a:extLst>
          </p:cNvPr>
          <p:cNvSpPr txBox="1"/>
          <p:nvPr/>
        </p:nvSpPr>
        <p:spPr>
          <a:xfrm>
            <a:off x="4203310" y="2801034"/>
            <a:ext cx="2667000" cy="646331"/>
          </a:xfrm>
          <a:prstGeom prst="rect">
            <a:avLst/>
          </a:prstGeom>
          <a:noFill/>
        </p:spPr>
        <p:txBody>
          <a:bodyPr wrap="square" rtlCol="0">
            <a:spAutoFit/>
          </a:bodyPr>
          <a:lstStyle/>
          <a:p>
            <a:pPr algn="just" defTabSz="1219140">
              <a:defRPr/>
            </a:pPr>
            <a:r>
              <a:rPr lang="en-US" sz="3600">
                <a:latin typeface="+mj-lt"/>
                <a:ea typeface="Arial-Rounded" panose="020B0500000000000000" pitchFamily="34" charset="0"/>
                <a:cs typeface="Arial-Rounded" panose="020B0500000000000000" pitchFamily="34" charset="0"/>
              </a:rPr>
              <a:t>dịch dã,</a:t>
            </a:r>
            <a:endParaRPr lang="vi-VN" sz="3600" dirty="0">
              <a:latin typeface="+mj-lt"/>
              <a:ea typeface="Arial-Rounded" panose="020B0500000000000000" pitchFamily="34" charset="0"/>
              <a:cs typeface="Arial-Rounded" panose="020B0500000000000000" pitchFamily="34" charset="0"/>
            </a:endParaRPr>
          </a:p>
        </p:txBody>
      </p:sp>
      <p:sp>
        <p:nvSpPr>
          <p:cNvPr id="26" name="TextBox 25">
            <a:extLst>
              <a:ext uri="{FF2B5EF4-FFF2-40B4-BE49-F238E27FC236}">
                <a16:creationId xmlns:a16="http://schemas.microsoft.com/office/drawing/2014/main" id="{D0979C88-31DA-42F1-8771-9ABDC5F4E249}"/>
              </a:ext>
            </a:extLst>
          </p:cNvPr>
          <p:cNvSpPr txBox="1"/>
          <p:nvPr/>
        </p:nvSpPr>
        <p:spPr>
          <a:xfrm>
            <a:off x="5993204" y="2801034"/>
            <a:ext cx="2667000" cy="646331"/>
          </a:xfrm>
          <a:prstGeom prst="rect">
            <a:avLst/>
          </a:prstGeom>
          <a:noFill/>
        </p:spPr>
        <p:txBody>
          <a:bodyPr wrap="square" rtlCol="0">
            <a:spAutoFit/>
          </a:bodyPr>
          <a:lstStyle/>
          <a:p>
            <a:pPr algn="just" defTabSz="1219140">
              <a:defRPr/>
            </a:pPr>
            <a:r>
              <a:rPr lang="en-US" sz="3600" dirty="0">
                <a:latin typeface="+mj-lt"/>
                <a:ea typeface="Arial-Rounded" panose="020B0500000000000000" pitchFamily="34" charset="0"/>
                <a:cs typeface="Arial-Rounded" panose="020B0500000000000000" pitchFamily="34" charset="0"/>
              </a:rPr>
              <a:t>du </a:t>
            </a:r>
            <a:r>
              <a:rPr lang="en-US" sz="3600" dirty="0" err="1">
                <a:latin typeface="+mj-lt"/>
                <a:ea typeface="Arial-Rounded" panose="020B0500000000000000" pitchFamily="34" charset="0"/>
                <a:cs typeface="Arial-Rounded" panose="020B0500000000000000" pitchFamily="34" charset="0"/>
              </a:rPr>
              <a:t>lịch</a:t>
            </a:r>
            <a:r>
              <a:rPr lang="en-US" sz="3600" dirty="0">
                <a:latin typeface="+mj-lt"/>
                <a:ea typeface="Arial-Rounded" panose="020B0500000000000000" pitchFamily="34" charset="0"/>
                <a:cs typeface="Arial-Rounded" panose="020B0500000000000000" pitchFamily="34" charset="0"/>
              </a:rPr>
              <a:t>,…</a:t>
            </a:r>
            <a:endParaRPr lang="vi-VN" sz="3600" dirty="0">
              <a:latin typeface="+mj-lt"/>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5803D17F-7C96-4951-84B4-E87E8F20ADD8}"/>
              </a:ext>
            </a:extLst>
          </p:cNvPr>
          <p:cNvSpPr txBox="1"/>
          <p:nvPr/>
        </p:nvSpPr>
        <p:spPr>
          <a:xfrm>
            <a:off x="2423319" y="4419439"/>
            <a:ext cx="2667000" cy="646331"/>
          </a:xfrm>
          <a:prstGeom prst="rect">
            <a:avLst/>
          </a:prstGeom>
          <a:noFill/>
        </p:spPr>
        <p:txBody>
          <a:bodyPr wrap="square" rtlCol="0">
            <a:spAutoFit/>
          </a:bodyPr>
          <a:lstStyle/>
          <a:p>
            <a:pPr algn="just" defTabSz="1219140">
              <a:defRPr/>
            </a:pPr>
            <a:r>
              <a:rPr lang="en-US" sz="3600">
                <a:latin typeface="+mj-lt"/>
                <a:ea typeface="Arial-Rounded" panose="020B0500000000000000" pitchFamily="34" charset="0"/>
                <a:cs typeface="Arial-Rounded" panose="020B0500000000000000" pitchFamily="34" charset="0"/>
              </a:rPr>
              <a:t>giữ gìn,</a:t>
            </a:r>
            <a:endParaRPr lang="vi-VN" sz="3600" dirty="0">
              <a:latin typeface="+mj-lt"/>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3CC9C3C4-32FB-41F4-BE09-84093F3B8D59}"/>
              </a:ext>
            </a:extLst>
          </p:cNvPr>
          <p:cNvSpPr txBox="1"/>
          <p:nvPr/>
        </p:nvSpPr>
        <p:spPr>
          <a:xfrm>
            <a:off x="4203310" y="4419439"/>
            <a:ext cx="2667000" cy="646331"/>
          </a:xfrm>
          <a:prstGeom prst="rect">
            <a:avLst/>
          </a:prstGeom>
          <a:noFill/>
        </p:spPr>
        <p:txBody>
          <a:bodyPr wrap="square" rtlCol="0">
            <a:spAutoFit/>
          </a:bodyPr>
          <a:lstStyle/>
          <a:p>
            <a:pPr algn="just" defTabSz="1219140">
              <a:defRPr/>
            </a:pPr>
            <a:r>
              <a:rPr lang="en-US" sz="3600">
                <a:latin typeface="+mj-lt"/>
                <a:ea typeface="Arial-Rounded" panose="020B0500000000000000" pitchFamily="34" charset="0"/>
                <a:cs typeface="Arial-Rounded" panose="020B0500000000000000" pitchFamily="34" charset="0"/>
              </a:rPr>
              <a:t>giúp đỡ,…</a:t>
            </a:r>
            <a:endParaRPr lang="vi-VN" sz="3600" dirty="0">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649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B1D6738-21D6-4C1F-A98B-1AEDCCB9B8CA}"/>
              </a:ext>
            </a:extLst>
          </p:cNvPr>
          <p:cNvGrpSpPr/>
          <p:nvPr/>
        </p:nvGrpSpPr>
        <p:grpSpPr>
          <a:xfrm>
            <a:off x="581817" y="373935"/>
            <a:ext cx="10972801" cy="731520"/>
            <a:chOff x="280267" y="915918"/>
            <a:chExt cx="10972801" cy="731520"/>
          </a:xfrm>
        </p:grpSpPr>
        <p:grpSp>
          <p:nvGrpSpPr>
            <p:cNvPr id="4" name="Group 3">
              <a:extLst>
                <a:ext uri="{FF2B5EF4-FFF2-40B4-BE49-F238E27FC236}">
                  <a16:creationId xmlns:a16="http://schemas.microsoft.com/office/drawing/2014/main" id="{52B4C8D6-33D0-49FD-B8DC-69620CBA2D1A}"/>
                </a:ext>
              </a:extLst>
            </p:cNvPr>
            <p:cNvGrpSpPr/>
            <p:nvPr/>
          </p:nvGrpSpPr>
          <p:grpSpPr>
            <a:xfrm>
              <a:off x="280267" y="915918"/>
              <a:ext cx="758018" cy="731520"/>
              <a:chOff x="3041858" y="1727884"/>
              <a:chExt cx="1240359" cy="1188720"/>
            </a:xfrm>
          </p:grpSpPr>
          <p:sp>
            <p:nvSpPr>
              <p:cNvPr id="6" name="Google Shape;418;p36">
                <a:extLst>
                  <a:ext uri="{FF2B5EF4-FFF2-40B4-BE49-F238E27FC236}">
                    <a16:creationId xmlns:a16="http://schemas.microsoft.com/office/drawing/2014/main" id="{181C9A54-7784-4AE0-9726-6153DCC81E5D}"/>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8AB98FF3-451B-4A25-8FDA-84E6860EC7C3}"/>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3</a:t>
                </a:r>
              </a:p>
            </p:txBody>
          </p:sp>
        </p:grpSp>
        <p:sp>
          <p:nvSpPr>
            <p:cNvPr id="5" name="TextBox 4">
              <a:extLst>
                <a:ext uri="{FF2B5EF4-FFF2-40B4-BE49-F238E27FC236}">
                  <a16:creationId xmlns:a16="http://schemas.microsoft.com/office/drawing/2014/main" id="{FDB42C9C-A3F5-417A-95E3-C8974C24E7B7}"/>
                </a:ext>
              </a:extLst>
            </p:cNvPr>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mj-lt"/>
                  <a:ea typeface="Arial-Rounded" pitchFamily="34" charset="0"/>
                  <a:cs typeface="Arial-Rounded" pitchFamily="34" charset="0"/>
                </a:rPr>
                <a:t>Chọn a hoặc b.</a:t>
              </a:r>
            </a:p>
          </p:txBody>
        </p:sp>
      </p:grpSp>
      <p:sp>
        <p:nvSpPr>
          <p:cNvPr id="8" name="TextBox 7">
            <a:extLst>
              <a:ext uri="{FF2B5EF4-FFF2-40B4-BE49-F238E27FC236}">
                <a16:creationId xmlns:a16="http://schemas.microsoft.com/office/drawing/2014/main" id="{92EBD2EB-BD11-4C78-850B-9B43DE80B793}"/>
              </a:ext>
            </a:extLst>
          </p:cNvPr>
          <p:cNvSpPr txBox="1"/>
          <p:nvPr/>
        </p:nvSpPr>
        <p:spPr>
          <a:xfrm>
            <a:off x="1355233" y="1105455"/>
            <a:ext cx="9666521" cy="646331"/>
          </a:xfrm>
          <a:prstGeom prst="rect">
            <a:avLst/>
          </a:prstGeom>
          <a:noFill/>
        </p:spPr>
        <p:txBody>
          <a:bodyPr wrap="square" rtlCol="0">
            <a:spAutoFit/>
          </a:bodyPr>
          <a:lstStyle/>
          <a:p>
            <a:pPr lvl="2" algn="just"/>
            <a:r>
              <a:rPr lang="en-US" sz="3600">
                <a:solidFill>
                  <a:srgbClr val="002060"/>
                </a:solidFill>
                <a:latin typeface="+mj-lt"/>
                <a:ea typeface="Arial-Rounded" pitchFamily="34" charset="0"/>
                <a:cs typeface="Arial-Rounded" pitchFamily="34" charset="0"/>
              </a:rPr>
              <a:t>a. Chọn </a:t>
            </a:r>
            <a:r>
              <a:rPr lang="en-US" sz="3600" i="1">
                <a:solidFill>
                  <a:srgbClr val="002060"/>
                </a:solidFill>
                <a:latin typeface="+mj-lt"/>
                <a:ea typeface="Arial-Rounded" pitchFamily="34" charset="0"/>
                <a:cs typeface="Arial-Rounded" pitchFamily="34" charset="0"/>
              </a:rPr>
              <a:t>ch </a:t>
            </a:r>
            <a:r>
              <a:rPr lang="en-US" sz="3600">
                <a:solidFill>
                  <a:srgbClr val="002060"/>
                </a:solidFill>
                <a:latin typeface="+mj-lt"/>
                <a:ea typeface="Arial-Rounded" pitchFamily="34" charset="0"/>
                <a:cs typeface="Arial-Rounded" pitchFamily="34" charset="0"/>
              </a:rPr>
              <a:t>hoặc </a:t>
            </a:r>
            <a:r>
              <a:rPr lang="en-US" sz="3600" i="1">
                <a:solidFill>
                  <a:srgbClr val="002060"/>
                </a:solidFill>
                <a:latin typeface="+mj-lt"/>
                <a:ea typeface="Arial-Rounded" pitchFamily="34" charset="0"/>
                <a:cs typeface="Arial-Rounded" pitchFamily="34" charset="0"/>
              </a:rPr>
              <a:t>tr </a:t>
            </a:r>
            <a:r>
              <a:rPr lang="en-US" sz="3600">
                <a:solidFill>
                  <a:srgbClr val="002060"/>
                </a:solidFill>
                <a:latin typeface="+mj-lt"/>
                <a:ea typeface="Arial-Rounded" pitchFamily="34" charset="0"/>
                <a:cs typeface="Arial-Rounded" pitchFamily="34" charset="0"/>
              </a:rPr>
              <a:t>thay cho ô vuông.</a:t>
            </a:r>
          </a:p>
        </p:txBody>
      </p:sp>
      <p:sp>
        <p:nvSpPr>
          <p:cNvPr id="15" name="TextBox 14">
            <a:extLst>
              <a:ext uri="{FF2B5EF4-FFF2-40B4-BE49-F238E27FC236}">
                <a16:creationId xmlns:a16="http://schemas.microsoft.com/office/drawing/2014/main" id="{AFC338FB-0D68-435F-AD5B-9166E7EB2B8D}"/>
              </a:ext>
            </a:extLst>
          </p:cNvPr>
          <p:cNvSpPr txBox="1"/>
          <p:nvPr/>
        </p:nvSpPr>
        <p:spPr>
          <a:xfrm>
            <a:off x="1889919" y="1929132"/>
            <a:ext cx="6986762" cy="4133952"/>
          </a:xfrm>
          <a:prstGeom prst="rect">
            <a:avLst/>
          </a:prstGeom>
          <a:noFill/>
        </p:spPr>
        <p:txBody>
          <a:bodyPr wrap="square" rtlCol="0">
            <a:spAutoFit/>
          </a:bodyPr>
          <a:lstStyle/>
          <a:p>
            <a:pPr lvl="2" algn="just">
              <a:lnSpc>
                <a:spcPct val="150000"/>
              </a:lnSpc>
            </a:pPr>
            <a:r>
              <a:rPr lang="en-US" sz="3600">
                <a:solidFill>
                  <a:srgbClr val="002060"/>
                </a:solidFill>
                <a:latin typeface="+mj-lt"/>
                <a:ea typeface="Arial-Rounded" pitchFamily="34" charset="0"/>
                <a:cs typeface="Arial-Rounded" pitchFamily="34" charset="0"/>
              </a:rPr>
              <a:t>Phòng học là </a:t>
            </a:r>
            <a:r>
              <a:rPr lang="en-US" sz="3600">
                <a:solidFill>
                  <a:srgbClr val="FF0000"/>
                </a:solidFill>
                <a:latin typeface="+mj-lt"/>
                <a:ea typeface="Arial-Rounded" pitchFamily="34" charset="0"/>
                <a:cs typeface="Arial-Rounded" pitchFamily="34" charset="0"/>
              </a:rPr>
              <a:t>ch</a:t>
            </a:r>
            <a:r>
              <a:rPr lang="en-US" sz="3600">
                <a:solidFill>
                  <a:srgbClr val="002060"/>
                </a:solidFill>
                <a:latin typeface="+mj-lt"/>
                <a:ea typeface="Arial-Rounded" pitchFamily="34" charset="0"/>
                <a:cs typeface="Arial-Rounded" pitchFamily="34" charset="0"/>
              </a:rPr>
              <a:t>iếc áo</a:t>
            </a:r>
          </a:p>
          <a:p>
            <a:pPr lvl="2" algn="just">
              <a:lnSpc>
                <a:spcPct val="150000"/>
              </a:lnSpc>
            </a:pPr>
            <a:r>
              <a:rPr lang="en-US" sz="3600">
                <a:solidFill>
                  <a:srgbClr val="002060"/>
                </a:solidFill>
                <a:latin typeface="+mj-lt"/>
                <a:ea typeface="Arial-Rounded" pitchFamily="34" charset="0"/>
                <a:cs typeface="Arial-Rounded" pitchFamily="34" charset="0"/>
              </a:rPr>
              <a:t>Bọc </a:t>
            </a:r>
            <a:r>
              <a:rPr lang="en-US" sz="3600">
                <a:solidFill>
                  <a:srgbClr val="FF0000"/>
                </a:solidFill>
                <a:latin typeface="+mj-lt"/>
                <a:ea typeface="Arial-Rounded" pitchFamily="34" charset="0"/>
                <a:cs typeface="Arial-Rounded" pitchFamily="34" charset="0"/>
              </a:rPr>
              <a:t>ch</a:t>
            </a:r>
            <a:r>
              <a:rPr lang="en-US" sz="3600">
                <a:solidFill>
                  <a:srgbClr val="002060"/>
                </a:solidFill>
                <a:latin typeface="+mj-lt"/>
                <a:ea typeface="Arial-Rounded" pitchFamily="34" charset="0"/>
                <a:cs typeface="Arial-Rounded" pitchFamily="34" charset="0"/>
              </a:rPr>
              <a:t>úng mình ở  </a:t>
            </a:r>
            <a:r>
              <a:rPr lang="en-US" sz="3600">
                <a:solidFill>
                  <a:srgbClr val="FF0000"/>
                </a:solidFill>
                <a:latin typeface="+mj-lt"/>
                <a:ea typeface="Arial-Rounded" pitchFamily="34" charset="0"/>
                <a:cs typeface="Arial-Rounded" pitchFamily="34" charset="0"/>
              </a:rPr>
              <a:t>tr</a:t>
            </a:r>
            <a:r>
              <a:rPr lang="en-US" sz="3600">
                <a:solidFill>
                  <a:srgbClr val="002060"/>
                </a:solidFill>
                <a:latin typeface="+mj-lt"/>
                <a:ea typeface="Arial-Rounded" pitchFamily="34" charset="0"/>
                <a:cs typeface="Arial-Rounded" pitchFamily="34" charset="0"/>
              </a:rPr>
              <a:t>ong</a:t>
            </a:r>
          </a:p>
          <a:p>
            <a:pPr lvl="2" algn="just">
              <a:lnSpc>
                <a:spcPct val="150000"/>
              </a:lnSpc>
            </a:pPr>
            <a:r>
              <a:rPr lang="en-US" sz="3600">
                <a:solidFill>
                  <a:srgbClr val="002060"/>
                </a:solidFill>
                <a:latin typeface="+mj-lt"/>
                <a:ea typeface="Arial-Rounded" pitchFamily="34" charset="0"/>
                <a:cs typeface="Arial-Rounded" pitchFamily="34" charset="0"/>
              </a:rPr>
              <a:t>Cửa sổ là </a:t>
            </a:r>
            <a:r>
              <a:rPr lang="en-US" sz="3600">
                <a:solidFill>
                  <a:srgbClr val="FF0000"/>
                </a:solidFill>
                <a:latin typeface="+mj-lt"/>
                <a:ea typeface="Arial-Rounded" pitchFamily="34" charset="0"/>
                <a:cs typeface="Arial-Rounded" pitchFamily="34" charset="0"/>
              </a:rPr>
              <a:t>ch</a:t>
            </a:r>
            <a:r>
              <a:rPr lang="en-US" sz="3600">
                <a:solidFill>
                  <a:srgbClr val="002060"/>
                </a:solidFill>
                <a:latin typeface="+mj-lt"/>
                <a:ea typeface="Arial-Rounded" pitchFamily="34" charset="0"/>
                <a:cs typeface="Arial-Rounded" pitchFamily="34" charset="0"/>
              </a:rPr>
              <a:t>iếc túi</a:t>
            </a:r>
          </a:p>
          <a:p>
            <a:pPr lvl="2" algn="just">
              <a:lnSpc>
                <a:spcPct val="150000"/>
              </a:lnSpc>
            </a:pPr>
            <a:r>
              <a:rPr lang="en-US" sz="3600">
                <a:solidFill>
                  <a:srgbClr val="FF0000"/>
                </a:solidFill>
                <a:latin typeface="+mj-lt"/>
                <a:ea typeface="Arial-Rounded" pitchFamily="34" charset="0"/>
                <a:cs typeface="Arial-Rounded" pitchFamily="34" charset="0"/>
              </a:rPr>
              <a:t>Ch</a:t>
            </a:r>
            <a:r>
              <a:rPr lang="en-US" sz="3600">
                <a:solidFill>
                  <a:srgbClr val="002060"/>
                </a:solidFill>
                <a:latin typeface="+mj-lt"/>
                <a:ea typeface="Arial-Rounded" pitchFamily="34" charset="0"/>
                <a:cs typeface="Arial-Rounded" pitchFamily="34" charset="0"/>
              </a:rPr>
              <a:t>e </a:t>
            </a:r>
            <a:r>
              <a:rPr lang="en-US" sz="3600">
                <a:solidFill>
                  <a:srgbClr val="FF0000"/>
                </a:solidFill>
                <a:latin typeface="+mj-lt"/>
                <a:ea typeface="Arial-Rounded" pitchFamily="34" charset="0"/>
                <a:cs typeface="Arial-Rounded" pitchFamily="34" charset="0"/>
              </a:rPr>
              <a:t>ch</a:t>
            </a:r>
            <a:r>
              <a:rPr lang="en-US" sz="3600">
                <a:solidFill>
                  <a:srgbClr val="002060"/>
                </a:solidFill>
                <a:latin typeface="+mj-lt"/>
                <a:ea typeface="Arial-Rounded" pitchFamily="34" charset="0"/>
                <a:cs typeface="Arial-Rounded" pitchFamily="34" charset="0"/>
              </a:rPr>
              <a:t>ắn ngọn gió đông.</a:t>
            </a:r>
          </a:p>
          <a:p>
            <a:pPr lvl="2" algn="r">
              <a:lnSpc>
                <a:spcPct val="150000"/>
              </a:lnSpc>
            </a:pPr>
            <a:r>
              <a:rPr lang="en-US" sz="3600">
                <a:solidFill>
                  <a:srgbClr val="002060"/>
                </a:solidFill>
                <a:latin typeface="+mj-lt"/>
                <a:ea typeface="Arial-Rounded" pitchFamily="34" charset="0"/>
                <a:cs typeface="Arial-Rounded" pitchFamily="34" charset="0"/>
              </a:rPr>
              <a:t>(</a:t>
            </a:r>
            <a:r>
              <a:rPr lang="en-US" sz="3600" i="1">
                <a:solidFill>
                  <a:srgbClr val="002060"/>
                </a:solidFill>
                <a:latin typeface="+mj-lt"/>
                <a:ea typeface="Arial-Rounded" pitchFamily="34" charset="0"/>
                <a:cs typeface="Arial-Rounded" pitchFamily="34" charset="0"/>
              </a:rPr>
              <a:t>Theo</a:t>
            </a:r>
            <a:r>
              <a:rPr lang="en-US" sz="3600">
                <a:solidFill>
                  <a:srgbClr val="002060"/>
                </a:solidFill>
                <a:latin typeface="+mj-lt"/>
                <a:ea typeface="Arial-Rounded" pitchFamily="34" charset="0"/>
                <a:cs typeface="Arial-Rounded" pitchFamily="34" charset="0"/>
              </a:rPr>
              <a:t> Nguyễn Lãm Thắng)</a:t>
            </a:r>
          </a:p>
        </p:txBody>
      </p:sp>
      <p:sp>
        <p:nvSpPr>
          <p:cNvPr id="16" name="Rounded Rectangle 15">
            <a:extLst>
              <a:ext uri="{FF2B5EF4-FFF2-40B4-BE49-F238E27FC236}">
                <a16:creationId xmlns:a16="http://schemas.microsoft.com/office/drawing/2014/main" id="{F42D13D7-065A-42A3-A39B-CAE6457C29CB}"/>
              </a:ext>
            </a:extLst>
          </p:cNvPr>
          <p:cNvSpPr/>
          <p:nvPr/>
        </p:nvSpPr>
        <p:spPr>
          <a:xfrm>
            <a:off x="4709319" y="2133600"/>
            <a:ext cx="548640" cy="54864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Rounded Rectangle 15">
            <a:extLst>
              <a:ext uri="{FF2B5EF4-FFF2-40B4-BE49-F238E27FC236}">
                <a16:creationId xmlns:a16="http://schemas.microsoft.com/office/drawing/2014/main" id="{0EFBC03A-EFDD-4922-936E-B2F7FB133CA1}"/>
              </a:ext>
            </a:extLst>
          </p:cNvPr>
          <p:cNvSpPr/>
          <p:nvPr/>
        </p:nvSpPr>
        <p:spPr>
          <a:xfrm>
            <a:off x="2868311" y="2955135"/>
            <a:ext cx="548640" cy="54864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Rounded Rectangle 15">
            <a:extLst>
              <a:ext uri="{FF2B5EF4-FFF2-40B4-BE49-F238E27FC236}">
                <a16:creationId xmlns:a16="http://schemas.microsoft.com/office/drawing/2014/main" id="{7A394DE4-7897-40AF-8C5C-D0063ACA6443}"/>
              </a:ext>
            </a:extLst>
          </p:cNvPr>
          <p:cNvSpPr/>
          <p:nvPr/>
        </p:nvSpPr>
        <p:spPr>
          <a:xfrm>
            <a:off x="5731293" y="3000855"/>
            <a:ext cx="457200" cy="45720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1" name="Rounded Rectangle 15">
            <a:extLst>
              <a:ext uri="{FF2B5EF4-FFF2-40B4-BE49-F238E27FC236}">
                <a16:creationId xmlns:a16="http://schemas.microsoft.com/office/drawing/2014/main" id="{BAF626AE-8CFD-4DE7-8173-9E854BB6B717}"/>
              </a:ext>
            </a:extLst>
          </p:cNvPr>
          <p:cNvSpPr/>
          <p:nvPr/>
        </p:nvSpPr>
        <p:spPr>
          <a:xfrm>
            <a:off x="4099719" y="3859559"/>
            <a:ext cx="457200" cy="45720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Rounded Rectangle 15">
            <a:extLst>
              <a:ext uri="{FF2B5EF4-FFF2-40B4-BE49-F238E27FC236}">
                <a16:creationId xmlns:a16="http://schemas.microsoft.com/office/drawing/2014/main" id="{5D2EF008-9A92-4D70-B7BA-338D829C2391}"/>
              </a:ext>
            </a:extLst>
          </p:cNvPr>
          <p:cNvSpPr/>
          <p:nvPr/>
        </p:nvSpPr>
        <p:spPr>
          <a:xfrm>
            <a:off x="2959751" y="4663190"/>
            <a:ext cx="457200" cy="45720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4" name="Rounded Rectangle 15">
            <a:extLst>
              <a:ext uri="{FF2B5EF4-FFF2-40B4-BE49-F238E27FC236}">
                <a16:creationId xmlns:a16="http://schemas.microsoft.com/office/drawing/2014/main" id="{D02759FD-7176-4674-8A31-2E8652B66926}"/>
              </a:ext>
            </a:extLst>
          </p:cNvPr>
          <p:cNvSpPr/>
          <p:nvPr/>
        </p:nvSpPr>
        <p:spPr>
          <a:xfrm>
            <a:off x="2011078" y="4571750"/>
            <a:ext cx="548640" cy="54864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24836338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10"/>
                                        <p:tgtEl>
                                          <p:spTgt spid="16"/>
                                        </p:tgtEl>
                                        <p:attrNameLst>
                                          <p:attrName>ppt_x</p:attrName>
                                        </p:attrNameLst>
                                      </p:cBhvr>
                                      <p:tavLst>
                                        <p:tav tm="0">
                                          <p:val>
                                            <p:strVal val="ppt_x"/>
                                          </p:val>
                                        </p:tav>
                                        <p:tav tm="100000">
                                          <p:val>
                                            <p:strVal val="ppt_x"/>
                                          </p:val>
                                        </p:tav>
                                      </p:tavLst>
                                    </p:anim>
                                    <p:anim calcmode="lin" valueType="num">
                                      <p:cBhvr additive="base">
                                        <p:cTn id="7" dur="10"/>
                                        <p:tgtEl>
                                          <p:spTgt spid="16"/>
                                        </p:tgtEl>
                                        <p:attrNameLst>
                                          <p:attrName>ppt_y</p:attrName>
                                        </p:attrNameLst>
                                      </p:cBhvr>
                                      <p:tavLst>
                                        <p:tav tm="0">
                                          <p:val>
                                            <p:strVal val="ppt_y"/>
                                          </p:val>
                                        </p:tav>
                                        <p:tav tm="100000">
                                          <p:val>
                                            <p:strVal val="1+ppt_h/2"/>
                                          </p:val>
                                        </p:tav>
                                      </p:tavLst>
                                    </p:anim>
                                    <p:set>
                                      <p:cBhvr>
                                        <p:cTn id="8" dur="1" fill="hold">
                                          <p:stCondLst>
                                            <p:cond delay="9"/>
                                          </p:stCondLst>
                                        </p:cTn>
                                        <p:tgtEl>
                                          <p:spTgt spid="1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6"/>
                  </p:tgtEl>
                </p:cond>
              </p:nextCondLst>
            </p:seq>
            <p:seq concurrent="1" nextAc="seek">
              <p:cTn id="9" restart="whenNotActive" fill="hold" evtFilter="cancelBubble" nodeType="interactiveSeq">
                <p:stCondLst>
                  <p:cond evt="onClick" delay="0">
                    <p:tgtEl>
                      <p:spTgt spid="18"/>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10"/>
                                        <p:tgtEl>
                                          <p:spTgt spid="18"/>
                                        </p:tgtEl>
                                        <p:attrNameLst>
                                          <p:attrName>ppt_x</p:attrName>
                                        </p:attrNameLst>
                                      </p:cBhvr>
                                      <p:tavLst>
                                        <p:tav tm="0">
                                          <p:val>
                                            <p:strVal val="ppt_x"/>
                                          </p:val>
                                        </p:tav>
                                        <p:tav tm="100000">
                                          <p:val>
                                            <p:strVal val="ppt_x"/>
                                          </p:val>
                                        </p:tav>
                                      </p:tavLst>
                                    </p:anim>
                                    <p:anim calcmode="lin" valueType="num">
                                      <p:cBhvr additive="base">
                                        <p:cTn id="14" dur="10"/>
                                        <p:tgtEl>
                                          <p:spTgt spid="18"/>
                                        </p:tgtEl>
                                        <p:attrNameLst>
                                          <p:attrName>ppt_y</p:attrName>
                                        </p:attrNameLst>
                                      </p:cBhvr>
                                      <p:tavLst>
                                        <p:tav tm="0">
                                          <p:val>
                                            <p:strVal val="ppt_y"/>
                                          </p:val>
                                        </p:tav>
                                        <p:tav tm="100000">
                                          <p:val>
                                            <p:strVal val="1+ppt_h/2"/>
                                          </p:val>
                                        </p:tav>
                                      </p:tavLst>
                                    </p:anim>
                                    <p:set>
                                      <p:cBhvr>
                                        <p:cTn id="15" dur="1" fill="hold">
                                          <p:stCondLst>
                                            <p:cond delay="9"/>
                                          </p:stCondLst>
                                        </p:cTn>
                                        <p:tgtEl>
                                          <p:spTgt spid="18"/>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8"/>
                  </p:tgtEl>
                </p:cond>
              </p:nextCondLst>
            </p:seq>
            <p:seq concurrent="1" nextAc="seek">
              <p:cTn id="16" restart="whenNotActive" fill="hold" evtFilter="cancelBubble" nodeType="interactiveSeq">
                <p:stCondLst>
                  <p:cond evt="onClick" delay="0">
                    <p:tgtEl>
                      <p:spTgt spid="19"/>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10"/>
                                        <p:tgtEl>
                                          <p:spTgt spid="19"/>
                                        </p:tgtEl>
                                        <p:attrNameLst>
                                          <p:attrName>ppt_x</p:attrName>
                                        </p:attrNameLst>
                                      </p:cBhvr>
                                      <p:tavLst>
                                        <p:tav tm="0">
                                          <p:val>
                                            <p:strVal val="ppt_x"/>
                                          </p:val>
                                        </p:tav>
                                        <p:tav tm="100000">
                                          <p:val>
                                            <p:strVal val="ppt_x"/>
                                          </p:val>
                                        </p:tav>
                                      </p:tavLst>
                                    </p:anim>
                                    <p:anim calcmode="lin" valueType="num">
                                      <p:cBhvr additive="base">
                                        <p:cTn id="21" dur="10"/>
                                        <p:tgtEl>
                                          <p:spTgt spid="19"/>
                                        </p:tgtEl>
                                        <p:attrNameLst>
                                          <p:attrName>ppt_y</p:attrName>
                                        </p:attrNameLst>
                                      </p:cBhvr>
                                      <p:tavLst>
                                        <p:tav tm="0">
                                          <p:val>
                                            <p:strVal val="ppt_y"/>
                                          </p:val>
                                        </p:tav>
                                        <p:tav tm="100000">
                                          <p:val>
                                            <p:strVal val="1+ppt_h/2"/>
                                          </p:val>
                                        </p:tav>
                                      </p:tavLst>
                                    </p:anim>
                                    <p:set>
                                      <p:cBhvr>
                                        <p:cTn id="22" dur="1" fill="hold">
                                          <p:stCondLst>
                                            <p:cond delay="9"/>
                                          </p:stCondLst>
                                        </p:cTn>
                                        <p:tgtEl>
                                          <p:spTgt spid="19"/>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9"/>
                  </p:tgtEl>
                </p:cond>
              </p:nextCondLst>
            </p:seq>
            <p:seq concurrent="1" nextAc="seek">
              <p:cTn id="23" restart="whenNotActive" fill="hold" evtFilter="cancelBubble" nodeType="interactiveSeq">
                <p:stCondLst>
                  <p:cond evt="onClick" delay="0">
                    <p:tgtEl>
                      <p:spTgt spid="21"/>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10"/>
                                        <p:tgtEl>
                                          <p:spTgt spid="21"/>
                                        </p:tgtEl>
                                        <p:attrNameLst>
                                          <p:attrName>ppt_x</p:attrName>
                                        </p:attrNameLst>
                                      </p:cBhvr>
                                      <p:tavLst>
                                        <p:tav tm="0">
                                          <p:val>
                                            <p:strVal val="ppt_x"/>
                                          </p:val>
                                        </p:tav>
                                        <p:tav tm="100000">
                                          <p:val>
                                            <p:strVal val="ppt_x"/>
                                          </p:val>
                                        </p:tav>
                                      </p:tavLst>
                                    </p:anim>
                                    <p:anim calcmode="lin" valueType="num">
                                      <p:cBhvr additive="base">
                                        <p:cTn id="28" dur="10"/>
                                        <p:tgtEl>
                                          <p:spTgt spid="21"/>
                                        </p:tgtEl>
                                        <p:attrNameLst>
                                          <p:attrName>ppt_y</p:attrName>
                                        </p:attrNameLst>
                                      </p:cBhvr>
                                      <p:tavLst>
                                        <p:tav tm="0">
                                          <p:val>
                                            <p:strVal val="ppt_y"/>
                                          </p:val>
                                        </p:tav>
                                        <p:tav tm="100000">
                                          <p:val>
                                            <p:strVal val="1+ppt_h/2"/>
                                          </p:val>
                                        </p:tav>
                                      </p:tavLst>
                                    </p:anim>
                                    <p:set>
                                      <p:cBhvr>
                                        <p:cTn id="29" dur="1" fill="hold">
                                          <p:stCondLst>
                                            <p:cond delay="9"/>
                                          </p:stCondLst>
                                        </p:cTn>
                                        <p:tgtEl>
                                          <p:spTgt spid="21"/>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1"/>
                  </p:tgtEl>
                </p:cond>
              </p:nextCondLst>
            </p:seq>
            <p:seq concurrent="1" nextAc="seek">
              <p:cTn id="30" restart="whenNotActive" fill="hold" evtFilter="cancelBubble" nodeType="interactiveSeq">
                <p:stCondLst>
                  <p:cond evt="onClick" delay="0">
                    <p:tgtEl>
                      <p:spTgt spid="23"/>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10"/>
                                        <p:tgtEl>
                                          <p:spTgt spid="23"/>
                                        </p:tgtEl>
                                        <p:attrNameLst>
                                          <p:attrName>ppt_x</p:attrName>
                                        </p:attrNameLst>
                                      </p:cBhvr>
                                      <p:tavLst>
                                        <p:tav tm="0">
                                          <p:val>
                                            <p:strVal val="ppt_x"/>
                                          </p:val>
                                        </p:tav>
                                        <p:tav tm="100000">
                                          <p:val>
                                            <p:strVal val="ppt_x"/>
                                          </p:val>
                                        </p:tav>
                                      </p:tavLst>
                                    </p:anim>
                                    <p:anim calcmode="lin" valueType="num">
                                      <p:cBhvr additive="base">
                                        <p:cTn id="35" dur="10"/>
                                        <p:tgtEl>
                                          <p:spTgt spid="23"/>
                                        </p:tgtEl>
                                        <p:attrNameLst>
                                          <p:attrName>ppt_y</p:attrName>
                                        </p:attrNameLst>
                                      </p:cBhvr>
                                      <p:tavLst>
                                        <p:tav tm="0">
                                          <p:val>
                                            <p:strVal val="ppt_y"/>
                                          </p:val>
                                        </p:tav>
                                        <p:tav tm="100000">
                                          <p:val>
                                            <p:strVal val="1+ppt_h/2"/>
                                          </p:val>
                                        </p:tav>
                                      </p:tavLst>
                                    </p:anim>
                                    <p:set>
                                      <p:cBhvr>
                                        <p:cTn id="36" dur="1" fill="hold">
                                          <p:stCondLst>
                                            <p:cond delay="9"/>
                                          </p:stCondLst>
                                        </p:cTn>
                                        <p:tgtEl>
                                          <p:spTgt spid="2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3"/>
                  </p:tgtEl>
                </p:cond>
              </p:nextCondLst>
            </p:seq>
            <p:seq concurrent="1" nextAc="seek">
              <p:cTn id="37" restart="whenNotActive" fill="hold" evtFilter="cancelBubble" nodeType="interactiveSeq">
                <p:stCondLst>
                  <p:cond evt="onClick" delay="0">
                    <p:tgtEl>
                      <p:spTgt spid="24"/>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10"/>
                                        <p:tgtEl>
                                          <p:spTgt spid="24"/>
                                        </p:tgtEl>
                                        <p:attrNameLst>
                                          <p:attrName>ppt_x</p:attrName>
                                        </p:attrNameLst>
                                      </p:cBhvr>
                                      <p:tavLst>
                                        <p:tav tm="0">
                                          <p:val>
                                            <p:strVal val="ppt_x"/>
                                          </p:val>
                                        </p:tav>
                                        <p:tav tm="100000">
                                          <p:val>
                                            <p:strVal val="ppt_x"/>
                                          </p:val>
                                        </p:tav>
                                      </p:tavLst>
                                    </p:anim>
                                    <p:anim calcmode="lin" valueType="num">
                                      <p:cBhvr additive="base">
                                        <p:cTn id="42" dur="10"/>
                                        <p:tgtEl>
                                          <p:spTgt spid="24"/>
                                        </p:tgtEl>
                                        <p:attrNameLst>
                                          <p:attrName>ppt_y</p:attrName>
                                        </p:attrNameLst>
                                      </p:cBhvr>
                                      <p:tavLst>
                                        <p:tav tm="0">
                                          <p:val>
                                            <p:strVal val="ppt_y"/>
                                          </p:val>
                                        </p:tav>
                                        <p:tav tm="100000">
                                          <p:val>
                                            <p:strVal val="1+ppt_h/2"/>
                                          </p:val>
                                        </p:tav>
                                      </p:tavLst>
                                    </p:anim>
                                    <p:set>
                                      <p:cBhvr>
                                        <p:cTn id="43" dur="1" fill="hold">
                                          <p:stCondLst>
                                            <p:cond delay="9"/>
                                          </p:stCondLst>
                                        </p:cTn>
                                        <p:tgtEl>
                                          <p:spTgt spid="24"/>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4"/>
                  </p:tgtEl>
                </p:cond>
              </p:nextCondLst>
            </p:seq>
          </p:childTnLst>
        </p:cTn>
      </p:par>
    </p:tnLst>
    <p:bldLst>
      <p:bldP spid="16" grpId="0" animBg="1"/>
      <p:bldP spid="18" grpId="0" animBg="1"/>
      <p:bldP spid="19" grpId="0" animBg="1"/>
      <p:bldP spid="21"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B1D6738-21D6-4C1F-A98B-1AEDCCB9B8CA}"/>
              </a:ext>
            </a:extLst>
          </p:cNvPr>
          <p:cNvGrpSpPr/>
          <p:nvPr/>
        </p:nvGrpSpPr>
        <p:grpSpPr>
          <a:xfrm>
            <a:off x="581817" y="373935"/>
            <a:ext cx="10972801" cy="731520"/>
            <a:chOff x="280267" y="915918"/>
            <a:chExt cx="10972801" cy="731520"/>
          </a:xfrm>
        </p:grpSpPr>
        <p:grpSp>
          <p:nvGrpSpPr>
            <p:cNvPr id="4" name="Group 3">
              <a:extLst>
                <a:ext uri="{FF2B5EF4-FFF2-40B4-BE49-F238E27FC236}">
                  <a16:creationId xmlns:a16="http://schemas.microsoft.com/office/drawing/2014/main" id="{52B4C8D6-33D0-49FD-B8DC-69620CBA2D1A}"/>
                </a:ext>
              </a:extLst>
            </p:cNvPr>
            <p:cNvGrpSpPr/>
            <p:nvPr/>
          </p:nvGrpSpPr>
          <p:grpSpPr>
            <a:xfrm>
              <a:off x="280267" y="915918"/>
              <a:ext cx="758018" cy="731520"/>
              <a:chOff x="3041858" y="1727884"/>
              <a:chExt cx="1240359" cy="1188720"/>
            </a:xfrm>
          </p:grpSpPr>
          <p:sp>
            <p:nvSpPr>
              <p:cNvPr id="6" name="Google Shape;418;p36">
                <a:extLst>
                  <a:ext uri="{FF2B5EF4-FFF2-40B4-BE49-F238E27FC236}">
                    <a16:creationId xmlns:a16="http://schemas.microsoft.com/office/drawing/2014/main" id="{181C9A54-7784-4AE0-9726-6153DCC81E5D}"/>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8AB98FF3-451B-4A25-8FDA-84E6860EC7C3}"/>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3</a:t>
                </a:r>
              </a:p>
            </p:txBody>
          </p:sp>
        </p:grpSp>
        <p:sp>
          <p:nvSpPr>
            <p:cNvPr id="5" name="TextBox 4">
              <a:extLst>
                <a:ext uri="{FF2B5EF4-FFF2-40B4-BE49-F238E27FC236}">
                  <a16:creationId xmlns:a16="http://schemas.microsoft.com/office/drawing/2014/main" id="{FDB42C9C-A3F5-417A-95E3-C8974C24E7B7}"/>
                </a:ext>
              </a:extLst>
            </p:cNvPr>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mj-lt"/>
                  <a:ea typeface="Arial-Rounded" pitchFamily="34" charset="0"/>
                  <a:cs typeface="Arial-Rounded" pitchFamily="34" charset="0"/>
                </a:rPr>
                <a:t>Chọn a hoặc b.</a:t>
              </a:r>
            </a:p>
          </p:txBody>
        </p:sp>
      </p:grpSp>
      <p:sp>
        <p:nvSpPr>
          <p:cNvPr id="8" name="TextBox 7">
            <a:extLst>
              <a:ext uri="{FF2B5EF4-FFF2-40B4-BE49-F238E27FC236}">
                <a16:creationId xmlns:a16="http://schemas.microsoft.com/office/drawing/2014/main" id="{92EBD2EB-BD11-4C78-850B-9B43DE80B793}"/>
              </a:ext>
            </a:extLst>
          </p:cNvPr>
          <p:cNvSpPr txBox="1"/>
          <p:nvPr/>
        </p:nvSpPr>
        <p:spPr>
          <a:xfrm>
            <a:off x="1355233" y="1182469"/>
            <a:ext cx="10364486" cy="646331"/>
          </a:xfrm>
          <a:prstGeom prst="rect">
            <a:avLst/>
          </a:prstGeom>
          <a:noFill/>
        </p:spPr>
        <p:txBody>
          <a:bodyPr wrap="square" rtlCol="0">
            <a:spAutoFit/>
          </a:bodyPr>
          <a:lstStyle/>
          <a:p>
            <a:pPr lvl="2" algn="just"/>
            <a:r>
              <a:rPr lang="en-US" sz="3600">
                <a:solidFill>
                  <a:srgbClr val="002060"/>
                </a:solidFill>
                <a:latin typeface="+mj-lt"/>
                <a:ea typeface="Arial-Rounded" pitchFamily="34" charset="0"/>
                <a:cs typeface="Arial-Rounded" pitchFamily="34" charset="0"/>
              </a:rPr>
              <a:t>b. Chọn </a:t>
            </a:r>
            <a:r>
              <a:rPr lang="en-US" sz="3600" i="1">
                <a:solidFill>
                  <a:srgbClr val="002060"/>
                </a:solidFill>
                <a:latin typeface="+mj-lt"/>
                <a:ea typeface="Arial-Rounded" pitchFamily="34" charset="0"/>
                <a:cs typeface="Arial-Rounded" pitchFamily="34" charset="0"/>
              </a:rPr>
              <a:t>dấu hỏi</a:t>
            </a:r>
            <a:r>
              <a:rPr lang="en-US" sz="3600">
                <a:solidFill>
                  <a:srgbClr val="002060"/>
                </a:solidFill>
                <a:latin typeface="+mj-lt"/>
                <a:ea typeface="Arial-Rounded" pitchFamily="34" charset="0"/>
                <a:cs typeface="Arial-Rounded" pitchFamily="34" charset="0"/>
              </a:rPr>
              <a:t> hoặc </a:t>
            </a:r>
            <a:r>
              <a:rPr lang="en-US" sz="3600" i="1">
                <a:solidFill>
                  <a:srgbClr val="002060"/>
                </a:solidFill>
                <a:latin typeface="+mj-lt"/>
                <a:ea typeface="Arial-Rounded" pitchFamily="34" charset="0"/>
                <a:cs typeface="Arial-Rounded" pitchFamily="34" charset="0"/>
              </a:rPr>
              <a:t>dấu ngã</a:t>
            </a:r>
            <a:r>
              <a:rPr lang="en-US" sz="3600">
                <a:solidFill>
                  <a:srgbClr val="002060"/>
                </a:solidFill>
                <a:latin typeface="+mj-lt"/>
                <a:ea typeface="Arial-Rounded" pitchFamily="34" charset="0"/>
                <a:cs typeface="Arial-Rounded" pitchFamily="34" charset="0"/>
              </a:rPr>
              <a:t> cho chữ in đậm.</a:t>
            </a:r>
          </a:p>
        </p:txBody>
      </p:sp>
      <p:sp>
        <p:nvSpPr>
          <p:cNvPr id="10" name="TextBox 9">
            <a:extLst>
              <a:ext uri="{FF2B5EF4-FFF2-40B4-BE49-F238E27FC236}">
                <a16:creationId xmlns:a16="http://schemas.microsoft.com/office/drawing/2014/main" id="{E3B6DE9D-EE16-4CDB-97C8-4510452676C9}"/>
              </a:ext>
            </a:extLst>
          </p:cNvPr>
          <p:cNvSpPr txBox="1"/>
          <p:nvPr/>
        </p:nvSpPr>
        <p:spPr>
          <a:xfrm>
            <a:off x="1911166" y="2195196"/>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 Thư viện của trường em rất rộng </a:t>
            </a:r>
            <a:r>
              <a:rPr lang="en-US" sz="3600" b="1">
                <a:solidFill>
                  <a:srgbClr val="002060"/>
                </a:solidFill>
                <a:latin typeface="Arial-Rounded" pitchFamily="34" charset="0"/>
                <a:ea typeface="Arial-Rounded" pitchFamily="34" charset="0"/>
                <a:cs typeface="Arial-Rounded" pitchFamily="34" charset="0"/>
              </a:rPr>
              <a:t>rai</a:t>
            </a:r>
            <a:r>
              <a:rPr lang="en-US" sz="3600">
                <a:solidFill>
                  <a:srgbClr val="002060"/>
                </a:solidFill>
                <a:latin typeface="Arial-Rounded" pitchFamily="34" charset="0"/>
                <a:ea typeface="Arial-Rounded" pitchFamily="34" charset="0"/>
                <a:cs typeface="Arial-Rounded" pitchFamily="34" charset="0"/>
              </a:rPr>
              <a:t>.</a:t>
            </a:r>
          </a:p>
        </p:txBody>
      </p:sp>
      <p:sp>
        <p:nvSpPr>
          <p:cNvPr id="11" name="TextBox 10">
            <a:extLst>
              <a:ext uri="{FF2B5EF4-FFF2-40B4-BE49-F238E27FC236}">
                <a16:creationId xmlns:a16="http://schemas.microsoft.com/office/drawing/2014/main" id="{85328C86-0D35-4E5E-9E2D-6B435ADADCC3}"/>
              </a:ext>
            </a:extLst>
          </p:cNvPr>
          <p:cNvSpPr txBox="1"/>
          <p:nvPr/>
        </p:nvSpPr>
        <p:spPr>
          <a:xfrm>
            <a:off x="1882081" y="3105834"/>
            <a:ext cx="9666521" cy="1200329"/>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 Cô phụ trách thư viện hướng </a:t>
            </a:r>
            <a:r>
              <a:rPr lang="en-US" sz="3600" b="1">
                <a:solidFill>
                  <a:srgbClr val="002060"/>
                </a:solidFill>
                <a:latin typeface="Arial-Rounded" pitchFamily="34" charset="0"/>
                <a:ea typeface="Arial-Rounded" pitchFamily="34" charset="0"/>
                <a:cs typeface="Arial-Rounded" pitchFamily="34" charset="0"/>
              </a:rPr>
              <a:t>dân</a:t>
            </a:r>
            <a:r>
              <a:rPr lang="en-US" sz="3600">
                <a:solidFill>
                  <a:srgbClr val="002060"/>
                </a:solidFill>
                <a:latin typeface="Arial-Rounded" pitchFamily="34" charset="0"/>
                <a:ea typeface="Arial-Rounded" pitchFamily="34" charset="0"/>
                <a:cs typeface="Arial-Rounded" pitchFamily="34" charset="0"/>
              </a:rPr>
              <a:t> các bạn </a:t>
            </a:r>
            <a:r>
              <a:rPr lang="en-US" sz="3600" b="1">
                <a:solidFill>
                  <a:srgbClr val="002060"/>
                </a:solidFill>
                <a:latin typeface="Arial-Rounded" pitchFamily="34" charset="0"/>
                <a:ea typeface="Arial-Rounded" pitchFamily="34" charset="0"/>
                <a:cs typeface="Arial-Rounded" pitchFamily="34" charset="0"/>
              </a:rPr>
              <a:t>đê </a:t>
            </a:r>
            <a:r>
              <a:rPr lang="en-US" sz="3600">
                <a:solidFill>
                  <a:srgbClr val="002060"/>
                </a:solidFill>
                <a:latin typeface="Arial-Rounded" pitchFamily="34" charset="0"/>
                <a:ea typeface="Arial-Rounded" pitchFamily="34" charset="0"/>
                <a:cs typeface="Arial-Rounded" pitchFamily="34" charset="0"/>
              </a:rPr>
              <a:t>sách vào đúng </a:t>
            </a:r>
            <a:r>
              <a:rPr lang="en-US" sz="3600" b="1">
                <a:solidFill>
                  <a:srgbClr val="002060"/>
                </a:solidFill>
                <a:latin typeface="Arial-Rounded" pitchFamily="34" charset="0"/>
                <a:ea typeface="Arial-Rounded" pitchFamily="34" charset="0"/>
                <a:cs typeface="Arial-Rounded" pitchFamily="34" charset="0"/>
              </a:rPr>
              <a:t>chô</a:t>
            </a:r>
            <a:r>
              <a:rPr lang="en-US" sz="3600">
                <a:solidFill>
                  <a:srgbClr val="002060"/>
                </a:solidFill>
                <a:latin typeface="Arial-Rounded" pitchFamily="34" charset="0"/>
                <a:ea typeface="Arial-Rounded" pitchFamily="34" charset="0"/>
                <a:cs typeface="Arial-Rounded" pitchFamily="34" charset="0"/>
              </a:rPr>
              <a:t> trên giá.</a:t>
            </a:r>
          </a:p>
        </p:txBody>
      </p:sp>
      <p:sp>
        <p:nvSpPr>
          <p:cNvPr id="13" name="TextBox 12">
            <a:extLst>
              <a:ext uri="{FF2B5EF4-FFF2-40B4-BE49-F238E27FC236}">
                <a16:creationId xmlns:a16="http://schemas.microsoft.com/office/drawing/2014/main" id="{D940F874-F617-4D42-B4AA-C1EB0542AB25}"/>
              </a:ext>
            </a:extLst>
          </p:cNvPr>
          <p:cNvSpPr txBox="1"/>
          <p:nvPr/>
        </p:nvSpPr>
        <p:spPr>
          <a:xfrm>
            <a:off x="1911166" y="2195196"/>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 Thư viện của trường em rất rộng </a:t>
            </a:r>
            <a:r>
              <a:rPr lang="en-US" sz="3600" b="1">
                <a:solidFill>
                  <a:srgbClr val="FF0000"/>
                </a:solidFill>
                <a:latin typeface="Arial-Rounded" pitchFamily="34" charset="0"/>
                <a:ea typeface="Arial-Rounded" pitchFamily="34" charset="0"/>
                <a:cs typeface="Arial-Rounded" pitchFamily="34" charset="0"/>
              </a:rPr>
              <a:t>rãi</a:t>
            </a:r>
            <a:r>
              <a:rPr lang="en-US" sz="3600">
                <a:solidFill>
                  <a:srgbClr val="002060"/>
                </a:solidFill>
                <a:latin typeface="Arial-Rounded" pitchFamily="34" charset="0"/>
                <a:ea typeface="Arial-Rounded" pitchFamily="34" charset="0"/>
                <a:cs typeface="Arial-Rounded" pitchFamily="34" charset="0"/>
              </a:rPr>
              <a:t>.</a:t>
            </a:r>
          </a:p>
        </p:txBody>
      </p:sp>
      <p:sp>
        <p:nvSpPr>
          <p:cNvPr id="14" name="TextBox 13">
            <a:extLst>
              <a:ext uri="{FF2B5EF4-FFF2-40B4-BE49-F238E27FC236}">
                <a16:creationId xmlns:a16="http://schemas.microsoft.com/office/drawing/2014/main" id="{5048027A-12ED-4F94-92F8-FABBF2A9D9F1}"/>
              </a:ext>
            </a:extLst>
          </p:cNvPr>
          <p:cNvSpPr txBox="1"/>
          <p:nvPr/>
        </p:nvSpPr>
        <p:spPr>
          <a:xfrm>
            <a:off x="1882344" y="3105834"/>
            <a:ext cx="9666521" cy="1200329"/>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 Cô phụ trách thư viện hướng </a:t>
            </a:r>
            <a:r>
              <a:rPr lang="en-US" sz="3600" b="1">
                <a:solidFill>
                  <a:srgbClr val="FF0000"/>
                </a:solidFill>
                <a:latin typeface="Arial-Rounded" pitchFamily="34" charset="0"/>
                <a:ea typeface="Arial-Rounded" pitchFamily="34" charset="0"/>
                <a:cs typeface="Arial-Rounded" pitchFamily="34" charset="0"/>
              </a:rPr>
              <a:t>dẫn</a:t>
            </a:r>
            <a:r>
              <a:rPr lang="en-US" sz="3600">
                <a:solidFill>
                  <a:srgbClr val="002060"/>
                </a:solidFill>
                <a:latin typeface="Arial-Rounded" pitchFamily="34" charset="0"/>
                <a:ea typeface="Arial-Rounded" pitchFamily="34" charset="0"/>
                <a:cs typeface="Arial-Rounded" pitchFamily="34" charset="0"/>
              </a:rPr>
              <a:t> các bạn </a:t>
            </a:r>
            <a:r>
              <a:rPr lang="en-US" sz="3600" b="1">
                <a:solidFill>
                  <a:srgbClr val="FF0000"/>
                </a:solidFill>
                <a:latin typeface="Arial-Rounded" pitchFamily="34" charset="0"/>
                <a:ea typeface="Arial-Rounded" pitchFamily="34" charset="0"/>
                <a:cs typeface="Arial-Rounded" pitchFamily="34" charset="0"/>
              </a:rPr>
              <a:t>để</a:t>
            </a:r>
            <a:r>
              <a:rPr lang="en-US" sz="3600">
                <a:solidFill>
                  <a:srgbClr val="002060"/>
                </a:solidFill>
                <a:latin typeface="Arial-Rounded" pitchFamily="34" charset="0"/>
                <a:ea typeface="Arial-Rounded" pitchFamily="34" charset="0"/>
                <a:cs typeface="Arial-Rounded" pitchFamily="34" charset="0"/>
              </a:rPr>
              <a:t> sách vào đúng </a:t>
            </a:r>
            <a:r>
              <a:rPr lang="en-US" sz="3600" b="1">
                <a:solidFill>
                  <a:srgbClr val="FF0000"/>
                </a:solidFill>
                <a:latin typeface="Arial-Rounded" pitchFamily="34" charset="0"/>
                <a:ea typeface="Arial-Rounded" pitchFamily="34" charset="0"/>
                <a:cs typeface="Arial-Rounded" pitchFamily="34" charset="0"/>
              </a:rPr>
              <a:t>chỗ</a:t>
            </a:r>
            <a:r>
              <a:rPr lang="en-US" sz="3600">
                <a:solidFill>
                  <a:srgbClr val="002060"/>
                </a:solidFill>
                <a:latin typeface="Arial-Rounded" pitchFamily="34" charset="0"/>
                <a:ea typeface="Arial-Rounded" pitchFamily="34" charset="0"/>
                <a:cs typeface="Arial-Rounded" pitchFamily="34" charset="0"/>
              </a:rPr>
              <a:t> trên giá.</a:t>
            </a:r>
          </a:p>
        </p:txBody>
      </p:sp>
    </p:spTree>
    <p:extLst>
      <p:ext uri="{BB962C8B-B14F-4D97-AF65-F5344CB8AC3E}">
        <p14:creationId xmlns:p14="http://schemas.microsoft.com/office/powerpoint/2010/main" val="298858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6"/>
          <p:cNvSpPr txBox="1">
            <a:spLocks noGrp="1"/>
          </p:cNvSpPr>
          <p:nvPr>
            <p:ph type="ctrTitle" idx="4294967295"/>
          </p:nvPr>
        </p:nvSpPr>
        <p:spPr>
          <a:xfrm>
            <a:off x="1585119" y="381000"/>
            <a:ext cx="9002713" cy="1260475"/>
          </a:xfrm>
          <a:prstGeom prst="rect">
            <a:avLst/>
          </a:prstGeom>
        </p:spPr>
        <p:txBody>
          <a:bodyPr spcFirstLastPara="1" wrap="square" lIns="121705" tIns="121705" rIns="121705" bIns="121705" anchor="t" anchorCtr="0">
            <a:noAutofit/>
          </a:bodyPr>
          <a:lstStyle/>
          <a:p>
            <a:pPr algn="ctr"/>
            <a:r>
              <a:rPr lang="en" sz="4400" b="1">
                <a:latin typeface="+mj-lt"/>
              </a:rPr>
              <a:t>DẶN DÒ</a:t>
            </a:r>
            <a:endParaRPr sz="4400" b="1">
              <a:latin typeface="+mj-lt"/>
            </a:endParaRPr>
          </a:p>
        </p:txBody>
      </p:sp>
      <p:sp>
        <p:nvSpPr>
          <p:cNvPr id="416" name="Google Shape;416;p36"/>
          <p:cNvSpPr/>
          <p:nvPr/>
        </p:nvSpPr>
        <p:spPr>
          <a:xfrm>
            <a:off x="7452519" y="2057400"/>
            <a:ext cx="3200400" cy="32004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418" name="Google Shape;418;p36"/>
          <p:cNvSpPr/>
          <p:nvPr/>
        </p:nvSpPr>
        <p:spPr>
          <a:xfrm>
            <a:off x="1661319" y="2057400"/>
            <a:ext cx="3200400" cy="3200400"/>
          </a:xfrm>
          <a:prstGeom prst="ellipse">
            <a:avLst/>
          </a:prstGeom>
          <a:solidFill>
            <a:schemeClr val="accent1"/>
          </a:solidFill>
          <a:ln>
            <a:noFill/>
          </a:ln>
        </p:spPr>
        <p:txBody>
          <a:bodyPr spcFirstLastPara="1" wrap="square" lIns="121705" tIns="121705" rIns="121705" bIns="121705" anchor="ctr" anchorCtr="0">
            <a:noAutofit/>
          </a:bodyPr>
          <a:lstStyle/>
          <a:p>
            <a:endParaRPr/>
          </a:p>
        </p:txBody>
      </p:sp>
      <p:sp>
        <p:nvSpPr>
          <p:cNvPr id="419" name="Google Shape;419;p36"/>
          <p:cNvSpPr/>
          <p:nvPr/>
        </p:nvSpPr>
        <p:spPr>
          <a:xfrm>
            <a:off x="4538397" y="1721833"/>
            <a:ext cx="3200400" cy="3200400"/>
          </a:xfrm>
          <a:prstGeom prst="ellipse">
            <a:avLst/>
          </a:prstGeom>
          <a:solidFill>
            <a:schemeClr val="accent2"/>
          </a:solidFill>
          <a:ln>
            <a:noFill/>
          </a:ln>
        </p:spPr>
        <p:txBody>
          <a:bodyPr spcFirstLastPara="1" wrap="square" lIns="121705" tIns="121705" rIns="121705" bIns="121705" anchor="ctr" anchorCtr="0">
            <a:noAutofit/>
          </a:bodyPr>
          <a:lstStyle/>
          <a:p>
            <a:endParaRPr/>
          </a:p>
        </p:txBody>
      </p:sp>
      <p:sp>
        <p:nvSpPr>
          <p:cNvPr id="426" name="Google Shape;426;p36"/>
          <p:cNvSpPr txBox="1">
            <a:spLocks noGrp="1"/>
          </p:cNvSpPr>
          <p:nvPr>
            <p:ph type="title" idx="4294967295"/>
          </p:nvPr>
        </p:nvSpPr>
        <p:spPr>
          <a:xfrm>
            <a:off x="4743184" y="2887662"/>
            <a:ext cx="2995613" cy="769938"/>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H</a:t>
            </a:r>
            <a:r>
              <a:rPr lang="en" sz="4400">
                <a:solidFill>
                  <a:srgbClr val="FFFFFF"/>
                </a:solidFill>
                <a:latin typeface="+mj-lt"/>
              </a:rPr>
              <a:t>oàn thành bài</a:t>
            </a:r>
            <a:endParaRPr sz="4400">
              <a:solidFill>
                <a:srgbClr val="FFFFFF"/>
              </a:solidFill>
              <a:latin typeface="+mj-lt"/>
            </a:endParaRPr>
          </a:p>
        </p:txBody>
      </p:sp>
      <p:sp>
        <p:nvSpPr>
          <p:cNvPr id="423" name="Google Shape;423;p36"/>
          <p:cNvSpPr txBox="1">
            <a:spLocks noGrp="1"/>
          </p:cNvSpPr>
          <p:nvPr>
            <p:ph type="title"/>
          </p:nvPr>
        </p:nvSpPr>
        <p:spPr>
          <a:xfrm>
            <a:off x="1737519" y="3289376"/>
            <a:ext cx="2933700" cy="710800"/>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Xe</a:t>
            </a:r>
            <a:r>
              <a:rPr lang="en" sz="4400">
                <a:solidFill>
                  <a:srgbClr val="FFFFFF"/>
                </a:solidFill>
                <a:latin typeface="+mj-lt"/>
              </a:rPr>
              <a:t>m lại bài đã học </a:t>
            </a:r>
            <a:endParaRPr sz="4400">
              <a:solidFill>
                <a:srgbClr val="FFFFFF"/>
              </a:solidFill>
              <a:latin typeface="+mj-lt"/>
            </a:endParaRPr>
          </a:p>
        </p:txBody>
      </p:sp>
      <p:sp>
        <p:nvSpPr>
          <p:cNvPr id="417" name="Google Shape;417;p36"/>
          <p:cNvSpPr txBox="1">
            <a:spLocks noGrp="1"/>
          </p:cNvSpPr>
          <p:nvPr>
            <p:ph type="title" idx="4294967295"/>
          </p:nvPr>
        </p:nvSpPr>
        <p:spPr>
          <a:xfrm>
            <a:off x="7886700" y="3271837"/>
            <a:ext cx="2332038" cy="771525"/>
          </a:xfrm>
          <a:prstGeom prst="rect">
            <a:avLst/>
          </a:prstGeom>
        </p:spPr>
        <p:txBody>
          <a:bodyPr spcFirstLastPara="1" wrap="square" lIns="121705" tIns="121705" rIns="121705" bIns="121705" anchor="ctr" anchorCtr="0">
            <a:noAutofit/>
          </a:bodyPr>
          <a:lstStyle/>
          <a:p>
            <a:pPr algn="ctr"/>
            <a:r>
              <a:rPr lang="en" sz="4000">
                <a:solidFill>
                  <a:srgbClr val="FFFFFF"/>
                </a:solidFill>
                <a:latin typeface="+mj-lt"/>
              </a:rPr>
              <a:t>C</a:t>
            </a:r>
            <a:r>
              <a:rPr lang="en-US" sz="4000">
                <a:solidFill>
                  <a:srgbClr val="FFFFFF"/>
                </a:solidFill>
                <a:latin typeface="+mj-lt"/>
              </a:rPr>
              <a:t>h</a:t>
            </a:r>
            <a:r>
              <a:rPr lang="en" sz="4000">
                <a:solidFill>
                  <a:srgbClr val="FFFFFF"/>
                </a:solidFill>
                <a:latin typeface="+mj-lt"/>
              </a:rPr>
              <a:t>uẩn bị bài mới</a:t>
            </a:r>
            <a:endParaRPr sz="4000">
              <a:solidFill>
                <a:srgbClr val="FFFFFF"/>
              </a:solidFill>
              <a:latin typeface="+mj-lt"/>
            </a:endParaRPr>
          </a:p>
        </p:txBody>
      </p:sp>
    </p:spTree>
    <p:extLst>
      <p:ext uri="{BB962C8B-B14F-4D97-AF65-F5344CB8AC3E}">
        <p14:creationId xmlns:p14="http://schemas.microsoft.com/office/powerpoint/2010/main" val="3762226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C1A845-6866-4E25-8015-9AA09A2FD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61838" cy="6975423"/>
          </a:xfrm>
          <a:prstGeom prst="rect">
            <a:avLst/>
          </a:prstGeom>
        </p:spPr>
      </p:pic>
      <p:sp>
        <p:nvSpPr>
          <p:cNvPr id="3" name="TextBox 2">
            <a:extLst>
              <a:ext uri="{FF2B5EF4-FFF2-40B4-BE49-F238E27FC236}">
                <a16:creationId xmlns:a16="http://schemas.microsoft.com/office/drawing/2014/main" id="{AD0E9CCF-3C6D-48AD-8F32-DC47E50A5870}"/>
              </a:ext>
            </a:extLst>
          </p:cNvPr>
          <p:cNvSpPr txBox="1"/>
          <p:nvPr/>
        </p:nvSpPr>
        <p:spPr>
          <a:xfrm>
            <a:off x="1352195" y="482962"/>
            <a:ext cx="5262124" cy="436518"/>
          </a:xfrm>
          <a:prstGeom prst="rect">
            <a:avLst/>
          </a:prstGeom>
          <a:noFill/>
        </p:spPr>
        <p:txBody>
          <a:bodyPr wrap="square" lIns="25832" tIns="12916" rIns="25832" bIns="12916" rtlCol="0">
            <a:spAutoFit/>
          </a:bodyPr>
          <a:lstStyle/>
          <a:p>
            <a:pPr marL="0" marR="0" lvl="0" indent="0" algn="l" defTabSz="258306" rtl="0" eaLnBrk="1" fontAlgn="auto" latinLnBrk="0" hangingPunct="1">
              <a:lnSpc>
                <a:spcPct val="100000"/>
              </a:lnSpc>
              <a:spcBef>
                <a:spcPts val="0"/>
              </a:spcBef>
              <a:spcAft>
                <a:spcPts val="0"/>
              </a:spcAft>
              <a:buClr>
                <a:srgbClr val="000000"/>
              </a:buClr>
              <a:buSzTx/>
              <a:buFont typeface="Arial"/>
              <a:buNone/>
              <a:tabLst/>
              <a:defRPr/>
            </a:pPr>
            <a:r>
              <a:rPr kumimoji="0" lang="vi-VN" sz="2667" b="1" i="0" u="none" strike="noStrike" kern="0" cap="none" spc="0" normalizeH="0" baseline="0" noProof="0" dirty="0">
                <a:ln>
                  <a:noFill/>
                </a:ln>
                <a:solidFill>
                  <a:prstClr val="white"/>
                </a:solidFill>
                <a:effectLst/>
                <a:uLnTx/>
                <a:uFillTx/>
                <a:latin typeface="HP001 4 hàng" panose="020B0603050302020204" pitchFamily="34" charset="0"/>
                <a:cs typeface="Arial"/>
                <a:sym typeface="Arial"/>
              </a:rPr>
              <a:t>Thứ</a:t>
            </a:r>
            <a:r>
              <a:rPr kumimoji="0" lang="en-US" sz="2667" b="1" i="0" u="none" strike="noStrike" kern="0" cap="none" spc="0" normalizeH="0" baseline="0" noProof="0" dirty="0">
                <a:ln>
                  <a:noFill/>
                </a:ln>
                <a:solidFill>
                  <a:prstClr val="white"/>
                </a:solidFill>
                <a:effectLst/>
                <a:uLnTx/>
                <a:uFillTx/>
                <a:latin typeface="HP001 4 hàng" panose="020B0603050302020204" pitchFamily="34" charset="0"/>
                <a:cs typeface="Arial"/>
                <a:sym typeface="Arial"/>
              </a:rPr>
              <a:t> </a:t>
            </a:r>
            <a:r>
              <a:rPr lang="en-US" sz="2667" b="1" dirty="0" err="1">
                <a:solidFill>
                  <a:prstClr val="white"/>
                </a:solidFill>
                <a:latin typeface="HP001 4 hàng" panose="020B0603050302020204" pitchFamily="34" charset="0"/>
              </a:rPr>
              <a:t>năm</a:t>
            </a:r>
            <a:r>
              <a:rPr kumimoji="0" lang="vi-VN" sz="2667" b="1" i="0" u="none" strike="noStrike" kern="0" cap="none" spc="0" normalizeH="0" baseline="0" noProof="0" dirty="0">
                <a:ln>
                  <a:noFill/>
                </a:ln>
                <a:solidFill>
                  <a:prstClr val="white"/>
                </a:solidFill>
                <a:effectLst/>
                <a:uLnTx/>
                <a:uFillTx/>
                <a:latin typeface="HP001 4 hàng" panose="020B0603050302020204" pitchFamily="34" charset="0"/>
                <a:cs typeface="Arial"/>
                <a:sym typeface="Arial"/>
              </a:rPr>
              <a:t> ngày </a:t>
            </a:r>
            <a:r>
              <a:rPr kumimoji="0" lang="en-US" sz="2667" b="1" i="0" u="none" strike="noStrike" kern="0" cap="none" spc="0" normalizeH="0" baseline="0" noProof="0" dirty="0">
                <a:ln>
                  <a:noFill/>
                </a:ln>
                <a:solidFill>
                  <a:prstClr val="white"/>
                </a:solidFill>
                <a:effectLst/>
                <a:uLnTx/>
                <a:uFillTx/>
                <a:latin typeface="HP001 4 hàng" panose="020B0603050302020204" pitchFamily="34" charset="0"/>
                <a:cs typeface="Arial"/>
                <a:sym typeface="Arial"/>
              </a:rPr>
              <a:t>31</a:t>
            </a:r>
            <a:r>
              <a:rPr kumimoji="0" lang="vi-VN" sz="2667" b="1" i="0" u="none" strike="noStrike" kern="0" cap="none" spc="0" normalizeH="0" baseline="0" noProof="0" dirty="0">
                <a:ln>
                  <a:noFill/>
                </a:ln>
                <a:solidFill>
                  <a:prstClr val="white"/>
                </a:solidFill>
                <a:effectLst/>
                <a:uLnTx/>
                <a:uFillTx/>
                <a:latin typeface="HP001 4 hàng" panose="020B0603050302020204" pitchFamily="34" charset="0"/>
                <a:cs typeface="Arial"/>
                <a:sym typeface="Arial"/>
              </a:rPr>
              <a:t> – 3 - 2022</a:t>
            </a:r>
          </a:p>
        </p:txBody>
      </p:sp>
      <p:sp>
        <p:nvSpPr>
          <p:cNvPr id="4" name="TextBox 3">
            <a:extLst>
              <a:ext uri="{FF2B5EF4-FFF2-40B4-BE49-F238E27FC236}">
                <a16:creationId xmlns:a16="http://schemas.microsoft.com/office/drawing/2014/main" id="{D9838F9B-B3E7-4A2C-AE03-77F84DA6DD79}"/>
              </a:ext>
            </a:extLst>
          </p:cNvPr>
          <p:cNvSpPr txBox="1"/>
          <p:nvPr/>
        </p:nvSpPr>
        <p:spPr>
          <a:xfrm>
            <a:off x="2492829" y="1077686"/>
            <a:ext cx="3442647" cy="395416"/>
          </a:xfrm>
          <a:prstGeom prst="rect">
            <a:avLst/>
          </a:prstGeom>
          <a:noFill/>
        </p:spPr>
        <p:txBody>
          <a:bodyPr wrap="square" lIns="25832" tIns="12916" rIns="25832" bIns="12916" rtlCol="0">
            <a:spAutoFit/>
          </a:bodyPr>
          <a:lstStyle/>
          <a:p>
            <a:pPr marL="0" marR="0" lvl="0" indent="0" algn="l" defTabSz="258306"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prstClr val="white"/>
                </a:solidFill>
                <a:effectLst/>
                <a:uLnTx/>
                <a:uFillTx/>
                <a:latin typeface="HP001 4 hàng" pitchFamily="34" charset="0"/>
                <a:cs typeface="Arial"/>
                <a:sym typeface="Arial"/>
              </a:rPr>
              <a:t>T</a:t>
            </a:r>
            <a:r>
              <a:rPr kumimoji="0" lang="en-US" sz="2400" b="1" i="0" u="none" strike="noStrike" kern="0" cap="none" spc="0" normalizeH="0" baseline="0" noProof="0" dirty="0" err="1">
                <a:ln>
                  <a:noFill/>
                </a:ln>
                <a:solidFill>
                  <a:prstClr val="white"/>
                </a:solidFill>
                <a:effectLst/>
                <a:uLnTx/>
                <a:uFillTx/>
                <a:latin typeface="HP001 4 hàng" pitchFamily="34" charset="0"/>
                <a:cs typeface="Arial"/>
                <a:sym typeface="Arial"/>
              </a:rPr>
              <a:t>iếng</a:t>
            </a:r>
            <a:r>
              <a:rPr kumimoji="0" lang="en-US" sz="2400" b="1" i="0" u="none" strike="noStrike" kern="0" cap="none" spc="0" normalizeH="0" baseline="0" noProof="0" dirty="0">
                <a:ln>
                  <a:noFill/>
                </a:ln>
                <a:solidFill>
                  <a:prstClr val="white"/>
                </a:solidFill>
                <a:effectLst/>
                <a:uLnTx/>
                <a:uFillTx/>
                <a:latin typeface="HP001 4 hàng" pitchFamily="34" charset="0"/>
                <a:cs typeface="Arial"/>
                <a:sym typeface="Arial"/>
              </a:rPr>
              <a:t> </a:t>
            </a:r>
            <a:r>
              <a:rPr kumimoji="0" lang="en-US" sz="2400" b="1" i="0" u="none" strike="noStrike" kern="0" cap="none" spc="0" normalizeH="0" baseline="0" noProof="0" dirty="0" err="1">
                <a:ln>
                  <a:noFill/>
                </a:ln>
                <a:solidFill>
                  <a:prstClr val="white"/>
                </a:solidFill>
                <a:effectLst/>
                <a:uLnTx/>
                <a:uFillTx/>
                <a:latin typeface="HP001 4 hàng" pitchFamily="34" charset="0"/>
                <a:cs typeface="Arial"/>
                <a:sym typeface="Arial"/>
              </a:rPr>
              <a:t>Việt</a:t>
            </a:r>
            <a:endParaRPr kumimoji="0" lang="vi-VN" sz="2400" b="1" i="0" u="none" strike="noStrike" kern="0" cap="none" spc="0" normalizeH="0" baseline="0" noProof="0" dirty="0">
              <a:ln>
                <a:noFill/>
              </a:ln>
              <a:solidFill>
                <a:prstClr val="white"/>
              </a:solidFill>
              <a:effectLst/>
              <a:uLnTx/>
              <a:uFillTx/>
              <a:latin typeface="HP001 4 hàng" pitchFamily="34" charset="0"/>
              <a:cs typeface="Arial"/>
              <a:sym typeface="Arial"/>
            </a:endParaRPr>
          </a:p>
        </p:txBody>
      </p:sp>
      <p:sp>
        <p:nvSpPr>
          <p:cNvPr id="5" name="TextBox 4">
            <a:extLst>
              <a:ext uri="{FF2B5EF4-FFF2-40B4-BE49-F238E27FC236}">
                <a16:creationId xmlns:a16="http://schemas.microsoft.com/office/drawing/2014/main" id="{6A3477B7-379E-40BF-8FB7-EB5FE3D2BCFA}"/>
              </a:ext>
            </a:extLst>
          </p:cNvPr>
          <p:cNvSpPr txBox="1"/>
          <p:nvPr/>
        </p:nvSpPr>
        <p:spPr>
          <a:xfrm>
            <a:off x="2822170" y="2105536"/>
            <a:ext cx="694579" cy="441583"/>
          </a:xfrm>
          <a:prstGeom prst="rect">
            <a:avLst/>
          </a:prstGeom>
          <a:noFill/>
        </p:spPr>
        <p:txBody>
          <a:bodyPr wrap="square" lIns="25832" tIns="12916" rIns="25832" bIns="12916" rtlCol="0">
            <a:spAutoFit/>
          </a:bodyPr>
          <a:lstStyle/>
          <a:p>
            <a:pPr marL="0" marR="0" lvl="0" indent="0" algn="l" defTabSz="258306"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srgbClr val="BAE5E4"/>
                </a:solidFill>
                <a:effectLst/>
                <a:uLnTx/>
                <a:uFillTx/>
                <a:latin typeface="HP001 4 hàng" pitchFamily="34" charset="0"/>
                <a:cs typeface="Arial"/>
                <a:sym typeface="Arial"/>
              </a:rPr>
              <a:t>            </a:t>
            </a:r>
          </a:p>
        </p:txBody>
      </p:sp>
      <p:sp>
        <p:nvSpPr>
          <p:cNvPr id="6" name="TextBox 5">
            <a:extLst>
              <a:ext uri="{FF2B5EF4-FFF2-40B4-BE49-F238E27FC236}">
                <a16:creationId xmlns:a16="http://schemas.microsoft.com/office/drawing/2014/main" id="{C96D72AD-5993-4CF6-8D08-292C725E6977}"/>
              </a:ext>
            </a:extLst>
          </p:cNvPr>
          <p:cNvSpPr txBox="1"/>
          <p:nvPr/>
        </p:nvSpPr>
        <p:spPr>
          <a:xfrm>
            <a:off x="5665836" y="2101396"/>
            <a:ext cx="694579" cy="441583"/>
          </a:xfrm>
          <a:prstGeom prst="rect">
            <a:avLst/>
          </a:prstGeom>
          <a:noFill/>
        </p:spPr>
        <p:txBody>
          <a:bodyPr wrap="square" lIns="25832" tIns="12916" rIns="25832" bIns="12916" rtlCol="0">
            <a:spAutoFit/>
          </a:bodyPr>
          <a:lstStyle/>
          <a:p>
            <a:pPr marL="0" marR="0" lvl="0" indent="0" algn="l" defTabSz="258306"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dirty="0">
                <a:ln>
                  <a:noFill/>
                </a:ln>
                <a:solidFill>
                  <a:srgbClr val="BAE5E4"/>
                </a:solidFill>
                <a:effectLst/>
                <a:uLnTx/>
                <a:uFillTx/>
                <a:latin typeface="HP001 4 hàng" pitchFamily="34" charset="0"/>
                <a:cs typeface="Arial"/>
                <a:sym typeface="Arial"/>
              </a:rPr>
              <a:t>            </a:t>
            </a:r>
          </a:p>
        </p:txBody>
      </p:sp>
      <p:sp>
        <p:nvSpPr>
          <p:cNvPr id="9" name="TextBox 8">
            <a:extLst>
              <a:ext uri="{FF2B5EF4-FFF2-40B4-BE49-F238E27FC236}">
                <a16:creationId xmlns:a16="http://schemas.microsoft.com/office/drawing/2014/main" id="{CC36B8A2-DD8D-4E12-ABCC-9B79170B83D6}"/>
              </a:ext>
            </a:extLst>
          </p:cNvPr>
          <p:cNvSpPr txBox="1"/>
          <p:nvPr/>
        </p:nvSpPr>
        <p:spPr>
          <a:xfrm>
            <a:off x="1280319" y="1447800"/>
            <a:ext cx="8273142" cy="533916"/>
          </a:xfrm>
          <a:prstGeom prst="rect">
            <a:avLst/>
          </a:prstGeom>
          <a:noFill/>
        </p:spPr>
        <p:txBody>
          <a:bodyPr wrap="square" lIns="25832" tIns="12916" rIns="25832" bIns="12916" rtlCol="0">
            <a:spAutoFit/>
          </a:bodyPr>
          <a:lstStyle/>
          <a:p>
            <a:pPr marL="0" marR="0" lvl="0" indent="0" algn="l" defTabSz="258306"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00"/>
                </a:solidFill>
                <a:effectLst/>
                <a:uLnTx/>
                <a:uFillTx/>
                <a:latin typeface="HP001 5 hàng" panose="020B0603050302020204" pitchFamily="34" charset="0"/>
                <a:cs typeface="Arial"/>
                <a:sym typeface="Arial"/>
              </a:rPr>
              <a:t> </a:t>
            </a:r>
            <a:r>
              <a:rPr lang="en-US" sz="2400" b="1" dirty="0">
                <a:solidFill>
                  <a:srgbClr val="FFFF00"/>
                </a:solidFill>
                <a:latin typeface="HP001 5 hàng" panose="020B0603050302020204" pitchFamily="34" charset="0"/>
              </a:rPr>
              <a:t>Nghe – </a:t>
            </a:r>
            <a:r>
              <a:rPr lang="en-US" sz="2400" b="1" dirty="0" err="1">
                <a:solidFill>
                  <a:srgbClr val="FFFF00"/>
                </a:solidFill>
                <a:latin typeface="HP001 5 hàng" panose="020B0603050302020204" pitchFamily="34" charset="0"/>
              </a:rPr>
              <a:t>viết</a:t>
            </a:r>
            <a:r>
              <a:rPr lang="en-US" sz="2400" b="1" dirty="0">
                <a:solidFill>
                  <a:srgbClr val="FFFF00"/>
                </a:solidFill>
                <a:latin typeface="HP001 5 hàng" panose="020B0603050302020204" pitchFamily="34" charset="0"/>
              </a:rPr>
              <a:t>: </a:t>
            </a:r>
            <a:r>
              <a:rPr lang="en-US" sz="2400" b="1" dirty="0" err="1">
                <a:solidFill>
                  <a:srgbClr val="FFFF00"/>
                </a:solidFill>
                <a:latin typeface="HP001 5 hàng" panose="020B0603050302020204" pitchFamily="34" charset="0"/>
              </a:rPr>
              <a:t>Thư</a:t>
            </a:r>
            <a:r>
              <a:rPr lang="en-US" sz="2400" b="1" dirty="0">
                <a:solidFill>
                  <a:srgbClr val="FFFF00"/>
                </a:solidFill>
                <a:latin typeface="HP001 5 hàng" panose="020B0603050302020204" pitchFamily="34" charset="0"/>
              </a:rPr>
              <a:t> </a:t>
            </a:r>
            <a:r>
              <a:rPr lang="en-US" sz="2400" b="1" dirty="0" err="1">
                <a:solidFill>
                  <a:srgbClr val="FFFF00"/>
                </a:solidFill>
                <a:latin typeface="HP001 5 hàng" panose="020B0603050302020204" pitchFamily="34" charset="0"/>
              </a:rPr>
              <a:t>viện</a:t>
            </a:r>
            <a:r>
              <a:rPr lang="en-US" sz="2400" b="1" dirty="0">
                <a:solidFill>
                  <a:srgbClr val="FFFF00"/>
                </a:solidFill>
                <a:latin typeface="HP001 5 hàng" panose="020B0603050302020204" pitchFamily="34" charset="0"/>
              </a:rPr>
              <a:t> </a:t>
            </a:r>
            <a:r>
              <a:rPr lang="en-US" sz="2400" b="1" dirty="0" err="1">
                <a:solidFill>
                  <a:srgbClr val="FFFF00"/>
                </a:solidFill>
                <a:latin typeface="HP001 5 hàng" panose="020B0603050302020204" pitchFamily="34" charset="0"/>
              </a:rPr>
              <a:t>biết</a:t>
            </a:r>
            <a:r>
              <a:rPr lang="en-US" sz="2400" b="1" dirty="0">
                <a:solidFill>
                  <a:srgbClr val="FFFF00"/>
                </a:solidFill>
                <a:latin typeface="HP001 5 hàng" panose="020B0603050302020204" pitchFamily="34" charset="0"/>
              </a:rPr>
              <a:t> </a:t>
            </a:r>
            <a:r>
              <a:rPr lang="en-US" sz="2400" b="1" dirty="0" err="1">
                <a:solidFill>
                  <a:srgbClr val="FFFF00"/>
                </a:solidFill>
                <a:latin typeface="HP001 5 hàng" panose="020B0603050302020204" pitchFamily="34" charset="0"/>
              </a:rPr>
              <a:t>đi</a:t>
            </a:r>
            <a:r>
              <a:rPr lang="en-US" sz="2400" b="1" dirty="0">
                <a:solidFill>
                  <a:srgbClr val="FFFF00"/>
                </a:solidFill>
                <a:latin typeface="HP001 5 hàng" panose="020B0603050302020204" pitchFamily="34" charset="0"/>
              </a:rPr>
              <a:t>.</a:t>
            </a:r>
            <a:endParaRPr kumimoji="0" lang="vi-VN" sz="2400" b="1" i="0" u="none" strike="noStrike" kern="0" cap="none" spc="0" normalizeH="0" baseline="0" noProof="0" dirty="0">
              <a:ln>
                <a:noFill/>
              </a:ln>
              <a:solidFill>
                <a:srgbClr val="FFFF00"/>
              </a:solidFill>
              <a:effectLst/>
              <a:uLnTx/>
              <a:uFillTx/>
              <a:latin typeface="HP001 5 hàng" panose="020B0603050302020204" pitchFamily="34" charset="0"/>
              <a:cs typeface="Arial"/>
              <a:sym typeface="Arial"/>
            </a:endParaRPr>
          </a:p>
        </p:txBody>
      </p:sp>
    </p:spTree>
    <p:extLst>
      <p:ext uri="{BB962C8B-B14F-4D97-AF65-F5344CB8AC3E}">
        <p14:creationId xmlns:p14="http://schemas.microsoft.com/office/powerpoint/2010/main" val="2243852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51;p33">
            <a:extLst>
              <a:ext uri="{FF2B5EF4-FFF2-40B4-BE49-F238E27FC236}">
                <a16:creationId xmlns:a16="http://schemas.microsoft.com/office/drawing/2014/main" id="{248EC077-664A-427B-9D0B-A8F86B0CF67C}"/>
              </a:ext>
            </a:extLst>
          </p:cNvPr>
          <p:cNvSpPr/>
          <p:nvPr/>
        </p:nvSpPr>
        <p:spPr>
          <a:xfrm>
            <a:off x="10996196" y="3567534"/>
            <a:ext cx="417465" cy="433167"/>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dk1"/>
          </a:solidFill>
          <a:ln>
            <a:noFill/>
          </a:ln>
        </p:spPr>
        <p:txBody>
          <a:bodyPr spcFirstLastPara="1" wrap="square" lIns="121705" tIns="121705" rIns="121705" bIns="121705" anchor="ctr" anchorCtr="0">
            <a:noAutofit/>
          </a:bodyPr>
          <a:lstStyle/>
          <a:p>
            <a:endParaRPr>
              <a:latin typeface="+mj-lt"/>
            </a:endParaRPr>
          </a:p>
        </p:txBody>
      </p:sp>
      <p:sp>
        <p:nvSpPr>
          <p:cNvPr id="15" name="Google Shape;152;p33">
            <a:extLst>
              <a:ext uri="{FF2B5EF4-FFF2-40B4-BE49-F238E27FC236}">
                <a16:creationId xmlns:a16="http://schemas.microsoft.com/office/drawing/2014/main" id="{EE90F215-DD0B-4722-A906-458349C18D25}"/>
              </a:ext>
            </a:extLst>
          </p:cNvPr>
          <p:cNvSpPr/>
          <p:nvPr/>
        </p:nvSpPr>
        <p:spPr>
          <a:xfrm>
            <a:off x="741894" y="5427885"/>
            <a:ext cx="377131" cy="575433"/>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dk1"/>
          </a:solidFill>
          <a:ln>
            <a:noFill/>
          </a:ln>
        </p:spPr>
        <p:txBody>
          <a:bodyPr spcFirstLastPara="1" wrap="square" lIns="121705" tIns="121705" rIns="121705" bIns="121705" anchor="ctr" anchorCtr="0">
            <a:noAutofit/>
          </a:bodyPr>
          <a:lstStyle/>
          <a:p>
            <a:endParaRPr>
              <a:latin typeface="+mj-lt"/>
            </a:endParaRPr>
          </a:p>
        </p:txBody>
      </p:sp>
      <p:sp>
        <p:nvSpPr>
          <p:cNvPr id="16" name="Google Shape;153;p33">
            <a:extLst>
              <a:ext uri="{FF2B5EF4-FFF2-40B4-BE49-F238E27FC236}">
                <a16:creationId xmlns:a16="http://schemas.microsoft.com/office/drawing/2014/main" id="{F8EB400F-0CCD-47B6-B58A-523175DF5131}"/>
              </a:ext>
            </a:extLst>
          </p:cNvPr>
          <p:cNvSpPr/>
          <p:nvPr/>
        </p:nvSpPr>
        <p:spPr>
          <a:xfrm>
            <a:off x="11433595" y="6104084"/>
            <a:ext cx="395220" cy="435933"/>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dk1"/>
          </a:solidFill>
          <a:ln>
            <a:noFill/>
          </a:ln>
        </p:spPr>
        <p:txBody>
          <a:bodyPr spcFirstLastPara="1" wrap="square" lIns="121705" tIns="121705" rIns="121705" bIns="121705" anchor="ctr" anchorCtr="0">
            <a:noAutofit/>
          </a:bodyPr>
          <a:lstStyle/>
          <a:p>
            <a:endParaRPr>
              <a:latin typeface="+mj-lt"/>
            </a:endParaRPr>
          </a:p>
        </p:txBody>
      </p:sp>
      <p:grpSp>
        <p:nvGrpSpPr>
          <p:cNvPr id="20" name="Google Shape;154;p33">
            <a:extLst>
              <a:ext uri="{FF2B5EF4-FFF2-40B4-BE49-F238E27FC236}">
                <a16:creationId xmlns:a16="http://schemas.microsoft.com/office/drawing/2014/main" id="{2F24CD1B-004C-4A6F-AFBA-30B3E39E42B6}"/>
              </a:ext>
            </a:extLst>
          </p:cNvPr>
          <p:cNvGrpSpPr/>
          <p:nvPr/>
        </p:nvGrpSpPr>
        <p:grpSpPr>
          <a:xfrm>
            <a:off x="10427772" y="433767"/>
            <a:ext cx="985888" cy="1056000"/>
            <a:chOff x="-3118700" y="2365900"/>
            <a:chExt cx="741250" cy="792000"/>
          </a:xfrm>
        </p:grpSpPr>
        <p:sp>
          <p:nvSpPr>
            <p:cNvPr id="21" name="Google Shape;155;p33">
              <a:extLst>
                <a:ext uri="{FF2B5EF4-FFF2-40B4-BE49-F238E27FC236}">
                  <a16:creationId xmlns:a16="http://schemas.microsoft.com/office/drawing/2014/main" id="{1B5721DB-C1AD-4D2B-BFF7-DD1B730AFBA9}"/>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latin typeface="+mj-lt"/>
              </a:endParaRPr>
            </a:p>
          </p:txBody>
        </p:sp>
        <p:sp>
          <p:nvSpPr>
            <p:cNvPr id="22" name="Google Shape;156;p33">
              <a:extLst>
                <a:ext uri="{FF2B5EF4-FFF2-40B4-BE49-F238E27FC236}">
                  <a16:creationId xmlns:a16="http://schemas.microsoft.com/office/drawing/2014/main" id="{0DCADB8F-406A-4995-B603-A114954DE6E0}"/>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3" name="Google Shape;157;p33">
              <a:extLst>
                <a:ext uri="{FF2B5EF4-FFF2-40B4-BE49-F238E27FC236}">
                  <a16:creationId xmlns:a16="http://schemas.microsoft.com/office/drawing/2014/main" id="{75985CB0-DC7D-43C9-806B-DDC69FA2FFC5}"/>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4" name="Google Shape;158;p33">
              <a:extLst>
                <a:ext uri="{FF2B5EF4-FFF2-40B4-BE49-F238E27FC236}">
                  <a16:creationId xmlns:a16="http://schemas.microsoft.com/office/drawing/2014/main" id="{0A0E5C84-B3BF-4099-AC25-ACE91C9AB951}"/>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5" name="Google Shape;159;p33">
              <a:extLst>
                <a:ext uri="{FF2B5EF4-FFF2-40B4-BE49-F238E27FC236}">
                  <a16:creationId xmlns:a16="http://schemas.microsoft.com/office/drawing/2014/main" id="{FD01D523-4323-4862-9EF9-895FA32E18D4}"/>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6" name="Google Shape;160;p33">
              <a:extLst>
                <a:ext uri="{FF2B5EF4-FFF2-40B4-BE49-F238E27FC236}">
                  <a16:creationId xmlns:a16="http://schemas.microsoft.com/office/drawing/2014/main" id="{11D39293-A696-45EB-8A4F-0BE74060F83B}"/>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7" name="Google Shape;161;p33">
              <a:extLst>
                <a:ext uri="{FF2B5EF4-FFF2-40B4-BE49-F238E27FC236}">
                  <a16:creationId xmlns:a16="http://schemas.microsoft.com/office/drawing/2014/main" id="{8232BB8E-0EC8-45BD-9417-2F5D903C00D4}"/>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8" name="Google Shape;162;p33">
              <a:extLst>
                <a:ext uri="{FF2B5EF4-FFF2-40B4-BE49-F238E27FC236}">
                  <a16:creationId xmlns:a16="http://schemas.microsoft.com/office/drawing/2014/main" id="{181E8657-B16C-4B5C-806F-410DF008075B}"/>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9" name="Google Shape;163;p33">
              <a:extLst>
                <a:ext uri="{FF2B5EF4-FFF2-40B4-BE49-F238E27FC236}">
                  <a16:creationId xmlns:a16="http://schemas.microsoft.com/office/drawing/2014/main" id="{5DDC9D72-458A-4CB8-9D8B-F5E3F49817ED}"/>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30" name="Google Shape;164;p33">
              <a:extLst>
                <a:ext uri="{FF2B5EF4-FFF2-40B4-BE49-F238E27FC236}">
                  <a16:creationId xmlns:a16="http://schemas.microsoft.com/office/drawing/2014/main" id="{86AFFD5C-D6DD-41F5-B271-FAF986C958B0}"/>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grpSp>
      <p:grpSp>
        <p:nvGrpSpPr>
          <p:cNvPr id="31" name="Google Shape;165;p33">
            <a:extLst>
              <a:ext uri="{FF2B5EF4-FFF2-40B4-BE49-F238E27FC236}">
                <a16:creationId xmlns:a16="http://schemas.microsoft.com/office/drawing/2014/main" id="{D52F1BD1-2EFA-43EC-9A75-84E8B3FAD158}"/>
              </a:ext>
            </a:extLst>
          </p:cNvPr>
          <p:cNvGrpSpPr/>
          <p:nvPr/>
        </p:nvGrpSpPr>
        <p:grpSpPr>
          <a:xfrm>
            <a:off x="3048273" y="5649468"/>
            <a:ext cx="1272511" cy="738633"/>
            <a:chOff x="-1199475" y="2658325"/>
            <a:chExt cx="956750" cy="553975"/>
          </a:xfrm>
        </p:grpSpPr>
        <p:sp>
          <p:nvSpPr>
            <p:cNvPr id="32" name="Google Shape;166;p33">
              <a:extLst>
                <a:ext uri="{FF2B5EF4-FFF2-40B4-BE49-F238E27FC236}">
                  <a16:creationId xmlns:a16="http://schemas.microsoft.com/office/drawing/2014/main" id="{F1A84E06-4222-4CF4-915B-7B491645679D}"/>
                </a:ext>
              </a:extLst>
            </p:cNvPr>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endParaRPr>
                <a:latin typeface="+mj-lt"/>
              </a:endParaRPr>
            </a:p>
          </p:txBody>
        </p:sp>
        <p:sp>
          <p:nvSpPr>
            <p:cNvPr id="33" name="Google Shape;167;p33">
              <a:extLst>
                <a:ext uri="{FF2B5EF4-FFF2-40B4-BE49-F238E27FC236}">
                  <a16:creationId xmlns:a16="http://schemas.microsoft.com/office/drawing/2014/main" id="{72EACCD6-4849-449A-9B0C-D92DAC5E265F}"/>
                </a:ext>
              </a:extLst>
            </p:cNvPr>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endParaRPr>
                <a:latin typeface="+mj-lt"/>
              </a:endParaRPr>
            </a:p>
          </p:txBody>
        </p:sp>
        <p:sp>
          <p:nvSpPr>
            <p:cNvPr id="34" name="Google Shape;168;p33">
              <a:extLst>
                <a:ext uri="{FF2B5EF4-FFF2-40B4-BE49-F238E27FC236}">
                  <a16:creationId xmlns:a16="http://schemas.microsoft.com/office/drawing/2014/main" id="{10BBAF0C-5A8A-4027-9DF6-EE5E7A099AE4}"/>
                </a:ext>
              </a:extLst>
            </p:cNvPr>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endParaRPr>
                <a:latin typeface="+mj-lt"/>
              </a:endParaRPr>
            </a:p>
          </p:txBody>
        </p:sp>
        <p:sp>
          <p:nvSpPr>
            <p:cNvPr id="35" name="Google Shape;169;p33">
              <a:extLst>
                <a:ext uri="{FF2B5EF4-FFF2-40B4-BE49-F238E27FC236}">
                  <a16:creationId xmlns:a16="http://schemas.microsoft.com/office/drawing/2014/main" id="{5B744984-1DD8-4D9B-AFEA-BC6F93C8BBAE}"/>
                </a:ext>
              </a:extLst>
            </p:cNvPr>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endParaRPr>
                <a:latin typeface="+mj-lt"/>
              </a:endParaRPr>
            </a:p>
          </p:txBody>
        </p:sp>
        <p:sp>
          <p:nvSpPr>
            <p:cNvPr id="36" name="Google Shape;170;p33">
              <a:extLst>
                <a:ext uri="{FF2B5EF4-FFF2-40B4-BE49-F238E27FC236}">
                  <a16:creationId xmlns:a16="http://schemas.microsoft.com/office/drawing/2014/main" id="{4563C499-8C63-4448-9462-2D3EF8E0DDC9}"/>
                </a:ext>
              </a:extLst>
            </p:cNvPr>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endParaRPr>
                <a:latin typeface="+mj-lt"/>
              </a:endParaRPr>
            </a:p>
          </p:txBody>
        </p:sp>
        <p:sp>
          <p:nvSpPr>
            <p:cNvPr id="37" name="Google Shape;171;p33">
              <a:extLst>
                <a:ext uri="{FF2B5EF4-FFF2-40B4-BE49-F238E27FC236}">
                  <a16:creationId xmlns:a16="http://schemas.microsoft.com/office/drawing/2014/main" id="{04216879-20AF-46D7-9789-89581DE339FF}"/>
                </a:ext>
              </a:extLst>
            </p:cNvPr>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endParaRPr>
                <a:latin typeface="+mj-lt"/>
              </a:endParaRPr>
            </a:p>
          </p:txBody>
        </p:sp>
        <p:sp>
          <p:nvSpPr>
            <p:cNvPr id="38" name="Google Shape;172;p33">
              <a:extLst>
                <a:ext uri="{FF2B5EF4-FFF2-40B4-BE49-F238E27FC236}">
                  <a16:creationId xmlns:a16="http://schemas.microsoft.com/office/drawing/2014/main" id="{E0ACF22B-F444-49BC-A17E-54DC9D12BD62}"/>
                </a:ext>
              </a:extLst>
            </p:cNvPr>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endParaRPr>
                <a:latin typeface="+mj-lt"/>
              </a:endParaRPr>
            </a:p>
          </p:txBody>
        </p:sp>
        <p:sp>
          <p:nvSpPr>
            <p:cNvPr id="39" name="Google Shape;173;p33">
              <a:extLst>
                <a:ext uri="{FF2B5EF4-FFF2-40B4-BE49-F238E27FC236}">
                  <a16:creationId xmlns:a16="http://schemas.microsoft.com/office/drawing/2014/main" id="{32D355BD-80D1-4634-9BFA-ACF96AA0579A}"/>
                </a:ext>
              </a:extLst>
            </p:cNvPr>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endParaRPr>
                <a:latin typeface="+mj-lt"/>
              </a:endParaRPr>
            </a:p>
          </p:txBody>
        </p:sp>
        <p:sp>
          <p:nvSpPr>
            <p:cNvPr id="40" name="Google Shape;174;p33">
              <a:extLst>
                <a:ext uri="{FF2B5EF4-FFF2-40B4-BE49-F238E27FC236}">
                  <a16:creationId xmlns:a16="http://schemas.microsoft.com/office/drawing/2014/main" id="{77298DB3-5C26-45C8-983D-D47B909E9848}"/>
                </a:ext>
              </a:extLst>
            </p:cNvPr>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41" name="Google Shape;175;p33">
              <a:extLst>
                <a:ext uri="{FF2B5EF4-FFF2-40B4-BE49-F238E27FC236}">
                  <a16:creationId xmlns:a16="http://schemas.microsoft.com/office/drawing/2014/main" id="{66FE055A-BC37-4763-9871-8B896036B21F}"/>
                </a:ext>
              </a:extLst>
            </p:cNvPr>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42" name="Google Shape;176;p33">
              <a:extLst>
                <a:ext uri="{FF2B5EF4-FFF2-40B4-BE49-F238E27FC236}">
                  <a16:creationId xmlns:a16="http://schemas.microsoft.com/office/drawing/2014/main" id="{9874FD2F-BDEC-4DE6-9F2C-A625F283AAD9}"/>
                </a:ext>
              </a:extLst>
            </p:cNvPr>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43" name="Google Shape;177;p33">
              <a:extLst>
                <a:ext uri="{FF2B5EF4-FFF2-40B4-BE49-F238E27FC236}">
                  <a16:creationId xmlns:a16="http://schemas.microsoft.com/office/drawing/2014/main" id="{DA75656B-E696-455F-B4EA-7C1BE64B9ECD}"/>
                </a:ext>
              </a:extLst>
            </p:cNvPr>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grpSp>
      <p:sp>
        <p:nvSpPr>
          <p:cNvPr id="128" name="Google Shape;262;p33">
            <a:extLst>
              <a:ext uri="{FF2B5EF4-FFF2-40B4-BE49-F238E27FC236}">
                <a16:creationId xmlns:a16="http://schemas.microsoft.com/office/drawing/2014/main" id="{0D5AEE75-839E-4E49-B544-558E1CFEC82F}"/>
              </a:ext>
            </a:extLst>
          </p:cNvPr>
          <p:cNvSpPr/>
          <p:nvPr/>
        </p:nvSpPr>
        <p:spPr>
          <a:xfrm>
            <a:off x="3414205" y="4102900"/>
            <a:ext cx="5333429" cy="171605"/>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705" tIns="121705" rIns="121705" bIns="121705" anchor="ctr" anchorCtr="0">
            <a:noAutofit/>
          </a:bodyPr>
          <a:lstStyle/>
          <a:p>
            <a:endParaRPr>
              <a:latin typeface="+mj-lt"/>
            </a:endParaRPr>
          </a:p>
        </p:txBody>
      </p:sp>
      <p:grpSp>
        <p:nvGrpSpPr>
          <p:cNvPr id="129" name="Google Shape;263;p33">
            <a:extLst>
              <a:ext uri="{FF2B5EF4-FFF2-40B4-BE49-F238E27FC236}">
                <a16:creationId xmlns:a16="http://schemas.microsoft.com/office/drawing/2014/main" id="{5675FBF0-4776-4F10-A2BA-2F4782174657}"/>
              </a:ext>
            </a:extLst>
          </p:cNvPr>
          <p:cNvGrpSpPr/>
          <p:nvPr/>
        </p:nvGrpSpPr>
        <p:grpSpPr>
          <a:xfrm>
            <a:off x="55812" y="332167"/>
            <a:ext cx="809858" cy="543333"/>
            <a:chOff x="4137713" y="525925"/>
            <a:chExt cx="608900" cy="407500"/>
          </a:xfrm>
        </p:grpSpPr>
        <p:sp>
          <p:nvSpPr>
            <p:cNvPr id="130" name="Google Shape;264;p33">
              <a:extLst>
                <a:ext uri="{FF2B5EF4-FFF2-40B4-BE49-F238E27FC236}">
                  <a16:creationId xmlns:a16="http://schemas.microsoft.com/office/drawing/2014/main" id="{6DD3DC33-4D1C-43EA-A0F4-CFA23EF02573}"/>
                </a:ext>
              </a:extLst>
            </p:cNvPr>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31" name="Google Shape;265;p33">
              <a:extLst>
                <a:ext uri="{FF2B5EF4-FFF2-40B4-BE49-F238E27FC236}">
                  <a16:creationId xmlns:a16="http://schemas.microsoft.com/office/drawing/2014/main" id="{6F81370D-3B95-47E6-AB5D-3AFEC14DDF65}"/>
                </a:ext>
              </a:extLst>
            </p:cNvPr>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grpSp>
      <p:grpSp>
        <p:nvGrpSpPr>
          <p:cNvPr id="132" name="Google Shape;266;p33">
            <a:extLst>
              <a:ext uri="{FF2B5EF4-FFF2-40B4-BE49-F238E27FC236}">
                <a16:creationId xmlns:a16="http://schemas.microsoft.com/office/drawing/2014/main" id="{0F75D4E7-7D36-4137-A61A-DE0CF177B1F7}"/>
              </a:ext>
            </a:extLst>
          </p:cNvPr>
          <p:cNvGrpSpPr/>
          <p:nvPr/>
        </p:nvGrpSpPr>
        <p:grpSpPr>
          <a:xfrm>
            <a:off x="641394" y="961101"/>
            <a:ext cx="632465" cy="383633"/>
            <a:chOff x="622013" y="907250"/>
            <a:chExt cx="475525" cy="287725"/>
          </a:xfrm>
        </p:grpSpPr>
        <p:sp>
          <p:nvSpPr>
            <p:cNvPr id="133" name="Google Shape;267;p33">
              <a:extLst>
                <a:ext uri="{FF2B5EF4-FFF2-40B4-BE49-F238E27FC236}">
                  <a16:creationId xmlns:a16="http://schemas.microsoft.com/office/drawing/2014/main" id="{F880CDB3-311A-422A-A31F-AD9F6F58828B}"/>
                </a:ext>
              </a:extLst>
            </p:cNvPr>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34" name="Google Shape;268;p33">
              <a:extLst>
                <a:ext uri="{FF2B5EF4-FFF2-40B4-BE49-F238E27FC236}">
                  <a16:creationId xmlns:a16="http://schemas.microsoft.com/office/drawing/2014/main" id="{CDFFBB53-A2C3-453D-B5C0-9870A03BFC5B}"/>
                </a:ext>
              </a:extLst>
            </p:cNvPr>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grpSp>
      <p:grpSp>
        <p:nvGrpSpPr>
          <p:cNvPr id="135" name="Google Shape;269;p33">
            <a:extLst>
              <a:ext uri="{FF2B5EF4-FFF2-40B4-BE49-F238E27FC236}">
                <a16:creationId xmlns:a16="http://schemas.microsoft.com/office/drawing/2014/main" id="{CA33164C-EE26-452F-AEBD-45671F293927}"/>
              </a:ext>
            </a:extLst>
          </p:cNvPr>
          <p:cNvGrpSpPr/>
          <p:nvPr/>
        </p:nvGrpSpPr>
        <p:grpSpPr>
          <a:xfrm>
            <a:off x="5652665" y="6279134"/>
            <a:ext cx="856476" cy="260900"/>
            <a:chOff x="806663" y="3241275"/>
            <a:chExt cx="643950" cy="195675"/>
          </a:xfrm>
        </p:grpSpPr>
        <p:sp>
          <p:nvSpPr>
            <p:cNvPr id="136" name="Google Shape;270;p33">
              <a:extLst>
                <a:ext uri="{FF2B5EF4-FFF2-40B4-BE49-F238E27FC236}">
                  <a16:creationId xmlns:a16="http://schemas.microsoft.com/office/drawing/2014/main" id="{46AEFFAC-7485-4541-BCD7-64EFC2961F77}"/>
                </a:ext>
              </a:extLst>
            </p:cNvPr>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endParaRPr>
                <a:latin typeface="+mj-lt"/>
              </a:endParaRPr>
            </a:p>
          </p:txBody>
        </p:sp>
        <p:sp>
          <p:nvSpPr>
            <p:cNvPr id="137" name="Google Shape;271;p33">
              <a:extLst>
                <a:ext uri="{FF2B5EF4-FFF2-40B4-BE49-F238E27FC236}">
                  <a16:creationId xmlns:a16="http://schemas.microsoft.com/office/drawing/2014/main" id="{E1DDDECE-43CE-4975-800E-FAD09926AAB3}"/>
                </a:ext>
              </a:extLst>
            </p:cNvPr>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grpSp>
      <p:sp>
        <p:nvSpPr>
          <p:cNvPr id="138" name="TextBox 137">
            <a:extLst>
              <a:ext uri="{FF2B5EF4-FFF2-40B4-BE49-F238E27FC236}">
                <a16:creationId xmlns:a16="http://schemas.microsoft.com/office/drawing/2014/main" id="{3EE88DAF-1AAA-451C-A06B-23D6F834DD89}"/>
              </a:ext>
            </a:extLst>
          </p:cNvPr>
          <p:cNvSpPr txBox="1"/>
          <p:nvPr/>
        </p:nvSpPr>
        <p:spPr>
          <a:xfrm>
            <a:off x="1400746" y="722263"/>
            <a:ext cx="9318204" cy="707886"/>
          </a:xfrm>
          <a:prstGeom prst="rect">
            <a:avLst/>
          </a:prstGeom>
          <a:noFill/>
        </p:spPr>
        <p:txBody>
          <a:bodyPr wrap="square" rtlCol="0">
            <a:spAutoFit/>
          </a:bodyPr>
          <a:lstStyle/>
          <a:p>
            <a:pPr algn="ctr"/>
            <a:r>
              <a:rPr lang="en-US" sz="4000">
                <a:solidFill>
                  <a:schemeClr val="tx1"/>
                </a:solidFill>
                <a:latin typeface="+mj-lt"/>
                <a:ea typeface="Arial-Rounded" pitchFamily="34" charset="0"/>
                <a:cs typeface="Arial-Rounded" pitchFamily="34" charset="0"/>
              </a:rPr>
              <a:t>Thứ …. ngày … tháng ….. năm 2022 </a:t>
            </a:r>
          </a:p>
        </p:txBody>
      </p:sp>
      <p:sp>
        <p:nvSpPr>
          <p:cNvPr id="139" name="TextBox 138">
            <a:extLst>
              <a:ext uri="{FF2B5EF4-FFF2-40B4-BE49-F238E27FC236}">
                <a16:creationId xmlns:a16="http://schemas.microsoft.com/office/drawing/2014/main" id="{B8A520BC-A0AE-41C8-888A-1AE795691C2C}"/>
              </a:ext>
            </a:extLst>
          </p:cNvPr>
          <p:cNvSpPr txBox="1"/>
          <p:nvPr/>
        </p:nvSpPr>
        <p:spPr>
          <a:xfrm>
            <a:off x="6919119" y="4937264"/>
            <a:ext cx="1365256" cy="707872"/>
          </a:xfrm>
          <a:prstGeom prst="rect">
            <a:avLst/>
          </a:prstGeom>
          <a:solidFill>
            <a:schemeClr val="accent1">
              <a:lumMod val="20000"/>
              <a:lumOff val="80000"/>
            </a:schemeClr>
          </a:solidFill>
          <a:ln>
            <a:noFill/>
          </a:ln>
        </p:spPr>
        <p:txBody>
          <a:bodyPr wrap="square" lIns="91428" tIns="45713" rIns="91428" bIns="45713" rtlCol="0">
            <a:spAutoFit/>
          </a:bodyPr>
          <a:lstStyle/>
          <a:p>
            <a:pPr algn="ctr"/>
            <a:r>
              <a:rPr lang="en-US" sz="4000">
                <a:solidFill>
                  <a:srgbClr val="0070C0"/>
                </a:solidFill>
                <a:latin typeface="+mj-lt"/>
                <a:ea typeface="Arial-Rounded" pitchFamily="34" charset="0"/>
                <a:cs typeface="Arial-Rounded" pitchFamily="34" charset="0"/>
              </a:rPr>
              <a:t>S/82</a:t>
            </a:r>
          </a:p>
        </p:txBody>
      </p:sp>
      <p:sp>
        <p:nvSpPr>
          <p:cNvPr id="140" name="Google Shape;145;p39">
            <a:extLst>
              <a:ext uri="{FF2B5EF4-FFF2-40B4-BE49-F238E27FC236}">
                <a16:creationId xmlns:a16="http://schemas.microsoft.com/office/drawing/2014/main" id="{C6D088C7-C0FA-434F-BF20-CD78C4A14295}"/>
              </a:ext>
            </a:extLst>
          </p:cNvPr>
          <p:cNvSpPr txBox="1">
            <a:spLocks/>
          </p:cNvSpPr>
          <p:nvPr/>
        </p:nvSpPr>
        <p:spPr>
          <a:xfrm>
            <a:off x="1889919" y="2914650"/>
            <a:ext cx="8180388" cy="1352550"/>
          </a:xfrm>
          <a:prstGeom prst="rect">
            <a:avLst/>
          </a:prstGeom>
          <a:noFill/>
          <a:ln>
            <a:no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Titan One"/>
              <a:buNone/>
              <a:defRPr sz="36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lnSpc>
                <a:spcPct val="150000"/>
              </a:lnSpc>
            </a:pPr>
            <a:r>
              <a:rPr lang="en-US" sz="4000">
                <a:latin typeface="+mj-lt"/>
                <a:ea typeface="Arial-Rounded" pitchFamily="34" charset="0"/>
                <a:cs typeface="Arial-Rounded" pitchFamily="34" charset="0"/>
              </a:rPr>
              <a:t>Nghe – viết:</a:t>
            </a:r>
            <a:br>
              <a:rPr lang="en-US" sz="4000">
                <a:latin typeface="+mj-lt"/>
                <a:ea typeface="Arial-Rounded" pitchFamily="34" charset="0"/>
                <a:cs typeface="Arial-Rounded" pitchFamily="34" charset="0"/>
              </a:rPr>
            </a:br>
            <a:r>
              <a:rPr lang="en-US" sz="6000">
                <a:latin typeface="+mj-lt"/>
                <a:ea typeface="Arial-Rounded" pitchFamily="34" charset="0"/>
                <a:cs typeface="Arial-Rounded" pitchFamily="34" charset="0"/>
              </a:rPr>
              <a:t>Thư viện biết đi</a:t>
            </a:r>
            <a:endParaRPr lang="vi-VN" sz="4800" b="1">
              <a:latin typeface="+mj-lt"/>
              <a:ea typeface="Arial-Rounded" pitchFamily="34" charset="0"/>
              <a:cs typeface="Arial-Rounded" pitchFamily="34" charset="0"/>
            </a:endParaRPr>
          </a:p>
        </p:txBody>
      </p:sp>
      <p:pic>
        <p:nvPicPr>
          <p:cNvPr id="4" name="Picture 3">
            <a:extLst>
              <a:ext uri="{FF2B5EF4-FFF2-40B4-BE49-F238E27FC236}">
                <a16:creationId xmlns:a16="http://schemas.microsoft.com/office/drawing/2014/main" id="{1E431D46-6279-4B9A-90DF-CD74A21952EB}"/>
              </a:ext>
            </a:extLst>
          </p:cNvPr>
          <p:cNvPicPr>
            <a:picLocks noChangeAspect="1"/>
          </p:cNvPicPr>
          <p:nvPr/>
        </p:nvPicPr>
        <p:blipFill>
          <a:blip r:embed="rId3"/>
          <a:stretch>
            <a:fillRect/>
          </a:stretch>
        </p:blipFill>
        <p:spPr>
          <a:xfrm>
            <a:off x="629454" y="3225304"/>
            <a:ext cx="2347163" cy="3292125"/>
          </a:xfrm>
          <a:prstGeom prst="rect">
            <a:avLst/>
          </a:prstGeom>
        </p:spPr>
      </p:pic>
      <p:pic>
        <p:nvPicPr>
          <p:cNvPr id="5" name="Picture 4">
            <a:extLst>
              <a:ext uri="{FF2B5EF4-FFF2-40B4-BE49-F238E27FC236}">
                <a16:creationId xmlns:a16="http://schemas.microsoft.com/office/drawing/2014/main" id="{48ABEB49-6E73-44CF-ACCB-AEF19D1DF9ED}"/>
              </a:ext>
            </a:extLst>
          </p:cNvPr>
          <p:cNvPicPr>
            <a:picLocks noChangeAspect="1"/>
          </p:cNvPicPr>
          <p:nvPr/>
        </p:nvPicPr>
        <p:blipFill>
          <a:blip r:embed="rId4"/>
          <a:stretch>
            <a:fillRect/>
          </a:stretch>
        </p:blipFill>
        <p:spPr>
          <a:xfrm>
            <a:off x="8240692" y="4014651"/>
            <a:ext cx="3158002" cy="2414225"/>
          </a:xfrm>
          <a:prstGeom prst="rect">
            <a:avLst/>
          </a:prstGeom>
        </p:spPr>
      </p:pic>
    </p:spTree>
    <p:extLst>
      <p:ext uri="{BB962C8B-B14F-4D97-AF65-F5344CB8AC3E}">
        <p14:creationId xmlns:p14="http://schemas.microsoft.com/office/powerpoint/2010/main" val="302460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B41CB57-8F78-4FE7-BA97-4B9860325E2C}"/>
              </a:ext>
            </a:extLst>
          </p:cNvPr>
          <p:cNvSpPr txBox="1"/>
          <p:nvPr/>
        </p:nvSpPr>
        <p:spPr>
          <a:xfrm>
            <a:off x="856551" y="2514600"/>
            <a:ext cx="10448735" cy="3416187"/>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a:t>
            </a:r>
            <a:r>
              <a:rPr lang="en-US" sz="3600">
                <a:latin typeface="Arial" panose="020B0604020202020204" pitchFamily="34" charset="0"/>
                <a:ea typeface="Arial-Rounded" panose="020B0500000000000000" pitchFamily="34" charset="0"/>
                <a:cs typeface="Arial" panose="020B0604020202020204" pitchFamily="34" charset="0"/>
              </a:rPr>
              <a:t> Ở Phần Lan, có hàng trăm thư viện di động trên những chiếc xe buýt cũ, chạy khắp các thành phố lớn. Ở châu Phi, một người thủ thư đã đặt thư viện trên lưng một con lạc đà. Nhờ thế, những cuốn sách có thể băng qua sa mạc để đến với người đọc.</a:t>
            </a:r>
            <a:endParaRPr lang="en-US" sz="3600" dirty="0">
              <a:latin typeface="+mj-lt"/>
              <a:ea typeface="Arial-Rounded" panose="020B0500000000000000" pitchFamily="34" charset="0"/>
              <a:cs typeface="Arial-Rounded" panose="020B0500000000000000" pitchFamily="34" charset="0"/>
            </a:endParaRPr>
          </a:p>
        </p:txBody>
      </p:sp>
      <p:grpSp>
        <p:nvGrpSpPr>
          <p:cNvPr id="3" name="Group 2">
            <a:extLst>
              <a:ext uri="{FF2B5EF4-FFF2-40B4-BE49-F238E27FC236}">
                <a16:creationId xmlns:a16="http://schemas.microsoft.com/office/drawing/2014/main" id="{F653C1CB-2E03-4E23-837B-86F9E1D040C8}"/>
              </a:ext>
            </a:extLst>
          </p:cNvPr>
          <p:cNvGrpSpPr/>
          <p:nvPr/>
        </p:nvGrpSpPr>
        <p:grpSpPr>
          <a:xfrm>
            <a:off x="549086" y="399169"/>
            <a:ext cx="11049001" cy="1266575"/>
            <a:chOff x="280267" y="915918"/>
            <a:chExt cx="11049001" cy="1266575"/>
          </a:xfrm>
        </p:grpSpPr>
        <p:grpSp>
          <p:nvGrpSpPr>
            <p:cNvPr id="4" name="Group 3">
              <a:extLst>
                <a:ext uri="{FF2B5EF4-FFF2-40B4-BE49-F238E27FC236}">
                  <a16:creationId xmlns:a16="http://schemas.microsoft.com/office/drawing/2014/main" id="{796DA6AB-0C05-4E8E-BEF2-F93BA6DA8506}"/>
                </a:ext>
              </a:extLst>
            </p:cNvPr>
            <p:cNvGrpSpPr/>
            <p:nvPr/>
          </p:nvGrpSpPr>
          <p:grpSpPr>
            <a:xfrm>
              <a:off x="280267" y="915918"/>
              <a:ext cx="758018" cy="731520"/>
              <a:chOff x="3041858" y="1727884"/>
              <a:chExt cx="1240359" cy="1188720"/>
            </a:xfrm>
          </p:grpSpPr>
          <p:sp>
            <p:nvSpPr>
              <p:cNvPr id="6" name="Google Shape;418;p36">
                <a:extLst>
                  <a:ext uri="{FF2B5EF4-FFF2-40B4-BE49-F238E27FC236}">
                    <a16:creationId xmlns:a16="http://schemas.microsoft.com/office/drawing/2014/main" id="{9139949B-959A-477F-B50F-DE83681594A2}"/>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chemeClr val="tx1"/>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E5669EA9-E732-42DA-A8C2-2873C191C601}"/>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mj-lt"/>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id="{3AF43753-0D70-4854-8B8C-47937B172D56}"/>
                </a:ext>
              </a:extLst>
            </p:cNvPr>
            <p:cNvSpPr txBox="1"/>
            <p:nvPr/>
          </p:nvSpPr>
          <p:spPr>
            <a:xfrm>
              <a:off x="1033374" y="982164"/>
              <a:ext cx="10295894" cy="1200329"/>
            </a:xfrm>
            <a:prstGeom prst="rect">
              <a:avLst/>
            </a:prstGeom>
            <a:noFill/>
          </p:spPr>
          <p:txBody>
            <a:bodyPr wrap="square" rtlCol="0">
              <a:spAutoFit/>
            </a:bodyPr>
            <a:lstStyle/>
            <a:p>
              <a:pPr algn="just"/>
              <a:r>
                <a:rPr lang="en-US" sz="3600">
                  <a:solidFill>
                    <a:srgbClr val="002060"/>
                  </a:solidFill>
                  <a:latin typeface="+mj-lt"/>
                  <a:ea typeface="Arial-Rounded" pitchFamily="34" charset="0"/>
                  <a:cs typeface="Arial-Rounded" pitchFamily="34" charset="0"/>
                </a:rPr>
                <a:t>Nghe – viết: </a:t>
              </a:r>
              <a:r>
                <a:rPr lang="en-US" sz="3600" i="1">
                  <a:solidFill>
                    <a:srgbClr val="002060"/>
                  </a:solidFill>
                  <a:latin typeface="+mj-lt"/>
                  <a:ea typeface="Arial-Rounded" pitchFamily="34" charset="0"/>
                  <a:cs typeface="Arial-Rounded" pitchFamily="34" charset="0"/>
                </a:rPr>
                <a:t>Thư viện biết đi </a:t>
              </a:r>
              <a:r>
                <a:rPr lang="en-US" sz="3600">
                  <a:solidFill>
                    <a:srgbClr val="002060"/>
                  </a:solidFill>
                  <a:latin typeface="+mj-lt"/>
                  <a:ea typeface="Arial-Rounded" pitchFamily="34" charset="0"/>
                  <a:cs typeface="Arial-Rounded" pitchFamily="34" charset="0"/>
                </a:rPr>
                <a:t>(Từ </a:t>
              </a:r>
              <a:r>
                <a:rPr lang="en-US" sz="3600" i="1">
                  <a:solidFill>
                    <a:srgbClr val="002060"/>
                  </a:solidFill>
                  <a:latin typeface="+mj-lt"/>
                  <a:ea typeface="Arial-Rounded" pitchFamily="34" charset="0"/>
                  <a:cs typeface="Arial-Rounded" pitchFamily="34" charset="0"/>
                </a:rPr>
                <a:t>Ở Phần Lan</a:t>
              </a:r>
              <a:r>
                <a:rPr lang="en-US" sz="3600">
                  <a:solidFill>
                    <a:srgbClr val="002060"/>
                  </a:solidFill>
                  <a:latin typeface="+mj-lt"/>
                  <a:ea typeface="Arial-Rounded" pitchFamily="34" charset="0"/>
                  <a:cs typeface="Arial-Rounded" pitchFamily="34" charset="0"/>
                </a:rPr>
                <a:t> đến </a:t>
              </a:r>
              <a:r>
                <a:rPr lang="en-US" sz="3600" i="1">
                  <a:solidFill>
                    <a:srgbClr val="002060"/>
                  </a:solidFill>
                  <a:latin typeface="+mj-lt"/>
                  <a:ea typeface="Arial-Rounded" pitchFamily="34" charset="0"/>
                  <a:cs typeface="Arial-Rounded" pitchFamily="34" charset="0"/>
                </a:rPr>
                <a:t>người đọc</a:t>
              </a:r>
              <a:r>
                <a:rPr lang="en-US" sz="3600">
                  <a:solidFill>
                    <a:srgbClr val="002060"/>
                  </a:solidFill>
                  <a:latin typeface="+mj-lt"/>
                  <a:ea typeface="Arial-Rounded" pitchFamily="34" charset="0"/>
                  <a:cs typeface="Arial-Rounded" pitchFamily="34" charset="0"/>
                </a:rPr>
                <a:t>. </a:t>
              </a:r>
            </a:p>
          </p:txBody>
        </p:sp>
      </p:grpSp>
      <p:sp>
        <p:nvSpPr>
          <p:cNvPr id="14" name="TextBox 13">
            <a:extLst>
              <a:ext uri="{FF2B5EF4-FFF2-40B4-BE49-F238E27FC236}">
                <a16:creationId xmlns:a16="http://schemas.microsoft.com/office/drawing/2014/main" id="{D553B6A6-4A21-4A5B-9BAB-013539211DC5}"/>
              </a:ext>
            </a:extLst>
          </p:cNvPr>
          <p:cNvSpPr txBox="1"/>
          <p:nvPr/>
        </p:nvSpPr>
        <p:spPr>
          <a:xfrm>
            <a:off x="3642519" y="1665430"/>
            <a:ext cx="4876800" cy="707753"/>
          </a:xfrm>
          <a:prstGeom prst="rect">
            <a:avLst/>
          </a:prstGeom>
          <a:noFill/>
        </p:spPr>
        <p:txBody>
          <a:bodyPr wrap="square" lIns="91305" tIns="45654" rIns="91305" bIns="45654" rtlCol="0">
            <a:spAutoFit/>
          </a:bodyPr>
          <a:lstStyle/>
          <a:p>
            <a:pPr algn="ctr"/>
            <a:r>
              <a:rPr lang="en-US" sz="4000">
                <a:latin typeface="+mj-lt"/>
                <a:ea typeface="Arial-Rounded" panose="020B0500000000000000" pitchFamily="34" charset="0"/>
                <a:cs typeface="Arial-Rounded" panose="020B0500000000000000" pitchFamily="34" charset="0"/>
              </a:rPr>
              <a:t>Thư viện biết đi</a:t>
            </a:r>
            <a:endParaRPr lang="en-US" sz="4000" dirty="0">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94353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E556BD-AB95-4768-A392-1B603B358458}"/>
              </a:ext>
            </a:extLst>
          </p:cNvPr>
          <p:cNvGrpSpPr/>
          <p:nvPr/>
        </p:nvGrpSpPr>
        <p:grpSpPr>
          <a:xfrm>
            <a:off x="161735" y="616284"/>
            <a:ext cx="4631998" cy="2965116"/>
            <a:chOff x="1121" y="616284"/>
            <a:chExt cx="4631998" cy="2965116"/>
          </a:xfrm>
        </p:grpSpPr>
        <p:sp>
          <p:nvSpPr>
            <p:cNvPr id="3" name="Cloud Callout 10">
              <a:extLst>
                <a:ext uri="{FF2B5EF4-FFF2-40B4-BE49-F238E27FC236}">
                  <a16:creationId xmlns:a16="http://schemas.microsoft.com/office/drawing/2014/main" id="{FDEA5465-9D9D-401A-B8D3-5AF339B5944C}"/>
                </a:ext>
              </a:extLst>
            </p:cNvPr>
            <p:cNvSpPr/>
            <p:nvPr/>
          </p:nvSpPr>
          <p:spPr>
            <a:xfrm>
              <a:off x="1121" y="616284"/>
              <a:ext cx="4631998" cy="2965116"/>
            </a:xfrm>
            <a:prstGeom prst="cloudCallout">
              <a:avLst>
                <a:gd name="adj1" fmla="val -29798"/>
                <a:gd name="adj2" fmla="val 64427"/>
              </a:avLst>
            </a:prstGeom>
            <a:solidFill>
              <a:schemeClr val="tx2">
                <a:lumMod val="9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4" name="TextBox 3">
              <a:extLst>
                <a:ext uri="{FF2B5EF4-FFF2-40B4-BE49-F238E27FC236}">
                  <a16:creationId xmlns:a16="http://schemas.microsoft.com/office/drawing/2014/main" id="{F3C0E278-3AAD-445B-BC77-EFA2913836EF}"/>
                </a:ext>
              </a:extLst>
            </p:cNvPr>
            <p:cNvSpPr txBox="1"/>
            <p:nvPr/>
          </p:nvSpPr>
          <p:spPr>
            <a:xfrm>
              <a:off x="463166" y="1047750"/>
              <a:ext cx="3404454" cy="1754326"/>
            </a:xfrm>
            <a:prstGeom prst="rect">
              <a:avLst/>
            </a:prstGeom>
            <a:noFill/>
          </p:spPr>
          <p:txBody>
            <a:bodyPr wrap="square" rtlCol="0">
              <a:spAutoFit/>
            </a:bodyPr>
            <a:lstStyle/>
            <a:p>
              <a:pPr algn="ctr"/>
              <a:r>
                <a:rPr lang="en-US" sz="3600">
                  <a:latin typeface="+mj-lt"/>
                  <a:ea typeface="Arial-Rounded" pitchFamily="34" charset="0"/>
                  <a:cs typeface="Arial-Rounded" pitchFamily="34" charset="0"/>
                </a:rPr>
                <a:t>Nội dung bài viết gồm có mấy  câu?</a:t>
              </a:r>
            </a:p>
          </p:txBody>
        </p:sp>
      </p:grpSp>
      <p:pic>
        <p:nvPicPr>
          <p:cNvPr id="5" name="Picture 4">
            <a:extLst>
              <a:ext uri="{FF2B5EF4-FFF2-40B4-BE49-F238E27FC236}">
                <a16:creationId xmlns:a16="http://schemas.microsoft.com/office/drawing/2014/main" id="{986A7449-6D59-4F1F-87F7-B06B1A2D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27" b="87552" l="15607" r="46676">
                        <a14:foregroundMark x1="25434" y1="66154" x2="26445" y2="71748"/>
                        <a14:foregroundMark x1="28902" y1="62378" x2="27890" y2="75385"/>
                        <a14:foregroundMark x1="36127" y1="61399" x2="37572" y2="73986"/>
                        <a14:foregroundMark x1="34104" y1="68951" x2="35549" y2="79161"/>
                      </a14:backgroundRemoval>
                    </a14:imgEffect>
                  </a14:imgLayer>
                </a14:imgProps>
              </a:ext>
              <a:ext uri="{28A0092B-C50C-407E-A947-70E740481C1C}">
                <a14:useLocalDpi xmlns:a14="http://schemas.microsoft.com/office/drawing/2010/main" val="0"/>
              </a:ext>
            </a:extLst>
          </a:blip>
          <a:srcRect l="14933" t="15472" r="50000" b="11945"/>
          <a:stretch/>
        </p:blipFill>
        <p:spPr>
          <a:xfrm>
            <a:off x="373233" y="4388507"/>
            <a:ext cx="1007991" cy="2155222"/>
          </a:xfrm>
          <a:prstGeom prst="rect">
            <a:avLst/>
          </a:prstGeom>
        </p:spPr>
      </p:pic>
      <p:grpSp>
        <p:nvGrpSpPr>
          <p:cNvPr id="9" name="Group 8">
            <a:extLst>
              <a:ext uri="{FF2B5EF4-FFF2-40B4-BE49-F238E27FC236}">
                <a16:creationId xmlns:a16="http://schemas.microsoft.com/office/drawing/2014/main" id="{4BD677AA-57BB-46C7-9977-D7626A04B631}"/>
              </a:ext>
            </a:extLst>
          </p:cNvPr>
          <p:cNvGrpSpPr/>
          <p:nvPr/>
        </p:nvGrpSpPr>
        <p:grpSpPr>
          <a:xfrm>
            <a:off x="161735" y="616284"/>
            <a:ext cx="4631998" cy="2965116"/>
            <a:chOff x="-108113" y="1218306"/>
            <a:chExt cx="4631998" cy="2965116"/>
          </a:xfrm>
        </p:grpSpPr>
        <p:sp>
          <p:nvSpPr>
            <p:cNvPr id="10" name="Cloud Callout 15">
              <a:extLst>
                <a:ext uri="{FF2B5EF4-FFF2-40B4-BE49-F238E27FC236}">
                  <a16:creationId xmlns:a16="http://schemas.microsoft.com/office/drawing/2014/main" id="{2E2E842C-065F-4AE2-AAD7-9B3A8CADCBBD}"/>
                </a:ext>
              </a:extLst>
            </p:cNvPr>
            <p:cNvSpPr/>
            <p:nvPr/>
          </p:nvSpPr>
          <p:spPr>
            <a:xfrm>
              <a:off x="-108113" y="1218306"/>
              <a:ext cx="4631998" cy="2965116"/>
            </a:xfrm>
            <a:prstGeom prst="cloudCallout">
              <a:avLst>
                <a:gd name="adj1" fmla="val -29798"/>
                <a:gd name="adj2" fmla="val 64427"/>
              </a:avLst>
            </a:prstGeom>
            <a:solidFill>
              <a:schemeClr val="tx2">
                <a:lumMod val="9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11" name="TextBox 10">
              <a:extLst>
                <a:ext uri="{FF2B5EF4-FFF2-40B4-BE49-F238E27FC236}">
                  <a16:creationId xmlns:a16="http://schemas.microsoft.com/office/drawing/2014/main" id="{A7194763-7344-485B-A46B-466546DDB615}"/>
                </a:ext>
              </a:extLst>
            </p:cNvPr>
            <p:cNvSpPr txBox="1"/>
            <p:nvPr/>
          </p:nvSpPr>
          <p:spPr>
            <a:xfrm>
              <a:off x="493662" y="1823701"/>
              <a:ext cx="3404454" cy="1754326"/>
            </a:xfrm>
            <a:prstGeom prst="rect">
              <a:avLst/>
            </a:prstGeom>
            <a:noFill/>
          </p:spPr>
          <p:txBody>
            <a:bodyPr wrap="square" rtlCol="0">
              <a:spAutoFit/>
            </a:bodyPr>
            <a:lstStyle/>
            <a:p>
              <a:pPr algn="ctr"/>
              <a:r>
                <a:rPr lang="en-US" sz="3600">
                  <a:latin typeface="+mj-lt"/>
                  <a:ea typeface="Arial-Rounded" pitchFamily="34" charset="0"/>
                  <a:cs typeface="Arial-Rounded" pitchFamily="34" charset="0"/>
                </a:rPr>
                <a:t>Cần chú ý gì khi trình bày đoạn?</a:t>
              </a:r>
            </a:p>
          </p:txBody>
        </p:sp>
      </p:grpSp>
      <p:sp>
        <p:nvSpPr>
          <p:cNvPr id="16" name="TextBox 15">
            <a:extLst>
              <a:ext uri="{FF2B5EF4-FFF2-40B4-BE49-F238E27FC236}">
                <a16:creationId xmlns:a16="http://schemas.microsoft.com/office/drawing/2014/main" id="{1279BBF0-B25A-4C51-8602-729C130325F6}"/>
              </a:ext>
            </a:extLst>
          </p:cNvPr>
          <p:cNvSpPr txBox="1"/>
          <p:nvPr/>
        </p:nvSpPr>
        <p:spPr>
          <a:xfrm>
            <a:off x="4683891" y="1458130"/>
            <a:ext cx="6976967" cy="5078180"/>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a:t>
            </a:r>
            <a:r>
              <a:rPr lang="en-US" sz="3600">
                <a:latin typeface="Arial" panose="020B0604020202020204" pitchFamily="34" charset="0"/>
                <a:ea typeface="Arial-Rounded" panose="020B0500000000000000" pitchFamily="34" charset="0"/>
                <a:cs typeface="Arial" panose="020B0604020202020204" pitchFamily="34" charset="0"/>
              </a:rPr>
              <a:t> Ở Phần Lan, có hàng trăm thư viện di động trên những chiếc xe buýt cũ, chạy khắp các thành phố lớn. Ở châu Phi, một người thủ thư đã đặt thư viện trên lưng một con lạc đà. Nhờ thế, những cuốn sách có thể băng qua sa mạc để đến với người đọc.</a:t>
            </a:r>
            <a:endParaRPr lang="en-US" sz="3600" dirty="0">
              <a:latin typeface="+mj-lt"/>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C1F27640-8AE7-4385-A1C3-0292C8F8C08E}"/>
              </a:ext>
            </a:extLst>
          </p:cNvPr>
          <p:cNvSpPr txBox="1"/>
          <p:nvPr/>
        </p:nvSpPr>
        <p:spPr>
          <a:xfrm>
            <a:off x="6026446" y="679456"/>
            <a:ext cx="4876800" cy="707753"/>
          </a:xfrm>
          <a:prstGeom prst="rect">
            <a:avLst/>
          </a:prstGeom>
          <a:noFill/>
        </p:spPr>
        <p:txBody>
          <a:bodyPr wrap="square" lIns="91305" tIns="45654" rIns="91305" bIns="45654" rtlCol="0">
            <a:spAutoFit/>
          </a:bodyPr>
          <a:lstStyle/>
          <a:p>
            <a:pPr algn="ctr"/>
            <a:r>
              <a:rPr lang="en-US" sz="4000">
                <a:latin typeface="+mj-lt"/>
                <a:ea typeface="Arial-Rounded" panose="020B0500000000000000" pitchFamily="34" charset="0"/>
                <a:cs typeface="Arial-Rounded" panose="020B0500000000000000" pitchFamily="34" charset="0"/>
              </a:rPr>
              <a:t>Thư viện biết đi</a:t>
            </a:r>
            <a:endParaRPr lang="en-US" sz="4000" dirty="0">
              <a:latin typeface="+mj-lt"/>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371FD5D3-A7D1-413F-A70A-5A5E08C7C265}"/>
              </a:ext>
            </a:extLst>
          </p:cNvPr>
          <p:cNvSpPr txBox="1"/>
          <p:nvPr/>
        </p:nvSpPr>
        <p:spPr>
          <a:xfrm>
            <a:off x="4683891" y="1458130"/>
            <a:ext cx="6976967" cy="5078180"/>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a:t>
            </a:r>
            <a:r>
              <a:rPr lang="en-US" sz="3600">
                <a:latin typeface="Arial" panose="020B0604020202020204" pitchFamily="34" charset="0"/>
                <a:ea typeface="Arial-Rounded" panose="020B0500000000000000" pitchFamily="34" charset="0"/>
                <a:cs typeface="Arial" panose="020B0604020202020204" pitchFamily="34" charset="0"/>
              </a:rPr>
              <a:t> </a:t>
            </a:r>
            <a:r>
              <a:rPr lang="en-US" sz="3600">
                <a:solidFill>
                  <a:srgbClr val="C00000"/>
                </a:solidFill>
                <a:latin typeface="Arial" panose="020B0604020202020204" pitchFamily="34" charset="0"/>
                <a:ea typeface="Arial-Rounded" panose="020B0500000000000000" pitchFamily="34" charset="0"/>
                <a:cs typeface="Arial" panose="020B0604020202020204" pitchFamily="34" charset="0"/>
              </a:rPr>
              <a:t>Ở Phần Lan, có hàng trăm thư viện di động trên những chiếc xe buýt cũ, chạy khắp các thành phố lớn.</a:t>
            </a:r>
            <a:r>
              <a:rPr lang="en-US" sz="3600">
                <a:latin typeface="Arial" panose="020B0604020202020204" pitchFamily="34" charset="0"/>
                <a:ea typeface="Arial-Rounded" panose="020B0500000000000000" pitchFamily="34" charset="0"/>
                <a:cs typeface="Arial" panose="020B0604020202020204" pitchFamily="34" charset="0"/>
              </a:rPr>
              <a:t> </a:t>
            </a:r>
            <a:r>
              <a:rPr lang="en-US" sz="3600">
                <a:solidFill>
                  <a:srgbClr val="0070C0"/>
                </a:solidFill>
                <a:latin typeface="Arial" panose="020B0604020202020204" pitchFamily="34" charset="0"/>
                <a:ea typeface="Arial-Rounded" panose="020B0500000000000000" pitchFamily="34" charset="0"/>
                <a:cs typeface="Arial" panose="020B0604020202020204" pitchFamily="34" charset="0"/>
              </a:rPr>
              <a:t>Ở châu Phi, một người thủ thư đã đặt thư viện trên lưng một con lạc đà. </a:t>
            </a:r>
            <a:r>
              <a:rPr lang="en-US" sz="3600">
                <a:solidFill>
                  <a:srgbClr val="00B050"/>
                </a:solidFill>
                <a:latin typeface="Arial" panose="020B0604020202020204" pitchFamily="34" charset="0"/>
                <a:ea typeface="Arial-Rounded" panose="020B0500000000000000" pitchFamily="34" charset="0"/>
                <a:cs typeface="Arial" panose="020B0604020202020204" pitchFamily="34" charset="0"/>
              </a:rPr>
              <a:t>Nhờ thế, những cuốn sách có thể băng qua sa mạc để đến với người đọc.</a:t>
            </a:r>
            <a:endParaRPr lang="en-US" sz="3600" dirty="0">
              <a:solidFill>
                <a:srgbClr val="00B050"/>
              </a:solidFill>
              <a:latin typeface="+mj-lt"/>
              <a:ea typeface="Arial-Rounded" panose="020B0500000000000000" pitchFamily="34" charset="0"/>
              <a:cs typeface="Arial-Rounded" panose="020B0500000000000000" pitchFamily="34" charset="0"/>
            </a:endParaRPr>
          </a:p>
        </p:txBody>
      </p:sp>
      <p:grpSp>
        <p:nvGrpSpPr>
          <p:cNvPr id="17" name="Group 16">
            <a:extLst>
              <a:ext uri="{FF2B5EF4-FFF2-40B4-BE49-F238E27FC236}">
                <a16:creationId xmlns:a16="http://schemas.microsoft.com/office/drawing/2014/main" id="{7D48F28A-2626-437B-8675-0FB76DFB9371}"/>
              </a:ext>
            </a:extLst>
          </p:cNvPr>
          <p:cNvGrpSpPr/>
          <p:nvPr/>
        </p:nvGrpSpPr>
        <p:grpSpPr>
          <a:xfrm>
            <a:off x="161735" y="616284"/>
            <a:ext cx="4631998" cy="2965116"/>
            <a:chOff x="-32858" y="577308"/>
            <a:chExt cx="4631998" cy="2965116"/>
          </a:xfrm>
        </p:grpSpPr>
        <p:sp>
          <p:nvSpPr>
            <p:cNvPr id="18" name="Cloud Callout 15">
              <a:extLst>
                <a:ext uri="{FF2B5EF4-FFF2-40B4-BE49-F238E27FC236}">
                  <a16:creationId xmlns:a16="http://schemas.microsoft.com/office/drawing/2014/main" id="{BC9676A4-197A-4B8E-B8E9-24D6408E7C20}"/>
                </a:ext>
              </a:extLst>
            </p:cNvPr>
            <p:cNvSpPr/>
            <p:nvPr/>
          </p:nvSpPr>
          <p:spPr>
            <a:xfrm>
              <a:off x="-32858" y="577308"/>
              <a:ext cx="4631998" cy="2965116"/>
            </a:xfrm>
            <a:prstGeom prst="cloudCallout">
              <a:avLst>
                <a:gd name="adj1" fmla="val -29798"/>
                <a:gd name="adj2" fmla="val 64427"/>
              </a:avLst>
            </a:prstGeom>
            <a:solidFill>
              <a:schemeClr val="tx2">
                <a:lumMod val="9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19" name="TextBox 18">
              <a:extLst>
                <a:ext uri="{FF2B5EF4-FFF2-40B4-BE49-F238E27FC236}">
                  <a16:creationId xmlns:a16="http://schemas.microsoft.com/office/drawing/2014/main" id="{96FBBDA8-9AC5-4C85-BD8D-3087FB8FE258}"/>
                </a:ext>
              </a:extLst>
            </p:cNvPr>
            <p:cNvSpPr txBox="1"/>
            <p:nvPr/>
          </p:nvSpPr>
          <p:spPr>
            <a:xfrm>
              <a:off x="463166" y="1047750"/>
              <a:ext cx="3404454" cy="1569660"/>
            </a:xfrm>
            <a:prstGeom prst="rect">
              <a:avLst/>
            </a:prstGeom>
            <a:noFill/>
          </p:spPr>
          <p:txBody>
            <a:bodyPr wrap="square" rtlCol="0">
              <a:spAutoFit/>
            </a:bodyPr>
            <a:lstStyle/>
            <a:p>
              <a:pPr algn="ctr"/>
              <a:r>
                <a:rPr lang="en-US" sz="3200">
                  <a:latin typeface="+mj-lt"/>
                  <a:ea typeface="Arial-Rounded" pitchFamily="34" charset="0"/>
                  <a:cs typeface="Arial-Rounded" pitchFamily="34" charset="0"/>
                </a:rPr>
                <a:t>Những tiếng nào trong bài được viết hoa? Vì sao?</a:t>
              </a:r>
            </a:p>
          </p:txBody>
        </p:sp>
      </p:grpSp>
      <p:cxnSp>
        <p:nvCxnSpPr>
          <p:cNvPr id="7" name="Straight Arrow Connector 6">
            <a:extLst>
              <a:ext uri="{FF2B5EF4-FFF2-40B4-BE49-F238E27FC236}">
                <a16:creationId xmlns:a16="http://schemas.microsoft.com/office/drawing/2014/main" id="{10E3F923-2BBB-492F-B211-2D0D5B938822}"/>
              </a:ext>
            </a:extLst>
          </p:cNvPr>
          <p:cNvCxnSpPr/>
          <p:nvPr/>
        </p:nvCxnSpPr>
        <p:spPr>
          <a:xfrm>
            <a:off x="4941844" y="1752600"/>
            <a:ext cx="82475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BCE0E8-D48E-463B-BB57-D01C574353AA}"/>
              </a:ext>
            </a:extLst>
          </p:cNvPr>
          <p:cNvCxnSpPr>
            <a:cxnSpLocks/>
          </p:cNvCxnSpPr>
          <p:nvPr/>
        </p:nvCxnSpPr>
        <p:spPr>
          <a:xfrm>
            <a:off x="5849523" y="2056222"/>
            <a:ext cx="259051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1E2AC97-73F4-4E92-BFD9-8576EF8EAFB7}"/>
              </a:ext>
            </a:extLst>
          </p:cNvPr>
          <p:cNvCxnSpPr>
            <a:cxnSpLocks/>
          </p:cNvCxnSpPr>
          <p:nvPr/>
        </p:nvCxnSpPr>
        <p:spPr>
          <a:xfrm>
            <a:off x="7995893" y="3661610"/>
            <a:ext cx="5083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FA1D278-47D1-4F8D-924C-A85C5C5DB9AA}"/>
              </a:ext>
            </a:extLst>
          </p:cNvPr>
          <p:cNvCxnSpPr>
            <a:cxnSpLocks/>
          </p:cNvCxnSpPr>
          <p:nvPr/>
        </p:nvCxnSpPr>
        <p:spPr>
          <a:xfrm>
            <a:off x="9814719" y="3661610"/>
            <a:ext cx="71217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7E471FD-0143-45EA-B002-45DF3B0C0D10}"/>
              </a:ext>
            </a:extLst>
          </p:cNvPr>
          <p:cNvCxnSpPr>
            <a:cxnSpLocks/>
          </p:cNvCxnSpPr>
          <p:nvPr/>
        </p:nvCxnSpPr>
        <p:spPr>
          <a:xfrm>
            <a:off x="10658624" y="4769370"/>
            <a:ext cx="9272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4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10CB483-D501-492D-810A-3D3977EAF694}"/>
              </a:ext>
            </a:extLst>
          </p:cNvPr>
          <p:cNvGrpSpPr/>
          <p:nvPr/>
        </p:nvGrpSpPr>
        <p:grpSpPr>
          <a:xfrm>
            <a:off x="154518" y="616284"/>
            <a:ext cx="4173801" cy="2965116"/>
            <a:chOff x="1121" y="616284"/>
            <a:chExt cx="4391476" cy="2965116"/>
          </a:xfrm>
        </p:grpSpPr>
        <p:sp>
          <p:nvSpPr>
            <p:cNvPr id="6" name="Cloud Callout 33">
              <a:extLst>
                <a:ext uri="{FF2B5EF4-FFF2-40B4-BE49-F238E27FC236}">
                  <a16:creationId xmlns:a16="http://schemas.microsoft.com/office/drawing/2014/main" id="{4E689450-EC8C-46B3-A236-3A1497BD078A}"/>
                </a:ext>
              </a:extLst>
            </p:cNvPr>
            <p:cNvSpPr/>
            <p:nvPr/>
          </p:nvSpPr>
          <p:spPr>
            <a:xfrm>
              <a:off x="1121" y="616284"/>
              <a:ext cx="4391476" cy="2965116"/>
            </a:xfrm>
            <a:prstGeom prst="cloudCallout">
              <a:avLst>
                <a:gd name="adj1" fmla="val -21244"/>
                <a:gd name="adj2" fmla="val 84986"/>
              </a:avLst>
            </a:prstGeom>
            <a:solidFill>
              <a:schemeClr val="tx2">
                <a:lumMod val="9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latin typeface="+mj-lt"/>
              </a:endParaRPr>
            </a:p>
          </p:txBody>
        </p:sp>
        <p:sp>
          <p:nvSpPr>
            <p:cNvPr id="7" name="TextBox 6">
              <a:extLst>
                <a:ext uri="{FF2B5EF4-FFF2-40B4-BE49-F238E27FC236}">
                  <a16:creationId xmlns:a16="http://schemas.microsoft.com/office/drawing/2014/main" id="{EEA2E3E1-72D3-4514-B9E2-CB8B0200F69A}"/>
                </a:ext>
              </a:extLst>
            </p:cNvPr>
            <p:cNvSpPr txBox="1"/>
            <p:nvPr/>
          </p:nvSpPr>
          <p:spPr>
            <a:xfrm>
              <a:off x="95269" y="1267361"/>
              <a:ext cx="3829023" cy="1200329"/>
            </a:xfrm>
            <a:prstGeom prst="rect">
              <a:avLst/>
            </a:prstGeom>
            <a:noFill/>
          </p:spPr>
          <p:txBody>
            <a:bodyPr wrap="square" rtlCol="0">
              <a:spAutoFit/>
            </a:bodyPr>
            <a:lstStyle/>
            <a:p>
              <a:pPr algn="ctr"/>
              <a:r>
                <a:rPr lang="en-US" sz="3600">
                  <a:latin typeface="+mj-lt"/>
                  <a:ea typeface="Arial-Rounded" pitchFamily="34" charset="0"/>
                  <a:cs typeface="Arial-Rounded" pitchFamily="34" charset="0"/>
                </a:rPr>
                <a:t>Từ nào dễ viết lẫn trong bài?</a:t>
              </a:r>
            </a:p>
          </p:txBody>
        </p:sp>
      </p:grpSp>
      <p:sp>
        <p:nvSpPr>
          <p:cNvPr id="15" name="TextBox 14">
            <a:extLst>
              <a:ext uri="{FF2B5EF4-FFF2-40B4-BE49-F238E27FC236}">
                <a16:creationId xmlns:a16="http://schemas.microsoft.com/office/drawing/2014/main" id="{6D12E70A-0971-4705-B9A1-B20DCEE7CFAA}"/>
              </a:ext>
            </a:extLst>
          </p:cNvPr>
          <p:cNvSpPr txBox="1"/>
          <p:nvPr/>
        </p:nvSpPr>
        <p:spPr>
          <a:xfrm>
            <a:off x="4686648" y="1467486"/>
            <a:ext cx="6976967" cy="5078180"/>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a:t>
            </a:r>
            <a:r>
              <a:rPr lang="en-US" sz="3600">
                <a:ea typeface="Arial-Rounded" panose="020B0500000000000000" pitchFamily="34" charset="0"/>
                <a:cs typeface="Arial-Rounded" panose="020B0500000000000000" pitchFamily="34" charset="0"/>
              </a:rPr>
              <a:t> </a:t>
            </a:r>
            <a:r>
              <a:rPr lang="en-US" sz="3600">
                <a:latin typeface="Arial" panose="020B0604020202020204" pitchFamily="34" charset="0"/>
                <a:ea typeface="Arial-Rounded" panose="020B0500000000000000" pitchFamily="34" charset="0"/>
                <a:cs typeface="Arial" panose="020B0604020202020204" pitchFamily="34" charset="0"/>
              </a:rPr>
              <a:t>Ở Phần Lan, có hàng trăm thư viện di động trên những chiếc xe buýt cũ, chạy khắp các thành phố lớn. Ở châu Phi, một người thủ thư đã đặt thư viện trên lưng một con lạc đà. Nhờ thế, những cuốn sách có thể băng qua sa mạc để đến với người đọc.</a:t>
            </a:r>
            <a:endParaRPr lang="en-US" sz="3600" dirty="0">
              <a:latin typeface="+mj-lt"/>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A40BDD82-2E37-4092-B4E8-171D1A1553B8}"/>
              </a:ext>
            </a:extLst>
          </p:cNvPr>
          <p:cNvSpPr txBox="1"/>
          <p:nvPr/>
        </p:nvSpPr>
        <p:spPr>
          <a:xfrm>
            <a:off x="5915843" y="662942"/>
            <a:ext cx="4876800" cy="707753"/>
          </a:xfrm>
          <a:prstGeom prst="rect">
            <a:avLst/>
          </a:prstGeom>
          <a:noFill/>
        </p:spPr>
        <p:txBody>
          <a:bodyPr wrap="square" lIns="91305" tIns="45654" rIns="91305" bIns="45654" rtlCol="0">
            <a:spAutoFit/>
          </a:bodyPr>
          <a:lstStyle/>
          <a:p>
            <a:pPr algn="ctr"/>
            <a:r>
              <a:rPr lang="en-US" sz="4000">
                <a:latin typeface="+mj-lt"/>
                <a:ea typeface="Arial-Rounded" panose="020B0500000000000000" pitchFamily="34" charset="0"/>
                <a:cs typeface="Arial-Rounded" panose="020B0500000000000000" pitchFamily="34" charset="0"/>
              </a:rPr>
              <a:t>Thư viện biết đi</a:t>
            </a:r>
            <a:endParaRPr lang="en-US" sz="4000" dirty="0">
              <a:latin typeface="+mj-lt"/>
              <a:ea typeface="Arial-Rounded" panose="020B0500000000000000" pitchFamily="34" charset="0"/>
              <a:cs typeface="Arial-Rounded" panose="020B0500000000000000" pitchFamily="34" charset="0"/>
            </a:endParaRPr>
          </a:p>
        </p:txBody>
      </p:sp>
      <p:cxnSp>
        <p:nvCxnSpPr>
          <p:cNvPr id="20" name="Straight Connector 19">
            <a:extLst>
              <a:ext uri="{FF2B5EF4-FFF2-40B4-BE49-F238E27FC236}">
                <a16:creationId xmlns:a16="http://schemas.microsoft.com/office/drawing/2014/main" id="{1D0BAA82-4DFB-4F90-B41A-DF2F57401EB8}"/>
              </a:ext>
            </a:extLst>
          </p:cNvPr>
          <p:cNvCxnSpPr>
            <a:cxnSpLocks/>
          </p:cNvCxnSpPr>
          <p:nvPr/>
        </p:nvCxnSpPr>
        <p:spPr>
          <a:xfrm>
            <a:off x="9433719" y="2038882"/>
            <a:ext cx="214964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BAC5B79-ABA3-4CDE-8E50-F4C7AC17F514}"/>
              </a:ext>
            </a:extLst>
          </p:cNvPr>
          <p:cNvCxnSpPr>
            <a:cxnSpLocks/>
          </p:cNvCxnSpPr>
          <p:nvPr/>
        </p:nvCxnSpPr>
        <p:spPr>
          <a:xfrm>
            <a:off x="5975803" y="3124200"/>
            <a:ext cx="16890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049F2F8-06A6-4BFB-B320-BF4B5176ED3C}"/>
              </a:ext>
            </a:extLst>
          </p:cNvPr>
          <p:cNvCxnSpPr>
            <a:cxnSpLocks/>
          </p:cNvCxnSpPr>
          <p:nvPr/>
        </p:nvCxnSpPr>
        <p:spPr>
          <a:xfrm>
            <a:off x="8610509" y="3673840"/>
            <a:ext cx="191302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BC1246-82F4-405D-BA8A-3F221586F181}"/>
              </a:ext>
            </a:extLst>
          </p:cNvPr>
          <p:cNvCxnSpPr>
            <a:cxnSpLocks/>
          </p:cNvCxnSpPr>
          <p:nvPr/>
        </p:nvCxnSpPr>
        <p:spPr>
          <a:xfrm>
            <a:off x="7541322" y="5274040"/>
            <a:ext cx="22421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801695-7F61-4885-AFAF-35AC7DB508A4}"/>
              </a:ext>
            </a:extLst>
          </p:cNvPr>
          <p:cNvCxnSpPr>
            <a:cxnSpLocks/>
          </p:cNvCxnSpPr>
          <p:nvPr/>
        </p:nvCxnSpPr>
        <p:spPr>
          <a:xfrm>
            <a:off x="7153551" y="5883640"/>
            <a:ext cx="168457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5E8536-09E0-4ED9-8644-395B55FB80BA}"/>
              </a:ext>
            </a:extLst>
          </p:cNvPr>
          <p:cNvCxnSpPr>
            <a:cxnSpLocks/>
          </p:cNvCxnSpPr>
          <p:nvPr/>
        </p:nvCxnSpPr>
        <p:spPr>
          <a:xfrm>
            <a:off x="6456980" y="2038882"/>
            <a:ext cx="19542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77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5395C7-9BCD-4A8D-9E11-3CE9B584AC3A}"/>
              </a:ext>
            </a:extLst>
          </p:cNvPr>
          <p:cNvPicPr>
            <a:picLocks noChangeAspect="1"/>
          </p:cNvPicPr>
          <p:nvPr/>
        </p:nvPicPr>
        <p:blipFill>
          <a:blip r:embed="rId3"/>
          <a:stretch>
            <a:fillRect/>
          </a:stretch>
        </p:blipFill>
        <p:spPr>
          <a:xfrm>
            <a:off x="594043" y="219178"/>
            <a:ext cx="10973751" cy="6419644"/>
          </a:xfrm>
          <a:prstGeom prst="rect">
            <a:avLst/>
          </a:prstGeom>
        </p:spPr>
      </p:pic>
      <p:sp>
        <p:nvSpPr>
          <p:cNvPr id="11" name="TextBox 10">
            <a:extLst>
              <a:ext uri="{FF2B5EF4-FFF2-40B4-BE49-F238E27FC236}">
                <a16:creationId xmlns:a16="http://schemas.microsoft.com/office/drawing/2014/main" id="{5A1AF6F9-48DD-4D3D-B82F-369109F962C7}"/>
              </a:ext>
            </a:extLst>
          </p:cNvPr>
          <p:cNvSpPr txBox="1"/>
          <p:nvPr/>
        </p:nvSpPr>
        <p:spPr>
          <a:xfrm>
            <a:off x="3014817" y="3430250"/>
            <a:ext cx="7257101" cy="1446550"/>
          </a:xfrm>
          <a:prstGeom prst="rect">
            <a:avLst/>
          </a:prstGeom>
          <a:noFill/>
        </p:spPr>
        <p:txBody>
          <a:bodyPr wrap="square" rtlCol="0">
            <a:spAutoFit/>
          </a:bodyPr>
          <a:lstStyle/>
          <a:p>
            <a:r>
              <a:rPr lang="vi-VN" sz="8800">
                <a:solidFill>
                  <a:srgbClr val="FFFFFF"/>
                </a:solidFill>
                <a:latin typeface="HP001 4 hàng" pitchFamily="34" charset="0"/>
              </a:rPr>
              <a:t>hàng Ǉrăm</a:t>
            </a:r>
            <a:endParaRPr lang="en-US" sz="8800">
              <a:solidFill>
                <a:srgbClr val="FFFFFF"/>
              </a:solidFill>
              <a:latin typeface="HP001 4 hàng" pitchFamily="34" charset="0"/>
            </a:endParaRPr>
          </a:p>
        </p:txBody>
      </p:sp>
      <p:cxnSp>
        <p:nvCxnSpPr>
          <p:cNvPr id="14" name="Straight Connector 13">
            <a:extLst>
              <a:ext uri="{FF2B5EF4-FFF2-40B4-BE49-F238E27FC236}">
                <a16:creationId xmlns:a16="http://schemas.microsoft.com/office/drawing/2014/main" id="{60853CEB-938E-428A-9670-A7D3D673656C}"/>
              </a:ext>
            </a:extLst>
          </p:cNvPr>
          <p:cNvCxnSpPr>
            <a:cxnSpLocks/>
          </p:cNvCxnSpPr>
          <p:nvPr/>
        </p:nvCxnSpPr>
        <p:spPr>
          <a:xfrm>
            <a:off x="5948932" y="4425156"/>
            <a:ext cx="9082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EA5476-3905-4CDA-90F0-82510C454296}"/>
              </a:ext>
            </a:extLst>
          </p:cNvPr>
          <p:cNvSpPr txBox="1"/>
          <p:nvPr/>
        </p:nvSpPr>
        <p:spPr>
          <a:xfrm>
            <a:off x="3014817" y="1589199"/>
            <a:ext cx="7257101" cy="1446550"/>
          </a:xfrm>
          <a:prstGeom prst="rect">
            <a:avLst/>
          </a:prstGeom>
          <a:noFill/>
        </p:spPr>
        <p:txBody>
          <a:bodyPr wrap="square" rtlCol="0">
            <a:spAutoFit/>
          </a:bodyPr>
          <a:lstStyle/>
          <a:p>
            <a:r>
              <a:rPr lang="vi-VN" sz="8800">
                <a:solidFill>
                  <a:srgbClr val="FFFFFF"/>
                </a:solidFill>
                <a:latin typeface="HP001 4 hàng" pitchFamily="34" charset="0"/>
              </a:rPr>
              <a:t>Phần Lan</a:t>
            </a:r>
            <a:endParaRPr lang="en-US" sz="8800">
              <a:solidFill>
                <a:srgbClr val="FFFFFF"/>
              </a:solidFill>
              <a:latin typeface="HP001 4 hàng" pitchFamily="34" charset="0"/>
            </a:endParaRPr>
          </a:p>
        </p:txBody>
      </p:sp>
      <p:cxnSp>
        <p:nvCxnSpPr>
          <p:cNvPr id="16" name="Straight Connector 15">
            <a:extLst>
              <a:ext uri="{FF2B5EF4-FFF2-40B4-BE49-F238E27FC236}">
                <a16:creationId xmlns:a16="http://schemas.microsoft.com/office/drawing/2014/main" id="{DBA6274E-7A8B-4DD7-A3FC-7B8673A1E3B4}"/>
              </a:ext>
            </a:extLst>
          </p:cNvPr>
          <p:cNvCxnSpPr>
            <a:cxnSpLocks/>
          </p:cNvCxnSpPr>
          <p:nvPr/>
        </p:nvCxnSpPr>
        <p:spPr>
          <a:xfrm>
            <a:off x="3014817" y="2590800"/>
            <a:ext cx="9082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60FE881-AA5E-42D4-8610-82DEE6B46DAD}"/>
              </a:ext>
            </a:extLst>
          </p:cNvPr>
          <p:cNvCxnSpPr>
            <a:cxnSpLocks/>
          </p:cNvCxnSpPr>
          <p:nvPr/>
        </p:nvCxnSpPr>
        <p:spPr>
          <a:xfrm>
            <a:off x="6403040" y="2592501"/>
            <a:ext cx="9082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26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5395C7-9BCD-4A8D-9E11-3CE9B584AC3A}"/>
              </a:ext>
            </a:extLst>
          </p:cNvPr>
          <p:cNvPicPr>
            <a:picLocks noChangeAspect="1"/>
          </p:cNvPicPr>
          <p:nvPr/>
        </p:nvPicPr>
        <p:blipFill>
          <a:blip r:embed="rId3"/>
          <a:stretch>
            <a:fillRect/>
          </a:stretch>
        </p:blipFill>
        <p:spPr>
          <a:xfrm>
            <a:off x="594043" y="219178"/>
            <a:ext cx="10973751" cy="6419644"/>
          </a:xfrm>
          <a:prstGeom prst="rect">
            <a:avLst/>
          </a:prstGeom>
        </p:spPr>
      </p:pic>
      <p:sp>
        <p:nvSpPr>
          <p:cNvPr id="11" name="TextBox 10">
            <a:extLst>
              <a:ext uri="{FF2B5EF4-FFF2-40B4-BE49-F238E27FC236}">
                <a16:creationId xmlns:a16="http://schemas.microsoft.com/office/drawing/2014/main" id="{5A1AF6F9-48DD-4D3D-B82F-369109F962C7}"/>
              </a:ext>
            </a:extLst>
          </p:cNvPr>
          <p:cNvSpPr txBox="1"/>
          <p:nvPr/>
        </p:nvSpPr>
        <p:spPr>
          <a:xfrm>
            <a:off x="3044282" y="3419366"/>
            <a:ext cx="6679633" cy="1446550"/>
          </a:xfrm>
          <a:prstGeom prst="rect">
            <a:avLst/>
          </a:prstGeom>
          <a:noFill/>
        </p:spPr>
        <p:txBody>
          <a:bodyPr wrap="square" rtlCol="0">
            <a:spAutoFit/>
          </a:bodyPr>
          <a:lstStyle/>
          <a:p>
            <a:r>
              <a:rPr lang="el-GR" sz="8800">
                <a:solidFill>
                  <a:srgbClr val="FFFFFF"/>
                </a:solidFill>
                <a:latin typeface="HP001 4 hàng" pitchFamily="34" charset="0"/>
              </a:rPr>
              <a:t>ε</a:t>
            </a:r>
            <a:r>
              <a:rPr lang="vi-VN" sz="8800">
                <a:solidFill>
                  <a:srgbClr val="FFFFFF"/>
                </a:solidFill>
                <a:latin typeface="HP001 4 hàng" pitchFamily="34" charset="0"/>
              </a:rPr>
              <a:t>âu Phi</a:t>
            </a:r>
            <a:endParaRPr lang="en-US" sz="8800">
              <a:solidFill>
                <a:srgbClr val="FFFFFF"/>
              </a:solidFill>
              <a:latin typeface="HP001 4 hàng" pitchFamily="34" charset="0"/>
            </a:endParaRPr>
          </a:p>
        </p:txBody>
      </p:sp>
      <p:cxnSp>
        <p:nvCxnSpPr>
          <p:cNvPr id="13" name="Straight Connector 12">
            <a:extLst>
              <a:ext uri="{FF2B5EF4-FFF2-40B4-BE49-F238E27FC236}">
                <a16:creationId xmlns:a16="http://schemas.microsoft.com/office/drawing/2014/main" id="{A37DDB4B-A703-4F19-B23F-F40A62912720}"/>
              </a:ext>
            </a:extLst>
          </p:cNvPr>
          <p:cNvCxnSpPr>
            <a:cxnSpLocks/>
          </p:cNvCxnSpPr>
          <p:nvPr/>
        </p:nvCxnSpPr>
        <p:spPr>
          <a:xfrm>
            <a:off x="3185319" y="4418283"/>
            <a:ext cx="7743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673111-3EF4-4C95-B6F4-4717A7A428DA}"/>
              </a:ext>
            </a:extLst>
          </p:cNvPr>
          <p:cNvCxnSpPr>
            <a:cxnSpLocks/>
          </p:cNvCxnSpPr>
          <p:nvPr/>
        </p:nvCxnSpPr>
        <p:spPr>
          <a:xfrm>
            <a:off x="5716513" y="4418283"/>
            <a:ext cx="6441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ACA38F9-95B3-41BD-954B-2E5FB3F9D73E}"/>
              </a:ext>
            </a:extLst>
          </p:cNvPr>
          <p:cNvSpPr txBox="1"/>
          <p:nvPr/>
        </p:nvSpPr>
        <p:spPr>
          <a:xfrm>
            <a:off x="3059505" y="1585686"/>
            <a:ext cx="6964906" cy="1446550"/>
          </a:xfrm>
          <a:prstGeom prst="rect">
            <a:avLst/>
          </a:prstGeom>
          <a:noFill/>
        </p:spPr>
        <p:txBody>
          <a:bodyPr wrap="square" rtlCol="0">
            <a:spAutoFit/>
          </a:bodyPr>
          <a:lstStyle/>
          <a:p>
            <a:r>
              <a:rPr lang="el-GR" sz="8800">
                <a:solidFill>
                  <a:srgbClr val="FFFFFF"/>
                </a:solidFill>
                <a:latin typeface="HP001 4 hàng" pitchFamily="34" charset="0"/>
              </a:rPr>
              <a:t>Κ; λί</a:t>
            </a:r>
            <a:r>
              <a:rPr lang="lv-LV" sz="8800">
                <a:solidFill>
                  <a:srgbClr val="FFFFFF"/>
                </a:solidFill>
                <a:latin typeface="HP001 4 hàng" pitchFamily="34" charset="0"/>
              </a:rPr>
              <a:t>ýt</a:t>
            </a:r>
            <a:endParaRPr lang="en-US" sz="8800">
              <a:solidFill>
                <a:srgbClr val="FFFFFF"/>
              </a:solidFill>
              <a:latin typeface="HP001 4 hàng" pitchFamily="34" charset="0"/>
            </a:endParaRPr>
          </a:p>
        </p:txBody>
      </p:sp>
      <p:cxnSp>
        <p:nvCxnSpPr>
          <p:cNvPr id="9" name="Straight Connector 8">
            <a:extLst>
              <a:ext uri="{FF2B5EF4-FFF2-40B4-BE49-F238E27FC236}">
                <a16:creationId xmlns:a16="http://schemas.microsoft.com/office/drawing/2014/main" id="{3C4E41FC-D2E7-4604-ABA0-7C5B4338DB91}"/>
              </a:ext>
            </a:extLst>
          </p:cNvPr>
          <p:cNvCxnSpPr>
            <a:cxnSpLocks/>
          </p:cNvCxnSpPr>
          <p:nvPr/>
        </p:nvCxnSpPr>
        <p:spPr>
          <a:xfrm>
            <a:off x="3093629" y="2580592"/>
            <a:ext cx="7505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3348EE2-A171-4C16-9BFB-212FF0A409CC}"/>
              </a:ext>
            </a:extLst>
          </p:cNvPr>
          <p:cNvCxnSpPr>
            <a:cxnSpLocks/>
          </p:cNvCxnSpPr>
          <p:nvPr/>
        </p:nvCxnSpPr>
        <p:spPr>
          <a:xfrm>
            <a:off x="5168360" y="2578094"/>
            <a:ext cx="1263579" cy="24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02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5395C7-9BCD-4A8D-9E11-3CE9B584AC3A}"/>
              </a:ext>
            </a:extLst>
          </p:cNvPr>
          <p:cNvPicPr>
            <a:picLocks noChangeAspect="1"/>
          </p:cNvPicPr>
          <p:nvPr/>
        </p:nvPicPr>
        <p:blipFill>
          <a:blip r:embed="rId3"/>
          <a:stretch>
            <a:fillRect/>
          </a:stretch>
        </p:blipFill>
        <p:spPr>
          <a:xfrm>
            <a:off x="594043" y="219178"/>
            <a:ext cx="10973751" cy="6419644"/>
          </a:xfrm>
          <a:prstGeom prst="rect">
            <a:avLst/>
          </a:prstGeom>
        </p:spPr>
      </p:pic>
      <p:sp>
        <p:nvSpPr>
          <p:cNvPr id="11" name="TextBox 10">
            <a:extLst>
              <a:ext uri="{FF2B5EF4-FFF2-40B4-BE49-F238E27FC236}">
                <a16:creationId xmlns:a16="http://schemas.microsoft.com/office/drawing/2014/main" id="{5A1AF6F9-48DD-4D3D-B82F-369109F962C7}"/>
              </a:ext>
            </a:extLst>
          </p:cNvPr>
          <p:cNvSpPr txBox="1"/>
          <p:nvPr/>
        </p:nvSpPr>
        <p:spPr>
          <a:xfrm>
            <a:off x="3032919" y="3414486"/>
            <a:ext cx="6679633" cy="1446550"/>
          </a:xfrm>
          <a:prstGeom prst="rect">
            <a:avLst/>
          </a:prstGeom>
          <a:noFill/>
        </p:spPr>
        <p:txBody>
          <a:bodyPr wrap="square" rtlCol="0">
            <a:spAutoFit/>
          </a:bodyPr>
          <a:lstStyle/>
          <a:p>
            <a:r>
              <a:rPr lang="en-US" sz="8800">
                <a:solidFill>
                  <a:srgbClr val="FFFFFF"/>
                </a:solidFill>
                <a:latin typeface="HP001 4 hàng" pitchFamily="34" charset="0"/>
              </a:rPr>
              <a:t>sa jạc</a:t>
            </a:r>
          </a:p>
        </p:txBody>
      </p:sp>
      <p:cxnSp>
        <p:nvCxnSpPr>
          <p:cNvPr id="13" name="Straight Connector 12">
            <a:extLst>
              <a:ext uri="{FF2B5EF4-FFF2-40B4-BE49-F238E27FC236}">
                <a16:creationId xmlns:a16="http://schemas.microsoft.com/office/drawing/2014/main" id="{A37DDB4B-A703-4F19-B23F-F40A62912720}"/>
              </a:ext>
            </a:extLst>
          </p:cNvPr>
          <p:cNvCxnSpPr>
            <a:cxnSpLocks/>
          </p:cNvCxnSpPr>
          <p:nvPr/>
        </p:nvCxnSpPr>
        <p:spPr>
          <a:xfrm>
            <a:off x="3022847" y="4413403"/>
            <a:ext cx="6399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673111-3EF4-4C95-B6F4-4717A7A428DA}"/>
              </a:ext>
            </a:extLst>
          </p:cNvPr>
          <p:cNvCxnSpPr>
            <a:cxnSpLocks/>
          </p:cNvCxnSpPr>
          <p:nvPr/>
        </p:nvCxnSpPr>
        <p:spPr>
          <a:xfrm>
            <a:off x="5586852" y="4442050"/>
            <a:ext cx="8573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5B4797C-18BD-48BB-9DD5-15F0BADDDD29}"/>
              </a:ext>
            </a:extLst>
          </p:cNvPr>
          <p:cNvSpPr txBox="1"/>
          <p:nvPr/>
        </p:nvSpPr>
        <p:spPr>
          <a:xfrm>
            <a:off x="3022847" y="1588865"/>
            <a:ext cx="6964906" cy="1446550"/>
          </a:xfrm>
          <a:prstGeom prst="rect">
            <a:avLst/>
          </a:prstGeom>
          <a:noFill/>
        </p:spPr>
        <p:txBody>
          <a:bodyPr wrap="square" rtlCol="0">
            <a:spAutoFit/>
          </a:bodyPr>
          <a:lstStyle/>
          <a:p>
            <a:r>
              <a:rPr lang="en-US" sz="8800">
                <a:solidFill>
                  <a:srgbClr val="FFFFFF"/>
                </a:solidFill>
                <a:latin typeface="HP001 4 hàng" pitchFamily="34" charset="0"/>
              </a:rPr>
              <a:t>cuū sá</a:t>
            </a:r>
            <a:r>
              <a:rPr lang="el-GR" sz="8800">
                <a:solidFill>
                  <a:srgbClr val="FFFFFF"/>
                </a:solidFill>
                <a:latin typeface="HP001 4 hàng" pitchFamily="34" charset="0"/>
              </a:rPr>
              <a:t>ε</a:t>
            </a:r>
            <a:endParaRPr lang="en-US" sz="8800">
              <a:solidFill>
                <a:srgbClr val="FFFFFF"/>
              </a:solidFill>
              <a:latin typeface="HP001 4 hàng" pitchFamily="34" charset="0"/>
            </a:endParaRPr>
          </a:p>
        </p:txBody>
      </p:sp>
      <p:cxnSp>
        <p:nvCxnSpPr>
          <p:cNvPr id="9" name="Straight Connector 8">
            <a:extLst>
              <a:ext uri="{FF2B5EF4-FFF2-40B4-BE49-F238E27FC236}">
                <a16:creationId xmlns:a16="http://schemas.microsoft.com/office/drawing/2014/main" id="{A3C75705-EC97-43ED-B8FD-A40C19EBCEDB}"/>
              </a:ext>
            </a:extLst>
          </p:cNvPr>
          <p:cNvCxnSpPr>
            <a:cxnSpLocks/>
          </p:cNvCxnSpPr>
          <p:nvPr/>
        </p:nvCxnSpPr>
        <p:spPr>
          <a:xfrm>
            <a:off x="5390988" y="2583771"/>
            <a:ext cx="6463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60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heme/theme1.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waii Doodles Newsletter by Slidesgo">
  <a:themeElements>
    <a:clrScheme name="Simple Light">
      <a:dk1>
        <a:srgbClr val="191919"/>
      </a:dk1>
      <a:lt1>
        <a:srgbClr val="C7E3E1"/>
      </a:lt1>
      <a:dk2>
        <a:srgbClr val="EC8569"/>
      </a:dk2>
      <a:lt2>
        <a:srgbClr val="EEAB4F"/>
      </a:lt2>
      <a:accent1>
        <a:srgbClr val="FDE9A4"/>
      </a:accent1>
      <a:accent2>
        <a:srgbClr val="FFF6E2"/>
      </a:accent2>
      <a:accent3>
        <a:srgbClr val="3A4549"/>
      </a:accent3>
      <a:accent4>
        <a:srgbClr val="A9C1BF"/>
      </a:accent4>
      <a:accent5>
        <a:srgbClr val="DA6343"/>
      </a:accent5>
      <a:accent6>
        <a:srgbClr val="FFFFFF"/>
      </a:accent6>
      <a:hlink>
        <a:srgbClr val="3A45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1710</TotalTime>
  <Words>1085</Words>
  <Application>Microsoft Office PowerPoint</Application>
  <PresentationFormat>Custom</PresentationFormat>
  <Paragraphs>151</Paragraphs>
  <Slides>16</Slides>
  <Notes>15</Notes>
  <HiddenSlides>0</HiddenSlides>
  <MMClips>0</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16</vt:i4>
      </vt:variant>
    </vt:vector>
  </HeadingPairs>
  <TitlesOfParts>
    <vt:vector size="37" baseType="lpstr">
      <vt:lpstr>Patrick Hand</vt:lpstr>
      <vt:lpstr>宋体</vt:lpstr>
      <vt:lpstr>Times New Roman</vt:lpstr>
      <vt:lpstr>Source Sans Pro</vt:lpstr>
      <vt:lpstr>Fira Sans Extra Condensed Medium</vt:lpstr>
      <vt:lpstr>Arial</vt:lpstr>
      <vt:lpstr>Quicksand</vt:lpstr>
      <vt:lpstr>Titan One</vt:lpstr>
      <vt:lpstr>Bebas Neue</vt:lpstr>
      <vt:lpstr>Calibri</vt:lpstr>
      <vt:lpstr>Arial-Rounded</vt:lpstr>
      <vt:lpstr>Dosis</vt:lpstr>
      <vt:lpstr>Arial Rounded MT Bold</vt:lpstr>
      <vt:lpstr>Roboto Condensed Light</vt:lpstr>
      <vt:lpstr>HP001 4 hàng</vt:lpstr>
      <vt:lpstr>微软雅黑</vt:lpstr>
      <vt:lpstr>HP001 5 hàng</vt:lpstr>
      <vt:lpstr>Scope One</vt:lpstr>
      <vt:lpstr>Pre-K for Christian Schools: God Created Families to Love One Another by Slidesgo</vt:lpstr>
      <vt:lpstr>Kawaii Doodles Newsletter by Slidesgo</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Created Families to Love One Another</dc:title>
  <dc:creator>PC</dc:creator>
  <cp:lastModifiedBy>admin</cp:lastModifiedBy>
  <cp:revision>175</cp:revision>
  <dcterms:modified xsi:type="dcterms:W3CDTF">2022-03-31T03:31:08Z</dcterms:modified>
</cp:coreProperties>
</file>