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4"/>
  </p:notesMasterIdLst>
  <p:sldIdLst>
    <p:sldId id="257" r:id="rId2"/>
    <p:sldId id="366" r:id="rId3"/>
    <p:sldId id="345" r:id="rId4"/>
    <p:sldId id="303" r:id="rId5"/>
    <p:sldId id="304" r:id="rId6"/>
    <p:sldId id="305" r:id="rId7"/>
    <p:sldId id="308" r:id="rId8"/>
    <p:sldId id="256" r:id="rId9"/>
    <p:sldId id="350" r:id="rId10"/>
    <p:sldId id="357" r:id="rId11"/>
    <p:sldId id="367" r:id="rId12"/>
    <p:sldId id="358" r:id="rId13"/>
    <p:sldId id="359" r:id="rId14"/>
    <p:sldId id="368" r:id="rId15"/>
    <p:sldId id="362" r:id="rId16"/>
    <p:sldId id="369" r:id="rId17"/>
    <p:sldId id="361" r:id="rId18"/>
    <p:sldId id="363" r:id="rId19"/>
    <p:sldId id="370" r:id="rId20"/>
    <p:sldId id="364" r:id="rId21"/>
    <p:sldId id="365" r:id="rId22"/>
    <p:sldId id="371" r:id="rId23"/>
  </p:sldIdLst>
  <p:sldSz cx="12161838" cy="6858000"/>
  <p:notesSz cx="6858000" cy="9144000"/>
  <p:embeddedFontLs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Exo" panose="020B0604020202020204" charset="0"/>
      <p:regular r:id="rId29"/>
      <p:bold r:id="rId30"/>
      <p:italic r:id="rId31"/>
      <p:boldItalic r:id="rId32"/>
    </p:embeddedFont>
    <p:embeddedFont>
      <p:font typeface="Arial-Rounded" panose="020B0500000000000000" charset="0"/>
      <p:regular r:id="rId33"/>
    </p:embeddedFont>
    <p:embeddedFont>
      <p:font typeface="Barlow Condensed" panose="020B0604020202020204" charset="0"/>
      <p:regular r:id="rId34"/>
      <p:bold r:id="rId35"/>
      <p:italic r:id="rId36"/>
      <p:boldItalic r:id="rId37"/>
    </p:embeddedFont>
    <p:embeddedFont>
      <p:font typeface="HP001 4H" panose="020B0604020202020204" charset="0"/>
      <p:regular r:id="rId38"/>
      <p:bold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HP001 4 hàng" panose="020B0603050302020204" pitchFamily="34" charset="0"/>
      <p:regular r:id="rId44"/>
      <p:bold r:id="rId45"/>
    </p:embeddedFont>
    <p:embeddedFont>
      <p:font typeface="Lato" panose="020F0502020204030203" pitchFamily="34" charset="0"/>
      <p:regular r:id="rId46"/>
      <p:bold r:id="rId47"/>
      <p:italic r:id="rId48"/>
      <p:boldItalic r:id="rId49"/>
    </p:embeddedFont>
    <p:embeddedFont>
      <p:font typeface="Anaheim" panose="020B0604020202020204" charset="0"/>
      <p:regular r:id="rId50"/>
    </p:embeddedFont>
    <p:embeddedFont>
      <p:font typeface="Annie Use Your Telescope" panose="020B0604020202020204" charset="0"/>
      <p:regular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AA2668"/>
    <a:srgbClr val="E3B77A"/>
    <a:srgbClr val="FFFAC2"/>
    <a:srgbClr val="C3E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31022-6AAF-4C02-9ED9-483D0646D08C}">
  <a:tblStyle styleId="{9E831022-6AAF-4C02-9ED9-483D0646D0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45" autoAdjust="0"/>
  </p:normalViewPr>
  <p:slideViewPr>
    <p:cSldViewPr snapToGrid="0">
      <p:cViewPr varScale="1">
        <p:scale>
          <a:sx n="53" d="100"/>
          <a:sy n="53" d="100"/>
        </p:scale>
        <p:origin x="86" y="7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font" Target="fonts/font26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8" Type="http://schemas.openxmlformats.org/officeDocument/2006/relationships/slide" Target="slides/slide7.xml"/><Relationship Id="rId51" Type="http://schemas.openxmlformats.org/officeDocument/2006/relationships/font" Target="fonts/font2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0" Type="http://schemas.openxmlformats.org/officeDocument/2006/relationships/slide" Target="slides/slide19.xml"/><Relationship Id="rId41" Type="http://schemas.openxmlformats.org/officeDocument/2006/relationships/font" Target="fonts/font17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font" Target="fonts/font2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f9ee6267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f9ee6267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các số để ra đáp án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14489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1BC3D8F8-8136-4AB8-A162-3BE17BF3F8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9E1218DD-6BDE-492E-9B70-01904D125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Dấu &gt; hay &lt;</a:t>
            </a: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C2ABC810-31A9-4E0C-BB4B-EE259BEBF4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26A6A8-0CDB-4942-90B7-3F3BA2C7E3C9}" type="slidenum">
              <a:rPr lang="en-US" altLang="en-US">
                <a:cs typeface="Arial" panose="020B0604020202020204" pitchFamily="34" charset="0"/>
              </a:rPr>
              <a:pPr/>
              <a:t>5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gf72f9837c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1" name="Google Shape;1661;gf72f9837c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các hòm để hòm di chuyển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65011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linh động</a:t>
            </a:r>
            <a:r>
              <a:rPr lang="en-US" baseline="0"/>
              <a:t> khi HS có lời giải khác phù hợp</a:t>
            </a:r>
          </a:p>
          <a:p>
            <a:r>
              <a:rPr lang="en-US" baseline="0"/>
              <a:t>Giúp HS chủ động lùi ô cân đối là đc, k nên máy móc về việc lùi mấy ô, nó sẽ làm HS máy móc trong cs và học tập (đây là theo quan điểm người soạn)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2043E91-0332-46B7-84BF-5D28456058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8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các số để ra đáp án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0696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các số để ra đáp án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96826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các số để ra đáp án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50871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8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9" name="Google Shape;49;p2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2419799" y="1470417"/>
            <a:ext cx="7322240" cy="30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246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88197" y="4893379"/>
            <a:ext cx="5385444" cy="39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1059906" y="5133934"/>
            <a:ext cx="2491" cy="2397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2"/>
          <p:cNvSpPr/>
          <p:nvPr/>
        </p:nvSpPr>
        <p:spPr>
          <a:xfrm>
            <a:off x="9503741" y="5883038"/>
            <a:ext cx="3686" cy="100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3241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4350" y="289309"/>
            <a:ext cx="11190814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6473" y="4259000"/>
            <a:ext cx="2846939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0970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56218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00316" y="3528800"/>
            <a:ext cx="1958742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65263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09761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3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4680" y="3182437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6936" y="289314"/>
            <a:ext cx="6280285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20691" y="5624970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32948" y="2731847"/>
            <a:ext cx="6280285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13_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1117687" y="5520398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chemeClr val="accent6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 flipH="1">
            <a:off x="496424" y="179663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579989" y="232599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2366780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2431467" y="245432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4246740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 flipH="1">
            <a:off x="4330954" y="243828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 flipH="1">
            <a:off x="6126697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 flipH="1">
            <a:off x="6212838" y="243828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 flipH="1">
            <a:off x="8006656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 flipH="1">
            <a:off x="8085123" y="248640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 flipH="1">
            <a:off x="168025" y="171638"/>
            <a:ext cx="11790583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1633926" y="0"/>
                </a:moveTo>
                <a:lnTo>
                  <a:pt x="1183081" y="0"/>
                </a:lnTo>
                <a:lnTo>
                  <a:pt x="1162304" y="0"/>
                </a:lnTo>
                <a:lnTo>
                  <a:pt x="711459" y="0"/>
                </a:lnTo>
                <a:cubicBezTo>
                  <a:pt x="545719" y="0"/>
                  <a:pt x="411360" y="140055"/>
                  <a:pt x="411360" y="312821"/>
                </a:cubicBezTo>
                <a:lnTo>
                  <a:pt x="419753" y="478859"/>
                </a:lnTo>
                <a:cubicBezTo>
                  <a:pt x="419753" y="541653"/>
                  <a:pt x="383127" y="595530"/>
                  <a:pt x="330929" y="618544"/>
                </a:cubicBezTo>
                <a:lnTo>
                  <a:pt x="281899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2063486" y="628862"/>
                </a:lnTo>
                <a:lnTo>
                  <a:pt x="2014456" y="618544"/>
                </a:lnTo>
                <a:cubicBezTo>
                  <a:pt x="1962258" y="595530"/>
                  <a:pt x="1925632" y="541653"/>
                  <a:pt x="1925632" y="478859"/>
                </a:cubicBezTo>
                <a:lnTo>
                  <a:pt x="1934025" y="312821"/>
                </a:lnTo>
                <a:cubicBezTo>
                  <a:pt x="1934025" y="140055"/>
                  <a:pt x="1799666" y="0"/>
                  <a:pt x="16339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294447" y="250245"/>
            <a:ext cx="11557154" cy="6302794"/>
          </a:xfrm>
          <a:custGeom>
            <a:avLst/>
            <a:gdLst/>
            <a:ahLst/>
            <a:cxnLst/>
            <a:rect l="l" t="t" r="r" b="b"/>
            <a:pathLst>
              <a:path w="12873129" h="6481022" extrusionOk="0">
                <a:moveTo>
                  <a:pt x="12110335" y="0"/>
                </a:moveTo>
                <a:lnTo>
                  <a:pt x="11659489" y="0"/>
                </a:lnTo>
                <a:lnTo>
                  <a:pt x="11638713" y="0"/>
                </a:lnTo>
                <a:lnTo>
                  <a:pt x="11187868" y="0"/>
                </a:lnTo>
                <a:cubicBezTo>
                  <a:pt x="11022128" y="0"/>
                  <a:pt x="10887769" y="140055"/>
                  <a:pt x="10887769" y="312821"/>
                </a:cubicBezTo>
                <a:lnTo>
                  <a:pt x="10896162" y="478859"/>
                </a:lnTo>
                <a:cubicBezTo>
                  <a:pt x="10896162" y="541653"/>
                  <a:pt x="10859536" y="595530"/>
                  <a:pt x="10807338" y="618544"/>
                </a:cubicBezTo>
                <a:lnTo>
                  <a:pt x="10758308" y="628862"/>
                </a:lnTo>
                <a:lnTo>
                  <a:pt x="227592" y="628862"/>
                </a:lnTo>
                <a:cubicBezTo>
                  <a:pt x="101897" y="628862"/>
                  <a:pt x="0" y="701097"/>
                  <a:pt x="0" y="826792"/>
                </a:cubicBezTo>
                <a:cubicBezTo>
                  <a:pt x="5347" y="2610954"/>
                  <a:pt x="10693" y="4395115"/>
                  <a:pt x="16040" y="6179277"/>
                </a:cubicBezTo>
                <a:cubicBezTo>
                  <a:pt x="16040" y="6304972"/>
                  <a:pt x="80509" y="6476078"/>
                  <a:pt x="206204" y="6476078"/>
                </a:cubicBezTo>
                <a:lnTo>
                  <a:pt x="12645538" y="6481022"/>
                </a:lnTo>
                <a:cubicBezTo>
                  <a:pt x="12771233" y="6481022"/>
                  <a:pt x="12873129" y="6379126"/>
                  <a:pt x="12873129" y="6253431"/>
                </a:cubicBezTo>
                <a:lnTo>
                  <a:pt x="12873129" y="856453"/>
                </a:lnTo>
                <a:cubicBezTo>
                  <a:pt x="12873129" y="730758"/>
                  <a:pt x="12771233" y="628862"/>
                  <a:pt x="12645538" y="628862"/>
                </a:cubicBezTo>
                <a:lnTo>
                  <a:pt x="12539895" y="628862"/>
                </a:lnTo>
                <a:lnTo>
                  <a:pt x="12490865" y="618544"/>
                </a:lnTo>
                <a:cubicBezTo>
                  <a:pt x="12438667" y="595530"/>
                  <a:pt x="12402041" y="541653"/>
                  <a:pt x="12402041" y="478859"/>
                </a:cubicBezTo>
                <a:lnTo>
                  <a:pt x="12410433" y="312821"/>
                </a:lnTo>
                <a:cubicBezTo>
                  <a:pt x="12410433" y="140055"/>
                  <a:pt x="12276074" y="0"/>
                  <a:pt x="12110335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11268663" y="6217622"/>
            <a:ext cx="72989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297">
                <a:solidFill>
                  <a:schemeClr val="dk2"/>
                </a:solidFill>
              </a:defRPr>
            </a:lvl1pPr>
            <a:lvl2pPr lvl="1" algn="r" rtl="0">
              <a:buNone/>
              <a:defRPr sz="1297">
                <a:solidFill>
                  <a:schemeClr val="dk2"/>
                </a:solidFill>
              </a:defRPr>
            </a:lvl2pPr>
            <a:lvl3pPr lvl="2" algn="r" rtl="0">
              <a:buNone/>
              <a:defRPr sz="1297">
                <a:solidFill>
                  <a:schemeClr val="dk2"/>
                </a:solidFill>
              </a:defRPr>
            </a:lvl3pPr>
            <a:lvl4pPr lvl="3" algn="r" rtl="0">
              <a:buNone/>
              <a:defRPr sz="1297">
                <a:solidFill>
                  <a:schemeClr val="dk2"/>
                </a:solidFill>
              </a:defRPr>
            </a:lvl4pPr>
            <a:lvl5pPr lvl="4" algn="r" rtl="0">
              <a:buNone/>
              <a:defRPr sz="1297">
                <a:solidFill>
                  <a:schemeClr val="dk2"/>
                </a:solidFill>
              </a:defRPr>
            </a:lvl5pPr>
            <a:lvl6pPr lvl="5" algn="r" rtl="0">
              <a:buNone/>
              <a:defRPr sz="1297">
                <a:solidFill>
                  <a:schemeClr val="dk2"/>
                </a:solidFill>
              </a:defRPr>
            </a:lvl6pPr>
            <a:lvl7pPr lvl="6" algn="r" rtl="0">
              <a:buNone/>
              <a:defRPr sz="1297">
                <a:solidFill>
                  <a:schemeClr val="dk2"/>
                </a:solidFill>
              </a:defRPr>
            </a:lvl7pPr>
            <a:lvl8pPr lvl="7" algn="r" rtl="0">
              <a:buNone/>
              <a:defRPr sz="1297">
                <a:solidFill>
                  <a:schemeClr val="dk2"/>
                </a:solidFill>
              </a:defRPr>
            </a:lvl8pPr>
            <a:lvl9pPr lvl="8" algn="r" rtl="0">
              <a:buNone/>
              <a:defRPr sz="1297">
                <a:solidFill>
                  <a:schemeClr val="dk2"/>
                </a:solidFill>
              </a:defRPr>
            </a:lvl9pPr>
          </a:lstStyle>
          <a:p>
            <a:pPr defTabSz="912114">
              <a:defRPr/>
            </a:pPr>
            <a:fld id="{00000000-1234-1234-1234-123412341234}" type="slidenum">
              <a:rPr lang="en" smtClean="0">
                <a:solidFill>
                  <a:srgbClr val="1E4E79"/>
                </a:solidFill>
                <a:ea typeface="+mn-ea"/>
              </a:rPr>
              <a:pPr defTabSz="912114">
                <a:defRPr/>
              </a:pPr>
              <a:t>‹#›</a:t>
            </a:fld>
            <a:endParaRPr lang="en">
              <a:solidFill>
                <a:srgbClr val="1E4E79"/>
              </a:solidFill>
              <a:ea typeface="+mn-ea"/>
            </a:endParaRPr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6093587" y="1198525"/>
            <a:ext cx="5506045" cy="665100"/>
          </a:xfrm>
          <a:prstGeom prst="rect">
            <a:avLst/>
          </a:prstGeom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6093587" y="2063905"/>
            <a:ext cx="5506045" cy="4261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6057" lvl="0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2114" lvl="1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68171" lvl="2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4228" lvl="3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0285" lvl="4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36342" lvl="5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192399" lvl="6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48456" lvl="7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04513" lvl="8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144" name="Google Shape;144;p7">
            <a:hlinkClick r:id="rId2" action="ppaction://hlinksldjump"/>
          </p:cNvPr>
          <p:cNvSpPr txBox="1"/>
          <p:nvPr/>
        </p:nvSpPr>
        <p:spPr>
          <a:xfrm>
            <a:off x="723306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Welcome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5" name="Google Shape;145;p7">
            <a:hlinkClick r:id="rId3" action="ppaction://hlinksldjump"/>
          </p:cNvPr>
          <p:cNvSpPr txBox="1"/>
          <p:nvPr/>
        </p:nvSpPr>
        <p:spPr>
          <a:xfrm>
            <a:off x="2614835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Monday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6" name="Google Shape;146;p7">
            <a:hlinkClick r:id="rId4" action="ppaction://hlinksldjump"/>
          </p:cNvPr>
          <p:cNvSpPr txBox="1"/>
          <p:nvPr/>
        </p:nvSpPr>
        <p:spPr>
          <a:xfrm>
            <a:off x="4506364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Tuesday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7" name="Google Shape;147;p7">
            <a:hlinkClick r:id="rId2" action="ppaction://hlinksldjump"/>
          </p:cNvPr>
          <p:cNvSpPr txBox="1"/>
          <p:nvPr/>
        </p:nvSpPr>
        <p:spPr>
          <a:xfrm>
            <a:off x="6212741" y="211888"/>
            <a:ext cx="1634845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Wednesday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8" name="Google Shape;148;p7">
            <a:hlinkClick r:id="" action="ppaction://noaction"/>
          </p:cNvPr>
          <p:cNvSpPr txBox="1"/>
          <p:nvPr/>
        </p:nvSpPr>
        <p:spPr>
          <a:xfrm>
            <a:off x="8289422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Thursday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9" name="Google Shape;149;p7">
            <a:hlinkClick r:id="" action="ppaction://noaction"/>
          </p:cNvPr>
          <p:cNvSpPr txBox="1"/>
          <p:nvPr/>
        </p:nvSpPr>
        <p:spPr>
          <a:xfrm>
            <a:off x="10180951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Friday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0" name="Google Shape;150;p7"/>
          <p:cNvSpPr txBox="1"/>
          <p:nvPr/>
        </p:nvSpPr>
        <p:spPr>
          <a:xfrm rot="5400000" flipH="1">
            <a:off x="-753939" y="557551"/>
            <a:ext cx="1579800" cy="343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91199" rIns="91199" bIns="91199" anchor="b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97" b="0" i="0" u="none" strike="noStrike" kern="0" cap="none" spc="0" normalizeH="0" baseline="0" noProof="0">
                <a:ln>
                  <a:noFill/>
                </a:ln>
                <a:solidFill>
                  <a:srgbClr val="96A5E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297" b="0" i="0" u="none" strike="noStrike" kern="0" cap="none" spc="0" normalizeH="0" baseline="0" noProof="0">
              <a:ln>
                <a:noFill/>
              </a:ln>
              <a:solidFill>
                <a:srgbClr val="96A5E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26950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4915" y="219520"/>
            <a:ext cx="115845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4541" y="882176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99906" y="906827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3529" y="989423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3600" y="94752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094" y="917946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3353" y="1496055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8718" y="1520706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341" y="160330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2412" y="156140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99906" y="1531825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2165" y="2109934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7530" y="2134585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153" y="221718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1224" y="217528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8718" y="2145704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0977" y="2723813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342" y="2748464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19965" y="283106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0036" y="278915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7530" y="2759583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59789" y="3337692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154" y="3362343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8777" y="344493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18848" y="340303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342" y="3373462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8601" y="3951571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3966" y="3976222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7589" y="405881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7660" y="401691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154" y="3987341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7413" y="4565450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2778" y="4590101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401" y="4672697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6472" y="463079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3966" y="4601220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6225" y="5179329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1590" y="5203980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213" y="528657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5284" y="524467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2778" y="5215099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5037" y="5793208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402" y="5817859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025" y="590045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4095" y="5858554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1590" y="5828978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392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01207" y="2114500"/>
            <a:ext cx="4312106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01207" y="3657767"/>
            <a:ext cx="4970872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28438" y="2114500"/>
            <a:ext cx="2275956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08603" y="1761600"/>
            <a:ext cx="9744633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86170" y="3995829"/>
            <a:ext cx="3851648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27987" y="3259433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25741" y="3991664"/>
            <a:ext cx="3855239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69353" y="3255267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285" name="Google Shape;285;p7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7" name="Google Shape;287;p7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05395" y="3731233"/>
            <a:ext cx="6351049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295627" y="2184667"/>
            <a:ext cx="5570585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0"/>
          <p:cNvSpPr txBox="1">
            <a:spLocks noGrp="1"/>
          </p:cNvSpPr>
          <p:nvPr>
            <p:ph type="body" idx="1"/>
          </p:nvPr>
        </p:nvSpPr>
        <p:spPr>
          <a:xfrm>
            <a:off x="2206228" y="954400"/>
            <a:ext cx="6216184" cy="150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8076" lvl="0" indent="-30403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32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48614" y="966000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77982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88261" y="3479400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1431" y="2528300"/>
            <a:ext cx="837922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34408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4468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37986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290834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0053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6994350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47260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57538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52278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6" r:id="rId7"/>
    <p:sldLayoutId id="2147483658" r:id="rId8"/>
    <p:sldLayoutId id="2147483659" r:id="rId9"/>
    <p:sldLayoutId id="2147483664" r:id="rId10"/>
    <p:sldLayoutId id="2147483680" r:id="rId11"/>
    <p:sldLayoutId id="2147483681" r:id="rId12"/>
    <p:sldLayoutId id="2147483685" r:id="rId13"/>
    <p:sldLayoutId id="2147483686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5" Type="http://schemas.openxmlformats.org/officeDocument/2006/relationships/image" Target="../media/image22.png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microsoft.com/office/2007/relationships/hdphoto" Target="../media/hdphoto5.wdp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microsoft.com/office/2007/relationships/hdphoto" Target="../media/hdphoto7.wdp"/><Relationship Id="rId5" Type="http://schemas.openxmlformats.org/officeDocument/2006/relationships/image" Target="../media/image27.png"/><Relationship Id="rId4" Type="http://schemas.microsoft.com/office/2007/relationships/hdphoto" Target="../media/hdphoto6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microsoft.com/office/2007/relationships/hdphoto" Target="../media/hdphoto6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5" Type="http://schemas.openxmlformats.org/officeDocument/2006/relationships/image" Target="../media/image5.gif"/><Relationship Id="rId10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gif"/><Relationship Id="rId5" Type="http://schemas.openxmlformats.org/officeDocument/2006/relationships/image" Target="../media/image7.png"/><Relationship Id="rId10" Type="http://schemas.openxmlformats.org/officeDocument/2006/relationships/image" Target="../media/image15.png"/><Relationship Id="rId4" Type="http://schemas.openxmlformats.org/officeDocument/2006/relationships/image" Target="../media/image5.gif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8.xml"/><Relationship Id="rId4" Type="http://schemas.openxmlformats.org/officeDocument/2006/relationships/audio" Target="../media/media2.mp3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787280E3-5F4B-4E66-B931-45E5724039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" r="1868"/>
          <a:stretch/>
        </p:blipFill>
        <p:spPr bwMode="auto">
          <a:xfrm>
            <a:off x="923168" y="1247826"/>
            <a:ext cx="10315501" cy="283180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ED7C2BA5-C3E9-44F6-93C0-B61F07D59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0701802" y="0"/>
            <a:ext cx="1347870" cy="12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6D1538C-C9A7-4AA4-AEFB-F84C3D91483C}"/>
              </a:ext>
            </a:extLst>
          </p:cNvPr>
          <p:cNvGrpSpPr/>
          <p:nvPr/>
        </p:nvGrpSpPr>
        <p:grpSpPr>
          <a:xfrm>
            <a:off x="2835529" y="1696195"/>
            <a:ext cx="7866273" cy="2215991"/>
            <a:chOff x="2544762" y="859312"/>
            <a:chExt cx="7924800" cy="22159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BC06A1B-63E6-47E0-A321-1B2383F6019C}"/>
                </a:ext>
              </a:extLst>
            </p:cNvPr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13700" b="1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TOÁN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0FB492-560B-4BE1-8156-E2465E297602}"/>
                </a:ext>
              </a:extLst>
            </p:cNvPr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13700" b="1" spc="149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38E1BAF-9972-467C-8464-EDF6F1A7988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617245" y="4226850"/>
            <a:ext cx="4664076" cy="2434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1F5B1D2-199A-4F30-A8AD-7E95D3C0B1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 t="46913" r="11724" b="-1059"/>
          <a:stretch/>
        </p:blipFill>
        <p:spPr bwMode="auto">
          <a:xfrm>
            <a:off x="-496593" y="2305344"/>
            <a:ext cx="13133302" cy="434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3EA7249-72B6-44E2-B86D-5D56BF456BF7}"/>
              </a:ext>
            </a:extLst>
          </p:cNvPr>
          <p:cNvSpPr/>
          <p:nvPr/>
        </p:nvSpPr>
        <p:spPr>
          <a:xfrm>
            <a:off x="1148798" y="2736505"/>
            <a:ext cx="1346844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548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05A203-EFCE-43E4-8AD1-A6104493A629}"/>
              </a:ext>
            </a:extLst>
          </p:cNvPr>
          <p:cNvSpPr/>
          <p:nvPr/>
        </p:nvSpPr>
        <p:spPr>
          <a:xfrm>
            <a:off x="930426" y="3687464"/>
            <a:ext cx="1825493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312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8D8E42-0913-4FCB-B009-46A2A8DDAB1B}"/>
              </a:ext>
            </a:extLst>
          </p:cNvPr>
          <p:cNvSpPr/>
          <p:nvPr/>
        </p:nvSpPr>
        <p:spPr>
          <a:xfrm>
            <a:off x="816000" y="3227992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7ED280-8E06-46A7-AA80-FCBC1155A4AA}"/>
              </a:ext>
            </a:extLst>
          </p:cNvPr>
          <p:cNvCxnSpPr>
            <a:cxnSpLocks/>
          </p:cNvCxnSpPr>
          <p:nvPr/>
        </p:nvCxnSpPr>
        <p:spPr>
          <a:xfrm flipV="1">
            <a:off x="959373" y="4389413"/>
            <a:ext cx="1444706" cy="906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147ED7B-B7C1-4694-9AA8-02F356C533DA}"/>
              </a:ext>
            </a:extLst>
          </p:cNvPr>
          <p:cNvSpPr/>
          <p:nvPr/>
        </p:nvSpPr>
        <p:spPr>
          <a:xfrm>
            <a:off x="1945169" y="4626693"/>
            <a:ext cx="58221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0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883E55-6B8E-4FBE-938D-883E5374EFE7}"/>
              </a:ext>
            </a:extLst>
          </p:cNvPr>
          <p:cNvSpPr/>
          <p:nvPr/>
        </p:nvSpPr>
        <p:spPr>
          <a:xfrm>
            <a:off x="1568224" y="4626693"/>
            <a:ext cx="53091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6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8D72C5-C659-4CB7-A89A-EA1ADE497BC2}"/>
              </a:ext>
            </a:extLst>
          </p:cNvPr>
          <p:cNvSpPr/>
          <p:nvPr/>
        </p:nvSpPr>
        <p:spPr>
          <a:xfrm>
            <a:off x="3961291" y="2745565"/>
            <a:ext cx="141256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592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46ED1D-88E3-4FC6-84CD-43844B8EF34C}"/>
              </a:ext>
            </a:extLst>
          </p:cNvPr>
          <p:cNvSpPr/>
          <p:nvPr/>
        </p:nvSpPr>
        <p:spPr>
          <a:xfrm>
            <a:off x="3856894" y="3693659"/>
            <a:ext cx="1633373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234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CE34C5-7AAC-4009-9150-D77BE95F055F}"/>
              </a:ext>
            </a:extLst>
          </p:cNvPr>
          <p:cNvSpPr/>
          <p:nvPr/>
        </p:nvSpPr>
        <p:spPr>
          <a:xfrm>
            <a:off x="3663834" y="3233602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EAE150-09C7-4F92-ACFB-DE9167B001D6}"/>
              </a:ext>
            </a:extLst>
          </p:cNvPr>
          <p:cNvCxnSpPr>
            <a:cxnSpLocks/>
          </p:cNvCxnSpPr>
          <p:nvPr/>
        </p:nvCxnSpPr>
        <p:spPr>
          <a:xfrm>
            <a:off x="3820244" y="4393943"/>
            <a:ext cx="149597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0376E79-6D27-4E39-89DD-B655398C2BD6}"/>
              </a:ext>
            </a:extLst>
          </p:cNvPr>
          <p:cNvSpPr/>
          <p:nvPr/>
        </p:nvSpPr>
        <p:spPr>
          <a:xfrm>
            <a:off x="4802567" y="4626693"/>
            <a:ext cx="58221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6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F1317-A66B-461C-B54D-1D2A560128B1}"/>
              </a:ext>
            </a:extLst>
          </p:cNvPr>
          <p:cNvSpPr/>
          <p:nvPr/>
        </p:nvSpPr>
        <p:spPr>
          <a:xfrm>
            <a:off x="4343954" y="4626693"/>
            <a:ext cx="628698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2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670A03-6034-4E9B-801B-171DC1440FD1}"/>
              </a:ext>
            </a:extLst>
          </p:cNvPr>
          <p:cNvSpPr/>
          <p:nvPr/>
        </p:nvSpPr>
        <p:spPr>
          <a:xfrm>
            <a:off x="6784628" y="2745565"/>
            <a:ext cx="136928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690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EF7A5A-AC0D-47C4-8443-68B055AFBCAD}"/>
              </a:ext>
            </a:extLst>
          </p:cNvPr>
          <p:cNvSpPr/>
          <p:nvPr/>
        </p:nvSpPr>
        <p:spPr>
          <a:xfrm>
            <a:off x="7214846" y="3693659"/>
            <a:ext cx="949299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89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80EF73-DCA3-45B5-B8E4-E8E95218513B}"/>
              </a:ext>
            </a:extLst>
          </p:cNvPr>
          <p:cNvSpPr/>
          <p:nvPr/>
        </p:nvSpPr>
        <p:spPr>
          <a:xfrm>
            <a:off x="6514078" y="3233602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38FBEF-1877-4F01-873C-112DDD1B3537}"/>
              </a:ext>
            </a:extLst>
          </p:cNvPr>
          <p:cNvCxnSpPr>
            <a:cxnSpLocks/>
          </p:cNvCxnSpPr>
          <p:nvPr/>
        </p:nvCxnSpPr>
        <p:spPr>
          <a:xfrm>
            <a:off x="6657788" y="4393943"/>
            <a:ext cx="149597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4ED248F-B345-4C04-954F-5D2D8A3FFA10}"/>
              </a:ext>
            </a:extLst>
          </p:cNvPr>
          <p:cNvSpPr/>
          <p:nvPr/>
        </p:nvSpPr>
        <p:spPr>
          <a:xfrm>
            <a:off x="7562454" y="4626693"/>
            <a:ext cx="58221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9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2921CE-6170-4F20-84E1-47FD9FD693C3}"/>
              </a:ext>
            </a:extLst>
          </p:cNvPr>
          <p:cNvSpPr/>
          <p:nvPr/>
        </p:nvSpPr>
        <p:spPr>
          <a:xfrm>
            <a:off x="7212538" y="4626693"/>
            <a:ext cx="554959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7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756F86-FCD6-4972-97B5-7B8B35FE79C0}"/>
              </a:ext>
            </a:extLst>
          </p:cNvPr>
          <p:cNvSpPr/>
          <p:nvPr/>
        </p:nvSpPr>
        <p:spPr>
          <a:xfrm>
            <a:off x="9651921" y="2745565"/>
            <a:ext cx="1407758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427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7837222-ADE4-4766-AA3A-FD1A86966663}"/>
              </a:ext>
            </a:extLst>
          </p:cNvPr>
          <p:cNvSpPr/>
          <p:nvPr/>
        </p:nvSpPr>
        <p:spPr>
          <a:xfrm>
            <a:off x="9808215" y="3693659"/>
            <a:ext cx="1244251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125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37F265-A087-443C-B4C0-C8604A8B57D1}"/>
              </a:ext>
            </a:extLst>
          </p:cNvPr>
          <p:cNvSpPr/>
          <p:nvPr/>
        </p:nvSpPr>
        <p:spPr>
          <a:xfrm>
            <a:off x="9349806" y="3233602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881047-E599-4B73-B636-036444F400A1}"/>
              </a:ext>
            </a:extLst>
          </p:cNvPr>
          <p:cNvCxnSpPr>
            <a:cxnSpLocks/>
          </p:cNvCxnSpPr>
          <p:nvPr/>
        </p:nvCxnSpPr>
        <p:spPr>
          <a:xfrm>
            <a:off x="9506216" y="4393943"/>
            <a:ext cx="149597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72F67397-32DD-4A67-9B6D-7664930D46AB}"/>
              </a:ext>
            </a:extLst>
          </p:cNvPr>
          <p:cNvSpPr/>
          <p:nvPr/>
        </p:nvSpPr>
        <p:spPr>
          <a:xfrm>
            <a:off x="10495093" y="4626693"/>
            <a:ext cx="628698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2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BE91C3-64C9-4335-8B69-9BA52B6FF294}"/>
              </a:ext>
            </a:extLst>
          </p:cNvPr>
          <p:cNvSpPr/>
          <p:nvPr/>
        </p:nvSpPr>
        <p:spPr>
          <a:xfrm>
            <a:off x="10119534" y="4626693"/>
            <a:ext cx="570990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5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432132" y="252865"/>
            <a:ext cx="7030148" cy="614083"/>
            <a:chOff x="1183343" y="1464304"/>
            <a:chExt cx="7030148" cy="614083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804762" y="1493652"/>
              <a:ext cx="6408729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</a:rPr>
                <a:t>Đặt tính rồi tính.</a:t>
              </a:r>
              <a:endParaRPr sz="2000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A05FBFD-0BA5-47E3-94B6-A8D64BC81691}"/>
              </a:ext>
            </a:extLst>
          </p:cNvPr>
          <p:cNvSpPr txBox="1"/>
          <p:nvPr/>
        </p:nvSpPr>
        <p:spPr>
          <a:xfrm>
            <a:off x="522264" y="1241722"/>
            <a:ext cx="11117310" cy="584775"/>
          </a:xfrm>
          <a:prstGeom prst="rect">
            <a:avLst/>
          </a:prstGeom>
          <a:solidFill>
            <a:srgbClr val="FFFF99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3200"/>
              <a:t>548 + 312          592 +234             690 + 89           427 + 125 </a:t>
            </a:r>
            <a:endParaRPr lang="en-US" sz="32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9942254-6C54-4BF2-AF95-34AFA7A0AE16}"/>
              </a:ext>
            </a:extLst>
          </p:cNvPr>
          <p:cNvSpPr/>
          <p:nvPr/>
        </p:nvSpPr>
        <p:spPr>
          <a:xfrm>
            <a:off x="1153750" y="4626693"/>
            <a:ext cx="551754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8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79B2E97-7E0E-450D-B4D8-7FDA0290E79B}"/>
              </a:ext>
            </a:extLst>
          </p:cNvPr>
          <p:cNvSpPr/>
          <p:nvPr/>
        </p:nvSpPr>
        <p:spPr>
          <a:xfrm>
            <a:off x="3954940" y="4626693"/>
            <a:ext cx="566181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8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CC55F96-8A75-460D-B90C-74E6DFFD6D36}"/>
              </a:ext>
            </a:extLst>
          </p:cNvPr>
          <p:cNvSpPr/>
          <p:nvPr/>
        </p:nvSpPr>
        <p:spPr>
          <a:xfrm>
            <a:off x="6832503" y="4626693"/>
            <a:ext cx="554960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7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621B1A0-E267-4240-9E09-38795A0351E7}"/>
              </a:ext>
            </a:extLst>
          </p:cNvPr>
          <p:cNvSpPr/>
          <p:nvPr/>
        </p:nvSpPr>
        <p:spPr>
          <a:xfrm>
            <a:off x="9674272" y="4626693"/>
            <a:ext cx="570990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5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41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31" grpId="0"/>
      <p:bldP spid="34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C1DCF3-9277-49E0-A71A-546BC20F525B}"/>
              </a:ext>
            </a:extLst>
          </p:cNvPr>
          <p:cNvSpPr txBox="1"/>
          <p:nvPr/>
        </p:nvSpPr>
        <p:spPr>
          <a:xfrm>
            <a:off x="603810" y="424042"/>
            <a:ext cx="10598784" cy="736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114">
              <a:buClrTx/>
              <a:defRPr/>
            </a:pPr>
            <a:r>
              <a:rPr lang="en-US" sz="4190" kern="1200" smtClean="0">
                <a:solidFill>
                  <a:srgbClr val="FF0000"/>
                </a:solidFill>
                <a:ea typeface="+mn-ea"/>
                <a:cs typeface="+mn-cs"/>
              </a:rPr>
              <a:t>Để làm tốt bài tập 1 con cần chú ý điều gì?</a:t>
            </a:r>
            <a:endParaRPr lang="en-US" sz="4190" kern="1200" dirty="0">
              <a:solidFill>
                <a:srgbClr val="FF0000"/>
              </a:solidFill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992B88-DDEE-4EFF-9F2F-C5BEF648987F}"/>
              </a:ext>
            </a:extLst>
          </p:cNvPr>
          <p:cNvGrpSpPr/>
          <p:nvPr/>
        </p:nvGrpSpPr>
        <p:grpSpPr>
          <a:xfrm>
            <a:off x="276376" y="-9056"/>
            <a:ext cx="11076120" cy="6665799"/>
            <a:chOff x="398705" y="948957"/>
            <a:chExt cx="11103590" cy="66823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805F0DF-A723-400D-B026-399D91241B2F}"/>
                </a:ext>
              </a:extLst>
            </p:cNvPr>
            <p:cNvSpPr txBox="1"/>
            <p:nvPr/>
          </p:nvSpPr>
          <p:spPr>
            <a:xfrm>
              <a:off x="877225" y="2121794"/>
              <a:ext cx="10625070" cy="5509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114">
                <a:buClrTx/>
                <a:defRPr/>
              </a:pPr>
              <a:r>
                <a:rPr lang="en-US" sz="4389" kern="1200" dirty="0" smtClean="0">
                  <a:solidFill>
                    <a:prstClr val="black"/>
                  </a:solidFill>
                  <a:ea typeface="+mn-ea"/>
                  <a:cs typeface="+mn-cs"/>
                </a:rPr>
                <a:t>- </a:t>
              </a:r>
              <a:r>
                <a:rPr lang="en-US" sz="4389" kern="1200" dirty="0" err="1" smtClean="0">
                  <a:solidFill>
                    <a:prstClr val="black"/>
                  </a:solidFill>
                  <a:ea typeface="+mn-ea"/>
                  <a:cs typeface="+mn-cs"/>
                </a:rPr>
                <a:t>Đặt</a:t>
              </a:r>
              <a:r>
                <a:rPr lang="en-US" sz="4389" kern="1200" dirty="0" smtClean="0">
                  <a:solidFill>
                    <a:prstClr val="black"/>
                  </a:solidFill>
                  <a:ea typeface="+mn-ea"/>
                  <a:cs typeface="+mn-cs"/>
                </a:rPr>
                <a:t> </a:t>
              </a:r>
              <a:r>
                <a:rPr lang="en-US" sz="4389" kern="1200" dirty="0" err="1">
                  <a:solidFill>
                    <a:prstClr val="black"/>
                  </a:solidFill>
                  <a:ea typeface="+mn-ea"/>
                  <a:cs typeface="+mn-cs"/>
                </a:rPr>
                <a:t>tính</a:t>
              </a:r>
              <a:r>
                <a:rPr lang="en-US" sz="4389" kern="1200" dirty="0">
                  <a:solidFill>
                    <a:prstClr val="black"/>
                  </a:solidFill>
                  <a:ea typeface="+mn-ea"/>
                  <a:cs typeface="+mn-cs"/>
                </a:rPr>
                <a:t> </a:t>
              </a:r>
              <a:r>
                <a:rPr lang="en-US" sz="4389" kern="1200" dirty="0" err="1">
                  <a:solidFill>
                    <a:prstClr val="black"/>
                  </a:solidFill>
                  <a:ea typeface="+mn-ea"/>
                  <a:cs typeface="+mn-cs"/>
                </a:rPr>
                <a:t>thẳng</a:t>
              </a:r>
              <a:r>
                <a:rPr lang="en-US" sz="4389" kern="1200" dirty="0">
                  <a:solidFill>
                    <a:prstClr val="black"/>
                  </a:solidFill>
                  <a:ea typeface="+mn-ea"/>
                  <a:cs typeface="+mn-cs"/>
                </a:rPr>
                <a:t> </a:t>
              </a:r>
              <a:r>
                <a:rPr lang="en-US" sz="4389" kern="1200" dirty="0" err="1">
                  <a:solidFill>
                    <a:prstClr val="black"/>
                  </a:solidFill>
                  <a:ea typeface="+mn-ea"/>
                  <a:cs typeface="+mn-cs"/>
                </a:rPr>
                <a:t>hàng</a:t>
              </a:r>
              <a:r>
                <a:rPr lang="en-US" sz="4389" b="1" kern="1200" dirty="0">
                  <a:solidFill>
                    <a:prstClr val="black"/>
                  </a:solidFill>
                  <a:ea typeface="+mn-ea"/>
                  <a:cs typeface="+mn-cs"/>
                </a:rPr>
                <a:t>: </a:t>
              </a:r>
              <a:r>
                <a:rPr lang="en-US" sz="4389" b="1" kern="1200" dirty="0" err="1" smtClean="0">
                  <a:solidFill>
                    <a:srgbClr val="00B050"/>
                  </a:solidFill>
                  <a:ea typeface="+mn-ea"/>
                  <a:cs typeface="+mn-cs"/>
                </a:rPr>
                <a:t>hàng</a:t>
              </a:r>
              <a:r>
                <a:rPr lang="en-US" sz="4389" b="1" kern="1200" dirty="0" smtClean="0">
                  <a:solidFill>
                    <a:srgbClr val="00B050"/>
                  </a:solidFill>
                  <a:ea typeface="+mn-ea"/>
                  <a:cs typeface="+mn-cs"/>
                </a:rPr>
                <a:t> </a:t>
              </a:r>
              <a:r>
                <a:rPr lang="en-US" sz="4389" b="1" kern="1200" dirty="0" err="1" smtClean="0">
                  <a:solidFill>
                    <a:srgbClr val="00B050"/>
                  </a:solidFill>
                  <a:ea typeface="+mn-ea"/>
                  <a:cs typeface="+mn-cs"/>
                </a:rPr>
                <a:t>trăm</a:t>
              </a:r>
              <a:r>
                <a:rPr lang="en-US" sz="4389" b="1" kern="1200" dirty="0" smtClean="0">
                  <a:solidFill>
                    <a:srgbClr val="00B050"/>
                  </a:solidFill>
                  <a:ea typeface="+mn-ea"/>
                  <a:cs typeface="+mn-cs"/>
                </a:rPr>
                <a:t> </a:t>
              </a:r>
              <a:r>
                <a:rPr lang="en-US" sz="4389" b="1" kern="1200" dirty="0" err="1" smtClean="0">
                  <a:solidFill>
                    <a:srgbClr val="00B050"/>
                  </a:solidFill>
                  <a:ea typeface="+mn-ea"/>
                  <a:cs typeface="+mn-cs"/>
                </a:rPr>
                <a:t>thẳng</a:t>
              </a:r>
              <a:r>
                <a:rPr lang="en-US" sz="4389" b="1" kern="1200" dirty="0" smtClean="0">
                  <a:solidFill>
                    <a:srgbClr val="00B050"/>
                  </a:solidFill>
                  <a:ea typeface="+mn-ea"/>
                  <a:cs typeface="+mn-cs"/>
                </a:rPr>
                <a:t> </a:t>
              </a:r>
              <a:r>
                <a:rPr lang="en-US" sz="4389" b="1" kern="1200" dirty="0" err="1" smtClean="0">
                  <a:solidFill>
                    <a:srgbClr val="00B050"/>
                  </a:solidFill>
                  <a:ea typeface="+mn-ea"/>
                  <a:cs typeface="+mn-cs"/>
                </a:rPr>
                <a:t>hàng</a:t>
              </a:r>
              <a:r>
                <a:rPr lang="en-US" sz="4389" b="1" kern="1200" dirty="0" smtClean="0">
                  <a:solidFill>
                    <a:srgbClr val="00B050"/>
                  </a:solidFill>
                  <a:ea typeface="+mn-ea"/>
                  <a:cs typeface="+mn-cs"/>
                </a:rPr>
                <a:t> </a:t>
              </a:r>
              <a:r>
                <a:rPr lang="en-US" sz="4389" b="1" kern="1200" dirty="0" err="1" smtClean="0">
                  <a:solidFill>
                    <a:srgbClr val="00B050"/>
                  </a:solidFill>
                  <a:ea typeface="+mn-ea"/>
                  <a:cs typeface="+mn-cs"/>
                </a:rPr>
                <a:t>trăm</a:t>
              </a:r>
              <a:r>
                <a:rPr lang="en-US" sz="4389" kern="1200" dirty="0" smtClean="0">
                  <a:solidFill>
                    <a:srgbClr val="00B050"/>
                  </a:solidFill>
                  <a:ea typeface="+mn-ea"/>
                  <a:cs typeface="+mn-cs"/>
                </a:rPr>
                <a:t>, </a:t>
              </a:r>
              <a:r>
                <a:rPr lang="en-US" sz="4389" b="1" kern="1200" dirty="0" err="1" smtClean="0">
                  <a:solidFill>
                    <a:srgbClr val="00B050"/>
                  </a:solidFill>
                  <a:ea typeface="+mn-ea"/>
                  <a:cs typeface="+mn-cs"/>
                </a:rPr>
                <a:t>hàng</a:t>
              </a:r>
              <a:r>
                <a:rPr lang="en-US" sz="4389" b="1" kern="1200" dirty="0" smtClean="0">
                  <a:solidFill>
                    <a:srgbClr val="00B050"/>
                  </a:solidFill>
                  <a:ea typeface="+mn-ea"/>
                  <a:cs typeface="+mn-cs"/>
                </a:rPr>
                <a:t> </a:t>
              </a:r>
              <a:r>
                <a:rPr lang="en-US" sz="4389" b="1" kern="1200" dirty="0" err="1">
                  <a:solidFill>
                    <a:srgbClr val="00B050"/>
                  </a:solidFill>
                  <a:ea typeface="+mn-ea"/>
                  <a:cs typeface="+mn-cs"/>
                </a:rPr>
                <a:t>chục</a:t>
              </a:r>
              <a:r>
                <a:rPr lang="en-US" sz="4389" b="1" kern="1200" dirty="0">
                  <a:solidFill>
                    <a:srgbClr val="00B050"/>
                  </a:solidFill>
                  <a:ea typeface="+mn-ea"/>
                  <a:cs typeface="+mn-cs"/>
                </a:rPr>
                <a:t> </a:t>
              </a:r>
              <a:r>
                <a:rPr lang="en-US" sz="4389" b="1" kern="1200" dirty="0" err="1">
                  <a:solidFill>
                    <a:srgbClr val="00B050"/>
                  </a:solidFill>
                  <a:ea typeface="+mn-ea"/>
                  <a:cs typeface="+mn-cs"/>
                </a:rPr>
                <a:t>thẳng</a:t>
              </a:r>
              <a:r>
                <a:rPr lang="en-US" sz="4389" b="1" kern="1200" dirty="0">
                  <a:solidFill>
                    <a:srgbClr val="00B050"/>
                  </a:solidFill>
                  <a:ea typeface="+mn-ea"/>
                  <a:cs typeface="+mn-cs"/>
                </a:rPr>
                <a:t> </a:t>
              </a:r>
              <a:r>
                <a:rPr lang="en-US" sz="4389" b="1" kern="1200" dirty="0" err="1">
                  <a:solidFill>
                    <a:srgbClr val="00B050"/>
                  </a:solidFill>
                  <a:ea typeface="+mn-ea"/>
                  <a:cs typeface="+mn-cs"/>
                </a:rPr>
                <a:t>hàng</a:t>
              </a:r>
              <a:r>
                <a:rPr lang="en-US" sz="4389" b="1" kern="1200" dirty="0">
                  <a:solidFill>
                    <a:srgbClr val="00B050"/>
                  </a:solidFill>
                  <a:ea typeface="+mn-ea"/>
                  <a:cs typeface="+mn-cs"/>
                </a:rPr>
                <a:t> </a:t>
              </a:r>
              <a:r>
                <a:rPr lang="en-US" sz="4389" b="1" kern="1200" dirty="0" err="1">
                  <a:solidFill>
                    <a:srgbClr val="00B050"/>
                  </a:solidFill>
                  <a:ea typeface="+mn-ea"/>
                  <a:cs typeface="+mn-cs"/>
                </a:rPr>
                <a:t>chục</a:t>
              </a:r>
              <a:r>
                <a:rPr lang="en-US" sz="4389" b="1" kern="1200" dirty="0">
                  <a:solidFill>
                    <a:srgbClr val="00B050"/>
                  </a:solidFill>
                  <a:ea typeface="+mn-ea"/>
                  <a:cs typeface="+mn-cs"/>
                </a:rPr>
                <a:t>, </a:t>
              </a:r>
              <a:r>
                <a:rPr lang="en-US" sz="4389" b="1" kern="1200" dirty="0" err="1">
                  <a:solidFill>
                    <a:srgbClr val="00B050"/>
                  </a:solidFill>
                  <a:ea typeface="+mn-ea"/>
                  <a:cs typeface="+mn-cs"/>
                </a:rPr>
                <a:t>hàng</a:t>
              </a:r>
              <a:r>
                <a:rPr lang="en-US" sz="4389" b="1" kern="1200" dirty="0">
                  <a:solidFill>
                    <a:srgbClr val="00B050"/>
                  </a:solidFill>
                  <a:ea typeface="+mn-ea"/>
                  <a:cs typeface="+mn-cs"/>
                </a:rPr>
                <a:t> </a:t>
              </a:r>
              <a:r>
                <a:rPr lang="en-US" sz="4389" b="1" kern="1200" dirty="0" err="1">
                  <a:solidFill>
                    <a:srgbClr val="00B050"/>
                  </a:solidFill>
                  <a:ea typeface="+mn-ea"/>
                  <a:cs typeface="+mn-cs"/>
                </a:rPr>
                <a:t>đơn</a:t>
              </a:r>
              <a:r>
                <a:rPr lang="en-US" sz="4389" b="1" kern="1200" dirty="0">
                  <a:solidFill>
                    <a:srgbClr val="00B050"/>
                  </a:solidFill>
                  <a:ea typeface="+mn-ea"/>
                  <a:cs typeface="+mn-cs"/>
                </a:rPr>
                <a:t> </a:t>
              </a:r>
              <a:r>
                <a:rPr lang="en-US" sz="4389" b="1" kern="1200" dirty="0" err="1">
                  <a:solidFill>
                    <a:srgbClr val="00B050"/>
                  </a:solidFill>
                  <a:ea typeface="+mn-ea"/>
                  <a:cs typeface="+mn-cs"/>
                </a:rPr>
                <a:t>vị</a:t>
              </a:r>
              <a:r>
                <a:rPr lang="en-US" sz="4389" b="1" kern="1200" dirty="0">
                  <a:solidFill>
                    <a:srgbClr val="00B050"/>
                  </a:solidFill>
                  <a:ea typeface="+mn-ea"/>
                  <a:cs typeface="+mn-cs"/>
                </a:rPr>
                <a:t> </a:t>
              </a:r>
              <a:r>
                <a:rPr lang="en-US" sz="4389" b="1" kern="1200" dirty="0" err="1">
                  <a:solidFill>
                    <a:srgbClr val="00B050"/>
                  </a:solidFill>
                  <a:ea typeface="+mn-ea"/>
                  <a:cs typeface="+mn-cs"/>
                </a:rPr>
                <a:t>thẳng</a:t>
              </a:r>
              <a:r>
                <a:rPr lang="en-US" sz="4389" b="1" kern="1200" dirty="0">
                  <a:solidFill>
                    <a:srgbClr val="00B050"/>
                  </a:solidFill>
                  <a:ea typeface="+mn-ea"/>
                  <a:cs typeface="+mn-cs"/>
                </a:rPr>
                <a:t> </a:t>
              </a:r>
              <a:r>
                <a:rPr lang="en-US" sz="4389" b="1" kern="1200" dirty="0" err="1">
                  <a:solidFill>
                    <a:srgbClr val="00B050"/>
                  </a:solidFill>
                  <a:ea typeface="+mn-ea"/>
                  <a:cs typeface="+mn-cs"/>
                </a:rPr>
                <a:t>hàng</a:t>
              </a:r>
              <a:r>
                <a:rPr lang="en-US" sz="4389" b="1" kern="1200" dirty="0">
                  <a:solidFill>
                    <a:srgbClr val="00B050"/>
                  </a:solidFill>
                  <a:ea typeface="+mn-ea"/>
                  <a:cs typeface="+mn-cs"/>
                </a:rPr>
                <a:t> </a:t>
              </a:r>
              <a:r>
                <a:rPr lang="en-US" sz="4389" b="1" kern="1200" dirty="0" err="1">
                  <a:solidFill>
                    <a:srgbClr val="00B050"/>
                  </a:solidFill>
                  <a:ea typeface="+mn-ea"/>
                  <a:cs typeface="+mn-cs"/>
                </a:rPr>
                <a:t>đơn</a:t>
              </a:r>
              <a:r>
                <a:rPr lang="en-US" sz="4389" b="1" kern="1200" dirty="0">
                  <a:solidFill>
                    <a:srgbClr val="00B050"/>
                  </a:solidFill>
                  <a:ea typeface="+mn-ea"/>
                  <a:cs typeface="+mn-cs"/>
                </a:rPr>
                <a:t> </a:t>
              </a:r>
              <a:r>
                <a:rPr lang="en-US" sz="4389" b="1" kern="1200" dirty="0" err="1">
                  <a:solidFill>
                    <a:srgbClr val="00B050"/>
                  </a:solidFill>
                  <a:ea typeface="+mn-ea"/>
                  <a:cs typeface="+mn-cs"/>
                </a:rPr>
                <a:t>vị</a:t>
              </a:r>
              <a:r>
                <a:rPr lang="en-US" sz="4389" kern="1200" dirty="0">
                  <a:solidFill>
                    <a:srgbClr val="00B050"/>
                  </a:solidFill>
                  <a:ea typeface="+mn-ea"/>
                  <a:cs typeface="+mn-cs"/>
                </a:rPr>
                <a:t>.</a:t>
              </a:r>
            </a:p>
            <a:p>
              <a:pPr defTabSz="912114">
                <a:buClrTx/>
                <a:defRPr/>
              </a:pPr>
              <a:r>
                <a:rPr lang="en-US" sz="4389" kern="1200" dirty="0" smtClean="0">
                  <a:solidFill>
                    <a:prstClr val="black"/>
                  </a:solidFill>
                  <a:ea typeface="+mn-ea"/>
                  <a:cs typeface="+mn-cs"/>
                </a:rPr>
                <a:t>- </a:t>
              </a:r>
              <a:r>
                <a:rPr lang="en-US" sz="4389" kern="1200" dirty="0" err="1" smtClean="0">
                  <a:solidFill>
                    <a:prstClr val="black"/>
                  </a:solidFill>
                  <a:ea typeface="+mn-ea"/>
                  <a:cs typeface="+mn-cs"/>
                </a:rPr>
                <a:t>Thực</a:t>
              </a:r>
              <a:r>
                <a:rPr lang="en-US" sz="4389" kern="1200" dirty="0" smtClean="0">
                  <a:solidFill>
                    <a:prstClr val="black"/>
                  </a:solidFill>
                  <a:ea typeface="+mn-ea"/>
                  <a:cs typeface="+mn-cs"/>
                </a:rPr>
                <a:t> </a:t>
              </a:r>
              <a:r>
                <a:rPr lang="en-US" sz="4389" kern="1200" dirty="0" err="1">
                  <a:solidFill>
                    <a:prstClr val="black"/>
                  </a:solidFill>
                  <a:ea typeface="+mn-ea"/>
                  <a:cs typeface="+mn-cs"/>
                </a:rPr>
                <a:t>hiện</a:t>
              </a:r>
              <a:r>
                <a:rPr lang="en-US" sz="4389" kern="1200" dirty="0">
                  <a:solidFill>
                    <a:prstClr val="black"/>
                  </a:solidFill>
                  <a:ea typeface="+mn-ea"/>
                  <a:cs typeface="+mn-cs"/>
                </a:rPr>
                <a:t> phép </a:t>
              </a:r>
              <a:r>
                <a:rPr lang="en-US" sz="4389" kern="1200" dirty="0" err="1">
                  <a:solidFill>
                    <a:prstClr val="black"/>
                  </a:solidFill>
                  <a:ea typeface="+mn-ea"/>
                  <a:cs typeface="+mn-cs"/>
                </a:rPr>
                <a:t>cộng</a:t>
              </a:r>
              <a:r>
                <a:rPr lang="en-US" sz="4389" kern="1200" dirty="0">
                  <a:solidFill>
                    <a:prstClr val="black"/>
                  </a:solidFill>
                  <a:ea typeface="+mn-ea"/>
                  <a:cs typeface="+mn-cs"/>
                </a:rPr>
                <a:t> </a:t>
              </a:r>
              <a:r>
                <a:rPr lang="en-US" sz="4389" kern="1200" dirty="0" err="1">
                  <a:solidFill>
                    <a:prstClr val="black"/>
                  </a:solidFill>
                  <a:ea typeface="+mn-ea"/>
                  <a:cs typeface="+mn-cs"/>
                </a:rPr>
                <a:t>từ</a:t>
              </a:r>
              <a:r>
                <a:rPr lang="en-US" sz="4389" kern="1200" dirty="0">
                  <a:solidFill>
                    <a:prstClr val="black"/>
                  </a:solidFill>
                  <a:ea typeface="+mn-ea"/>
                  <a:cs typeface="+mn-cs"/>
                </a:rPr>
                <a:t> </a:t>
              </a:r>
              <a:r>
                <a:rPr lang="en-US" sz="4389" kern="1200" dirty="0" err="1">
                  <a:solidFill>
                    <a:prstClr val="black"/>
                  </a:solidFill>
                  <a:ea typeface="+mn-ea"/>
                  <a:cs typeface="+mn-cs"/>
                </a:rPr>
                <a:t>phải</a:t>
              </a:r>
              <a:r>
                <a:rPr lang="en-US" sz="4389" kern="1200" dirty="0">
                  <a:solidFill>
                    <a:prstClr val="black"/>
                  </a:solidFill>
                  <a:ea typeface="+mn-ea"/>
                  <a:cs typeface="+mn-cs"/>
                </a:rPr>
                <a:t> qua </a:t>
              </a:r>
              <a:r>
                <a:rPr lang="en-US" sz="4389" kern="1200" dirty="0" err="1">
                  <a:solidFill>
                    <a:prstClr val="black"/>
                  </a:solidFill>
                  <a:ea typeface="+mn-ea"/>
                  <a:cs typeface="+mn-cs"/>
                </a:rPr>
                <a:t>trái</a:t>
              </a:r>
              <a:r>
                <a:rPr lang="en-US" sz="4389" kern="1200" dirty="0">
                  <a:solidFill>
                    <a:prstClr val="black"/>
                  </a:solidFill>
                  <a:ea typeface="+mn-ea"/>
                  <a:cs typeface="+mn-cs"/>
                </a:rPr>
                <a:t>. (</a:t>
              </a:r>
              <a:r>
                <a:rPr lang="en-US" sz="4389" kern="1200" dirty="0" err="1">
                  <a:solidFill>
                    <a:prstClr val="black"/>
                  </a:solidFill>
                  <a:ea typeface="+mn-ea"/>
                  <a:cs typeface="+mn-cs"/>
                </a:rPr>
                <a:t>Tính</a:t>
              </a:r>
              <a:r>
                <a:rPr lang="en-US" sz="4389" kern="1200" dirty="0">
                  <a:solidFill>
                    <a:prstClr val="black"/>
                  </a:solidFill>
                  <a:ea typeface="+mn-ea"/>
                  <a:cs typeface="+mn-cs"/>
                </a:rPr>
                <a:t> </a:t>
              </a:r>
              <a:r>
                <a:rPr lang="en-US" sz="4389" kern="1200" dirty="0" err="1" smtClean="0">
                  <a:solidFill>
                    <a:prstClr val="black"/>
                  </a:solidFill>
                  <a:ea typeface="+mn-ea"/>
                  <a:cs typeface="+mn-cs"/>
                </a:rPr>
                <a:t>từ</a:t>
              </a:r>
              <a:r>
                <a:rPr lang="en-US" sz="4389" kern="1200" dirty="0" smtClean="0">
                  <a:solidFill>
                    <a:prstClr val="black"/>
                  </a:solidFill>
                  <a:ea typeface="+mn-ea"/>
                  <a:cs typeface="+mn-cs"/>
                </a:rPr>
                <a:t> </a:t>
              </a:r>
              <a:r>
                <a:rPr lang="en-US" sz="4389" kern="1200" dirty="0" err="1" smtClean="0">
                  <a:solidFill>
                    <a:prstClr val="black"/>
                  </a:solidFill>
                  <a:ea typeface="+mn-ea"/>
                  <a:cs typeface="+mn-cs"/>
                </a:rPr>
                <a:t>hàng</a:t>
              </a:r>
              <a:r>
                <a:rPr lang="en-US" sz="4389" kern="1200" dirty="0" smtClean="0">
                  <a:solidFill>
                    <a:prstClr val="black"/>
                  </a:solidFill>
                  <a:ea typeface="+mn-ea"/>
                  <a:cs typeface="+mn-cs"/>
                </a:rPr>
                <a:t> </a:t>
              </a:r>
              <a:r>
                <a:rPr lang="en-US" sz="4389" kern="1200" dirty="0" err="1">
                  <a:solidFill>
                    <a:prstClr val="black"/>
                  </a:solidFill>
                  <a:ea typeface="+mn-ea"/>
                  <a:cs typeface="+mn-cs"/>
                </a:rPr>
                <a:t>đơn</a:t>
              </a:r>
              <a:r>
                <a:rPr lang="en-US" sz="4389" kern="1200" dirty="0">
                  <a:solidFill>
                    <a:prstClr val="black"/>
                  </a:solidFill>
                  <a:ea typeface="+mn-ea"/>
                  <a:cs typeface="+mn-cs"/>
                </a:rPr>
                <a:t> </a:t>
              </a:r>
              <a:r>
                <a:rPr lang="en-US" sz="4389" kern="1200" dirty="0" err="1" smtClean="0">
                  <a:solidFill>
                    <a:prstClr val="black"/>
                  </a:solidFill>
                  <a:ea typeface="+mn-ea"/>
                  <a:cs typeface="+mn-cs"/>
                </a:rPr>
                <a:t>vị</a:t>
              </a:r>
              <a:r>
                <a:rPr lang="en-US" sz="4389" kern="1200" dirty="0" smtClean="0">
                  <a:solidFill>
                    <a:prstClr val="black"/>
                  </a:solidFill>
                  <a:ea typeface="+mn-ea"/>
                  <a:cs typeface="+mn-cs"/>
                </a:rPr>
                <a:t>, </a:t>
              </a:r>
              <a:r>
                <a:rPr lang="en-US" sz="4389" kern="1200" dirty="0" err="1">
                  <a:solidFill>
                    <a:prstClr val="black"/>
                  </a:solidFill>
                  <a:ea typeface="+mn-ea"/>
                  <a:cs typeface="+mn-cs"/>
                </a:rPr>
                <a:t>hàng</a:t>
              </a:r>
              <a:r>
                <a:rPr lang="en-US" sz="4389" kern="1200" dirty="0">
                  <a:solidFill>
                    <a:prstClr val="black"/>
                  </a:solidFill>
                  <a:ea typeface="+mn-ea"/>
                  <a:cs typeface="+mn-cs"/>
                </a:rPr>
                <a:t> </a:t>
              </a:r>
              <a:r>
                <a:rPr lang="en-US" sz="4389" kern="1200" dirty="0" err="1">
                  <a:solidFill>
                    <a:prstClr val="black"/>
                  </a:solidFill>
                  <a:ea typeface="+mn-ea"/>
                  <a:cs typeface="+mn-cs"/>
                </a:rPr>
                <a:t>chục</a:t>
              </a:r>
              <a:r>
                <a:rPr lang="en-US" sz="4389" kern="1200" dirty="0">
                  <a:solidFill>
                    <a:prstClr val="black"/>
                  </a:solidFill>
                  <a:ea typeface="+mn-ea"/>
                  <a:cs typeface="+mn-cs"/>
                </a:rPr>
                <a:t> </a:t>
              </a:r>
              <a:r>
                <a:rPr lang="en-US" sz="4389" kern="1200" dirty="0" err="1" smtClean="0">
                  <a:solidFill>
                    <a:prstClr val="black"/>
                  </a:solidFill>
                  <a:ea typeface="+mn-ea"/>
                  <a:cs typeface="+mn-cs"/>
                </a:rPr>
                <a:t>và</a:t>
              </a:r>
              <a:r>
                <a:rPr lang="en-US" sz="4389" kern="1200" dirty="0" smtClean="0">
                  <a:solidFill>
                    <a:prstClr val="black"/>
                  </a:solidFill>
                  <a:ea typeface="+mn-ea"/>
                  <a:cs typeface="+mn-cs"/>
                </a:rPr>
                <a:t> </a:t>
              </a:r>
              <a:r>
                <a:rPr lang="en-US" sz="4389" kern="1200" dirty="0" err="1" smtClean="0">
                  <a:solidFill>
                    <a:prstClr val="black"/>
                  </a:solidFill>
                  <a:ea typeface="+mn-ea"/>
                  <a:cs typeface="+mn-cs"/>
                </a:rPr>
                <a:t>hàng</a:t>
              </a:r>
              <a:r>
                <a:rPr lang="en-US" sz="4389" kern="1200" dirty="0" smtClean="0">
                  <a:solidFill>
                    <a:prstClr val="black"/>
                  </a:solidFill>
                  <a:ea typeface="+mn-ea"/>
                  <a:cs typeface="+mn-cs"/>
                </a:rPr>
                <a:t> </a:t>
              </a:r>
              <a:r>
                <a:rPr lang="en-US" sz="4389" kern="1200" dirty="0" err="1" smtClean="0">
                  <a:solidFill>
                    <a:prstClr val="black"/>
                  </a:solidFill>
                  <a:ea typeface="+mn-ea"/>
                  <a:cs typeface="+mn-cs"/>
                </a:rPr>
                <a:t>trăm</a:t>
              </a:r>
              <a:r>
                <a:rPr lang="en-US" sz="4389" kern="1200" dirty="0" smtClean="0">
                  <a:solidFill>
                    <a:prstClr val="black"/>
                  </a:solidFill>
                  <a:ea typeface="+mn-ea"/>
                  <a:cs typeface="+mn-cs"/>
                </a:rPr>
                <a:t>)</a:t>
              </a:r>
              <a:endParaRPr lang="en-US" sz="4389" kern="1200" dirty="0">
                <a:solidFill>
                  <a:prstClr val="black"/>
                </a:solidFill>
                <a:ea typeface="+mn-ea"/>
                <a:cs typeface="+mn-cs"/>
              </a:endParaRPr>
            </a:p>
            <a:p>
              <a:pPr defTabSz="912114">
                <a:buClrTx/>
                <a:defRPr/>
              </a:pPr>
              <a:r>
                <a:rPr lang="en-US" sz="4389" kern="1200" dirty="0">
                  <a:solidFill>
                    <a:srgbClr val="0070C0"/>
                  </a:solidFill>
                  <a:ea typeface="+mn-ea"/>
                  <a:cs typeface="+mn-cs"/>
                </a:rPr>
                <a:t>- </a:t>
              </a:r>
              <a:r>
                <a:rPr lang="en-US" sz="4389" kern="1200" dirty="0" err="1">
                  <a:solidFill>
                    <a:srgbClr val="0070C0"/>
                  </a:solidFill>
                  <a:ea typeface="+mn-ea"/>
                  <a:cs typeface="+mn-cs"/>
                </a:rPr>
                <a:t>Cần</a:t>
              </a:r>
              <a:r>
                <a:rPr lang="en-US" sz="4389" kern="1200" dirty="0">
                  <a:solidFill>
                    <a:srgbClr val="0070C0"/>
                  </a:solidFill>
                  <a:ea typeface="+mn-ea"/>
                  <a:cs typeface="+mn-cs"/>
                </a:rPr>
                <a:t> </a:t>
              </a:r>
              <a:r>
                <a:rPr lang="en-US" sz="4389" kern="1200" dirty="0" err="1">
                  <a:solidFill>
                    <a:srgbClr val="0070C0"/>
                  </a:solidFill>
                  <a:ea typeface="+mn-ea"/>
                  <a:cs typeface="+mn-cs"/>
                </a:rPr>
                <a:t>nhớ</a:t>
              </a:r>
              <a:r>
                <a:rPr lang="en-US" sz="4389" kern="1200" dirty="0">
                  <a:solidFill>
                    <a:srgbClr val="0070C0"/>
                  </a:solidFill>
                  <a:ea typeface="+mn-ea"/>
                  <a:cs typeface="+mn-cs"/>
                </a:rPr>
                <a:t> 1 sang </a:t>
              </a:r>
              <a:r>
                <a:rPr lang="en-US" sz="4389" kern="1200" dirty="0" err="1" smtClean="0">
                  <a:solidFill>
                    <a:srgbClr val="0070C0"/>
                  </a:solidFill>
                  <a:ea typeface="+mn-ea"/>
                  <a:cs typeface="+mn-cs"/>
                </a:rPr>
                <a:t>tiếp</a:t>
              </a:r>
              <a:r>
                <a:rPr lang="en-US" sz="4389" kern="1200" dirty="0" smtClean="0">
                  <a:solidFill>
                    <a:srgbClr val="0070C0"/>
                  </a:solidFill>
                  <a:ea typeface="+mn-ea"/>
                  <a:cs typeface="+mn-cs"/>
                </a:rPr>
                <a:t> </a:t>
              </a:r>
              <a:r>
                <a:rPr lang="en-US" sz="4389" kern="1200" err="1" smtClean="0">
                  <a:solidFill>
                    <a:srgbClr val="0070C0"/>
                  </a:solidFill>
                  <a:ea typeface="+mn-ea"/>
                  <a:cs typeface="+mn-cs"/>
                </a:rPr>
                <a:t>theo</a:t>
              </a:r>
              <a:r>
                <a:rPr lang="en-US" sz="4389" kern="1200" smtClean="0">
                  <a:solidFill>
                    <a:srgbClr val="0070C0"/>
                  </a:solidFill>
                  <a:ea typeface="+mn-ea"/>
                  <a:cs typeface="+mn-cs"/>
                </a:rPr>
                <a:t> lớn hơn(hàng </a:t>
              </a:r>
              <a:r>
                <a:rPr lang="en-US" sz="4389" kern="1200" dirty="0" err="1">
                  <a:solidFill>
                    <a:srgbClr val="0070C0"/>
                  </a:solidFill>
                  <a:ea typeface="+mn-ea"/>
                  <a:cs typeface="+mn-cs"/>
                </a:rPr>
                <a:t>chục</a:t>
              </a:r>
              <a:r>
                <a:rPr lang="en-US" sz="4389" kern="1200" dirty="0" smtClean="0">
                  <a:solidFill>
                    <a:srgbClr val="0070C0"/>
                  </a:solidFill>
                  <a:ea typeface="+mn-ea"/>
                  <a:cs typeface="+mn-cs"/>
                </a:rPr>
                <a:t>.)</a:t>
              </a:r>
              <a:r>
                <a:rPr lang="en-US" sz="4389" kern="1200" dirty="0" smtClean="0">
                  <a:solidFill>
                    <a:prstClr val="black"/>
                  </a:solidFill>
                  <a:ea typeface="+mn-ea"/>
                  <a:cs typeface="+mn-cs"/>
                </a:rPr>
                <a:t>   </a:t>
              </a:r>
              <a:endParaRPr lang="en-US" sz="4389" kern="1200" dirty="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AFF48F0E-5B22-4F7C-8867-318EF98B194E}"/>
                </a:ext>
              </a:extLst>
            </p:cNvPr>
            <p:cNvSpPr/>
            <p:nvPr/>
          </p:nvSpPr>
          <p:spPr>
            <a:xfrm>
              <a:off x="398705" y="948957"/>
              <a:ext cx="656492" cy="627185"/>
            </a:xfrm>
            <a:prstGeom prst="star5">
              <a:avLst>
                <a:gd name="adj" fmla="val 24170"/>
                <a:gd name="hf" fmla="val 105146"/>
                <a:gd name="vf" fmla="val 110557"/>
              </a:avLst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114">
                <a:buClrTx/>
                <a:defRPr/>
              </a:pPr>
              <a:endParaRPr lang="en-US" sz="1795" kern="12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8D8D4F21-DBB0-4F72-BCCF-C21EB1A0DF0A}"/>
                </a:ext>
              </a:extLst>
            </p:cNvPr>
            <p:cNvSpPr/>
            <p:nvPr/>
          </p:nvSpPr>
          <p:spPr>
            <a:xfrm>
              <a:off x="398705" y="6790130"/>
              <a:ext cx="656492" cy="627185"/>
            </a:xfrm>
            <a:prstGeom prst="star5">
              <a:avLst>
                <a:gd name="adj" fmla="val 24170"/>
                <a:gd name="hf" fmla="val 105146"/>
                <a:gd name="vf" fmla="val 110557"/>
              </a:avLst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114">
                <a:buClrTx/>
                <a:defRPr/>
              </a:pPr>
              <a:endParaRPr lang="en-US" sz="1795" kern="1200">
                <a:solidFill>
                  <a:prstClr val="white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733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9941FAB2-C050-4D58-8403-3469CC18AAAB}"/>
              </a:ext>
            </a:extLst>
          </p:cNvPr>
          <p:cNvSpPr/>
          <p:nvPr/>
        </p:nvSpPr>
        <p:spPr>
          <a:xfrm>
            <a:off x="7874841" y="475713"/>
            <a:ext cx="1790924" cy="48844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id="{FF7D3205-6661-450B-B5E0-47F8CA89B9E2}"/>
              </a:ext>
            </a:extLst>
          </p:cNvPr>
          <p:cNvGrpSpPr/>
          <p:nvPr/>
        </p:nvGrpSpPr>
        <p:grpSpPr>
          <a:xfrm>
            <a:off x="376617" y="319678"/>
            <a:ext cx="11420642" cy="1229636"/>
            <a:chOff x="1183343" y="1464304"/>
            <a:chExt cx="11420642" cy="1229636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id="{D8834DB1-2435-4DE1-97CD-64F40B28AA34}"/>
                </a:ext>
              </a:extLst>
            </p:cNvPr>
            <p:cNvSpPr txBox="1"/>
            <p:nvPr/>
          </p:nvSpPr>
          <p:spPr>
            <a:xfrm>
              <a:off x="1804762" y="1493652"/>
              <a:ext cx="10799223" cy="1200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3600"/>
                <a:t>Toà nhà A cao 336 m. Tòa nhà B cao hơn tòa nhà A là 129 m. Hỏi tòa nhà B cao bao nhiêu mét?</a:t>
              </a:r>
              <a:endParaRPr lang="en-US" sz="3600" dirty="0"/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id="{ED2FB827-EE65-4A08-8B14-DB7328B5F12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28B5D0-B6F4-447F-97C9-3ABFEAAE1124}"/>
              </a:ext>
            </a:extLst>
          </p:cNvPr>
          <p:cNvCxnSpPr>
            <a:cxnSpLocks/>
          </p:cNvCxnSpPr>
          <p:nvPr/>
        </p:nvCxnSpPr>
        <p:spPr>
          <a:xfrm flipV="1">
            <a:off x="3124247" y="1471361"/>
            <a:ext cx="6874192" cy="2247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AC2574B-1FC9-479F-A2FC-582BBFF2BA27}"/>
              </a:ext>
            </a:extLst>
          </p:cNvPr>
          <p:cNvSpPr txBox="1"/>
          <p:nvPr/>
        </p:nvSpPr>
        <p:spPr>
          <a:xfrm>
            <a:off x="947205" y="3169954"/>
            <a:ext cx="3527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i="1">
                <a:latin typeface="Arial" panose="020B0604020202020204" pitchFamily="34" charset="0"/>
                <a:cs typeface="Arial" panose="020B0604020202020204" pitchFamily="34" charset="0"/>
              </a:rPr>
              <a:t>Tóm tắt:</a:t>
            </a:r>
            <a:endParaRPr lang="vi-VN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B83CB7-8658-46ED-9E36-050398D27614}"/>
              </a:ext>
            </a:extLst>
          </p:cNvPr>
          <p:cNvSpPr txBox="1"/>
          <p:nvPr/>
        </p:nvSpPr>
        <p:spPr>
          <a:xfrm>
            <a:off x="976480" y="4025151"/>
            <a:ext cx="6331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Toà A				: 336 m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024DA9-3EE6-40EC-A9B9-8F32A1EB158C}"/>
              </a:ext>
            </a:extLst>
          </p:cNvPr>
          <p:cNvSpPr txBox="1"/>
          <p:nvPr/>
        </p:nvSpPr>
        <p:spPr>
          <a:xfrm>
            <a:off x="976480" y="4774559"/>
            <a:ext cx="11185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Toà B cao hơn toà A	: 129 m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98BC4D-006C-4715-AC32-4CE4651A22BD}"/>
              </a:ext>
            </a:extLst>
          </p:cNvPr>
          <p:cNvSpPr txBox="1"/>
          <p:nvPr/>
        </p:nvSpPr>
        <p:spPr>
          <a:xfrm>
            <a:off x="947205" y="5523967"/>
            <a:ext cx="956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Toà B cao			: … m?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D5D84FC-6DF8-474B-AAF4-01E52AF92AD8}"/>
              </a:ext>
            </a:extLst>
          </p:cNvPr>
          <p:cNvCxnSpPr>
            <a:cxnSpLocks/>
          </p:cNvCxnSpPr>
          <p:nvPr/>
        </p:nvCxnSpPr>
        <p:spPr>
          <a:xfrm>
            <a:off x="1161569" y="935236"/>
            <a:ext cx="4287285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AD0005D-2492-41F5-A5A3-6945FEE84547}"/>
              </a:ext>
            </a:extLst>
          </p:cNvPr>
          <p:cNvCxnSpPr>
            <a:cxnSpLocks/>
          </p:cNvCxnSpPr>
          <p:nvPr/>
        </p:nvCxnSpPr>
        <p:spPr>
          <a:xfrm>
            <a:off x="5829137" y="935236"/>
            <a:ext cx="5923152" cy="1393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C3ED88A-D145-4D97-8042-4C916ED57A80}"/>
              </a:ext>
            </a:extLst>
          </p:cNvPr>
          <p:cNvCxnSpPr>
            <a:cxnSpLocks/>
          </p:cNvCxnSpPr>
          <p:nvPr/>
        </p:nvCxnSpPr>
        <p:spPr>
          <a:xfrm>
            <a:off x="1099395" y="1487407"/>
            <a:ext cx="173374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CCE22A7-62D0-43AC-B533-FAA219B9D698}"/>
              </a:ext>
            </a:extLst>
          </p:cNvPr>
          <p:cNvGrpSpPr/>
          <p:nvPr/>
        </p:nvGrpSpPr>
        <p:grpSpPr>
          <a:xfrm>
            <a:off x="9285216" y="1910044"/>
            <a:ext cx="2635780" cy="3994217"/>
            <a:chOff x="5428342" y="2693987"/>
            <a:chExt cx="1886859" cy="2859315"/>
          </a:xfrm>
        </p:grpSpPr>
        <p:pic>
          <p:nvPicPr>
            <p:cNvPr id="33" name="Picture 2" descr="Colored Buildings Representing Demographics - Buildings Cartoon Transparent  Background PNG Image | Transparent PNG Free Download on SeekPNG">
              <a:extLst>
                <a:ext uri="{FF2B5EF4-FFF2-40B4-BE49-F238E27FC236}">
                  <a16:creationId xmlns:a16="http://schemas.microsoft.com/office/drawing/2014/main" id="{56CF75CF-50D1-4698-9D6E-A4F3192D99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9480" b="88180" l="53902" r="66585">
                          <a14:foregroundMark x1="55976" y1="41608" x2="55976" y2="41608"/>
                          <a14:foregroundMark x1="59024" y1="41844" x2="59634" y2="41844"/>
                          <a14:foregroundMark x1="61463" y1="41844" x2="61463" y2="41844"/>
                          <a14:foregroundMark x1="64024" y1="42080" x2="64024" y2="42080"/>
                          <a14:foregroundMark x1="55000" y1="86761" x2="64634" y2="86761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75" t="36305" r="33499" b="11461"/>
            <a:stretch/>
          </p:blipFill>
          <p:spPr bwMode="auto">
            <a:xfrm>
              <a:off x="5428342" y="3448730"/>
              <a:ext cx="957944" cy="2104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Colored Buildings Representing Demographics - Buildings Cartoon Transparent  Background PNG Image | Transparent PNG Free Download on SeekPNG">
              <a:extLst>
                <a:ext uri="{FF2B5EF4-FFF2-40B4-BE49-F238E27FC236}">
                  <a16:creationId xmlns:a16="http://schemas.microsoft.com/office/drawing/2014/main" id="{BF05DB6A-2296-4CEC-99B3-D473233970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7F5F6"/>
                </a:clrFrom>
                <a:clrTo>
                  <a:srgbClr val="F7F5F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72" t="17629" r="55534" b="11404"/>
            <a:stretch/>
          </p:blipFill>
          <p:spPr bwMode="auto">
            <a:xfrm>
              <a:off x="6386286" y="2693987"/>
              <a:ext cx="928915" cy="2859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B0F30363-97AA-4783-BA25-4822590A4C4E}"/>
              </a:ext>
            </a:extLst>
          </p:cNvPr>
          <p:cNvSpPr txBox="1"/>
          <p:nvPr/>
        </p:nvSpPr>
        <p:spPr>
          <a:xfrm>
            <a:off x="9664023" y="5904261"/>
            <a:ext cx="2087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C6E19"/>
                </a:solidFill>
              </a:rPr>
              <a:t>A</a:t>
            </a:r>
            <a:r>
              <a:rPr lang="en-US" sz="2800" b="1" dirty="0"/>
              <a:t>           </a:t>
            </a:r>
            <a:r>
              <a:rPr lang="en-US" sz="2800" b="1" dirty="0">
                <a:solidFill>
                  <a:srgbClr val="0974BC"/>
                </a:solidFill>
              </a:rPr>
              <a:t>B</a:t>
            </a:r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420322A5-8BAA-40A2-AB8F-428E83D367B9}"/>
              </a:ext>
            </a:extLst>
          </p:cNvPr>
          <p:cNvSpPr/>
          <p:nvPr/>
        </p:nvSpPr>
        <p:spPr>
          <a:xfrm>
            <a:off x="9005193" y="3258652"/>
            <a:ext cx="332275" cy="2508068"/>
          </a:xfrm>
          <a:prstGeom prst="leftBrace">
            <a:avLst>
              <a:gd name="adj1" fmla="val 38042"/>
              <a:gd name="adj2" fmla="val 50000"/>
            </a:avLst>
          </a:prstGeom>
          <a:ln w="28575">
            <a:solidFill>
              <a:srgbClr val="EC6E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E76F164-AB81-4D20-8073-7E239316956E}"/>
              </a:ext>
            </a:extLst>
          </p:cNvPr>
          <p:cNvSpPr txBox="1"/>
          <p:nvPr/>
        </p:nvSpPr>
        <p:spPr>
          <a:xfrm>
            <a:off x="7761960" y="4172698"/>
            <a:ext cx="1337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C6E19"/>
                </a:solidFill>
              </a:rPr>
              <a:t>336 m</a:t>
            </a:r>
            <a:endParaRPr lang="en-US" sz="2800" dirty="0">
              <a:solidFill>
                <a:srgbClr val="0974BC"/>
              </a:solidFill>
            </a:endParaRPr>
          </a:p>
        </p:txBody>
      </p:sp>
      <p:sp>
        <p:nvSpPr>
          <p:cNvPr id="38" name="Left Brace 37">
            <a:extLst>
              <a:ext uri="{FF2B5EF4-FFF2-40B4-BE49-F238E27FC236}">
                <a16:creationId xmlns:a16="http://schemas.microsoft.com/office/drawing/2014/main" id="{7E1D0237-864E-4375-BFFB-2F898305877C}"/>
              </a:ext>
            </a:extLst>
          </p:cNvPr>
          <p:cNvSpPr/>
          <p:nvPr/>
        </p:nvSpPr>
        <p:spPr>
          <a:xfrm>
            <a:off x="10296827" y="2059692"/>
            <a:ext cx="332275" cy="1198960"/>
          </a:xfrm>
          <a:prstGeom prst="leftBrace">
            <a:avLst>
              <a:gd name="adj1" fmla="val 38042"/>
              <a:gd name="adj2" fmla="val 50000"/>
            </a:avLst>
          </a:prstGeom>
          <a:ln w="28575">
            <a:solidFill>
              <a:srgbClr val="0974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98C7A8-B529-4E1E-8AD6-219ED341A990}"/>
              </a:ext>
            </a:extLst>
          </p:cNvPr>
          <p:cNvSpPr txBox="1"/>
          <p:nvPr/>
        </p:nvSpPr>
        <p:spPr>
          <a:xfrm>
            <a:off x="9056394" y="2366311"/>
            <a:ext cx="1337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974BC"/>
                </a:solidFill>
              </a:rPr>
              <a:t>129 m</a:t>
            </a:r>
          </a:p>
        </p:txBody>
      </p:sp>
    </p:spTree>
    <p:extLst>
      <p:ext uri="{BB962C8B-B14F-4D97-AF65-F5344CB8AC3E}">
        <p14:creationId xmlns:p14="http://schemas.microsoft.com/office/powerpoint/2010/main" val="289609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/>
      <p:bldP spid="9" grpId="0"/>
      <p:bldP spid="10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8214" y="514350"/>
            <a:ext cx="10639901" cy="5810250"/>
            <a:chOff x="631064" y="0"/>
            <a:chExt cx="10639901" cy="5810250"/>
          </a:xfrm>
        </p:grpSpPr>
        <p:pic>
          <p:nvPicPr>
            <p:cNvPr id="3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76" b="27585"/>
            <a:stretch/>
          </p:blipFill>
          <p:spPr bwMode="auto">
            <a:xfrm>
              <a:off x="631064" y="0"/>
              <a:ext cx="10639901" cy="58102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631064" y="1"/>
              <a:ext cx="0" cy="581024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918147" y="3747956"/>
            <a:ext cx="1104140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vi-VN" altLang="en-US" sz="3800" b="1">
                <a:solidFill>
                  <a:srgbClr val="7030A0"/>
                </a:solidFill>
                <a:latin typeface="HP001 4 hàng" pitchFamily="34" charset="0"/>
              </a:rPr>
              <a:t>Số </a:t>
            </a:r>
            <a:r>
              <a:rPr lang="el-GR" altLang="en-US" sz="3800" b="1">
                <a:solidFill>
                  <a:srgbClr val="7030A0"/>
                </a:solidFill>
                <a:latin typeface="HP001 4 hàng" pitchFamily="34" charset="0"/>
              </a:rPr>
              <a:t>Ε˛</a:t>
            </a:r>
            <a:r>
              <a:rPr lang="vi-VN" altLang="en-US" sz="3800" b="1">
                <a:solidFill>
                  <a:srgbClr val="7030A0"/>
                </a:solidFill>
                <a:latin typeface="HP001 4 hàng" pitchFamily="34" charset="0"/>
              </a:rPr>
              <a:t>t Ǉ</a:t>
            </a:r>
            <a:r>
              <a:rPr lang="en-US" altLang="en-US" sz="3800" b="1">
                <a:solidFill>
                  <a:srgbClr val="7030A0"/>
                </a:solidFill>
              </a:rPr>
              <a:t>ʄ</a:t>
            </a:r>
            <a:r>
              <a:rPr lang="vi-VN" altLang="en-US" sz="3800" b="1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l-GR" altLang="en-US" sz="3800" b="1">
                <a:solidFill>
                  <a:srgbClr val="7030A0"/>
                </a:solidFill>
                <a:latin typeface="HP001 4 hàng" pitchFamily="34" charset="0"/>
              </a:rPr>
              <a:t>η</a:t>
            </a:r>
            <a:r>
              <a:rPr lang="vi-VN" altLang="en-US" sz="3800" b="1">
                <a:solidFill>
                  <a:srgbClr val="7030A0"/>
                </a:solidFill>
                <a:latin typeface="HP001 4 hàng" pitchFamily="34" charset="0"/>
              </a:rPr>
              <a:t>à B cao là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: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595815" y="4468435"/>
            <a:ext cx="86868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336 + 129 = 465 (j)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350108" y="5188283"/>
            <a:ext cx="86868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Đáp số: </a:t>
            </a:r>
            <a:r>
              <a:rPr lang="en-US" altLang="en-US" sz="3800" b="1" smtClean="0">
                <a:solidFill>
                  <a:srgbClr val="7030A0"/>
                </a:solidFill>
                <a:latin typeface="HP001 4 hàng" pitchFamily="34" charset="0"/>
              </a:rPr>
              <a:t>465 m.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255054" y="698335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800" b="1" i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Thứ </a:t>
            </a:r>
            <a:r>
              <a:rPr lang="en-US" altLang="en-US" sz="3800" b="1" smtClean="0">
                <a:solidFill>
                  <a:srgbClr val="7030A0"/>
                </a:solidFill>
                <a:latin typeface="HP001 4 hàng" pitchFamily="34" charset="0"/>
              </a:rPr>
              <a:t>tư 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wgày </a:t>
            </a:r>
            <a:r>
              <a:rPr lang="en-US" altLang="en-US" sz="3800" b="1" smtClean="0">
                <a:solidFill>
                  <a:srgbClr val="7030A0"/>
                </a:solidFill>
                <a:latin typeface="HP001 4 hàng" pitchFamily="34" charset="0"/>
              </a:rPr>
              <a:t>6 </a:t>
            </a:r>
            <a:r>
              <a:rPr lang="en-US" sz="3800" b="1" smtClean="0">
                <a:solidFill>
                  <a:srgbClr val="7030A0"/>
                </a:solidFill>
                <a:latin typeface="HP001 4 hàng" pitchFamily="34" charset="0"/>
                <a:ea typeface="Calibri"/>
                <a:cs typeface="Arial"/>
              </a:rPr>
              <a:t>Ǉ</a:t>
            </a:r>
            <a:r>
              <a:rPr lang="en-US" altLang="en-US" sz="3800" b="1" smtClean="0">
                <a:solidFill>
                  <a:srgbClr val="7030A0"/>
                </a:solidFill>
                <a:latin typeface="HP001 4 hàng" pitchFamily="34" charset="0"/>
              </a:rPr>
              <a:t>háng 4 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năm </a:t>
            </a:r>
            <a:r>
              <a:rPr lang="en-US" altLang="en-US" sz="3800" b="1" smtClean="0">
                <a:solidFill>
                  <a:srgbClr val="7030A0"/>
                </a:solidFill>
                <a:latin typeface="HP001 4 hàng" pitchFamily="34" charset="0"/>
              </a:rPr>
              <a:t>2022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746919" y="1564927"/>
            <a:ext cx="1208621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TǨn:        </a:t>
            </a:r>
            <a:r>
              <a:rPr lang="lt-LT" altLang="en-US" sz="3800" b="1">
                <a:solidFill>
                  <a:srgbClr val="7030A0"/>
                </a:solidFill>
                <a:latin typeface="HP001 4 hàng" pitchFamily="34" charset="0"/>
              </a:rPr>
              <a:t>PǗ˛p cųg (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có </a:t>
            </a:r>
            <a:r>
              <a:rPr lang="el-GR" altLang="en-US" sz="3800" b="1">
                <a:solidFill>
                  <a:srgbClr val="7030A0"/>
                </a:solidFill>
                <a:latin typeface="HP001 4 hàng" pitchFamily="34" charset="0"/>
              </a:rPr>
              <a:t>η</a:t>
            </a:r>
            <a:r>
              <a:rPr lang="lt-LT" altLang="en-US" sz="3800" b="1">
                <a:solidFill>
                  <a:srgbClr val="7030A0"/>
                </a:solidFill>
                <a:latin typeface="HP001 4 hàng" pitchFamily="34" charset="0"/>
              </a:rPr>
              <a:t>ớ) 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746919" y="3034549"/>
            <a:ext cx="92914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2</a:t>
            </a:r>
            <a:r>
              <a:rPr lang="en-US" altLang="en-US" sz="3800" b="1" smtClean="0">
                <a:solidFill>
                  <a:srgbClr val="7030A0"/>
                </a:solidFill>
                <a:latin typeface="HP001 4 hàng" pitchFamily="34" charset="0"/>
              </a:rPr>
              <a:t>.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4357815" y="3020244"/>
            <a:ext cx="27432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Bài giải 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88804ED6-6866-49CA-BEE9-BF24304D5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102" y="2300396"/>
            <a:ext cx="1208621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lt-LT" altLang="en-US" sz="3800" b="1">
                <a:solidFill>
                  <a:srgbClr val="7030A0"/>
                </a:solidFill>
                <a:latin typeface="HP001 4 hàng" pitchFamily="34" charset="0"/>
              </a:rPr>
              <a:t>Ǉr</a:t>
            </a:r>
            <a:r>
              <a:rPr lang="el-GR" altLang="en-US" sz="3800" b="1">
                <a:solidFill>
                  <a:srgbClr val="7030A0"/>
                </a:solidFill>
                <a:latin typeface="HP001 4 hàng" pitchFamily="34" charset="0"/>
              </a:rPr>
              <a:t>Ϊ</a:t>
            </a:r>
            <a:r>
              <a:rPr lang="lt-LT" altLang="en-US" sz="3800" b="1">
                <a:solidFill>
                  <a:srgbClr val="7030A0"/>
                </a:solidFill>
                <a:latin typeface="HP001 4 hàng" pitchFamily="34" charset="0"/>
              </a:rPr>
              <a:t>g </a:t>
            </a:r>
            <a:r>
              <a:rPr lang="el-GR" altLang="en-US" sz="3800" b="1">
                <a:solidFill>
                  <a:srgbClr val="7030A0"/>
                </a:solidFill>
                <a:latin typeface="HP001 4 hàng" pitchFamily="34" charset="0"/>
              </a:rPr>
              <a:t>ι</a:t>
            </a:r>
            <a:r>
              <a:rPr lang="lt-LT" altLang="en-US" sz="3800" b="1">
                <a:solidFill>
                  <a:srgbClr val="7030A0"/>
                </a:solidFill>
                <a:latin typeface="HP001 4 hàng" pitchFamily="34" charset="0"/>
              </a:rPr>
              <a:t>ạm </a:t>
            </a:r>
            <a:r>
              <a:rPr lang="el-GR" altLang="en-US" sz="3800" b="1">
                <a:solidFill>
                  <a:srgbClr val="7030A0"/>
                </a:solidFill>
                <a:latin typeface="HP001 4 hàng" pitchFamily="34" charset="0"/>
              </a:rPr>
              <a:t>ν΅ 1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0</a:t>
            </a:r>
            <a:r>
              <a:rPr lang="el-GR" altLang="en-US" sz="3800" b="1">
                <a:solidFill>
                  <a:srgbClr val="7030A0"/>
                </a:solidFill>
                <a:latin typeface="HP001 4 hàng" pitchFamily="34" charset="0"/>
              </a:rPr>
              <a:t>00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lt-LT" altLang="en-US" sz="3800" b="1">
                <a:solidFill>
                  <a:srgbClr val="7030A0"/>
                </a:solidFill>
                <a:latin typeface="HP001 4 hàng" pitchFamily="34" charset="0"/>
              </a:rPr>
              <a:t>(t</a:t>
            </a:r>
            <a:r>
              <a:rPr lang="el-GR" altLang="en-US" sz="3800" b="1">
                <a:solidFill>
                  <a:srgbClr val="7030A0"/>
                </a:solidFill>
                <a:latin typeface="HP001 4 hàng" pitchFamily="34" charset="0"/>
              </a:rPr>
              <a:t>Η</a:t>
            </a:r>
            <a:r>
              <a:rPr lang="lt-LT" altLang="en-US" sz="3800" b="1">
                <a:solidFill>
                  <a:srgbClr val="7030A0"/>
                </a:solidFill>
                <a:latin typeface="HP001 4 hàng" pitchFamily="34" charset="0"/>
              </a:rPr>
              <a:t>Ğt 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3</a:t>
            </a:r>
            <a:r>
              <a:rPr lang="lt-LT" altLang="en-US" sz="3800" b="1">
                <a:solidFill>
                  <a:srgbClr val="7030A0"/>
                </a:solidFill>
                <a:latin typeface="HP001 4 hàng" pitchFamily="34" charset="0"/>
              </a:rPr>
              <a:t>)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87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C1DCF3-9277-49E0-A71A-546BC20F525B}"/>
              </a:ext>
            </a:extLst>
          </p:cNvPr>
          <p:cNvSpPr txBox="1"/>
          <p:nvPr/>
        </p:nvSpPr>
        <p:spPr>
          <a:xfrm>
            <a:off x="944715" y="609769"/>
            <a:ext cx="10171966" cy="1442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114">
              <a:buClrTx/>
              <a:defRPr/>
            </a:pPr>
            <a:r>
              <a:rPr lang="en-US" sz="4389" kern="1200" dirty="0">
                <a:solidFill>
                  <a:srgbClr val="FF0000"/>
                </a:solidFill>
                <a:ea typeface="+mn-ea"/>
                <a:cs typeface="+mn-cs"/>
              </a:rPr>
              <a:t>Khi </a:t>
            </a:r>
            <a:r>
              <a:rPr lang="en-US" sz="4389" kern="1200" dirty="0" err="1">
                <a:solidFill>
                  <a:srgbClr val="FF0000"/>
                </a:solidFill>
                <a:ea typeface="+mn-ea"/>
                <a:cs typeface="+mn-cs"/>
              </a:rPr>
              <a:t>giải</a:t>
            </a:r>
            <a:r>
              <a:rPr lang="en-US" sz="4389" kern="1200" dirty="0">
                <a:solidFill>
                  <a:srgbClr val="FF0000"/>
                </a:solidFill>
                <a:ea typeface="+mn-ea"/>
                <a:cs typeface="+mn-cs"/>
              </a:rPr>
              <a:t> </a:t>
            </a:r>
            <a:r>
              <a:rPr lang="en-US" sz="4389" kern="1200" dirty="0" err="1">
                <a:solidFill>
                  <a:srgbClr val="FF0000"/>
                </a:solidFill>
                <a:ea typeface="+mn-ea"/>
                <a:cs typeface="+mn-cs"/>
              </a:rPr>
              <a:t>bài</a:t>
            </a:r>
            <a:r>
              <a:rPr lang="en-US" sz="4389" kern="1200" dirty="0">
                <a:solidFill>
                  <a:srgbClr val="FF0000"/>
                </a:solidFill>
                <a:ea typeface="+mn-ea"/>
                <a:cs typeface="+mn-cs"/>
              </a:rPr>
              <a:t> </a:t>
            </a:r>
            <a:r>
              <a:rPr lang="en-US" sz="4389" kern="1200" dirty="0" err="1">
                <a:solidFill>
                  <a:srgbClr val="FF0000"/>
                </a:solidFill>
                <a:ea typeface="+mn-ea"/>
                <a:cs typeface="+mn-cs"/>
              </a:rPr>
              <a:t>toán</a:t>
            </a:r>
            <a:r>
              <a:rPr lang="en-US" sz="4389" kern="1200" dirty="0">
                <a:solidFill>
                  <a:srgbClr val="FF0000"/>
                </a:solidFill>
                <a:ea typeface="+mn-ea"/>
                <a:cs typeface="+mn-cs"/>
              </a:rPr>
              <a:t> </a:t>
            </a:r>
            <a:r>
              <a:rPr lang="en-US" sz="4389" kern="1200" dirty="0" err="1">
                <a:solidFill>
                  <a:srgbClr val="FF0000"/>
                </a:solidFill>
                <a:ea typeface="+mn-ea"/>
                <a:cs typeface="+mn-cs"/>
              </a:rPr>
              <a:t>có</a:t>
            </a:r>
            <a:r>
              <a:rPr lang="en-US" sz="4389" kern="1200" dirty="0">
                <a:solidFill>
                  <a:srgbClr val="FF0000"/>
                </a:solidFill>
                <a:ea typeface="+mn-ea"/>
                <a:cs typeface="+mn-cs"/>
              </a:rPr>
              <a:t> </a:t>
            </a:r>
            <a:r>
              <a:rPr lang="en-US" sz="4389" kern="1200" dirty="0" err="1">
                <a:solidFill>
                  <a:srgbClr val="FF0000"/>
                </a:solidFill>
                <a:ea typeface="+mn-ea"/>
                <a:cs typeface="+mn-cs"/>
              </a:rPr>
              <a:t>lời</a:t>
            </a:r>
            <a:r>
              <a:rPr lang="en-US" sz="4389" kern="1200" dirty="0">
                <a:solidFill>
                  <a:srgbClr val="FF0000"/>
                </a:solidFill>
                <a:ea typeface="+mn-ea"/>
                <a:cs typeface="+mn-cs"/>
              </a:rPr>
              <a:t> </a:t>
            </a:r>
            <a:r>
              <a:rPr lang="en-US" sz="4389" kern="1200" dirty="0" err="1">
                <a:solidFill>
                  <a:srgbClr val="FF0000"/>
                </a:solidFill>
                <a:ea typeface="+mn-ea"/>
                <a:cs typeface="+mn-cs"/>
              </a:rPr>
              <a:t>văn</a:t>
            </a:r>
            <a:r>
              <a:rPr lang="en-US" sz="4389" kern="1200" dirty="0">
                <a:solidFill>
                  <a:srgbClr val="FF0000"/>
                </a:solidFill>
                <a:ea typeface="+mn-ea"/>
                <a:cs typeface="+mn-cs"/>
              </a:rPr>
              <a:t> con </a:t>
            </a:r>
            <a:r>
              <a:rPr lang="en-US" sz="4389" kern="1200" dirty="0" err="1">
                <a:solidFill>
                  <a:srgbClr val="FF0000"/>
                </a:solidFill>
                <a:ea typeface="+mn-ea"/>
                <a:cs typeface="+mn-cs"/>
              </a:rPr>
              <a:t>cần</a:t>
            </a:r>
            <a:r>
              <a:rPr lang="en-US" sz="4389" kern="1200" dirty="0">
                <a:solidFill>
                  <a:srgbClr val="FF0000"/>
                </a:solidFill>
                <a:ea typeface="+mn-ea"/>
                <a:cs typeface="+mn-cs"/>
              </a:rPr>
              <a:t> </a:t>
            </a:r>
            <a:r>
              <a:rPr lang="en-US" sz="4389" kern="1200" dirty="0" err="1">
                <a:solidFill>
                  <a:srgbClr val="FF0000"/>
                </a:solidFill>
                <a:ea typeface="+mn-ea"/>
                <a:cs typeface="+mn-cs"/>
              </a:rPr>
              <a:t>lưu</a:t>
            </a:r>
            <a:r>
              <a:rPr lang="en-US" sz="4389" kern="1200" dirty="0">
                <a:solidFill>
                  <a:srgbClr val="FF0000"/>
                </a:solidFill>
                <a:ea typeface="+mn-ea"/>
                <a:cs typeface="+mn-cs"/>
              </a:rPr>
              <a:t> ý </a:t>
            </a:r>
            <a:r>
              <a:rPr lang="en-US" sz="4389" kern="1200" dirty="0" err="1">
                <a:solidFill>
                  <a:srgbClr val="FF0000"/>
                </a:solidFill>
                <a:ea typeface="+mn-ea"/>
                <a:cs typeface="+mn-cs"/>
              </a:rPr>
              <a:t>điều</a:t>
            </a:r>
            <a:r>
              <a:rPr lang="en-US" sz="4389" kern="1200" dirty="0">
                <a:solidFill>
                  <a:srgbClr val="FF0000"/>
                </a:solidFill>
                <a:ea typeface="+mn-ea"/>
                <a:cs typeface="+mn-cs"/>
              </a:rPr>
              <a:t> </a:t>
            </a:r>
            <a:r>
              <a:rPr lang="en-US" sz="4389" kern="1200" dirty="0" err="1">
                <a:solidFill>
                  <a:srgbClr val="FF0000"/>
                </a:solidFill>
                <a:ea typeface="+mn-ea"/>
                <a:cs typeface="+mn-cs"/>
              </a:rPr>
              <a:t>gì</a:t>
            </a:r>
            <a:r>
              <a:rPr lang="en-US" sz="4389" kern="1200" dirty="0">
                <a:solidFill>
                  <a:srgbClr val="FF0000"/>
                </a:solidFill>
                <a:ea typeface="+mn-ea"/>
                <a:cs typeface="+mn-cs"/>
              </a:rPr>
              <a:t>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9E2B2DC-16DB-40B7-B7FF-AF6744AAB8CD}"/>
              </a:ext>
            </a:extLst>
          </p:cNvPr>
          <p:cNvGrpSpPr/>
          <p:nvPr/>
        </p:nvGrpSpPr>
        <p:grpSpPr>
          <a:xfrm>
            <a:off x="1108014" y="1969747"/>
            <a:ext cx="9486819" cy="4820138"/>
            <a:chOff x="1110761" y="1966128"/>
            <a:chExt cx="9510347" cy="483209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1992B88-DDEE-4EFF-9F2F-C5BEF648987F}"/>
                </a:ext>
              </a:extLst>
            </p:cNvPr>
            <p:cNvGrpSpPr/>
            <p:nvPr/>
          </p:nvGrpSpPr>
          <p:grpSpPr>
            <a:xfrm>
              <a:off x="1110761" y="1966128"/>
              <a:ext cx="9510347" cy="4832092"/>
              <a:chOff x="1286608" y="2497016"/>
              <a:chExt cx="9510347" cy="4832092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05F0DF-A723-400D-B026-399D91241B2F}"/>
                  </a:ext>
                </a:extLst>
              </p:cNvPr>
              <p:cNvSpPr txBox="1"/>
              <p:nvPr/>
            </p:nvSpPr>
            <p:spPr>
              <a:xfrm>
                <a:off x="1998785" y="2497016"/>
                <a:ext cx="8798170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2114">
                  <a:buClrTx/>
                  <a:defRPr/>
                </a:pP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Bước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 1: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Đọc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kĩ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đề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bài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.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Xác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định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bài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toán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cho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biết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gì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?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Bài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toán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hỏi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gì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? (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Xác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định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dạng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toán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nếu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có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).</a:t>
                </a:r>
              </a:p>
              <a:p>
                <a:pPr defTabSz="912114">
                  <a:buClrTx/>
                  <a:defRPr/>
                </a:pP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Bước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 2: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Xác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định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phép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tính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và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câu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lời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giải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thích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hợp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.</a:t>
                </a:r>
              </a:p>
              <a:p>
                <a:pPr defTabSz="912114">
                  <a:buClrTx/>
                  <a:defRPr/>
                </a:pP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Bước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 3: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Trình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bày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bài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giải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.</a:t>
                </a:r>
              </a:p>
              <a:p>
                <a:pPr defTabSz="912114">
                  <a:buClrTx/>
                  <a:defRPr/>
                </a:pPr>
                <a:endParaRPr lang="en-US" sz="4389" kern="1200" dirty="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4" name="Star: 5 Points 3">
                <a:extLst>
                  <a:ext uri="{FF2B5EF4-FFF2-40B4-BE49-F238E27FC236}">
                    <a16:creationId xmlns:a16="http://schemas.microsoft.com/office/drawing/2014/main" id="{AFF48F0E-5B22-4F7C-8867-318EF98B194E}"/>
                  </a:ext>
                </a:extLst>
              </p:cNvPr>
              <p:cNvSpPr/>
              <p:nvPr/>
            </p:nvSpPr>
            <p:spPr>
              <a:xfrm>
                <a:off x="1286608" y="2584938"/>
                <a:ext cx="656492" cy="627185"/>
              </a:xfrm>
              <a:prstGeom prst="star5">
                <a:avLst>
                  <a:gd name="adj" fmla="val 24170"/>
                  <a:gd name="hf" fmla="val 105146"/>
                  <a:gd name="vf" fmla="val 110557"/>
                </a:avLst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114">
                  <a:buClrTx/>
                  <a:defRPr/>
                </a:pPr>
                <a:endParaRPr lang="en-US" sz="1795" kern="12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5" name="Star: 5 Points 4">
                <a:extLst>
                  <a:ext uri="{FF2B5EF4-FFF2-40B4-BE49-F238E27FC236}">
                    <a16:creationId xmlns:a16="http://schemas.microsoft.com/office/drawing/2014/main" id="{8D8D4F21-DBB0-4F72-BCCF-C21EB1A0DF0A}"/>
                  </a:ext>
                </a:extLst>
              </p:cNvPr>
              <p:cNvSpPr/>
              <p:nvPr/>
            </p:nvSpPr>
            <p:spPr>
              <a:xfrm>
                <a:off x="1286608" y="3833445"/>
                <a:ext cx="656492" cy="627185"/>
              </a:xfrm>
              <a:prstGeom prst="star5">
                <a:avLst>
                  <a:gd name="adj" fmla="val 24170"/>
                  <a:gd name="hf" fmla="val 105146"/>
                  <a:gd name="vf" fmla="val 110557"/>
                </a:avLst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114">
                  <a:buClrTx/>
                  <a:defRPr/>
                </a:pPr>
                <a:endParaRPr lang="en-US" sz="1795" kern="120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9EA4F7DB-E8CE-4C05-981D-BBDB13A78613}"/>
                </a:ext>
              </a:extLst>
            </p:cNvPr>
            <p:cNvSpPr/>
            <p:nvPr/>
          </p:nvSpPr>
          <p:spPr>
            <a:xfrm>
              <a:off x="1110761" y="4663271"/>
              <a:ext cx="656492" cy="627185"/>
            </a:xfrm>
            <a:prstGeom prst="star5">
              <a:avLst>
                <a:gd name="adj" fmla="val 24170"/>
                <a:gd name="hf" fmla="val 105146"/>
                <a:gd name="vf" fmla="val 110557"/>
              </a:avLst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114">
                <a:buClrTx/>
                <a:defRPr/>
              </a:pPr>
              <a:endParaRPr lang="en-US" sz="1795" kern="1200">
                <a:solidFill>
                  <a:prstClr val="white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370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432132" y="252865"/>
            <a:ext cx="7030148" cy="614083"/>
            <a:chOff x="1183343" y="1464304"/>
            <a:chExt cx="7030148" cy="614083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804762" y="1493652"/>
              <a:ext cx="6408729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</a:rPr>
                <a:t>Tính.</a:t>
              </a:r>
              <a:endParaRPr sz="2000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A05FBFD-0BA5-47E3-94B6-A8D64BC81691}"/>
              </a:ext>
            </a:extLst>
          </p:cNvPr>
          <p:cNvSpPr txBox="1"/>
          <p:nvPr/>
        </p:nvSpPr>
        <p:spPr>
          <a:xfrm>
            <a:off x="1053551" y="1406614"/>
            <a:ext cx="3809893" cy="646331"/>
          </a:xfrm>
          <a:prstGeom prst="rect">
            <a:avLst/>
          </a:prstGeom>
          <a:solidFill>
            <a:srgbClr val="FFFF99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 468 + 22 + 200</a:t>
            </a:r>
            <a:endParaRPr lang="en-US" sz="3600" dirty="0"/>
          </a:p>
        </p:txBody>
      </p:sp>
      <p:sp>
        <p:nvSpPr>
          <p:cNvPr id="35" name="Double Brace 34">
            <a:extLst>
              <a:ext uri="{FF2B5EF4-FFF2-40B4-BE49-F238E27FC236}">
                <a16:creationId xmlns:a16="http://schemas.microsoft.com/office/drawing/2014/main" id="{FCE4F0E8-8E54-423F-B511-401E1D567A24}"/>
              </a:ext>
            </a:extLst>
          </p:cNvPr>
          <p:cNvSpPr/>
          <p:nvPr/>
        </p:nvSpPr>
        <p:spPr>
          <a:xfrm rot="5400000">
            <a:off x="1427722" y="648632"/>
            <a:ext cx="2011680" cy="1278842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D37A407-731F-4B3E-A40C-C120F38A63C4}"/>
              </a:ext>
            </a:extLst>
          </p:cNvPr>
          <p:cNvSpPr txBox="1"/>
          <p:nvPr/>
        </p:nvSpPr>
        <p:spPr>
          <a:xfrm>
            <a:off x="1636467" y="2405462"/>
            <a:ext cx="1594188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490</a:t>
            </a:r>
            <a:endParaRPr lang="en-US" sz="36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15340CA-9B69-4485-9FF6-3B90ECB21DDD}"/>
              </a:ext>
            </a:extLst>
          </p:cNvPr>
          <p:cNvSpPr txBox="1"/>
          <p:nvPr/>
        </p:nvSpPr>
        <p:spPr>
          <a:xfrm>
            <a:off x="2943507" y="2405462"/>
            <a:ext cx="1594188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+  200</a:t>
            </a:r>
            <a:endParaRPr lang="en-US" sz="36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0AEF4F0-DB4D-4824-BE87-F63F1E2BA584}"/>
              </a:ext>
            </a:extLst>
          </p:cNvPr>
          <p:cNvSpPr txBox="1"/>
          <p:nvPr/>
        </p:nvSpPr>
        <p:spPr>
          <a:xfrm>
            <a:off x="1280048" y="2405461"/>
            <a:ext cx="673293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=</a:t>
            </a:r>
            <a:endParaRPr lang="en-US" sz="36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91A9114-F4A8-4120-AEE1-6DE92C77082B}"/>
              </a:ext>
            </a:extLst>
          </p:cNvPr>
          <p:cNvSpPr txBox="1"/>
          <p:nvPr/>
        </p:nvSpPr>
        <p:spPr>
          <a:xfrm>
            <a:off x="1280048" y="3159877"/>
            <a:ext cx="673293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=</a:t>
            </a:r>
            <a:endParaRPr lang="en-US" sz="36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C952219-4034-4447-A1C4-0AB63F5510D5}"/>
              </a:ext>
            </a:extLst>
          </p:cNvPr>
          <p:cNvSpPr txBox="1"/>
          <p:nvPr/>
        </p:nvSpPr>
        <p:spPr>
          <a:xfrm>
            <a:off x="2275889" y="3155430"/>
            <a:ext cx="1594188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690</a:t>
            </a:r>
            <a:endParaRPr lang="en-US" sz="3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7FB05D-73FF-4155-A2BA-0BBCCE14441A}"/>
              </a:ext>
            </a:extLst>
          </p:cNvPr>
          <p:cNvSpPr txBox="1"/>
          <p:nvPr/>
        </p:nvSpPr>
        <p:spPr>
          <a:xfrm>
            <a:off x="6715478" y="1406614"/>
            <a:ext cx="3809893" cy="646331"/>
          </a:xfrm>
          <a:prstGeom prst="rect">
            <a:avLst/>
          </a:prstGeom>
          <a:solidFill>
            <a:srgbClr val="FFFF99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 75 – 25 + 550</a:t>
            </a:r>
            <a:endParaRPr lang="en-US" sz="3600" dirty="0"/>
          </a:p>
        </p:txBody>
      </p:sp>
      <p:sp>
        <p:nvSpPr>
          <p:cNvPr id="19" name="Double Brace 34">
            <a:extLst>
              <a:ext uri="{FF2B5EF4-FFF2-40B4-BE49-F238E27FC236}">
                <a16:creationId xmlns:a16="http://schemas.microsoft.com/office/drawing/2014/main" id="{E6AB1C67-F4EE-4186-BB62-A0D264840105}"/>
              </a:ext>
            </a:extLst>
          </p:cNvPr>
          <p:cNvSpPr/>
          <p:nvPr/>
        </p:nvSpPr>
        <p:spPr>
          <a:xfrm rot="5400000">
            <a:off x="6998845" y="648632"/>
            <a:ext cx="2011680" cy="1278842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D7C918-DA82-47B9-B1B9-ACB676D78853}"/>
              </a:ext>
            </a:extLst>
          </p:cNvPr>
          <p:cNvSpPr txBox="1"/>
          <p:nvPr/>
        </p:nvSpPr>
        <p:spPr>
          <a:xfrm>
            <a:off x="7298394" y="2405462"/>
            <a:ext cx="1594188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50</a:t>
            </a:r>
            <a:endParaRPr lang="en-US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1F2593-7818-44BD-97AC-55F265358902}"/>
              </a:ext>
            </a:extLst>
          </p:cNvPr>
          <p:cNvSpPr txBox="1"/>
          <p:nvPr/>
        </p:nvSpPr>
        <p:spPr>
          <a:xfrm>
            <a:off x="8605434" y="2405462"/>
            <a:ext cx="1594188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+  550</a:t>
            </a:r>
            <a:endParaRPr lang="en-US" sz="3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401E2F-35D7-4642-90AF-99128E621C49}"/>
              </a:ext>
            </a:extLst>
          </p:cNvPr>
          <p:cNvSpPr txBox="1"/>
          <p:nvPr/>
        </p:nvSpPr>
        <p:spPr>
          <a:xfrm>
            <a:off x="6941975" y="2405461"/>
            <a:ext cx="673293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=</a:t>
            </a:r>
            <a:endParaRPr lang="en-US" sz="3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FB7B5B-7924-4A27-AF10-A04A12BA8BED}"/>
              </a:ext>
            </a:extLst>
          </p:cNvPr>
          <p:cNvSpPr txBox="1"/>
          <p:nvPr/>
        </p:nvSpPr>
        <p:spPr>
          <a:xfrm>
            <a:off x="6941975" y="3159877"/>
            <a:ext cx="673293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=</a:t>
            </a:r>
            <a:endParaRPr lang="en-US" sz="3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0E0AE6-EA58-43F6-9224-99F833DC4BDD}"/>
              </a:ext>
            </a:extLst>
          </p:cNvPr>
          <p:cNvSpPr txBox="1"/>
          <p:nvPr/>
        </p:nvSpPr>
        <p:spPr>
          <a:xfrm>
            <a:off x="7937816" y="3155430"/>
            <a:ext cx="1594188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600</a:t>
            </a:r>
            <a:endParaRPr lang="en-US" sz="3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9CCDBC-4CF0-46C1-BC7A-D8914D6888C8}"/>
              </a:ext>
            </a:extLst>
          </p:cNvPr>
          <p:cNvSpPr txBox="1"/>
          <p:nvPr/>
        </p:nvSpPr>
        <p:spPr>
          <a:xfrm>
            <a:off x="3870077" y="4158725"/>
            <a:ext cx="3809893" cy="646331"/>
          </a:xfrm>
          <a:prstGeom prst="rect">
            <a:avLst/>
          </a:prstGeom>
          <a:solidFill>
            <a:srgbClr val="FFFF99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 747 + 123 – 100</a:t>
            </a:r>
            <a:endParaRPr lang="en-US" sz="3600" dirty="0"/>
          </a:p>
        </p:txBody>
      </p:sp>
      <p:sp>
        <p:nvSpPr>
          <p:cNvPr id="26" name="Double Brace 34">
            <a:extLst>
              <a:ext uri="{FF2B5EF4-FFF2-40B4-BE49-F238E27FC236}">
                <a16:creationId xmlns:a16="http://schemas.microsoft.com/office/drawing/2014/main" id="{2CCE8D42-C356-4497-8264-3F003F257F88}"/>
              </a:ext>
            </a:extLst>
          </p:cNvPr>
          <p:cNvSpPr/>
          <p:nvPr/>
        </p:nvSpPr>
        <p:spPr>
          <a:xfrm rot="5400000">
            <a:off x="4153444" y="3400743"/>
            <a:ext cx="2011680" cy="1278842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84F7504-F75E-48D9-9AC1-3AB54641B9D2}"/>
              </a:ext>
            </a:extLst>
          </p:cNvPr>
          <p:cNvSpPr txBox="1"/>
          <p:nvPr/>
        </p:nvSpPr>
        <p:spPr>
          <a:xfrm>
            <a:off x="4452993" y="5157573"/>
            <a:ext cx="1594188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870</a:t>
            </a:r>
            <a:endParaRPr lang="en-US" sz="3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2957EC1-39C3-48A6-950B-18EB957C711A}"/>
              </a:ext>
            </a:extLst>
          </p:cNvPr>
          <p:cNvSpPr txBox="1"/>
          <p:nvPr/>
        </p:nvSpPr>
        <p:spPr>
          <a:xfrm>
            <a:off x="5760033" y="5157573"/>
            <a:ext cx="1594188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– 100</a:t>
            </a:r>
            <a:endParaRPr lang="en-US" sz="36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9DC80B3-5C38-4E89-9B9C-0183D0550474}"/>
              </a:ext>
            </a:extLst>
          </p:cNvPr>
          <p:cNvSpPr txBox="1"/>
          <p:nvPr/>
        </p:nvSpPr>
        <p:spPr>
          <a:xfrm>
            <a:off x="4096574" y="5157572"/>
            <a:ext cx="673293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=</a:t>
            </a:r>
            <a:endParaRPr lang="en-US" sz="36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DF9424E-72E0-4B2E-8A9A-450F4AA9CEBC}"/>
              </a:ext>
            </a:extLst>
          </p:cNvPr>
          <p:cNvSpPr txBox="1"/>
          <p:nvPr/>
        </p:nvSpPr>
        <p:spPr>
          <a:xfrm>
            <a:off x="4096574" y="5911988"/>
            <a:ext cx="673293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=</a:t>
            </a:r>
            <a:endParaRPr lang="en-US" sz="36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A2B6995-84EB-4407-9635-042F2A6D8923}"/>
              </a:ext>
            </a:extLst>
          </p:cNvPr>
          <p:cNvSpPr txBox="1"/>
          <p:nvPr/>
        </p:nvSpPr>
        <p:spPr>
          <a:xfrm>
            <a:off x="5092415" y="5907541"/>
            <a:ext cx="1594188" cy="64633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770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305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8" grpId="0"/>
      <p:bldP spid="39" grpId="0"/>
      <p:bldP spid="40" grpId="0"/>
      <p:bldP spid="41" grpId="0"/>
      <p:bldP spid="42" grpId="0"/>
      <p:bldP spid="19" grpId="0" animBg="1"/>
      <p:bldP spid="20" grpId="0"/>
      <p:bldP spid="21" grpId="0"/>
      <p:bldP spid="22" grpId="0"/>
      <p:bldP spid="23" grpId="0"/>
      <p:bldP spid="24" grpId="0"/>
      <p:bldP spid="26" grpId="0" animBg="1"/>
      <p:bldP spid="31" grpId="0"/>
      <p:bldP spid="32" grpId="0"/>
      <p:bldP spid="33" grpId="0"/>
      <p:bldP spid="34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C1DCF3-9277-49E0-A71A-546BC20F525B}"/>
              </a:ext>
            </a:extLst>
          </p:cNvPr>
          <p:cNvSpPr txBox="1"/>
          <p:nvPr/>
        </p:nvSpPr>
        <p:spPr>
          <a:xfrm>
            <a:off x="463133" y="1442762"/>
            <a:ext cx="10598784" cy="1381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114">
              <a:buClrTx/>
              <a:defRPr/>
            </a:pPr>
            <a:r>
              <a:rPr lang="en-US" sz="4190" kern="1200" smtClean="0">
                <a:solidFill>
                  <a:srgbClr val="FF0000"/>
                </a:solidFill>
                <a:ea typeface="+mn-ea"/>
                <a:cs typeface="+mn-cs"/>
              </a:rPr>
              <a:t>Trong dãy tính chỉ có phép cộng trừ, con thực hiện như thế nào?</a:t>
            </a:r>
            <a:endParaRPr lang="en-US" sz="4190" kern="1200" dirty="0">
              <a:solidFill>
                <a:srgbClr val="FF0000"/>
              </a:solidFill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992B88-DDEE-4EFF-9F2F-C5BEF648987F}"/>
              </a:ext>
            </a:extLst>
          </p:cNvPr>
          <p:cNvGrpSpPr/>
          <p:nvPr/>
        </p:nvGrpSpPr>
        <p:grpSpPr>
          <a:xfrm>
            <a:off x="276376" y="-9056"/>
            <a:ext cx="11120082" cy="6452355"/>
            <a:chOff x="398705" y="948957"/>
            <a:chExt cx="11147661" cy="646835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805F0DF-A723-400D-B026-399D91241B2F}"/>
                </a:ext>
              </a:extLst>
            </p:cNvPr>
            <p:cNvSpPr txBox="1"/>
            <p:nvPr/>
          </p:nvSpPr>
          <p:spPr>
            <a:xfrm>
              <a:off x="921296" y="4617955"/>
              <a:ext cx="10625070" cy="1446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114">
                <a:buClrTx/>
                <a:defRPr/>
              </a:pPr>
              <a:r>
                <a:rPr lang="en-US" sz="4389" b="1" kern="1200">
                  <a:solidFill>
                    <a:srgbClr val="00B050"/>
                  </a:solidFill>
                  <a:ea typeface="+mn-ea"/>
                  <a:cs typeface="+mn-cs"/>
                </a:rPr>
                <a:t>-</a:t>
              </a:r>
              <a:r>
                <a:rPr lang="en-US" sz="4389" b="1" kern="1200" smtClean="0">
                  <a:solidFill>
                    <a:srgbClr val="00B050"/>
                  </a:solidFill>
                  <a:ea typeface="+mn-ea"/>
                  <a:cs typeface="+mn-cs"/>
                </a:rPr>
                <a:t> Thực hiện tính từ trái sang phải</a:t>
              </a:r>
              <a:endParaRPr lang="en-US" sz="4389" kern="1200" dirty="0">
                <a:solidFill>
                  <a:srgbClr val="00B050"/>
                </a:solidFill>
                <a:ea typeface="+mn-ea"/>
                <a:cs typeface="+mn-cs"/>
              </a:endParaRPr>
            </a:p>
            <a:p>
              <a:pPr defTabSz="912114">
                <a:buClrTx/>
                <a:defRPr/>
              </a:pPr>
              <a:endParaRPr lang="en-US" sz="4389" kern="1200" dirty="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AFF48F0E-5B22-4F7C-8867-318EF98B194E}"/>
                </a:ext>
              </a:extLst>
            </p:cNvPr>
            <p:cNvSpPr/>
            <p:nvPr/>
          </p:nvSpPr>
          <p:spPr>
            <a:xfrm>
              <a:off x="398705" y="948957"/>
              <a:ext cx="656492" cy="627185"/>
            </a:xfrm>
            <a:prstGeom prst="star5">
              <a:avLst>
                <a:gd name="adj" fmla="val 24170"/>
                <a:gd name="hf" fmla="val 105146"/>
                <a:gd name="vf" fmla="val 110557"/>
              </a:avLst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114">
                <a:buClrTx/>
                <a:defRPr/>
              </a:pPr>
              <a:endParaRPr lang="en-US" sz="1795" kern="12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8D8D4F21-DBB0-4F72-BCCF-C21EB1A0DF0A}"/>
                </a:ext>
              </a:extLst>
            </p:cNvPr>
            <p:cNvSpPr/>
            <p:nvPr/>
          </p:nvSpPr>
          <p:spPr>
            <a:xfrm>
              <a:off x="398705" y="6790130"/>
              <a:ext cx="656492" cy="627185"/>
            </a:xfrm>
            <a:prstGeom prst="star5">
              <a:avLst>
                <a:gd name="adj" fmla="val 24170"/>
                <a:gd name="hf" fmla="val 105146"/>
                <a:gd name="vf" fmla="val 110557"/>
              </a:avLst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114">
                <a:buClrTx/>
                <a:defRPr/>
              </a:pPr>
              <a:endParaRPr lang="en-US" sz="1795" kern="1200">
                <a:solidFill>
                  <a:prstClr val="white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932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id="{FF7D3205-6661-450B-B5E0-47F8CA89B9E2}"/>
              </a:ext>
            </a:extLst>
          </p:cNvPr>
          <p:cNvGrpSpPr/>
          <p:nvPr/>
        </p:nvGrpSpPr>
        <p:grpSpPr>
          <a:xfrm>
            <a:off x="367366" y="201126"/>
            <a:ext cx="11427106" cy="570588"/>
            <a:chOff x="1183343" y="1464304"/>
            <a:chExt cx="11427106" cy="570588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id="{D8834DB1-2435-4DE1-97CD-64F40B28AA34}"/>
                </a:ext>
              </a:extLst>
            </p:cNvPr>
            <p:cNvSpPr txBox="1"/>
            <p:nvPr/>
          </p:nvSpPr>
          <p:spPr>
            <a:xfrm>
              <a:off x="1804762" y="1493652"/>
              <a:ext cx="10805687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2800"/>
                <a:t>Trong bức tranh, bác cá sấu đang mở nước chảy đầy vào các bể. </a:t>
              </a:r>
              <a:endParaRPr lang="en-US" sz="2800" dirty="0"/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id="{ED2FB827-EE65-4A08-8B14-DB7328B5F12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pic>
        <p:nvPicPr>
          <p:cNvPr id="32" name="Picture 31" descr="Screen Clipping">
            <a:extLst>
              <a:ext uri="{FF2B5EF4-FFF2-40B4-BE49-F238E27FC236}">
                <a16:creationId xmlns:a16="http://schemas.microsoft.com/office/drawing/2014/main" id="{21CF230F-44B8-4E2B-821F-690F3E24BF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126"/>
          <a:stretch/>
        </p:blipFill>
        <p:spPr>
          <a:xfrm>
            <a:off x="3899389" y="1184541"/>
            <a:ext cx="4363059" cy="4254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Google Shape;4387;p6">
            <a:extLst>
              <a:ext uri="{FF2B5EF4-FFF2-40B4-BE49-F238E27FC236}">
                <a16:creationId xmlns:a16="http://schemas.microsoft.com/office/drawing/2014/main" id="{2BB98F69-6897-4FF9-AAC1-8F92230C3909}"/>
              </a:ext>
            </a:extLst>
          </p:cNvPr>
          <p:cNvSpPr txBox="1"/>
          <p:nvPr/>
        </p:nvSpPr>
        <p:spPr>
          <a:xfrm>
            <a:off x="988785" y="5438653"/>
            <a:ext cx="10523661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2800"/>
              <a:t>Sau khi cả hai bể đầy nước, tổng lượng nước trong bể là bao nhiêu?</a:t>
            </a:r>
            <a:endParaRPr lang="en-US" sz="28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AD0005D-2492-41F5-A5A3-6945FEE84547}"/>
              </a:ext>
            </a:extLst>
          </p:cNvPr>
          <p:cNvCxnSpPr>
            <a:cxnSpLocks/>
          </p:cNvCxnSpPr>
          <p:nvPr/>
        </p:nvCxnSpPr>
        <p:spPr>
          <a:xfrm flipV="1">
            <a:off x="1221968" y="685800"/>
            <a:ext cx="10076147" cy="5392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28B5D0-B6F4-447F-97C9-3ABFEAAE1124}"/>
              </a:ext>
            </a:extLst>
          </p:cNvPr>
          <p:cNvCxnSpPr>
            <a:cxnSpLocks/>
          </p:cNvCxnSpPr>
          <p:nvPr/>
        </p:nvCxnSpPr>
        <p:spPr>
          <a:xfrm>
            <a:off x="1128394" y="5904448"/>
            <a:ext cx="10169721" cy="1123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35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id="{FF7D3205-6661-450B-B5E0-47F8CA89B9E2}"/>
              </a:ext>
            </a:extLst>
          </p:cNvPr>
          <p:cNvGrpSpPr/>
          <p:nvPr/>
        </p:nvGrpSpPr>
        <p:grpSpPr>
          <a:xfrm>
            <a:off x="367366" y="201126"/>
            <a:ext cx="11427106" cy="570588"/>
            <a:chOff x="1183343" y="1464304"/>
            <a:chExt cx="11427106" cy="570588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id="{D8834DB1-2435-4DE1-97CD-64F40B28AA34}"/>
                </a:ext>
              </a:extLst>
            </p:cNvPr>
            <p:cNvSpPr txBox="1"/>
            <p:nvPr/>
          </p:nvSpPr>
          <p:spPr>
            <a:xfrm>
              <a:off x="1804762" y="1493652"/>
              <a:ext cx="10805687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2800"/>
                <a:t>Trong bức tranh, bác cá sấu đang mở nước chảy đầy vào các bể. </a:t>
              </a:r>
              <a:endParaRPr lang="en-US" sz="2800" dirty="0"/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id="{ED2FB827-EE65-4A08-8B14-DB7328B5F12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pic>
        <p:nvPicPr>
          <p:cNvPr id="32" name="Picture 31" descr="Screen Clipping">
            <a:extLst>
              <a:ext uri="{FF2B5EF4-FFF2-40B4-BE49-F238E27FC236}">
                <a16:creationId xmlns:a16="http://schemas.microsoft.com/office/drawing/2014/main" id="{21CF230F-44B8-4E2B-821F-690F3E24BF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126"/>
          <a:stretch/>
        </p:blipFill>
        <p:spPr>
          <a:xfrm>
            <a:off x="7886772" y="771714"/>
            <a:ext cx="3086027" cy="3008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Google Shape;4387;p6">
            <a:extLst>
              <a:ext uri="{FF2B5EF4-FFF2-40B4-BE49-F238E27FC236}">
                <a16:creationId xmlns:a16="http://schemas.microsoft.com/office/drawing/2014/main" id="{2BB98F69-6897-4FF9-AAC1-8F92230C3909}"/>
              </a:ext>
            </a:extLst>
          </p:cNvPr>
          <p:cNvSpPr txBox="1"/>
          <p:nvPr/>
        </p:nvSpPr>
        <p:spPr>
          <a:xfrm>
            <a:off x="937955" y="941604"/>
            <a:ext cx="6948818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2800"/>
              <a:t>Sau khi cả hai bể đầy nước, tổng lượng nước trong bể là bao nhiêu?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50DF5A-CB13-4475-8FC6-70F9E3208F30}"/>
              </a:ext>
            </a:extLst>
          </p:cNvPr>
          <p:cNvSpPr txBox="1"/>
          <p:nvPr/>
        </p:nvSpPr>
        <p:spPr>
          <a:xfrm>
            <a:off x="977837" y="2276198"/>
            <a:ext cx="680205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Bài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giải</a:t>
            </a:r>
            <a:endParaRPr lang="en-US" sz="28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Sau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khi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cả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hai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bể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đầy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nước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tổng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lượng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nước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trong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hai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bể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solidFill>
                  <a:schemeClr val="tx1"/>
                </a:solidFill>
              </a:rPr>
              <a:t>                    240 </a:t>
            </a:r>
            <a:r>
              <a:rPr lang="en-US" sz="2800" dirty="0">
                <a:solidFill>
                  <a:schemeClr val="tx1"/>
                </a:solidFill>
              </a:rPr>
              <a:t>+ 320 </a:t>
            </a:r>
            <a:r>
              <a:rPr lang="en-US" sz="2800">
                <a:solidFill>
                  <a:schemeClr val="tx1"/>
                </a:solidFill>
              </a:rPr>
              <a:t>= 560 </a:t>
            </a:r>
            <a:r>
              <a:rPr lang="en-US" sz="2800" dirty="0">
                <a:solidFill>
                  <a:schemeClr val="tx1"/>
                </a:solidFill>
              </a:rPr>
              <a:t>(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solidFill>
                  <a:schemeClr val="tx1"/>
                </a:solidFill>
              </a:rPr>
              <a:t>                           Đáp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>
                <a:solidFill>
                  <a:schemeClr val="tx1"/>
                </a:solidFill>
              </a:rPr>
              <a:t>: 560 </a:t>
            </a:r>
            <a:r>
              <a:rPr lang="en-US" sz="280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nước</a:t>
            </a:r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2447" y="3968632"/>
            <a:ext cx="50028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</a:rPr>
              <a:t>Bể 1: 240 </a:t>
            </a:r>
            <a:r>
              <a:rPr lang="en-US" sz="2800" i="1" smtClean="0">
                <a:solidFill>
                  <a:srgbClr val="0070C0"/>
                </a:solidFill>
              </a:rPr>
              <a:t>l</a:t>
            </a:r>
          </a:p>
          <a:p>
            <a:r>
              <a:rPr lang="en-US" sz="2800">
                <a:solidFill>
                  <a:srgbClr val="0070C0"/>
                </a:solidFill>
              </a:rPr>
              <a:t>Bể </a:t>
            </a:r>
            <a:r>
              <a:rPr lang="en-US" sz="2800" smtClean="0">
                <a:solidFill>
                  <a:srgbClr val="0070C0"/>
                </a:solidFill>
              </a:rPr>
              <a:t>2: 320 </a:t>
            </a:r>
            <a:r>
              <a:rPr lang="en-US" sz="2800" i="1" smtClean="0">
                <a:solidFill>
                  <a:srgbClr val="0070C0"/>
                </a:solidFill>
              </a:rPr>
              <a:t>l</a:t>
            </a:r>
          </a:p>
          <a:p>
            <a:r>
              <a:rPr lang="en-US" sz="2800" i="1" smtClean="0">
                <a:solidFill>
                  <a:srgbClr val="FF0000"/>
                </a:solidFill>
              </a:rPr>
              <a:t>Tổng lượng nước  2 bể……l?</a:t>
            </a:r>
            <a:endParaRPr lang="en-US" sz="2800" i="1">
              <a:solidFill>
                <a:srgbClr val="FF0000"/>
              </a:solidFill>
            </a:endParaRPr>
          </a:p>
          <a:p>
            <a:endParaRPr lang="en-US" sz="2800" i="1"/>
          </a:p>
        </p:txBody>
      </p:sp>
    </p:spTree>
    <p:extLst>
      <p:ext uri="{BB962C8B-B14F-4D97-AF65-F5344CB8AC3E}">
        <p14:creationId xmlns:p14="http://schemas.microsoft.com/office/powerpoint/2010/main" val="133827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C1DCF3-9277-49E0-A71A-546BC20F525B}"/>
              </a:ext>
            </a:extLst>
          </p:cNvPr>
          <p:cNvSpPr txBox="1"/>
          <p:nvPr/>
        </p:nvSpPr>
        <p:spPr>
          <a:xfrm>
            <a:off x="944715" y="609769"/>
            <a:ext cx="10171966" cy="1442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114">
              <a:buClrTx/>
              <a:defRPr/>
            </a:pPr>
            <a:r>
              <a:rPr lang="en-US" sz="4389" kern="1200" dirty="0">
                <a:solidFill>
                  <a:srgbClr val="FF0000"/>
                </a:solidFill>
                <a:ea typeface="+mn-ea"/>
                <a:cs typeface="+mn-cs"/>
              </a:rPr>
              <a:t>Khi </a:t>
            </a:r>
            <a:r>
              <a:rPr lang="en-US" sz="4389" kern="1200" dirty="0" err="1">
                <a:solidFill>
                  <a:srgbClr val="FF0000"/>
                </a:solidFill>
                <a:ea typeface="+mn-ea"/>
                <a:cs typeface="+mn-cs"/>
              </a:rPr>
              <a:t>giải</a:t>
            </a:r>
            <a:r>
              <a:rPr lang="en-US" sz="4389" kern="1200" dirty="0">
                <a:solidFill>
                  <a:srgbClr val="FF0000"/>
                </a:solidFill>
                <a:ea typeface="+mn-ea"/>
                <a:cs typeface="+mn-cs"/>
              </a:rPr>
              <a:t> </a:t>
            </a:r>
            <a:r>
              <a:rPr lang="en-US" sz="4389" kern="1200" dirty="0" err="1">
                <a:solidFill>
                  <a:srgbClr val="FF0000"/>
                </a:solidFill>
                <a:ea typeface="+mn-ea"/>
                <a:cs typeface="+mn-cs"/>
              </a:rPr>
              <a:t>bài</a:t>
            </a:r>
            <a:r>
              <a:rPr lang="en-US" sz="4389" kern="1200" dirty="0">
                <a:solidFill>
                  <a:srgbClr val="FF0000"/>
                </a:solidFill>
                <a:ea typeface="+mn-ea"/>
                <a:cs typeface="+mn-cs"/>
              </a:rPr>
              <a:t> </a:t>
            </a:r>
            <a:r>
              <a:rPr lang="en-US" sz="4389" kern="1200" dirty="0" err="1">
                <a:solidFill>
                  <a:srgbClr val="FF0000"/>
                </a:solidFill>
                <a:ea typeface="+mn-ea"/>
                <a:cs typeface="+mn-cs"/>
              </a:rPr>
              <a:t>toán</a:t>
            </a:r>
            <a:r>
              <a:rPr lang="en-US" sz="4389" kern="1200" dirty="0">
                <a:solidFill>
                  <a:srgbClr val="FF0000"/>
                </a:solidFill>
                <a:ea typeface="+mn-ea"/>
                <a:cs typeface="+mn-cs"/>
              </a:rPr>
              <a:t> </a:t>
            </a:r>
            <a:r>
              <a:rPr lang="en-US" sz="4389" kern="1200" dirty="0" err="1">
                <a:solidFill>
                  <a:srgbClr val="FF0000"/>
                </a:solidFill>
                <a:ea typeface="+mn-ea"/>
                <a:cs typeface="+mn-cs"/>
              </a:rPr>
              <a:t>có</a:t>
            </a:r>
            <a:r>
              <a:rPr lang="en-US" sz="4389" kern="1200" dirty="0">
                <a:solidFill>
                  <a:srgbClr val="FF0000"/>
                </a:solidFill>
                <a:ea typeface="+mn-ea"/>
                <a:cs typeface="+mn-cs"/>
              </a:rPr>
              <a:t> </a:t>
            </a:r>
            <a:r>
              <a:rPr lang="en-US" sz="4389" kern="1200" dirty="0" err="1">
                <a:solidFill>
                  <a:srgbClr val="FF0000"/>
                </a:solidFill>
                <a:ea typeface="+mn-ea"/>
                <a:cs typeface="+mn-cs"/>
              </a:rPr>
              <a:t>lời</a:t>
            </a:r>
            <a:r>
              <a:rPr lang="en-US" sz="4389" kern="1200" dirty="0">
                <a:solidFill>
                  <a:srgbClr val="FF0000"/>
                </a:solidFill>
                <a:ea typeface="+mn-ea"/>
                <a:cs typeface="+mn-cs"/>
              </a:rPr>
              <a:t> </a:t>
            </a:r>
            <a:r>
              <a:rPr lang="en-US" sz="4389" kern="1200" dirty="0" err="1">
                <a:solidFill>
                  <a:srgbClr val="FF0000"/>
                </a:solidFill>
                <a:ea typeface="+mn-ea"/>
                <a:cs typeface="+mn-cs"/>
              </a:rPr>
              <a:t>văn</a:t>
            </a:r>
            <a:r>
              <a:rPr lang="en-US" sz="4389" kern="1200" dirty="0">
                <a:solidFill>
                  <a:srgbClr val="FF0000"/>
                </a:solidFill>
                <a:ea typeface="+mn-ea"/>
                <a:cs typeface="+mn-cs"/>
              </a:rPr>
              <a:t> con </a:t>
            </a:r>
            <a:r>
              <a:rPr lang="en-US" sz="4389" kern="1200" dirty="0" err="1">
                <a:solidFill>
                  <a:srgbClr val="FF0000"/>
                </a:solidFill>
                <a:ea typeface="+mn-ea"/>
                <a:cs typeface="+mn-cs"/>
              </a:rPr>
              <a:t>cần</a:t>
            </a:r>
            <a:r>
              <a:rPr lang="en-US" sz="4389" kern="1200" dirty="0">
                <a:solidFill>
                  <a:srgbClr val="FF0000"/>
                </a:solidFill>
                <a:ea typeface="+mn-ea"/>
                <a:cs typeface="+mn-cs"/>
              </a:rPr>
              <a:t> </a:t>
            </a:r>
            <a:r>
              <a:rPr lang="en-US" sz="4389" kern="1200" dirty="0" err="1">
                <a:solidFill>
                  <a:srgbClr val="FF0000"/>
                </a:solidFill>
                <a:ea typeface="+mn-ea"/>
                <a:cs typeface="+mn-cs"/>
              </a:rPr>
              <a:t>lưu</a:t>
            </a:r>
            <a:r>
              <a:rPr lang="en-US" sz="4389" kern="1200" dirty="0">
                <a:solidFill>
                  <a:srgbClr val="FF0000"/>
                </a:solidFill>
                <a:ea typeface="+mn-ea"/>
                <a:cs typeface="+mn-cs"/>
              </a:rPr>
              <a:t> ý </a:t>
            </a:r>
            <a:r>
              <a:rPr lang="en-US" sz="4389" kern="1200" dirty="0" err="1">
                <a:solidFill>
                  <a:srgbClr val="FF0000"/>
                </a:solidFill>
                <a:ea typeface="+mn-ea"/>
                <a:cs typeface="+mn-cs"/>
              </a:rPr>
              <a:t>điều</a:t>
            </a:r>
            <a:r>
              <a:rPr lang="en-US" sz="4389" kern="1200" dirty="0">
                <a:solidFill>
                  <a:srgbClr val="FF0000"/>
                </a:solidFill>
                <a:ea typeface="+mn-ea"/>
                <a:cs typeface="+mn-cs"/>
              </a:rPr>
              <a:t> </a:t>
            </a:r>
            <a:r>
              <a:rPr lang="en-US" sz="4389" kern="1200" dirty="0" err="1">
                <a:solidFill>
                  <a:srgbClr val="FF0000"/>
                </a:solidFill>
                <a:ea typeface="+mn-ea"/>
                <a:cs typeface="+mn-cs"/>
              </a:rPr>
              <a:t>gì</a:t>
            </a:r>
            <a:r>
              <a:rPr lang="en-US" sz="4389" kern="1200" dirty="0">
                <a:solidFill>
                  <a:srgbClr val="FF0000"/>
                </a:solidFill>
                <a:ea typeface="+mn-ea"/>
                <a:cs typeface="+mn-cs"/>
              </a:rPr>
              <a:t>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9E2B2DC-16DB-40B7-B7FF-AF6744AAB8CD}"/>
              </a:ext>
            </a:extLst>
          </p:cNvPr>
          <p:cNvGrpSpPr/>
          <p:nvPr/>
        </p:nvGrpSpPr>
        <p:grpSpPr>
          <a:xfrm>
            <a:off x="1108014" y="1969747"/>
            <a:ext cx="9486819" cy="4820138"/>
            <a:chOff x="1110761" y="1966128"/>
            <a:chExt cx="9510347" cy="483209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1992B88-DDEE-4EFF-9F2F-C5BEF648987F}"/>
                </a:ext>
              </a:extLst>
            </p:cNvPr>
            <p:cNvGrpSpPr/>
            <p:nvPr/>
          </p:nvGrpSpPr>
          <p:grpSpPr>
            <a:xfrm>
              <a:off x="1110761" y="1966128"/>
              <a:ext cx="9510347" cy="4832092"/>
              <a:chOff x="1286608" y="2497016"/>
              <a:chExt cx="9510347" cy="4832092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05F0DF-A723-400D-B026-399D91241B2F}"/>
                  </a:ext>
                </a:extLst>
              </p:cNvPr>
              <p:cNvSpPr txBox="1"/>
              <p:nvPr/>
            </p:nvSpPr>
            <p:spPr>
              <a:xfrm>
                <a:off x="1998785" y="2497016"/>
                <a:ext cx="8798170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2114">
                  <a:buClrTx/>
                  <a:defRPr/>
                </a:pP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Bước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 1: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Đọc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kĩ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đề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bài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.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Xác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định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bài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toán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cho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biết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gì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?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Bài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toán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hỏi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gì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? (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Xác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định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dạng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toán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nếu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có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).</a:t>
                </a:r>
              </a:p>
              <a:p>
                <a:pPr defTabSz="912114">
                  <a:buClrTx/>
                  <a:defRPr/>
                </a:pP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Bước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 2: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Xác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định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phép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tính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và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câu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lời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giải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thích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hợp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.</a:t>
                </a:r>
              </a:p>
              <a:p>
                <a:pPr defTabSz="912114">
                  <a:buClrTx/>
                  <a:defRPr/>
                </a:pP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Bước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 3: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Trình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bày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bài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 </a:t>
                </a: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giải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.</a:t>
                </a:r>
              </a:p>
              <a:p>
                <a:pPr defTabSz="912114">
                  <a:buClrTx/>
                  <a:defRPr/>
                </a:pPr>
                <a:endParaRPr lang="en-US" sz="4389" kern="1200" dirty="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4" name="Star: 5 Points 3">
                <a:extLst>
                  <a:ext uri="{FF2B5EF4-FFF2-40B4-BE49-F238E27FC236}">
                    <a16:creationId xmlns:a16="http://schemas.microsoft.com/office/drawing/2014/main" id="{AFF48F0E-5B22-4F7C-8867-318EF98B194E}"/>
                  </a:ext>
                </a:extLst>
              </p:cNvPr>
              <p:cNvSpPr/>
              <p:nvPr/>
            </p:nvSpPr>
            <p:spPr>
              <a:xfrm>
                <a:off x="1286608" y="2584938"/>
                <a:ext cx="656492" cy="627185"/>
              </a:xfrm>
              <a:prstGeom prst="star5">
                <a:avLst>
                  <a:gd name="adj" fmla="val 24170"/>
                  <a:gd name="hf" fmla="val 105146"/>
                  <a:gd name="vf" fmla="val 110557"/>
                </a:avLst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114">
                  <a:buClrTx/>
                  <a:defRPr/>
                </a:pPr>
                <a:endParaRPr lang="en-US" sz="1795" kern="12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5" name="Star: 5 Points 4">
                <a:extLst>
                  <a:ext uri="{FF2B5EF4-FFF2-40B4-BE49-F238E27FC236}">
                    <a16:creationId xmlns:a16="http://schemas.microsoft.com/office/drawing/2014/main" id="{8D8D4F21-DBB0-4F72-BCCF-C21EB1A0DF0A}"/>
                  </a:ext>
                </a:extLst>
              </p:cNvPr>
              <p:cNvSpPr/>
              <p:nvPr/>
            </p:nvSpPr>
            <p:spPr>
              <a:xfrm>
                <a:off x="1286608" y="3833445"/>
                <a:ext cx="656492" cy="627185"/>
              </a:xfrm>
              <a:prstGeom prst="star5">
                <a:avLst>
                  <a:gd name="adj" fmla="val 24170"/>
                  <a:gd name="hf" fmla="val 105146"/>
                  <a:gd name="vf" fmla="val 110557"/>
                </a:avLst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114">
                  <a:buClrTx/>
                  <a:defRPr/>
                </a:pPr>
                <a:endParaRPr lang="en-US" sz="1795" kern="120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9EA4F7DB-E8CE-4C05-981D-BBDB13A78613}"/>
                </a:ext>
              </a:extLst>
            </p:cNvPr>
            <p:cNvSpPr/>
            <p:nvPr/>
          </p:nvSpPr>
          <p:spPr>
            <a:xfrm>
              <a:off x="1110761" y="4663271"/>
              <a:ext cx="656492" cy="627185"/>
            </a:xfrm>
            <a:prstGeom prst="star5">
              <a:avLst>
                <a:gd name="adj" fmla="val 24170"/>
                <a:gd name="hf" fmla="val 105146"/>
                <a:gd name="vf" fmla="val 110557"/>
              </a:avLst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114">
                <a:buClrTx/>
                <a:defRPr/>
              </a:pPr>
              <a:endParaRPr lang="en-US" sz="1795" kern="1200">
                <a:solidFill>
                  <a:prstClr val="white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958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C1A845-6866-4E25-8015-9AA09A2FD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577" y="1"/>
            <a:ext cx="9111343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0E9CCF-3C6D-48AD-8F32-DC47E50A5870}"/>
              </a:ext>
            </a:extLst>
          </p:cNvPr>
          <p:cNvSpPr txBox="1"/>
          <p:nvPr/>
        </p:nvSpPr>
        <p:spPr>
          <a:xfrm>
            <a:off x="2478738" y="493776"/>
            <a:ext cx="5184239" cy="395416"/>
          </a:xfrm>
          <a:prstGeom prst="rect">
            <a:avLst/>
          </a:prstGeom>
          <a:noFill/>
        </p:spPr>
        <p:txBody>
          <a:bodyPr wrap="square" lIns="25832" tIns="12916" rIns="25832" bIns="12916" rtlCol="0">
            <a:spAutoFit/>
          </a:bodyPr>
          <a:lstStyle/>
          <a:p>
            <a:pPr marL="0" marR="0" lvl="0" indent="0" algn="l" defTabSz="258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Thứ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4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tư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ngày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400" b="1" noProof="0" dirty="0">
                <a:solidFill>
                  <a:prstClr val="white"/>
                </a:solidFill>
                <a:latin typeface="HP001 4 hàng" panose="020B0603050302020204" pitchFamily="34" charset="0"/>
              </a:rPr>
              <a:t>6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–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4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- 2022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3477B7-379E-40BF-8FB7-EB5FE3D2BCFA}"/>
              </a:ext>
            </a:extLst>
          </p:cNvPr>
          <p:cNvSpPr txBox="1"/>
          <p:nvPr/>
        </p:nvSpPr>
        <p:spPr>
          <a:xfrm>
            <a:off x="2822170" y="2105536"/>
            <a:ext cx="694579" cy="441583"/>
          </a:xfrm>
          <a:prstGeom prst="rect">
            <a:avLst/>
          </a:prstGeom>
          <a:noFill/>
        </p:spPr>
        <p:txBody>
          <a:bodyPr wrap="square" lIns="25832" tIns="12916" rIns="25832" bIns="12916" rtlCol="0">
            <a:spAutoFit/>
          </a:bodyPr>
          <a:lstStyle/>
          <a:p>
            <a:pPr marL="0" marR="0" lvl="0" indent="0" algn="l" defTabSz="258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HP001 4 hàng" pitchFamily="34" charset="0"/>
                <a:cs typeface="Arial"/>
                <a:sym typeface="Arial"/>
              </a:rPr>
              <a:t>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6D72AD-5993-4CF6-8D08-292C725E6977}"/>
              </a:ext>
            </a:extLst>
          </p:cNvPr>
          <p:cNvSpPr txBox="1"/>
          <p:nvPr/>
        </p:nvSpPr>
        <p:spPr>
          <a:xfrm>
            <a:off x="5665836" y="2101396"/>
            <a:ext cx="694579" cy="441583"/>
          </a:xfrm>
          <a:prstGeom prst="rect">
            <a:avLst/>
          </a:prstGeom>
          <a:noFill/>
        </p:spPr>
        <p:txBody>
          <a:bodyPr wrap="square" lIns="25832" tIns="12916" rIns="25832" bIns="12916" rtlCol="0">
            <a:spAutoFit/>
          </a:bodyPr>
          <a:lstStyle/>
          <a:p>
            <a:pPr marL="0" marR="0" lvl="0" indent="0" algn="l" defTabSz="258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HP001 4 hàng" pitchFamily="34" charset="0"/>
                <a:cs typeface="Arial"/>
                <a:sym typeface="Arial"/>
              </a:rPr>
              <a:t>    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838F9B-B3E7-4A2C-AE03-77F84DA6DD79}"/>
              </a:ext>
            </a:extLst>
          </p:cNvPr>
          <p:cNvSpPr txBox="1"/>
          <p:nvPr/>
        </p:nvSpPr>
        <p:spPr>
          <a:xfrm>
            <a:off x="3817161" y="1047126"/>
            <a:ext cx="3305540" cy="395416"/>
          </a:xfrm>
          <a:prstGeom prst="rect">
            <a:avLst/>
          </a:prstGeom>
          <a:noFill/>
        </p:spPr>
        <p:txBody>
          <a:bodyPr wrap="square" lIns="25832" tIns="12916" rIns="25832" bIns="12916" rtlCol="0">
            <a:spAutoFit/>
          </a:bodyPr>
          <a:lstStyle/>
          <a:p>
            <a:pPr marL="0" marR="0" lvl="0" indent="0" algn="l" defTabSz="258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itchFamily="34" charset="0"/>
                <a:cs typeface="Arial"/>
                <a:sym typeface="Arial"/>
              </a:rPr>
              <a:t>Toán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itchFamily="34" charset="0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36B8A2-DD8D-4E12-ABCC-9B79170B83D6}"/>
              </a:ext>
            </a:extLst>
          </p:cNvPr>
          <p:cNvSpPr txBox="1"/>
          <p:nvPr/>
        </p:nvSpPr>
        <p:spPr>
          <a:xfrm>
            <a:off x="1799527" y="1403666"/>
            <a:ext cx="7732617" cy="580082"/>
          </a:xfrm>
          <a:prstGeom prst="rect">
            <a:avLst/>
          </a:prstGeom>
          <a:noFill/>
        </p:spPr>
        <p:txBody>
          <a:bodyPr wrap="square" lIns="25832" tIns="12916" rIns="25832" bIns="12916" rtlCol="0">
            <a:spAutoFit/>
          </a:bodyPr>
          <a:lstStyle/>
          <a:p>
            <a:pPr marL="0" marR="0" lvl="0" indent="0" algn="l" defTabSz="25831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smtClean="0">
                <a:solidFill>
                  <a:srgbClr val="FFFF00"/>
                </a:solidFill>
                <a:latin typeface="HP001 4 hàng" pitchFamily="34" charset="0"/>
              </a:rPr>
              <a:t>Phép cộng (có nhớ)</a:t>
            </a:r>
            <a:r>
              <a:rPr lang="en-US" sz="2400" b="1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sz="2400" b="1" smtClean="0">
                <a:solidFill>
                  <a:srgbClr val="FFFF00"/>
                </a:solidFill>
                <a:latin typeface="HP001 4 hàng" pitchFamily="34" charset="0"/>
              </a:rPr>
              <a:t>trong phạm vi 1000 (Tiết 3)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935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id="{FF7D3205-6661-450B-B5E0-47F8CA89B9E2}"/>
              </a:ext>
            </a:extLst>
          </p:cNvPr>
          <p:cNvGrpSpPr/>
          <p:nvPr/>
        </p:nvGrpSpPr>
        <p:grpSpPr>
          <a:xfrm>
            <a:off x="907012" y="201126"/>
            <a:ext cx="11427106" cy="610846"/>
            <a:chOff x="1183343" y="1464304"/>
            <a:chExt cx="11427106" cy="610846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id="{D8834DB1-2435-4DE1-97CD-64F40B28AA34}"/>
                </a:ext>
              </a:extLst>
            </p:cNvPr>
            <p:cNvSpPr txBox="1"/>
            <p:nvPr/>
          </p:nvSpPr>
          <p:spPr>
            <a:xfrm>
              <a:off x="1804762" y="1551970"/>
              <a:ext cx="10805687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2800"/>
                <a:t>Số?</a:t>
              </a:r>
              <a:endParaRPr lang="en-US" sz="2800" dirty="0"/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id="{ED2FB827-EE65-4A08-8B14-DB7328B5F12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</p:grpSp>
      <p:pic>
        <p:nvPicPr>
          <p:cNvPr id="8" name="Picture 7" descr="Screen Clipping">
            <a:extLst>
              <a:ext uri="{FF2B5EF4-FFF2-40B4-BE49-F238E27FC236}">
                <a16:creationId xmlns:a16="http://schemas.microsoft.com/office/drawing/2014/main" id="{014955B0-8E14-46CA-897E-92123F5048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9"/>
          <a:stretch/>
        </p:blipFill>
        <p:spPr>
          <a:xfrm>
            <a:off x="3531229" y="1941227"/>
            <a:ext cx="4709633" cy="47345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E73C9B-05A0-458B-9AA6-7D6617A1432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4142" t="37120" r="33565" b="47315"/>
          <a:stretch/>
        </p:blipFill>
        <p:spPr>
          <a:xfrm>
            <a:off x="2970204" y="201126"/>
            <a:ext cx="6221429" cy="168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id="{FF7D3205-6661-450B-B5E0-47F8CA89B9E2}"/>
              </a:ext>
            </a:extLst>
          </p:cNvPr>
          <p:cNvGrpSpPr/>
          <p:nvPr/>
        </p:nvGrpSpPr>
        <p:grpSpPr>
          <a:xfrm>
            <a:off x="734732" y="755370"/>
            <a:ext cx="11427106" cy="610846"/>
            <a:chOff x="1183343" y="1464304"/>
            <a:chExt cx="11427106" cy="610846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id="{D8834DB1-2435-4DE1-97CD-64F40B28AA34}"/>
                </a:ext>
              </a:extLst>
            </p:cNvPr>
            <p:cNvSpPr txBox="1"/>
            <p:nvPr/>
          </p:nvSpPr>
          <p:spPr>
            <a:xfrm>
              <a:off x="1804762" y="1551970"/>
              <a:ext cx="10805687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2800"/>
                <a:t>Số?</a:t>
              </a:r>
              <a:endParaRPr lang="en-US" sz="2800" dirty="0"/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id="{ED2FB827-EE65-4A08-8B14-DB7328B5F12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</p:grpSp>
      <p:pic>
        <p:nvPicPr>
          <p:cNvPr id="8" name="Picture 7" descr="Screen Clipping">
            <a:extLst>
              <a:ext uri="{FF2B5EF4-FFF2-40B4-BE49-F238E27FC236}">
                <a16:creationId xmlns:a16="http://schemas.microsoft.com/office/drawing/2014/main" id="{014955B0-8E14-46CA-897E-92123F5048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9"/>
          <a:stretch/>
        </p:blipFill>
        <p:spPr>
          <a:xfrm>
            <a:off x="988785" y="1743040"/>
            <a:ext cx="4709633" cy="47345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336F35-B9AE-4FA5-9205-5D24418E7C8D}"/>
              </a:ext>
            </a:extLst>
          </p:cNvPr>
          <p:cNvSpPr txBox="1"/>
          <p:nvPr/>
        </p:nvSpPr>
        <p:spPr>
          <a:xfrm>
            <a:off x="5698418" y="2165088"/>
            <a:ext cx="51328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lệnh</a:t>
            </a:r>
            <a:r>
              <a:rPr lang="en-US" sz="2800" dirty="0"/>
              <a:t> “       ”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Tíc-tốc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ô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      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</a:t>
            </a: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lệnh</a:t>
            </a:r>
            <a:r>
              <a:rPr lang="en-US" sz="2800" dirty="0"/>
              <a:t> “        ”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Tíc-tốc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ô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      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c)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thu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ở </a:t>
            </a:r>
            <a:r>
              <a:rPr lang="en-US" sz="2800" dirty="0" err="1"/>
              <a:t>câu</a:t>
            </a:r>
            <a:r>
              <a:rPr lang="en-US" sz="2800" dirty="0"/>
              <a:t> b </a:t>
            </a:r>
            <a:r>
              <a:rPr lang="en-US" sz="2800" dirty="0" err="1"/>
              <a:t>bằng</a:t>
            </a:r>
            <a:r>
              <a:rPr lang="en-US" sz="2800" dirty="0"/>
              <a:t>          .</a:t>
            </a: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7E19A2B2-2639-4EFC-ACF6-33623BAC62B5}"/>
              </a:ext>
            </a:extLst>
          </p:cNvPr>
          <p:cNvSpPr/>
          <p:nvPr/>
        </p:nvSpPr>
        <p:spPr>
          <a:xfrm>
            <a:off x="3276404" y="3265057"/>
            <a:ext cx="894715" cy="90805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F0D87F0-7A5E-4701-A446-34A8C098038C}"/>
              </a:ext>
            </a:extLst>
          </p:cNvPr>
          <p:cNvSpPr/>
          <p:nvPr/>
        </p:nvSpPr>
        <p:spPr>
          <a:xfrm>
            <a:off x="4279704" y="3265057"/>
            <a:ext cx="894715" cy="90805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D69761B-44D3-445E-9E7B-712D7D7B7629}"/>
              </a:ext>
            </a:extLst>
          </p:cNvPr>
          <p:cNvCxnSpPr/>
          <p:nvPr/>
        </p:nvCxnSpPr>
        <p:spPr>
          <a:xfrm flipH="1">
            <a:off x="9083479" y="2496707"/>
            <a:ext cx="4064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D7E7D90-820D-44CF-93A9-BBA5BA4D778E}"/>
              </a:ext>
            </a:extLst>
          </p:cNvPr>
          <p:cNvCxnSpPr/>
          <p:nvPr/>
        </p:nvCxnSpPr>
        <p:spPr>
          <a:xfrm flipV="1">
            <a:off x="9597829" y="2312896"/>
            <a:ext cx="1588" cy="3676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6">
            <a:extLst>
              <a:ext uri="{FF2B5EF4-FFF2-40B4-BE49-F238E27FC236}">
                <a16:creationId xmlns:a16="http://schemas.microsoft.com/office/drawing/2014/main" id="{3735201A-B181-41B1-8138-143C2A03E443}"/>
              </a:ext>
            </a:extLst>
          </p:cNvPr>
          <p:cNvSpPr/>
          <p:nvPr/>
        </p:nvSpPr>
        <p:spPr>
          <a:xfrm>
            <a:off x="9464479" y="2893356"/>
            <a:ext cx="753109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5" name="Rounded Rectangle 18">
            <a:extLst>
              <a:ext uri="{FF2B5EF4-FFF2-40B4-BE49-F238E27FC236}">
                <a16:creationId xmlns:a16="http://schemas.microsoft.com/office/drawing/2014/main" id="{F2DA84FE-3847-428E-945D-4370422AD971}"/>
              </a:ext>
            </a:extLst>
          </p:cNvPr>
          <p:cNvSpPr/>
          <p:nvPr/>
        </p:nvSpPr>
        <p:spPr>
          <a:xfrm>
            <a:off x="9489879" y="4173107"/>
            <a:ext cx="753109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917624F-2B4B-41FD-8309-0DDA8F25A35A}"/>
              </a:ext>
            </a:extLst>
          </p:cNvPr>
          <p:cNvCxnSpPr/>
          <p:nvPr/>
        </p:nvCxnSpPr>
        <p:spPr>
          <a:xfrm flipV="1">
            <a:off x="9045379" y="3598771"/>
            <a:ext cx="1588" cy="3676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A6C70E9-18FA-44F0-B375-0B2286EA86A3}"/>
              </a:ext>
            </a:extLst>
          </p:cNvPr>
          <p:cNvCxnSpPr/>
          <p:nvPr/>
        </p:nvCxnSpPr>
        <p:spPr>
          <a:xfrm>
            <a:off x="9153329" y="3807981"/>
            <a:ext cx="3937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B6EB0B8-9AC6-4E27-9803-94FEAFC67938}"/>
              </a:ext>
            </a:extLst>
          </p:cNvPr>
          <p:cNvCxnSpPr/>
          <p:nvPr/>
        </p:nvCxnSpPr>
        <p:spPr>
          <a:xfrm>
            <a:off x="9651803" y="3598771"/>
            <a:ext cx="0" cy="4220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5">
            <a:extLst>
              <a:ext uri="{FF2B5EF4-FFF2-40B4-BE49-F238E27FC236}">
                <a16:creationId xmlns:a16="http://schemas.microsoft.com/office/drawing/2014/main" id="{53C46B27-9A8A-4170-8761-45EF84C3482A}"/>
              </a:ext>
            </a:extLst>
          </p:cNvPr>
          <p:cNvSpPr/>
          <p:nvPr/>
        </p:nvSpPr>
        <p:spPr>
          <a:xfrm>
            <a:off x="7701720" y="5498434"/>
            <a:ext cx="753109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3" name="Rounded Rectangle 26">
            <a:extLst>
              <a:ext uri="{FF2B5EF4-FFF2-40B4-BE49-F238E27FC236}">
                <a16:creationId xmlns:a16="http://schemas.microsoft.com/office/drawing/2014/main" id="{815CEEC0-1500-4054-A785-0EF588CC5BE7}"/>
              </a:ext>
            </a:extLst>
          </p:cNvPr>
          <p:cNvSpPr/>
          <p:nvPr/>
        </p:nvSpPr>
        <p:spPr>
          <a:xfrm>
            <a:off x="2268390" y="4266270"/>
            <a:ext cx="894715" cy="908050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9">
            <a:extLst>
              <a:ext uri="{FF2B5EF4-FFF2-40B4-BE49-F238E27FC236}">
                <a16:creationId xmlns:a16="http://schemas.microsoft.com/office/drawing/2014/main" id="{14977DC1-861A-48EC-B3D5-F5655C4F354C}"/>
              </a:ext>
            </a:extLst>
          </p:cNvPr>
          <p:cNvSpPr/>
          <p:nvPr/>
        </p:nvSpPr>
        <p:spPr>
          <a:xfrm>
            <a:off x="2275327" y="3265057"/>
            <a:ext cx="894715" cy="908050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A50DAA-C701-4307-9CC1-7C7E74726721}"/>
              </a:ext>
            </a:extLst>
          </p:cNvPr>
          <p:cNvSpPr txBox="1"/>
          <p:nvPr/>
        </p:nvSpPr>
        <p:spPr>
          <a:xfrm>
            <a:off x="9548036" y="2924201"/>
            <a:ext cx="602243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322</a:t>
            </a:r>
          </a:p>
        </p:txBody>
      </p:sp>
      <p:sp>
        <p:nvSpPr>
          <p:cNvPr id="26" name="Rounded Rectangle 31">
            <a:extLst>
              <a:ext uri="{FF2B5EF4-FFF2-40B4-BE49-F238E27FC236}">
                <a16:creationId xmlns:a16="http://schemas.microsoft.com/office/drawing/2014/main" id="{17C23534-332E-448F-A53B-21272A63BF46}"/>
              </a:ext>
            </a:extLst>
          </p:cNvPr>
          <p:cNvSpPr/>
          <p:nvPr/>
        </p:nvSpPr>
        <p:spPr>
          <a:xfrm>
            <a:off x="4279704" y="4266270"/>
            <a:ext cx="894715" cy="90805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6131884-5E47-4967-84F9-7B5AB69FEDAF}"/>
              </a:ext>
            </a:extLst>
          </p:cNvPr>
          <p:cNvSpPr txBox="1"/>
          <p:nvPr/>
        </p:nvSpPr>
        <p:spPr>
          <a:xfrm>
            <a:off x="9560736" y="4205857"/>
            <a:ext cx="602243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rgbClr val="0974BC"/>
                </a:solidFill>
              </a:rPr>
              <a:t>368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15227A1-EA94-4F5F-AE1A-7AF3AFEA48A5}"/>
              </a:ext>
            </a:extLst>
          </p:cNvPr>
          <p:cNvSpPr txBox="1"/>
          <p:nvPr/>
        </p:nvSpPr>
        <p:spPr>
          <a:xfrm>
            <a:off x="7777152" y="5531184"/>
            <a:ext cx="602243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690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3FA87B6-D6F0-4C55-8A7A-3CBC07632044}"/>
              </a:ext>
            </a:extLst>
          </p:cNvPr>
          <p:cNvGrpSpPr/>
          <p:nvPr/>
        </p:nvGrpSpPr>
        <p:grpSpPr>
          <a:xfrm>
            <a:off x="5698418" y="1064269"/>
            <a:ext cx="5604166" cy="954107"/>
            <a:chOff x="2720749" y="703119"/>
            <a:chExt cx="8653526" cy="95410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6659B20-C3C0-44DB-94FC-429FB14A1470}"/>
                </a:ext>
              </a:extLst>
            </p:cNvPr>
            <p:cNvSpPr/>
            <p:nvPr/>
          </p:nvSpPr>
          <p:spPr>
            <a:xfrm>
              <a:off x="2720749" y="703119"/>
              <a:ext cx="865352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/>
                <a:t>a) Nếu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theo</a:t>
              </a:r>
              <a:r>
                <a:rPr lang="en-US" sz="2800" dirty="0"/>
                <a:t> </a:t>
              </a:r>
              <a:r>
                <a:rPr lang="en-US" sz="2800" dirty="0" err="1"/>
                <a:t>lệnh</a:t>
              </a:r>
              <a:r>
                <a:rPr lang="en-US" sz="2800" dirty="0"/>
                <a:t> </a:t>
              </a:r>
              <a:r>
                <a:rPr lang="en-US" sz="2800"/>
                <a:t>“     </a:t>
              </a:r>
              <a:r>
                <a:rPr lang="en-US" sz="2800" dirty="0"/>
                <a:t>” </a:t>
              </a:r>
              <a:r>
                <a:rPr lang="en-US" sz="2800" dirty="0" err="1"/>
                <a:t>thì</a:t>
              </a:r>
              <a:r>
                <a:rPr lang="en-US" sz="2800" dirty="0"/>
                <a:t> </a:t>
              </a:r>
              <a:r>
                <a:rPr lang="en-US" sz="2800" dirty="0" err="1"/>
                <a:t>Tíc-tốc</a:t>
              </a:r>
              <a:r>
                <a:rPr lang="en-US" sz="2800" dirty="0"/>
                <a:t> </a:t>
              </a:r>
              <a:r>
                <a:rPr lang="en-US" sz="2800" dirty="0" err="1"/>
                <a:t>sẽ</a:t>
              </a:r>
              <a:r>
                <a:rPr lang="en-US" sz="2800" dirty="0"/>
                <a:t> </a:t>
              </a:r>
              <a:r>
                <a:rPr lang="en-US" sz="2800" dirty="0" err="1"/>
                <a:t>đến</a:t>
              </a:r>
              <a:r>
                <a:rPr lang="en-US" sz="2800" dirty="0"/>
                <a:t> ô </a:t>
              </a:r>
              <a:r>
                <a:rPr lang="en-US" sz="2800" err="1"/>
                <a:t>ghi</a:t>
              </a:r>
              <a:r>
                <a:rPr lang="en-US" sz="2800"/>
                <a:t> số   .</a:t>
              </a:r>
              <a:endParaRPr lang="en-US" sz="2800" dirty="0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0899064-6ED5-4787-AC8C-F0F655D821F5}"/>
                </a:ext>
              </a:extLst>
            </p:cNvPr>
            <p:cNvCxnSpPr/>
            <p:nvPr/>
          </p:nvCxnSpPr>
          <p:spPr>
            <a:xfrm flipV="1">
              <a:off x="8313133" y="814385"/>
              <a:ext cx="1587" cy="36762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8ABB44C-C380-47FA-BD41-D8DE904163B5}"/>
                </a:ext>
              </a:extLst>
            </p:cNvPr>
            <p:cNvCxnSpPr>
              <a:cxnSpLocks/>
            </p:cNvCxnSpPr>
            <p:nvPr/>
          </p:nvCxnSpPr>
          <p:spPr>
            <a:xfrm>
              <a:off x="8396364" y="1023595"/>
              <a:ext cx="71544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542421CF-9D24-4B7E-89B4-54BE2D7210E8}"/>
              </a:ext>
            </a:extLst>
          </p:cNvPr>
          <p:cNvSpPr txBox="1"/>
          <p:nvPr/>
        </p:nvSpPr>
        <p:spPr>
          <a:xfrm>
            <a:off x="8390701" y="1543156"/>
            <a:ext cx="71361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>
                <a:solidFill>
                  <a:srgbClr val="F15441"/>
                </a:solidFill>
              </a:rPr>
              <a:t>522</a:t>
            </a:r>
            <a:endParaRPr lang="en-US" sz="2800" dirty="0">
              <a:solidFill>
                <a:srgbClr val="F154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 animBg="1"/>
      <p:bldP spid="10" grpId="1" animBg="1"/>
      <p:bldP spid="10" grpId="2" animBg="1"/>
      <p:bldP spid="10" grpId="3" animBg="1"/>
      <p:bldP spid="11" grpId="0" animBg="1"/>
      <p:bldP spid="11" grpId="1" animBg="1"/>
      <p:bldP spid="11" grpId="2" animBg="1"/>
      <p:bldP spid="11" grpId="3" animBg="1"/>
      <p:bldP spid="14" grpId="0" animBg="1"/>
      <p:bldP spid="15" grpId="0" animBg="1"/>
      <p:bldP spid="22" grpId="0" animBg="1"/>
      <p:bldP spid="23" grpId="0" animBg="1"/>
      <p:bldP spid="23" grpId="1" animBg="1"/>
      <p:bldP spid="24" grpId="0" animBg="1"/>
      <p:bldP spid="25" grpId="0" animBg="1"/>
      <p:bldP spid="26" grpId="0" animBg="1"/>
      <p:bldP spid="27" grpId="0" animBg="1"/>
      <p:bldP spid="28" grpId="0" animBg="1"/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C1DCF3-9277-49E0-A71A-546BC20F525B}"/>
              </a:ext>
            </a:extLst>
          </p:cNvPr>
          <p:cNvSpPr txBox="1"/>
          <p:nvPr/>
        </p:nvSpPr>
        <p:spPr>
          <a:xfrm>
            <a:off x="944715" y="609769"/>
            <a:ext cx="10171966" cy="1443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114">
              <a:buClrTx/>
              <a:defRPr/>
            </a:pPr>
            <a:r>
              <a:rPr lang="en-US" sz="4389" kern="1200" smtClean="0">
                <a:solidFill>
                  <a:srgbClr val="FF0000"/>
                </a:solidFill>
                <a:ea typeface="+mn-ea"/>
                <a:cs typeface="+mn-cs"/>
              </a:rPr>
              <a:t>Muốn tìm đúng số điền vào ô trống con cần chú ý điều gì?</a:t>
            </a:r>
            <a:endParaRPr lang="en-US" sz="4389" kern="1200" dirty="0">
              <a:solidFill>
                <a:srgbClr val="FF0000"/>
              </a:solidFill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9E2B2DC-16DB-40B7-B7FF-AF6744AAB8CD}"/>
              </a:ext>
            </a:extLst>
          </p:cNvPr>
          <p:cNvGrpSpPr/>
          <p:nvPr/>
        </p:nvGrpSpPr>
        <p:grpSpPr>
          <a:xfrm>
            <a:off x="1108014" y="1969747"/>
            <a:ext cx="9486819" cy="4144981"/>
            <a:chOff x="1110761" y="1966128"/>
            <a:chExt cx="9510347" cy="415526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1992B88-DDEE-4EFF-9F2F-C5BEF648987F}"/>
                </a:ext>
              </a:extLst>
            </p:cNvPr>
            <p:cNvGrpSpPr/>
            <p:nvPr/>
          </p:nvGrpSpPr>
          <p:grpSpPr>
            <a:xfrm>
              <a:off x="1110761" y="1966128"/>
              <a:ext cx="9510347" cy="4155261"/>
              <a:chOff x="1286608" y="2497016"/>
              <a:chExt cx="9510347" cy="4155261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05F0DF-A723-400D-B026-399D91241B2F}"/>
                  </a:ext>
                </a:extLst>
              </p:cNvPr>
              <p:cNvSpPr txBox="1"/>
              <p:nvPr/>
            </p:nvSpPr>
            <p:spPr>
              <a:xfrm>
                <a:off x="1998785" y="2497016"/>
                <a:ext cx="8798170" cy="4155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2114">
                  <a:buClrTx/>
                  <a:defRPr/>
                </a:pPr>
                <a:r>
                  <a:rPr lang="en-US" sz="4389" kern="1200" dirty="0" err="1">
                    <a:solidFill>
                      <a:prstClr val="black"/>
                    </a:solidFill>
                    <a:ea typeface="+mn-ea"/>
                    <a:cs typeface="+mn-cs"/>
                  </a:rPr>
                  <a:t>Bước</a:t>
                </a:r>
                <a:r>
                  <a:rPr lang="en-US" sz="4389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 1</a:t>
                </a:r>
                <a:r>
                  <a:rPr lang="en-US" sz="4389" kern="1200">
                    <a:solidFill>
                      <a:prstClr val="black"/>
                    </a:solidFill>
                    <a:ea typeface="+mn-ea"/>
                    <a:cs typeface="+mn-cs"/>
                  </a:rPr>
                  <a:t>: </a:t>
                </a:r>
                <a:r>
                  <a:rPr lang="en-US" sz="4389" kern="1200" smtClean="0">
                    <a:solidFill>
                      <a:prstClr val="black"/>
                    </a:solidFill>
                    <a:ea typeface="+mn-ea"/>
                    <a:cs typeface="+mn-cs"/>
                  </a:rPr>
                  <a:t>Đọc kĩ các lệnh và  số bắt đầu đi.</a:t>
                </a:r>
              </a:p>
              <a:p>
                <a:pPr defTabSz="912114">
                  <a:buClrTx/>
                  <a:defRPr/>
                </a:pPr>
                <a:r>
                  <a:rPr lang="en-US" sz="4389" kern="1200" smtClean="0">
                    <a:solidFill>
                      <a:prstClr val="black"/>
                    </a:solidFill>
                    <a:ea typeface="+mn-ea"/>
                    <a:cs typeface="+mn-cs"/>
                  </a:rPr>
                  <a:t>Bước 2: Di chuyển theo lệnh</a:t>
                </a:r>
              </a:p>
              <a:p>
                <a:pPr defTabSz="912114">
                  <a:buClrTx/>
                  <a:defRPr/>
                </a:pPr>
                <a:endParaRPr lang="en-US" sz="4389" kern="1200" smtClean="0">
                  <a:solidFill>
                    <a:prstClr val="black"/>
                  </a:solidFill>
                  <a:ea typeface="+mn-ea"/>
                  <a:cs typeface="+mn-cs"/>
                </a:endParaRPr>
              </a:p>
              <a:p>
                <a:pPr defTabSz="912114">
                  <a:buClrTx/>
                  <a:defRPr/>
                </a:pPr>
                <a:r>
                  <a:rPr lang="en-US" sz="4389" kern="1200" smtClean="0">
                    <a:solidFill>
                      <a:prstClr val="black"/>
                    </a:solidFill>
                    <a:ea typeface="+mn-ea"/>
                    <a:cs typeface="+mn-cs"/>
                  </a:rPr>
                  <a:t>Bước 3: Chọn số.</a:t>
                </a:r>
                <a:endParaRPr lang="en-US" sz="4389" kern="1200" dirty="0">
                  <a:solidFill>
                    <a:prstClr val="black"/>
                  </a:solidFill>
                  <a:ea typeface="+mn-ea"/>
                  <a:cs typeface="+mn-cs"/>
                </a:endParaRPr>
              </a:p>
              <a:p>
                <a:pPr defTabSz="912114">
                  <a:buClrTx/>
                  <a:defRPr/>
                </a:pPr>
                <a:endParaRPr lang="en-US" sz="4389" kern="1200" dirty="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4" name="Star: 5 Points 3">
                <a:extLst>
                  <a:ext uri="{FF2B5EF4-FFF2-40B4-BE49-F238E27FC236}">
                    <a16:creationId xmlns:a16="http://schemas.microsoft.com/office/drawing/2014/main" id="{AFF48F0E-5B22-4F7C-8867-318EF98B194E}"/>
                  </a:ext>
                </a:extLst>
              </p:cNvPr>
              <p:cNvSpPr/>
              <p:nvPr/>
            </p:nvSpPr>
            <p:spPr>
              <a:xfrm>
                <a:off x="1286608" y="2584938"/>
                <a:ext cx="656492" cy="627185"/>
              </a:xfrm>
              <a:prstGeom prst="star5">
                <a:avLst>
                  <a:gd name="adj" fmla="val 24170"/>
                  <a:gd name="hf" fmla="val 105146"/>
                  <a:gd name="vf" fmla="val 110557"/>
                </a:avLst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114">
                  <a:buClrTx/>
                  <a:defRPr/>
                </a:pPr>
                <a:endParaRPr lang="en-US" sz="1795" kern="12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5" name="Star: 5 Points 4">
                <a:extLst>
                  <a:ext uri="{FF2B5EF4-FFF2-40B4-BE49-F238E27FC236}">
                    <a16:creationId xmlns:a16="http://schemas.microsoft.com/office/drawing/2014/main" id="{8D8D4F21-DBB0-4F72-BCCF-C21EB1A0DF0A}"/>
                  </a:ext>
                </a:extLst>
              </p:cNvPr>
              <p:cNvSpPr/>
              <p:nvPr/>
            </p:nvSpPr>
            <p:spPr>
              <a:xfrm>
                <a:off x="1286608" y="3833445"/>
                <a:ext cx="656492" cy="627185"/>
              </a:xfrm>
              <a:prstGeom prst="star5">
                <a:avLst>
                  <a:gd name="adj" fmla="val 24170"/>
                  <a:gd name="hf" fmla="val 105146"/>
                  <a:gd name="vf" fmla="val 110557"/>
                </a:avLst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114">
                  <a:buClrTx/>
                  <a:defRPr/>
                </a:pPr>
                <a:endParaRPr lang="en-US" sz="1795" kern="120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9EA4F7DB-E8CE-4C05-981D-BBDB13A78613}"/>
                </a:ext>
              </a:extLst>
            </p:cNvPr>
            <p:cNvSpPr/>
            <p:nvPr/>
          </p:nvSpPr>
          <p:spPr>
            <a:xfrm>
              <a:off x="1110761" y="4663271"/>
              <a:ext cx="656492" cy="627185"/>
            </a:xfrm>
            <a:prstGeom prst="star5">
              <a:avLst>
                <a:gd name="adj" fmla="val 24170"/>
                <a:gd name="hf" fmla="val 105146"/>
                <a:gd name="vf" fmla="val 110557"/>
              </a:avLst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114">
                <a:buClrTx/>
                <a:defRPr/>
              </a:pPr>
              <a:endParaRPr lang="en-US" sz="1795" kern="1200">
                <a:solidFill>
                  <a:prstClr val="white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186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74B9CA-D217-4538-8B0B-5CE7F56CC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06177" y="2675400"/>
            <a:ext cx="6216184" cy="15072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660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72391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lm-assets3.secondlife.com/assets/3889411/original/welle5%20-%20Kopie.gif?1310494598">
            <a:extLst>
              <a:ext uri="{FF2B5EF4-FFF2-40B4-BE49-F238E27FC236}">
                <a16:creationId xmlns:a16="http://schemas.microsoft.com/office/drawing/2014/main" id="{4328B9AE-BB83-4FDB-827B-F18BB809E3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6155"/>
            <a:ext cx="12161838" cy="315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>
            <a:extLst>
              <a:ext uri="{FF2B5EF4-FFF2-40B4-BE49-F238E27FC236}">
                <a16:creationId xmlns:a16="http://schemas.microsoft.com/office/drawing/2014/main" id="{ABC7A5E0-9ACC-4AB0-8405-562371117231}"/>
              </a:ext>
            </a:extLst>
          </p:cNvPr>
          <p:cNvSpPr/>
          <p:nvPr/>
        </p:nvSpPr>
        <p:spPr>
          <a:xfrm>
            <a:off x="0" y="8484"/>
            <a:ext cx="12161838" cy="507165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4" tIns="45607" rIns="91214" bIns="45607" anchor="ctr"/>
          <a:lstStyle/>
          <a:p>
            <a:pPr algn="ctr">
              <a:defRPr/>
            </a:pPr>
            <a:endParaRPr lang="es-ES" sz="2479">
              <a:solidFill>
                <a:prstClr val="white"/>
              </a:solidFill>
            </a:endParaRPr>
          </a:p>
        </p:txBody>
      </p:sp>
      <p:sp>
        <p:nvSpPr>
          <p:cNvPr id="8" name="Freeform 93">
            <a:extLst>
              <a:ext uri="{FF2B5EF4-FFF2-40B4-BE49-F238E27FC236}">
                <a16:creationId xmlns:a16="http://schemas.microsoft.com/office/drawing/2014/main" id="{60E32138-57CB-488A-B038-CA060F15B622}"/>
              </a:ext>
            </a:extLst>
          </p:cNvPr>
          <p:cNvSpPr>
            <a:spLocks/>
          </p:cNvSpPr>
          <p:nvPr/>
        </p:nvSpPr>
        <p:spPr bwMode="auto">
          <a:xfrm rot="1497997">
            <a:off x="7596388" y="2911869"/>
            <a:ext cx="2409285" cy="145992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 lIns="91214" tIns="45607" rIns="91214" bIns="45607"/>
          <a:lstStyle/>
          <a:p>
            <a:pPr>
              <a:defRPr/>
            </a:pPr>
            <a:endParaRPr lang="es-ES" sz="2479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55" name="Picture 16" descr="http://caccioppoli.com/Animated%20gifs/Waterbirds/0085.gif">
            <a:extLst>
              <a:ext uri="{FF2B5EF4-FFF2-40B4-BE49-F238E27FC236}">
                <a16:creationId xmlns:a16="http://schemas.microsoft.com/office/drawing/2014/main" id="{9FD73654-2DFD-40E5-BA3C-E0DBBB3E84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908" y="302257"/>
            <a:ext cx="2937000" cy="148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6" name="2 Grupo">
            <a:extLst>
              <a:ext uri="{FF2B5EF4-FFF2-40B4-BE49-F238E27FC236}">
                <a16:creationId xmlns:a16="http://schemas.microsoft.com/office/drawing/2014/main" id="{FE5A5071-5F97-4512-AA37-01916A7EF21E}"/>
              </a:ext>
            </a:extLst>
          </p:cNvPr>
          <p:cNvGrpSpPr>
            <a:grpSpLocks/>
          </p:cNvGrpSpPr>
          <p:nvPr/>
        </p:nvGrpSpPr>
        <p:grpSpPr bwMode="auto">
          <a:xfrm>
            <a:off x="445513" y="772821"/>
            <a:ext cx="5189895" cy="5595290"/>
            <a:chOff x="1574961" y="555578"/>
            <a:chExt cx="5201990" cy="5609726"/>
          </a:xfrm>
        </p:grpSpPr>
        <p:pic>
          <p:nvPicPr>
            <p:cNvPr id="2060" name="Picture 2">
              <a:extLst>
                <a:ext uri="{FF2B5EF4-FFF2-40B4-BE49-F238E27FC236}">
                  <a16:creationId xmlns:a16="http://schemas.microsoft.com/office/drawing/2014/main" id="{C89C96C7-7AAD-4B61-AF28-FBBCE6C1A4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574961" y="555578"/>
              <a:ext cx="5201990" cy="5609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84336DE7-5B00-41A8-9BC4-29A04AEA6F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2152725" y="2687273"/>
              <a:ext cx="1957624" cy="195599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1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F8B8936-5221-44AC-86E2-BAA781670E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276" y="4291538"/>
            <a:ext cx="1288069" cy="55104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2058" name="Picture 2" descr="http://www.clker.com/cliparts/F/c/x/p/c/K/message-in-a-bottle-md.png">
            <a:extLst>
              <a:ext uri="{FF2B5EF4-FFF2-40B4-BE49-F238E27FC236}">
                <a16:creationId xmlns:a16="http://schemas.microsoft.com/office/drawing/2014/main" id="{09290A03-213C-4FFB-AEB3-42BC577A0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38"/>
          <a:stretch>
            <a:fillRect/>
          </a:stretch>
        </p:blipFill>
        <p:spPr bwMode="auto">
          <a:xfrm>
            <a:off x="3209375" y="5466532"/>
            <a:ext cx="485629" cy="61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24784F3-EAB5-485A-8BBD-72A7C170DEBD}"/>
              </a:ext>
            </a:extLst>
          </p:cNvPr>
          <p:cNvGrpSpPr/>
          <p:nvPr/>
        </p:nvGrpSpPr>
        <p:grpSpPr>
          <a:xfrm>
            <a:off x="5386963" y="1231700"/>
            <a:ext cx="5785034" cy="3176342"/>
            <a:chOff x="4237037" y="141623"/>
            <a:chExt cx="4349536" cy="2388165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FAA08C11-8BF7-4997-AC1A-8FAB30B97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237037" y="141623"/>
              <a:ext cx="4349536" cy="2388165"/>
            </a:xfrm>
            <a:prstGeom prst="rect">
              <a:avLst/>
            </a:prstGeom>
          </p:spPr>
        </p:pic>
        <p:sp>
          <p:nvSpPr>
            <p:cNvPr id="14" name="1 Rectángulo">
              <a:extLst>
                <a:ext uri="{FF2B5EF4-FFF2-40B4-BE49-F238E27FC236}">
                  <a16:creationId xmlns:a16="http://schemas.microsoft.com/office/drawing/2014/main" id="{DB3EBE18-E57C-4360-A0AE-813C6788C47B}"/>
                </a:ext>
              </a:extLst>
            </p:cNvPr>
            <p:cNvSpPr/>
            <p:nvPr/>
          </p:nvSpPr>
          <p:spPr>
            <a:xfrm>
              <a:off x="5002212" y="465138"/>
              <a:ext cx="3314203" cy="1731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91214" tIns="45607" rIns="91214" bIns="45607">
              <a:spAutoFit/>
            </a:bodyPr>
            <a:lstStyle/>
            <a:p>
              <a:pPr>
                <a:defRPr/>
              </a:pPr>
              <a:r>
                <a:rPr lang="en-US" sz="7182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GIẢI CỨU</a:t>
              </a:r>
            </a:p>
            <a:p>
              <a:pPr>
                <a:defRPr/>
              </a:pPr>
              <a:r>
                <a:rPr lang="en-US" sz="7182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KHỈ CON</a:t>
              </a:r>
            </a:p>
          </p:txBody>
        </p:sp>
      </p:grpSp>
    </p:spTree>
  </p:cSld>
  <p:clrMapOvr>
    <a:masterClrMapping/>
  </p:clrMapOvr>
  <p:transition spd="slow">
    <p:fade/>
    <p:sndAc>
      <p:endSnd/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lm-assets3.secondlife.com/assets/3889411/original/welle5%20-%20Kopie.gif?1310494598">
            <a:extLst>
              <a:ext uri="{FF2B5EF4-FFF2-40B4-BE49-F238E27FC236}">
                <a16:creationId xmlns:a16="http://schemas.microsoft.com/office/drawing/2014/main" id="{E778F201-16A9-4205-942B-93B589389A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0820"/>
            <a:ext cx="12161838" cy="389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>
            <a:extLst>
              <a:ext uri="{FF2B5EF4-FFF2-40B4-BE49-F238E27FC236}">
                <a16:creationId xmlns:a16="http://schemas.microsoft.com/office/drawing/2014/main" id="{4E4CC084-EC81-4BA7-8547-8EFC6AC42C39}"/>
              </a:ext>
            </a:extLst>
          </p:cNvPr>
          <p:cNvSpPr/>
          <p:nvPr/>
        </p:nvSpPr>
        <p:spPr>
          <a:xfrm>
            <a:off x="0" y="8484"/>
            <a:ext cx="12161838" cy="377946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4" tIns="45607" rIns="91214" bIns="45607" anchor="ctr"/>
          <a:lstStyle/>
          <a:p>
            <a:pPr algn="ctr">
              <a:defRPr/>
            </a:pPr>
            <a:endParaRPr lang="es-ES" sz="2479">
              <a:solidFill>
                <a:prstClr val="white"/>
              </a:solidFill>
            </a:endParaRPr>
          </a:p>
        </p:txBody>
      </p:sp>
      <p:pic>
        <p:nvPicPr>
          <p:cNvPr id="3076" name="Picture 2">
            <a:extLst>
              <a:ext uri="{FF2B5EF4-FFF2-40B4-BE49-F238E27FC236}">
                <a16:creationId xmlns:a16="http://schemas.microsoft.com/office/drawing/2014/main" id="{7B7674D2-D04E-4893-89E3-86500ED25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505" y="-18965"/>
            <a:ext cx="4548020" cy="4904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93">
            <a:extLst>
              <a:ext uri="{FF2B5EF4-FFF2-40B4-BE49-F238E27FC236}">
                <a16:creationId xmlns:a16="http://schemas.microsoft.com/office/drawing/2014/main" id="{6902DC18-3546-465C-BCDD-CB239DD72E8D}"/>
              </a:ext>
            </a:extLst>
          </p:cNvPr>
          <p:cNvSpPr>
            <a:spLocks/>
          </p:cNvSpPr>
          <p:nvPr/>
        </p:nvSpPr>
        <p:spPr bwMode="auto">
          <a:xfrm rot="1497997">
            <a:off x="7928547" y="1211553"/>
            <a:ext cx="2409285" cy="145992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 lIns="91214" tIns="45607" rIns="91214" bIns="45607"/>
          <a:lstStyle/>
          <a:p>
            <a:pPr>
              <a:defRPr/>
            </a:pPr>
            <a:endParaRPr lang="es-ES" sz="2479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80" name="Picture 16" descr="http://caccioppoli.com/Animated%20gifs/Waterbirds/0085.gif">
            <a:extLst>
              <a:ext uri="{FF2B5EF4-FFF2-40B4-BE49-F238E27FC236}">
                <a16:creationId xmlns:a16="http://schemas.microsoft.com/office/drawing/2014/main" id="{22604C17-E606-47DE-B59A-3291CA0A00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04" y="1632174"/>
            <a:ext cx="2934888" cy="148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18 Grupo">
            <a:extLst>
              <a:ext uri="{FF2B5EF4-FFF2-40B4-BE49-F238E27FC236}">
                <a16:creationId xmlns:a16="http://schemas.microsoft.com/office/drawing/2014/main" id="{F3C16E5D-99E7-472D-9458-2FB77A297C8D}"/>
              </a:ext>
            </a:extLst>
          </p:cNvPr>
          <p:cNvGrpSpPr>
            <a:grpSpLocks/>
          </p:cNvGrpSpPr>
          <p:nvPr/>
        </p:nvGrpSpPr>
        <p:grpSpPr bwMode="auto">
          <a:xfrm>
            <a:off x="6045026" y="4148999"/>
            <a:ext cx="4343211" cy="2656179"/>
            <a:chOff x="395536" y="4195802"/>
            <a:chExt cx="4354859" cy="2664522"/>
          </a:xfrm>
        </p:grpSpPr>
        <p:pic>
          <p:nvPicPr>
            <p:cNvPr id="20" name="Picture 12">
              <a:extLst>
                <a:ext uri="{FF2B5EF4-FFF2-40B4-BE49-F238E27FC236}">
                  <a16:creationId xmlns:a16="http://schemas.microsoft.com/office/drawing/2014/main" id="{BCF65950-81FE-4C83-B525-8A0B25A465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395536" y="5157402"/>
              <a:ext cx="4164321" cy="17029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20 Cilindro">
              <a:extLst>
                <a:ext uri="{FF2B5EF4-FFF2-40B4-BE49-F238E27FC236}">
                  <a16:creationId xmlns:a16="http://schemas.microsoft.com/office/drawing/2014/main" id="{09790561-CF0B-4757-AC0A-D5B191424BFE}"/>
                </a:ext>
              </a:extLst>
            </p:cNvPr>
            <p:cNvSpPr/>
            <p:nvPr/>
          </p:nvSpPr>
          <p:spPr>
            <a:xfrm>
              <a:off x="3058839" y="4286878"/>
              <a:ext cx="112205" cy="1497471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2479">
                <a:solidFill>
                  <a:prstClr val="white"/>
                </a:solidFill>
              </a:endParaRPr>
            </a:p>
          </p:txBody>
        </p:sp>
        <p:sp>
          <p:nvSpPr>
            <p:cNvPr id="22" name="21 Onda">
              <a:extLst>
                <a:ext uri="{FF2B5EF4-FFF2-40B4-BE49-F238E27FC236}">
                  <a16:creationId xmlns:a16="http://schemas.microsoft.com/office/drawing/2014/main" id="{AB8EE8A7-47E0-4510-84AD-03E531118395}"/>
                </a:ext>
              </a:extLst>
            </p:cNvPr>
            <p:cNvSpPr/>
            <p:nvPr/>
          </p:nvSpPr>
          <p:spPr>
            <a:xfrm>
              <a:off x="3168677" y="4195802"/>
              <a:ext cx="1581718" cy="1281807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Wave1">
                <a:avLst/>
              </a:prstTxWarp>
            </a:bodyPr>
            <a:lstStyle/>
            <a:p>
              <a:pPr algn="ctr">
                <a:defRPr/>
              </a:pPr>
              <a:r>
                <a:rPr lang="es-ES_tradnl" sz="532">
                  <a:solidFill>
                    <a:prstClr val="black"/>
                  </a:solidFill>
                  <a:latin typeface="+mj-lt"/>
                </a:rPr>
                <a:t>&gt;</a:t>
              </a:r>
              <a:endParaRPr lang="es-ES" sz="2479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1 Rectángulo">
            <a:extLst>
              <a:ext uri="{FF2B5EF4-FFF2-40B4-BE49-F238E27FC236}">
                <a16:creationId xmlns:a16="http://schemas.microsoft.com/office/drawing/2014/main" id="{834FCEA3-E647-42C2-8A61-38533D84455D}"/>
              </a:ext>
            </a:extLst>
          </p:cNvPr>
          <p:cNvSpPr/>
          <p:nvPr/>
        </p:nvSpPr>
        <p:spPr>
          <a:xfrm>
            <a:off x="6368239" y="627134"/>
            <a:ext cx="4982645" cy="119734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214" tIns="45607" rIns="91214" bIns="45607">
            <a:spAutoFit/>
          </a:bodyPr>
          <a:lstStyle/>
          <a:p>
            <a:pPr algn="ctr">
              <a:defRPr/>
            </a:pPr>
            <a:r>
              <a:rPr lang="en-US" sz="7182" b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349 … 439</a:t>
            </a:r>
            <a:endParaRPr lang="en-US" sz="7182" b="1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1" name="10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F6BBB9A-5232-4721-9059-1D2CB8CCB8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347" y="5339846"/>
            <a:ext cx="1581460" cy="153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2" descr="http://www.clker.com/cliparts/F/c/x/p/c/K/message-in-a-bottle-md.png">
            <a:extLst>
              <a:ext uri="{FF2B5EF4-FFF2-40B4-BE49-F238E27FC236}">
                <a16:creationId xmlns:a16="http://schemas.microsoft.com/office/drawing/2014/main" id="{D0C13D28-2552-4C03-A0D0-6E5419906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38"/>
          <a:stretch>
            <a:fillRect/>
          </a:stretch>
        </p:blipFill>
        <p:spPr bwMode="auto">
          <a:xfrm>
            <a:off x="2616063" y="4066653"/>
            <a:ext cx="485629" cy="62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8 Grupo">
            <a:extLst>
              <a:ext uri="{FF2B5EF4-FFF2-40B4-BE49-F238E27FC236}">
                <a16:creationId xmlns:a16="http://schemas.microsoft.com/office/drawing/2014/main" id="{5445D9FE-3890-4694-93A0-21570C1D2BD8}"/>
              </a:ext>
            </a:extLst>
          </p:cNvPr>
          <p:cNvGrpSpPr>
            <a:grpSpLocks/>
          </p:cNvGrpSpPr>
          <p:nvPr/>
        </p:nvGrpSpPr>
        <p:grpSpPr bwMode="auto">
          <a:xfrm>
            <a:off x="1915069" y="4148999"/>
            <a:ext cx="4292537" cy="2702631"/>
            <a:chOff x="395536" y="4282174"/>
            <a:chExt cx="4304216" cy="2578150"/>
          </a:xfrm>
        </p:grpSpPr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42B1CA39-1523-43EF-9C28-100F7D114D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395536" y="5156374"/>
              <a:ext cx="4164482" cy="17039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5 Cilindro">
              <a:extLst>
                <a:ext uri="{FF2B5EF4-FFF2-40B4-BE49-F238E27FC236}">
                  <a16:creationId xmlns:a16="http://schemas.microsoft.com/office/drawing/2014/main" id="{D6094FC5-AA2F-447D-9B0A-0BF7F9CC1E3A}"/>
                </a:ext>
              </a:extLst>
            </p:cNvPr>
            <p:cNvSpPr/>
            <p:nvPr/>
          </p:nvSpPr>
          <p:spPr>
            <a:xfrm>
              <a:off x="3058942" y="4286407"/>
              <a:ext cx="112210" cy="1496512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2479">
                <a:solidFill>
                  <a:prstClr val="white"/>
                </a:solidFill>
              </a:endParaRPr>
            </a:p>
          </p:txBody>
        </p:sp>
        <p:sp>
          <p:nvSpPr>
            <p:cNvPr id="7" name="6 Onda">
              <a:extLst>
                <a:ext uri="{FF2B5EF4-FFF2-40B4-BE49-F238E27FC236}">
                  <a16:creationId xmlns:a16="http://schemas.microsoft.com/office/drawing/2014/main" id="{C8A7AA09-FDDA-4CA8-8F9F-3621C73AC558}"/>
                </a:ext>
              </a:extLst>
            </p:cNvPr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Wave1">
                <a:avLst/>
              </a:prstTxWarp>
            </a:bodyPr>
            <a:lstStyle/>
            <a:p>
              <a:pPr algn="ctr">
                <a:defRPr/>
              </a:pPr>
              <a:r>
                <a:rPr lang="es-ES_tradnl" sz="1397" b="1">
                  <a:solidFill>
                    <a:prstClr val="black"/>
                  </a:solidFill>
                </a:rPr>
                <a:t>&lt;</a:t>
              </a:r>
              <a:endParaRPr lang="es-ES" sz="1397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1030" name="Picture 6">
            <a:extLst>
              <a:ext uri="{FF2B5EF4-FFF2-40B4-BE49-F238E27FC236}">
                <a16:creationId xmlns:a16="http://schemas.microsoft.com/office/drawing/2014/main" id="{C8518B1E-A334-4E63-B0DD-FCE926758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404" y="2483080"/>
            <a:ext cx="1306976" cy="13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14 0.01621 L -0.0684 0.04584 C -0.08802 0.05186 -0.10365 0.07014 -0.11528 0.09375 C -0.12795 0.12176 -0.13125 0.14769 -0.12639 0.17315 L -0.10312 0.29074 " pathEditMode="relative" rAng="18060000" ptsTypes="AAAAA">
                                      <p:cBhvr>
                                        <p:cTn id="28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61" y="10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lm-assets3.secondlife.com/assets/3889411/original/welle5%20-%20Kopie.gif?1310494598">
            <a:extLst>
              <a:ext uri="{FF2B5EF4-FFF2-40B4-BE49-F238E27FC236}">
                <a16:creationId xmlns:a16="http://schemas.microsoft.com/office/drawing/2014/main" id="{57F3027C-CF1E-4278-86F7-A29D89F930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0820"/>
            <a:ext cx="12161838" cy="389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>
            <a:extLst>
              <a:ext uri="{FF2B5EF4-FFF2-40B4-BE49-F238E27FC236}">
                <a16:creationId xmlns:a16="http://schemas.microsoft.com/office/drawing/2014/main" id="{3752ED31-EBE1-49A1-8F58-1736C0F058B8}"/>
              </a:ext>
            </a:extLst>
          </p:cNvPr>
          <p:cNvSpPr/>
          <p:nvPr/>
        </p:nvSpPr>
        <p:spPr>
          <a:xfrm>
            <a:off x="0" y="8484"/>
            <a:ext cx="12161838" cy="377946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4" tIns="45607" rIns="91214" bIns="45607" anchor="ctr"/>
          <a:lstStyle/>
          <a:p>
            <a:pPr algn="ctr">
              <a:defRPr/>
            </a:pPr>
            <a:endParaRPr lang="es-ES" sz="2479">
              <a:solidFill>
                <a:prstClr val="white"/>
              </a:solidFill>
            </a:endParaRPr>
          </a:p>
        </p:txBody>
      </p:sp>
      <p:pic>
        <p:nvPicPr>
          <p:cNvPr id="4100" name="Picture 2">
            <a:extLst>
              <a:ext uri="{FF2B5EF4-FFF2-40B4-BE49-F238E27FC236}">
                <a16:creationId xmlns:a16="http://schemas.microsoft.com/office/drawing/2014/main" id="{6FBB62F9-3305-419B-A29F-50B09F994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774" y="124612"/>
            <a:ext cx="4548020" cy="490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93">
            <a:extLst>
              <a:ext uri="{FF2B5EF4-FFF2-40B4-BE49-F238E27FC236}">
                <a16:creationId xmlns:a16="http://schemas.microsoft.com/office/drawing/2014/main" id="{03BBF544-0704-4E7E-8B68-2EF7DC15543E}"/>
              </a:ext>
            </a:extLst>
          </p:cNvPr>
          <p:cNvSpPr>
            <a:spLocks/>
          </p:cNvSpPr>
          <p:nvPr/>
        </p:nvSpPr>
        <p:spPr bwMode="auto">
          <a:xfrm rot="1497997">
            <a:off x="7638070" y="1924950"/>
            <a:ext cx="2409285" cy="145992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 lIns="91214" tIns="45607" rIns="91214" bIns="45607"/>
          <a:lstStyle/>
          <a:p>
            <a:pPr>
              <a:defRPr/>
            </a:pPr>
            <a:endParaRPr lang="es-ES" sz="2479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104" name="Picture 16" descr="http://caccioppoli.com/Animated%20gifs/Waterbirds/0085.gif">
            <a:extLst>
              <a:ext uri="{FF2B5EF4-FFF2-40B4-BE49-F238E27FC236}">
                <a16:creationId xmlns:a16="http://schemas.microsoft.com/office/drawing/2014/main" id="{5FC33287-0649-4D30-A517-88B48D72E0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936" y="1085313"/>
            <a:ext cx="2934888" cy="148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18 Grupo">
            <a:extLst>
              <a:ext uri="{FF2B5EF4-FFF2-40B4-BE49-F238E27FC236}">
                <a16:creationId xmlns:a16="http://schemas.microsoft.com/office/drawing/2014/main" id="{C1977D22-5A53-4BDD-84DC-59F315BA1BB6}"/>
              </a:ext>
            </a:extLst>
          </p:cNvPr>
          <p:cNvGrpSpPr>
            <a:grpSpLocks/>
          </p:cNvGrpSpPr>
          <p:nvPr/>
        </p:nvGrpSpPr>
        <p:grpSpPr bwMode="auto">
          <a:xfrm>
            <a:off x="6045026" y="4233456"/>
            <a:ext cx="4292537" cy="2571722"/>
            <a:chOff x="395536" y="4282174"/>
            <a:chExt cx="4304216" cy="2578150"/>
          </a:xfrm>
        </p:grpSpPr>
        <p:pic>
          <p:nvPicPr>
            <p:cNvPr id="20" name="Picture 12">
              <a:extLst>
                <a:ext uri="{FF2B5EF4-FFF2-40B4-BE49-F238E27FC236}">
                  <a16:creationId xmlns:a16="http://schemas.microsoft.com/office/drawing/2014/main" id="{E42F1D9D-8546-4153-9458-6688BAC170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395536" y="5156374"/>
              <a:ext cx="4164482" cy="17039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20 Cilindro">
              <a:extLst>
                <a:ext uri="{FF2B5EF4-FFF2-40B4-BE49-F238E27FC236}">
                  <a16:creationId xmlns:a16="http://schemas.microsoft.com/office/drawing/2014/main" id="{77B2D919-6D09-407C-B969-FBD43DCB9204}"/>
                </a:ext>
              </a:extLst>
            </p:cNvPr>
            <p:cNvSpPr/>
            <p:nvPr/>
          </p:nvSpPr>
          <p:spPr>
            <a:xfrm>
              <a:off x="3058942" y="4286407"/>
              <a:ext cx="112210" cy="1496512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2479">
                <a:solidFill>
                  <a:prstClr val="white"/>
                </a:solidFill>
              </a:endParaRPr>
            </a:p>
          </p:txBody>
        </p:sp>
        <p:sp>
          <p:nvSpPr>
            <p:cNvPr id="22" name="21 Onda">
              <a:extLst>
                <a:ext uri="{FF2B5EF4-FFF2-40B4-BE49-F238E27FC236}">
                  <a16:creationId xmlns:a16="http://schemas.microsoft.com/office/drawing/2014/main" id="{53C1AC36-2215-43E4-9226-03C7030A9D62}"/>
                </a:ext>
              </a:extLst>
            </p:cNvPr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Wave1">
                <a:avLst/>
              </a:prstTxWarp>
            </a:bodyPr>
            <a:lstStyle/>
            <a:p>
              <a:pPr algn="ctr">
                <a:defRPr/>
              </a:pPr>
              <a:r>
                <a:rPr lang="es-ES_tradnl" sz="2479" b="1">
                  <a:solidFill>
                    <a:prstClr val="black"/>
                  </a:solidFill>
                </a:rPr>
                <a:t>848</a:t>
              </a:r>
              <a:endParaRPr lang="es-ES" sz="2479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1 Rectángulo">
            <a:extLst>
              <a:ext uri="{FF2B5EF4-FFF2-40B4-BE49-F238E27FC236}">
                <a16:creationId xmlns:a16="http://schemas.microsoft.com/office/drawing/2014/main" id="{96125818-B2CF-409D-99EF-DD2090BFC958}"/>
              </a:ext>
            </a:extLst>
          </p:cNvPr>
          <p:cNvSpPr/>
          <p:nvPr/>
        </p:nvSpPr>
        <p:spPr>
          <a:xfrm>
            <a:off x="5542900" y="911353"/>
            <a:ext cx="4548020" cy="83076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lIns="91214" tIns="45607" rIns="91214" bIns="45607">
            <a:spAutoFit/>
          </a:bodyPr>
          <a:lstStyle/>
          <a:p>
            <a:pPr algn="ctr">
              <a:defRPr/>
            </a:pPr>
            <a:r>
              <a:rPr lang="en-US" sz="48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560 + 298 = ?</a:t>
            </a:r>
            <a:endParaRPr lang="en-US" sz="4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5" name="24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5036FD6-E467-46B6-978E-1569411DAE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498" y="5301724"/>
            <a:ext cx="1581460" cy="153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" descr="http://www.clker.com/cliparts/F/c/x/p/c/K/message-in-a-bottle-md.png">
            <a:extLst>
              <a:ext uri="{FF2B5EF4-FFF2-40B4-BE49-F238E27FC236}">
                <a16:creationId xmlns:a16="http://schemas.microsoft.com/office/drawing/2014/main" id="{3FDB6B41-97A2-4594-B5D0-DAF267A8B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38"/>
          <a:stretch>
            <a:fillRect/>
          </a:stretch>
        </p:blipFill>
        <p:spPr bwMode="auto">
          <a:xfrm>
            <a:off x="2616063" y="4066653"/>
            <a:ext cx="485629" cy="62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8 Grupo">
            <a:extLst>
              <a:ext uri="{FF2B5EF4-FFF2-40B4-BE49-F238E27FC236}">
                <a16:creationId xmlns:a16="http://schemas.microsoft.com/office/drawing/2014/main" id="{D0807AD7-3A23-4318-B80D-FC298A0513AD}"/>
              </a:ext>
            </a:extLst>
          </p:cNvPr>
          <p:cNvGrpSpPr>
            <a:grpSpLocks/>
          </p:cNvGrpSpPr>
          <p:nvPr/>
        </p:nvGrpSpPr>
        <p:grpSpPr bwMode="auto">
          <a:xfrm>
            <a:off x="1915069" y="4279908"/>
            <a:ext cx="4292537" cy="2571722"/>
            <a:chOff x="395536" y="4282174"/>
            <a:chExt cx="4304216" cy="2578150"/>
          </a:xfrm>
        </p:grpSpPr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79A8CE6E-C572-4BD1-8B4C-BF7AF9808D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395536" y="5156374"/>
              <a:ext cx="4164482" cy="17039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5 Cilindro">
              <a:extLst>
                <a:ext uri="{FF2B5EF4-FFF2-40B4-BE49-F238E27FC236}">
                  <a16:creationId xmlns:a16="http://schemas.microsoft.com/office/drawing/2014/main" id="{B1F36A0F-6865-4C6D-B09C-6C38BBAFAB20}"/>
                </a:ext>
              </a:extLst>
            </p:cNvPr>
            <p:cNvSpPr/>
            <p:nvPr/>
          </p:nvSpPr>
          <p:spPr>
            <a:xfrm>
              <a:off x="3058942" y="4286407"/>
              <a:ext cx="112210" cy="1496512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2479">
                <a:solidFill>
                  <a:prstClr val="white"/>
                </a:solidFill>
              </a:endParaRPr>
            </a:p>
          </p:txBody>
        </p:sp>
        <p:sp>
          <p:nvSpPr>
            <p:cNvPr id="7" name="6 Onda">
              <a:extLst>
                <a:ext uri="{FF2B5EF4-FFF2-40B4-BE49-F238E27FC236}">
                  <a16:creationId xmlns:a16="http://schemas.microsoft.com/office/drawing/2014/main" id="{E9AC1F24-94B6-4474-BF5A-DA18DB37A445}"/>
                </a:ext>
              </a:extLst>
            </p:cNvPr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Wave1">
                <a:avLst/>
              </a:prstTxWarp>
            </a:bodyPr>
            <a:lstStyle/>
            <a:p>
              <a:pPr algn="ctr">
                <a:defRPr/>
              </a:pPr>
              <a:r>
                <a:rPr lang="es-ES_tradnl" sz="2479" b="1">
                  <a:solidFill>
                    <a:prstClr val="black"/>
                  </a:solidFill>
                </a:rPr>
                <a:t>858</a:t>
              </a:r>
              <a:endParaRPr lang="es-ES" sz="2479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1030" name="Picture 6">
            <a:extLst>
              <a:ext uri="{FF2B5EF4-FFF2-40B4-BE49-F238E27FC236}">
                <a16:creationId xmlns:a16="http://schemas.microsoft.com/office/drawing/2014/main" id="{0377419C-98FB-4356-B504-ED4DC2EDA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395" y="2728006"/>
            <a:ext cx="1306975" cy="130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23 L -0.07917 0.05625 C -0.09636 0.06806 -0.11216 0.09213 -0.12518 0.12038 C -0.13959 0.15348 -0.14566 0.18218 -0.14514 0.20764 L -0.14184 0.32593 " pathEditMode="relative" rAng="-3594159" ptsTypes="FffFF">
                                      <p:cBhvr>
                                        <p:cTn id="28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142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59B0F3BC-883F-4FBB-A9EF-7AB29F68F7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42" y="-66445"/>
            <a:ext cx="12111658" cy="6915962"/>
          </a:xfrm>
          <a:prstGeom prst="rect">
            <a:avLst/>
          </a:prstGeom>
        </p:spPr>
      </p:pic>
      <p:pic>
        <p:nvPicPr>
          <p:cNvPr id="52" name="Picture 6">
            <a:extLst>
              <a:ext uri="{FF2B5EF4-FFF2-40B4-BE49-F238E27FC236}">
                <a16:creationId xmlns:a16="http://schemas.microsoft.com/office/drawing/2014/main" id="{3541FD5B-FAF6-4B14-B15A-5E56D38F1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9829" y="5152917"/>
            <a:ext cx="1396414" cy="139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yeahmp3">
            <a:hlinkClick r:id="" action="ppaction://media"/>
            <a:extLst>
              <a:ext uri="{FF2B5EF4-FFF2-40B4-BE49-F238E27FC236}">
                <a16:creationId xmlns:a16="http://schemas.microsoft.com/office/drawing/2014/main" id="{17AA49B6-DF7B-4FFC-B23B-D6477D909A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072358" y="4003639"/>
            <a:ext cx="1081052" cy="81078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12BFC1D-23A5-45D9-97AE-56C5E12BE9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526" y="268486"/>
            <a:ext cx="2259595" cy="827077"/>
          </a:xfrm>
          <a:prstGeom prst="rect">
            <a:avLst/>
          </a:prstGeom>
        </p:spPr>
      </p:pic>
      <p:pic>
        <p:nvPicPr>
          <p:cNvPr id="55" name="Skip To My Lou">
            <a:hlinkClick r:id="" action="ppaction://media"/>
            <a:extLst>
              <a:ext uri="{FF2B5EF4-FFF2-40B4-BE49-F238E27FC236}">
                <a16:creationId xmlns:a16="http://schemas.microsoft.com/office/drawing/2014/main" id="{258F33FE-1BFD-41C6-9952-2739E7E0E87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395114" y="4055864"/>
            <a:ext cx="1081052" cy="810789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B7A62A12-76D4-4886-8559-D57F8442F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6251" y="5152917"/>
            <a:ext cx="1396414" cy="139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42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0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6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2835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39"/>
          <p:cNvSpPr txBox="1">
            <a:spLocks noGrp="1"/>
          </p:cNvSpPr>
          <p:nvPr>
            <p:ph type="ctrTitle"/>
          </p:nvPr>
        </p:nvSpPr>
        <p:spPr>
          <a:xfrm>
            <a:off x="2148006" y="1444957"/>
            <a:ext cx="7865826" cy="13690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" sz="3200">
                <a:latin typeface="Arial" panose="020B0604020202020204" pitchFamily="34" charset="0"/>
                <a:cs typeface="Arial" panose="020B0604020202020204" pitchFamily="34" charset="0"/>
              </a:rPr>
              <a:t>CHỦ ĐỀ 12: 	PHÉP CỘNG, PHÉP TRỪ </a:t>
            </a:r>
            <a:br>
              <a:rPr lang="en" sz="3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3200">
                <a:latin typeface="Arial" panose="020B0604020202020204" pitchFamily="34" charset="0"/>
                <a:cs typeface="Arial" panose="020B0604020202020204" pitchFamily="34" charset="0"/>
              </a:rPr>
              <a:t>			TRONG PHẠM VI  1 000</a:t>
            </a:r>
            <a:endParaRPr sz="5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17" name="Google Shape;1617;p39"/>
          <p:cNvGrpSpPr/>
          <p:nvPr/>
        </p:nvGrpSpPr>
        <p:grpSpPr>
          <a:xfrm flipH="1">
            <a:off x="0" y="5004279"/>
            <a:ext cx="1093529" cy="1281921"/>
            <a:chOff x="1362549" y="3263217"/>
            <a:chExt cx="822181" cy="963825"/>
          </a:xfrm>
        </p:grpSpPr>
        <p:sp>
          <p:nvSpPr>
            <p:cNvPr id="1618" name="Google Shape;1618;p39"/>
            <p:cNvSpPr/>
            <p:nvPr/>
          </p:nvSpPr>
          <p:spPr>
            <a:xfrm>
              <a:off x="1810979" y="3303364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1869851" y="3263217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620" name="Google Shape;1620;p39"/>
            <p:cNvGrpSpPr/>
            <p:nvPr/>
          </p:nvGrpSpPr>
          <p:grpSpPr>
            <a:xfrm>
              <a:off x="1362549" y="3263229"/>
              <a:ext cx="822177" cy="963813"/>
              <a:chOff x="1362549" y="3263229"/>
              <a:chExt cx="822177" cy="963813"/>
            </a:xfrm>
          </p:grpSpPr>
          <p:sp>
            <p:nvSpPr>
              <p:cNvPr id="1621" name="Google Shape;1621;p39"/>
              <p:cNvSpPr/>
              <p:nvPr/>
            </p:nvSpPr>
            <p:spPr>
              <a:xfrm>
                <a:off x="1430738" y="3387837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2" name="Google Shape;1622;p39"/>
              <p:cNvSpPr/>
              <p:nvPr/>
            </p:nvSpPr>
            <p:spPr>
              <a:xfrm>
                <a:off x="1380780" y="4071826"/>
                <a:ext cx="121338" cy="13826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846" extrusionOk="0">
                    <a:moveTo>
                      <a:pt x="405" y="1"/>
                    </a:moveTo>
                    <a:lnTo>
                      <a:pt x="0" y="1846"/>
                    </a:lnTo>
                    <a:lnTo>
                      <a:pt x="1620" y="1489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3" name="Google Shape;1623;p39"/>
              <p:cNvSpPr/>
              <p:nvPr/>
            </p:nvSpPr>
            <p:spPr>
              <a:xfrm>
                <a:off x="1408418" y="3948765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4" name="Google Shape;1624;p39"/>
              <p:cNvSpPr/>
              <p:nvPr/>
            </p:nvSpPr>
            <p:spPr>
              <a:xfrm>
                <a:off x="1362549" y="3263229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637" name="Google Shape;1637;p39"/>
          <p:cNvGrpSpPr/>
          <p:nvPr/>
        </p:nvGrpSpPr>
        <p:grpSpPr>
          <a:xfrm rot="1059618">
            <a:off x="490121" y="577471"/>
            <a:ext cx="577537" cy="439243"/>
            <a:chOff x="5841679" y="4053505"/>
            <a:chExt cx="278328" cy="211668"/>
          </a:xfrm>
        </p:grpSpPr>
        <p:sp>
          <p:nvSpPr>
            <p:cNvPr id="1638" name="Google Shape;1638;p39"/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1642" name="Google Shape;1642;p39"/>
          <p:cNvGrpSpPr/>
          <p:nvPr/>
        </p:nvGrpSpPr>
        <p:grpSpPr>
          <a:xfrm rot="3273994">
            <a:off x="11379794" y="985263"/>
            <a:ext cx="666870" cy="626660"/>
            <a:chOff x="6276222" y="5478184"/>
            <a:chExt cx="335402" cy="315179"/>
          </a:xfrm>
        </p:grpSpPr>
        <p:sp>
          <p:nvSpPr>
            <p:cNvPr id="1643" name="Google Shape;1643;p39"/>
            <p:cNvSpPr/>
            <p:nvPr/>
          </p:nvSpPr>
          <p:spPr>
            <a:xfrm>
              <a:off x="6286484" y="5487174"/>
              <a:ext cx="314880" cy="297203"/>
            </a:xfrm>
            <a:custGeom>
              <a:avLst/>
              <a:gdLst/>
              <a:ahLst/>
              <a:cxnLst/>
              <a:rect l="l" t="t" r="r" b="b"/>
              <a:pathLst>
                <a:path w="4204" h="3968" extrusionOk="0">
                  <a:moveTo>
                    <a:pt x="762" y="1"/>
                  </a:moveTo>
                  <a:cubicBezTo>
                    <a:pt x="758" y="1"/>
                    <a:pt x="754" y="1"/>
                    <a:pt x="751" y="3"/>
                  </a:cubicBezTo>
                  <a:cubicBezTo>
                    <a:pt x="549" y="158"/>
                    <a:pt x="1" y="634"/>
                    <a:pt x="1" y="634"/>
                  </a:cubicBezTo>
                  <a:cubicBezTo>
                    <a:pt x="1" y="634"/>
                    <a:pt x="358" y="1039"/>
                    <a:pt x="1132" y="1837"/>
                  </a:cubicBezTo>
                  <a:cubicBezTo>
                    <a:pt x="822" y="2122"/>
                    <a:pt x="394" y="2492"/>
                    <a:pt x="72" y="2789"/>
                  </a:cubicBezTo>
                  <a:cubicBezTo>
                    <a:pt x="358" y="3135"/>
                    <a:pt x="727" y="3420"/>
                    <a:pt x="1013" y="3777"/>
                  </a:cubicBezTo>
                  <a:cubicBezTo>
                    <a:pt x="1430" y="3504"/>
                    <a:pt x="1608" y="3135"/>
                    <a:pt x="1954" y="2825"/>
                  </a:cubicBezTo>
                  <a:cubicBezTo>
                    <a:pt x="2311" y="3135"/>
                    <a:pt x="2870" y="3563"/>
                    <a:pt x="3156" y="3968"/>
                  </a:cubicBezTo>
                  <a:cubicBezTo>
                    <a:pt x="3585" y="3718"/>
                    <a:pt x="3728" y="3420"/>
                    <a:pt x="4204" y="3289"/>
                  </a:cubicBezTo>
                  <a:cubicBezTo>
                    <a:pt x="3811" y="2813"/>
                    <a:pt x="3227" y="2313"/>
                    <a:pt x="2751" y="1920"/>
                  </a:cubicBezTo>
                  <a:cubicBezTo>
                    <a:pt x="3251" y="1515"/>
                    <a:pt x="3323" y="1349"/>
                    <a:pt x="3847" y="979"/>
                  </a:cubicBezTo>
                  <a:cubicBezTo>
                    <a:pt x="3513" y="670"/>
                    <a:pt x="3382" y="503"/>
                    <a:pt x="3049" y="194"/>
                  </a:cubicBezTo>
                  <a:cubicBezTo>
                    <a:pt x="2668" y="682"/>
                    <a:pt x="2477" y="944"/>
                    <a:pt x="2001" y="1301"/>
                  </a:cubicBezTo>
                  <a:cubicBezTo>
                    <a:pt x="1999" y="1302"/>
                    <a:pt x="1997" y="1303"/>
                    <a:pt x="1995" y="1303"/>
                  </a:cubicBezTo>
                  <a:cubicBezTo>
                    <a:pt x="1879" y="1303"/>
                    <a:pt x="928" y="1"/>
                    <a:pt x="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6276222" y="5478184"/>
              <a:ext cx="335402" cy="315179"/>
            </a:xfrm>
            <a:custGeom>
              <a:avLst/>
              <a:gdLst/>
              <a:ahLst/>
              <a:cxnLst/>
              <a:rect l="l" t="t" r="r" b="b"/>
              <a:pathLst>
                <a:path w="4478" h="4208" extrusionOk="0">
                  <a:moveTo>
                    <a:pt x="906" y="259"/>
                  </a:moveTo>
                  <a:cubicBezTo>
                    <a:pt x="906" y="259"/>
                    <a:pt x="918" y="271"/>
                    <a:pt x="942" y="271"/>
                  </a:cubicBezTo>
                  <a:cubicBezTo>
                    <a:pt x="977" y="295"/>
                    <a:pt x="1025" y="366"/>
                    <a:pt x="1061" y="378"/>
                  </a:cubicBezTo>
                  <a:cubicBezTo>
                    <a:pt x="1144" y="473"/>
                    <a:pt x="1215" y="557"/>
                    <a:pt x="1311" y="664"/>
                  </a:cubicBezTo>
                  <a:cubicBezTo>
                    <a:pt x="1489" y="866"/>
                    <a:pt x="1668" y="1092"/>
                    <a:pt x="1858" y="1307"/>
                  </a:cubicBezTo>
                  <a:cubicBezTo>
                    <a:pt x="1918" y="1378"/>
                    <a:pt x="2013" y="1485"/>
                    <a:pt x="2096" y="1509"/>
                  </a:cubicBezTo>
                  <a:cubicBezTo>
                    <a:pt x="2114" y="1527"/>
                    <a:pt x="2132" y="1536"/>
                    <a:pt x="2151" y="1536"/>
                  </a:cubicBezTo>
                  <a:cubicBezTo>
                    <a:pt x="2171" y="1536"/>
                    <a:pt x="2192" y="1527"/>
                    <a:pt x="2215" y="1509"/>
                  </a:cubicBezTo>
                  <a:cubicBezTo>
                    <a:pt x="2227" y="1509"/>
                    <a:pt x="2227" y="1497"/>
                    <a:pt x="2251" y="1497"/>
                  </a:cubicBezTo>
                  <a:cubicBezTo>
                    <a:pt x="2620" y="1200"/>
                    <a:pt x="2930" y="854"/>
                    <a:pt x="3228" y="485"/>
                  </a:cubicBezTo>
                  <a:cubicBezTo>
                    <a:pt x="3418" y="676"/>
                    <a:pt x="3620" y="890"/>
                    <a:pt x="3823" y="1080"/>
                  </a:cubicBezTo>
                  <a:cubicBezTo>
                    <a:pt x="3478" y="1342"/>
                    <a:pt x="3180" y="1664"/>
                    <a:pt x="2847" y="1938"/>
                  </a:cubicBezTo>
                  <a:cubicBezTo>
                    <a:pt x="2799" y="1985"/>
                    <a:pt x="2799" y="2081"/>
                    <a:pt x="2847" y="2116"/>
                  </a:cubicBezTo>
                  <a:cubicBezTo>
                    <a:pt x="3299" y="2509"/>
                    <a:pt x="3763" y="2914"/>
                    <a:pt x="4168" y="3355"/>
                  </a:cubicBezTo>
                  <a:cubicBezTo>
                    <a:pt x="3870" y="3509"/>
                    <a:pt x="3632" y="3724"/>
                    <a:pt x="3358" y="3914"/>
                  </a:cubicBezTo>
                  <a:cubicBezTo>
                    <a:pt x="2989" y="3509"/>
                    <a:pt x="2573" y="3188"/>
                    <a:pt x="2168" y="2855"/>
                  </a:cubicBezTo>
                  <a:cubicBezTo>
                    <a:pt x="2150" y="2831"/>
                    <a:pt x="2120" y="2819"/>
                    <a:pt x="2087" y="2819"/>
                  </a:cubicBezTo>
                  <a:cubicBezTo>
                    <a:pt x="2055" y="2819"/>
                    <a:pt x="2019" y="2831"/>
                    <a:pt x="1989" y="2855"/>
                  </a:cubicBezTo>
                  <a:cubicBezTo>
                    <a:pt x="1692" y="3128"/>
                    <a:pt x="1477" y="3474"/>
                    <a:pt x="1156" y="3724"/>
                  </a:cubicBezTo>
                  <a:cubicBezTo>
                    <a:pt x="906" y="3450"/>
                    <a:pt x="644" y="3188"/>
                    <a:pt x="382" y="2926"/>
                  </a:cubicBezTo>
                  <a:cubicBezTo>
                    <a:pt x="715" y="2628"/>
                    <a:pt x="1037" y="2343"/>
                    <a:pt x="1370" y="2045"/>
                  </a:cubicBezTo>
                  <a:cubicBezTo>
                    <a:pt x="1418" y="1997"/>
                    <a:pt x="1418" y="1914"/>
                    <a:pt x="1370" y="1866"/>
                  </a:cubicBezTo>
                  <a:cubicBezTo>
                    <a:pt x="1013" y="1497"/>
                    <a:pt x="668" y="1140"/>
                    <a:pt x="322" y="747"/>
                  </a:cubicBezTo>
                  <a:cubicBezTo>
                    <a:pt x="501" y="604"/>
                    <a:pt x="668" y="438"/>
                    <a:pt x="858" y="307"/>
                  </a:cubicBezTo>
                  <a:lnTo>
                    <a:pt x="906" y="259"/>
                  </a:lnTo>
                  <a:close/>
                  <a:moveTo>
                    <a:pt x="910" y="0"/>
                  </a:moveTo>
                  <a:cubicBezTo>
                    <a:pt x="860" y="0"/>
                    <a:pt x="805" y="21"/>
                    <a:pt x="739" y="68"/>
                  </a:cubicBezTo>
                  <a:cubicBezTo>
                    <a:pt x="501" y="247"/>
                    <a:pt x="275" y="449"/>
                    <a:pt x="60" y="652"/>
                  </a:cubicBezTo>
                  <a:cubicBezTo>
                    <a:pt x="1" y="688"/>
                    <a:pt x="13" y="771"/>
                    <a:pt x="60" y="830"/>
                  </a:cubicBezTo>
                  <a:cubicBezTo>
                    <a:pt x="382" y="1211"/>
                    <a:pt x="739" y="1581"/>
                    <a:pt x="1096" y="1938"/>
                  </a:cubicBezTo>
                  <a:cubicBezTo>
                    <a:pt x="775" y="2235"/>
                    <a:pt x="441" y="2521"/>
                    <a:pt x="132" y="2819"/>
                  </a:cubicBezTo>
                  <a:cubicBezTo>
                    <a:pt x="84" y="2866"/>
                    <a:pt x="84" y="2938"/>
                    <a:pt x="132" y="2997"/>
                  </a:cubicBezTo>
                  <a:cubicBezTo>
                    <a:pt x="430" y="3343"/>
                    <a:pt x="775" y="3640"/>
                    <a:pt x="1072" y="3986"/>
                  </a:cubicBezTo>
                  <a:cubicBezTo>
                    <a:pt x="1086" y="4005"/>
                    <a:pt x="1113" y="4014"/>
                    <a:pt x="1143" y="4014"/>
                  </a:cubicBezTo>
                  <a:cubicBezTo>
                    <a:pt x="1168" y="4014"/>
                    <a:pt x="1194" y="4008"/>
                    <a:pt x="1215" y="3998"/>
                  </a:cubicBezTo>
                  <a:cubicBezTo>
                    <a:pt x="1561" y="3747"/>
                    <a:pt x="1799" y="3402"/>
                    <a:pt x="2096" y="3105"/>
                  </a:cubicBezTo>
                  <a:cubicBezTo>
                    <a:pt x="2477" y="3426"/>
                    <a:pt x="2894" y="3747"/>
                    <a:pt x="3192" y="4140"/>
                  </a:cubicBezTo>
                  <a:cubicBezTo>
                    <a:pt x="3225" y="4174"/>
                    <a:pt x="3265" y="4208"/>
                    <a:pt x="3306" y="4208"/>
                  </a:cubicBezTo>
                  <a:cubicBezTo>
                    <a:pt x="3324" y="4208"/>
                    <a:pt x="3341" y="4202"/>
                    <a:pt x="3358" y="4188"/>
                  </a:cubicBezTo>
                  <a:cubicBezTo>
                    <a:pt x="3704" y="3962"/>
                    <a:pt x="3966" y="3652"/>
                    <a:pt x="4371" y="3521"/>
                  </a:cubicBezTo>
                  <a:cubicBezTo>
                    <a:pt x="4466" y="3474"/>
                    <a:pt x="4478" y="3366"/>
                    <a:pt x="4418" y="3307"/>
                  </a:cubicBezTo>
                  <a:cubicBezTo>
                    <a:pt x="4013" y="2831"/>
                    <a:pt x="3561" y="2414"/>
                    <a:pt x="3085" y="2021"/>
                  </a:cubicBezTo>
                  <a:cubicBezTo>
                    <a:pt x="3394" y="1735"/>
                    <a:pt x="3692" y="1438"/>
                    <a:pt x="4037" y="1188"/>
                  </a:cubicBezTo>
                  <a:cubicBezTo>
                    <a:pt x="4085" y="1140"/>
                    <a:pt x="4120" y="1045"/>
                    <a:pt x="4061" y="985"/>
                  </a:cubicBezTo>
                  <a:cubicBezTo>
                    <a:pt x="3787" y="735"/>
                    <a:pt x="3537" y="473"/>
                    <a:pt x="3275" y="199"/>
                  </a:cubicBezTo>
                  <a:cubicBezTo>
                    <a:pt x="3250" y="174"/>
                    <a:pt x="3215" y="159"/>
                    <a:pt x="3180" y="159"/>
                  </a:cubicBezTo>
                  <a:cubicBezTo>
                    <a:pt x="3150" y="159"/>
                    <a:pt x="3119" y="171"/>
                    <a:pt x="3097" y="199"/>
                  </a:cubicBezTo>
                  <a:cubicBezTo>
                    <a:pt x="2799" y="592"/>
                    <a:pt x="2501" y="950"/>
                    <a:pt x="2108" y="1259"/>
                  </a:cubicBezTo>
                  <a:lnTo>
                    <a:pt x="2108" y="1247"/>
                  </a:lnTo>
                  <a:cubicBezTo>
                    <a:pt x="2096" y="1200"/>
                    <a:pt x="2037" y="1164"/>
                    <a:pt x="2001" y="1128"/>
                  </a:cubicBezTo>
                  <a:cubicBezTo>
                    <a:pt x="1918" y="1021"/>
                    <a:pt x="1811" y="902"/>
                    <a:pt x="1727" y="795"/>
                  </a:cubicBezTo>
                  <a:cubicBezTo>
                    <a:pt x="1525" y="569"/>
                    <a:pt x="1358" y="318"/>
                    <a:pt x="1132" y="128"/>
                  </a:cubicBezTo>
                  <a:cubicBezTo>
                    <a:pt x="1053" y="49"/>
                    <a:pt x="987" y="0"/>
                    <a:pt x="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7" name="Google Shape;1698;p42">
            <a:extLst>
              <a:ext uri="{FF2B5EF4-FFF2-40B4-BE49-F238E27FC236}">
                <a16:creationId xmlns:a16="http://schemas.microsoft.com/office/drawing/2014/main" id="{72BCDD27-BDA0-43EA-B42F-2DE1989F9BDC}"/>
              </a:ext>
            </a:extLst>
          </p:cNvPr>
          <p:cNvGrpSpPr/>
          <p:nvPr/>
        </p:nvGrpSpPr>
        <p:grpSpPr>
          <a:xfrm flipH="1">
            <a:off x="4185666" y="585653"/>
            <a:ext cx="726062" cy="682749"/>
            <a:chOff x="3187875" y="1320975"/>
            <a:chExt cx="545897" cy="513332"/>
          </a:xfrm>
        </p:grpSpPr>
        <p:sp>
          <p:nvSpPr>
            <p:cNvPr id="38" name="Google Shape;1699;p42">
              <a:extLst>
                <a:ext uri="{FF2B5EF4-FFF2-40B4-BE49-F238E27FC236}">
                  <a16:creationId xmlns:a16="http://schemas.microsoft.com/office/drawing/2014/main" id="{9B5C9A61-FD31-4AF3-9AB0-3EA1A35D7847}"/>
                </a:ext>
              </a:extLst>
            </p:cNvPr>
            <p:cNvSpPr/>
            <p:nvPr/>
          </p:nvSpPr>
          <p:spPr>
            <a:xfrm>
              <a:off x="3202421" y="1354900"/>
              <a:ext cx="485554" cy="448532"/>
            </a:xfrm>
            <a:custGeom>
              <a:avLst/>
              <a:gdLst/>
              <a:ahLst/>
              <a:cxnLst/>
              <a:rect l="l" t="t" r="r" b="b"/>
              <a:pathLst>
                <a:path w="10348" h="9559" extrusionOk="0">
                  <a:moveTo>
                    <a:pt x="5227" y="0"/>
                  </a:moveTo>
                  <a:cubicBezTo>
                    <a:pt x="4871" y="0"/>
                    <a:pt x="4515" y="44"/>
                    <a:pt x="4156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36"/>
                    <a:pt x="3703" y="415"/>
                    <a:pt x="3680" y="712"/>
                  </a:cubicBezTo>
                  <a:cubicBezTo>
                    <a:pt x="3608" y="1367"/>
                    <a:pt x="3632" y="2046"/>
                    <a:pt x="3620" y="2701"/>
                  </a:cubicBezTo>
                  <a:cubicBezTo>
                    <a:pt x="3608" y="2915"/>
                    <a:pt x="3644" y="3153"/>
                    <a:pt x="3572" y="3391"/>
                  </a:cubicBezTo>
                  <a:cubicBezTo>
                    <a:pt x="3203" y="3439"/>
                    <a:pt x="2846" y="3474"/>
                    <a:pt x="2501" y="3510"/>
                  </a:cubicBezTo>
                  <a:cubicBezTo>
                    <a:pt x="1894" y="3593"/>
                    <a:pt x="1298" y="3677"/>
                    <a:pt x="715" y="3867"/>
                  </a:cubicBezTo>
                  <a:cubicBezTo>
                    <a:pt x="274" y="4022"/>
                    <a:pt x="60" y="4308"/>
                    <a:pt x="36" y="4784"/>
                  </a:cubicBezTo>
                  <a:cubicBezTo>
                    <a:pt x="1" y="5201"/>
                    <a:pt x="72" y="5594"/>
                    <a:pt x="167" y="5987"/>
                  </a:cubicBezTo>
                  <a:cubicBezTo>
                    <a:pt x="251" y="6296"/>
                    <a:pt x="370" y="6403"/>
                    <a:pt x="703" y="6415"/>
                  </a:cubicBezTo>
                  <a:cubicBezTo>
                    <a:pt x="814" y="6425"/>
                    <a:pt x="927" y="6429"/>
                    <a:pt x="1039" y="6429"/>
                  </a:cubicBezTo>
                  <a:cubicBezTo>
                    <a:pt x="1335" y="6429"/>
                    <a:pt x="1633" y="6399"/>
                    <a:pt x="1917" y="6356"/>
                  </a:cubicBezTo>
                  <a:cubicBezTo>
                    <a:pt x="2310" y="6308"/>
                    <a:pt x="2715" y="6237"/>
                    <a:pt x="3096" y="6177"/>
                  </a:cubicBezTo>
                  <a:cubicBezTo>
                    <a:pt x="3158" y="6166"/>
                    <a:pt x="3207" y="6161"/>
                    <a:pt x="3248" y="6161"/>
                  </a:cubicBezTo>
                  <a:cubicBezTo>
                    <a:pt x="3389" y="6161"/>
                    <a:pt x="3427" y="6231"/>
                    <a:pt x="3501" y="6415"/>
                  </a:cubicBezTo>
                  <a:cubicBezTo>
                    <a:pt x="3513" y="6463"/>
                    <a:pt x="3525" y="6510"/>
                    <a:pt x="3525" y="6546"/>
                  </a:cubicBezTo>
                  <a:cubicBezTo>
                    <a:pt x="3572" y="6891"/>
                    <a:pt x="3608" y="7237"/>
                    <a:pt x="3608" y="7582"/>
                  </a:cubicBezTo>
                  <a:cubicBezTo>
                    <a:pt x="3584" y="8094"/>
                    <a:pt x="3608" y="8606"/>
                    <a:pt x="3680" y="9106"/>
                  </a:cubicBezTo>
                  <a:cubicBezTo>
                    <a:pt x="3680" y="9142"/>
                    <a:pt x="3691" y="9166"/>
                    <a:pt x="3691" y="9201"/>
                  </a:cubicBezTo>
                  <a:cubicBezTo>
                    <a:pt x="3739" y="9404"/>
                    <a:pt x="3811" y="9463"/>
                    <a:pt x="4049" y="9499"/>
                  </a:cubicBezTo>
                  <a:cubicBezTo>
                    <a:pt x="4377" y="9538"/>
                    <a:pt x="4703" y="9559"/>
                    <a:pt x="5030" y="9559"/>
                  </a:cubicBezTo>
                  <a:cubicBezTo>
                    <a:pt x="5307" y="9559"/>
                    <a:pt x="5586" y="9544"/>
                    <a:pt x="5870" y="9511"/>
                  </a:cubicBezTo>
                  <a:cubicBezTo>
                    <a:pt x="6323" y="9451"/>
                    <a:pt x="6478" y="9285"/>
                    <a:pt x="6549" y="8832"/>
                  </a:cubicBezTo>
                  <a:cubicBezTo>
                    <a:pt x="6585" y="8618"/>
                    <a:pt x="6561" y="8392"/>
                    <a:pt x="6561" y="8189"/>
                  </a:cubicBezTo>
                  <a:cubicBezTo>
                    <a:pt x="6549" y="7737"/>
                    <a:pt x="6537" y="7284"/>
                    <a:pt x="6537" y="6820"/>
                  </a:cubicBezTo>
                  <a:cubicBezTo>
                    <a:pt x="6537" y="6475"/>
                    <a:pt x="6597" y="6403"/>
                    <a:pt x="6942" y="6356"/>
                  </a:cubicBezTo>
                  <a:cubicBezTo>
                    <a:pt x="7751" y="6249"/>
                    <a:pt x="8573" y="6165"/>
                    <a:pt x="9395" y="6058"/>
                  </a:cubicBezTo>
                  <a:cubicBezTo>
                    <a:pt x="10073" y="5987"/>
                    <a:pt x="10109" y="5999"/>
                    <a:pt x="10276" y="5225"/>
                  </a:cubicBezTo>
                  <a:lnTo>
                    <a:pt x="10276" y="5165"/>
                  </a:lnTo>
                  <a:cubicBezTo>
                    <a:pt x="10347" y="4677"/>
                    <a:pt x="10288" y="4189"/>
                    <a:pt x="10228" y="3689"/>
                  </a:cubicBezTo>
                  <a:cubicBezTo>
                    <a:pt x="10192" y="3427"/>
                    <a:pt x="10133" y="3379"/>
                    <a:pt x="9918" y="3343"/>
                  </a:cubicBezTo>
                  <a:cubicBezTo>
                    <a:pt x="9526" y="3289"/>
                    <a:pt x="9136" y="3266"/>
                    <a:pt x="8747" y="3266"/>
                  </a:cubicBezTo>
                  <a:cubicBezTo>
                    <a:pt x="8191" y="3266"/>
                    <a:pt x="7638" y="3314"/>
                    <a:pt x="7085" y="3391"/>
                  </a:cubicBezTo>
                  <a:cubicBezTo>
                    <a:pt x="7003" y="3399"/>
                    <a:pt x="6915" y="3413"/>
                    <a:pt x="6817" y="3413"/>
                  </a:cubicBezTo>
                  <a:cubicBezTo>
                    <a:pt x="6774" y="3413"/>
                    <a:pt x="6728" y="3410"/>
                    <a:pt x="6680" y="3403"/>
                  </a:cubicBezTo>
                  <a:cubicBezTo>
                    <a:pt x="6597" y="3093"/>
                    <a:pt x="6585" y="2772"/>
                    <a:pt x="6585" y="2439"/>
                  </a:cubicBezTo>
                  <a:cubicBezTo>
                    <a:pt x="6597" y="1879"/>
                    <a:pt x="6597" y="1307"/>
                    <a:pt x="6585" y="748"/>
                  </a:cubicBezTo>
                  <a:cubicBezTo>
                    <a:pt x="6561" y="355"/>
                    <a:pt x="6442" y="153"/>
                    <a:pt x="6144" y="93"/>
                  </a:cubicBezTo>
                  <a:cubicBezTo>
                    <a:pt x="5837" y="33"/>
                    <a:pt x="5532" y="0"/>
                    <a:pt x="5227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" name="Google Shape;1700;p42">
              <a:extLst>
                <a:ext uri="{FF2B5EF4-FFF2-40B4-BE49-F238E27FC236}">
                  <a16:creationId xmlns:a16="http://schemas.microsoft.com/office/drawing/2014/main" id="{296F153F-F103-4436-A35C-67F25D8349FA}"/>
                </a:ext>
              </a:extLst>
            </p:cNvPr>
            <p:cNvSpPr/>
            <p:nvPr/>
          </p:nvSpPr>
          <p:spPr>
            <a:xfrm>
              <a:off x="3187875" y="1341902"/>
              <a:ext cx="531913" cy="492405"/>
            </a:xfrm>
            <a:custGeom>
              <a:avLst/>
              <a:gdLst/>
              <a:ahLst/>
              <a:cxnLst/>
              <a:rect l="l" t="t" r="r" b="b"/>
              <a:pathLst>
                <a:path w="11336" h="10494" extrusionOk="0">
                  <a:moveTo>
                    <a:pt x="5537" y="277"/>
                  </a:moveTo>
                  <a:cubicBezTo>
                    <a:pt x="5842" y="277"/>
                    <a:pt x="6147" y="310"/>
                    <a:pt x="6454" y="370"/>
                  </a:cubicBezTo>
                  <a:cubicBezTo>
                    <a:pt x="6752" y="430"/>
                    <a:pt x="6871" y="632"/>
                    <a:pt x="6895" y="1025"/>
                  </a:cubicBezTo>
                  <a:cubicBezTo>
                    <a:pt x="6907" y="1584"/>
                    <a:pt x="6907" y="2156"/>
                    <a:pt x="6895" y="2716"/>
                  </a:cubicBezTo>
                  <a:cubicBezTo>
                    <a:pt x="6895" y="3049"/>
                    <a:pt x="6907" y="3370"/>
                    <a:pt x="6990" y="3680"/>
                  </a:cubicBezTo>
                  <a:cubicBezTo>
                    <a:pt x="7038" y="3687"/>
                    <a:pt x="7084" y="3690"/>
                    <a:pt x="7127" y="3690"/>
                  </a:cubicBezTo>
                  <a:cubicBezTo>
                    <a:pt x="7225" y="3690"/>
                    <a:pt x="7313" y="3676"/>
                    <a:pt x="7395" y="3668"/>
                  </a:cubicBezTo>
                  <a:cubicBezTo>
                    <a:pt x="7948" y="3591"/>
                    <a:pt x="8501" y="3543"/>
                    <a:pt x="9054" y="3543"/>
                  </a:cubicBezTo>
                  <a:cubicBezTo>
                    <a:pt x="9442" y="3543"/>
                    <a:pt x="9829" y="3566"/>
                    <a:pt x="10217" y="3620"/>
                  </a:cubicBezTo>
                  <a:cubicBezTo>
                    <a:pt x="10490" y="3656"/>
                    <a:pt x="10538" y="3704"/>
                    <a:pt x="10562" y="3966"/>
                  </a:cubicBezTo>
                  <a:cubicBezTo>
                    <a:pt x="10598" y="4466"/>
                    <a:pt x="10645" y="4954"/>
                    <a:pt x="10586" y="5442"/>
                  </a:cubicBezTo>
                  <a:lnTo>
                    <a:pt x="10586" y="5502"/>
                  </a:lnTo>
                  <a:cubicBezTo>
                    <a:pt x="10419" y="6276"/>
                    <a:pt x="10383" y="6264"/>
                    <a:pt x="9705" y="6335"/>
                  </a:cubicBezTo>
                  <a:cubicBezTo>
                    <a:pt x="8883" y="6442"/>
                    <a:pt x="8061" y="6526"/>
                    <a:pt x="7252" y="6633"/>
                  </a:cubicBezTo>
                  <a:cubicBezTo>
                    <a:pt x="6907" y="6680"/>
                    <a:pt x="6847" y="6752"/>
                    <a:pt x="6847" y="7097"/>
                  </a:cubicBezTo>
                  <a:cubicBezTo>
                    <a:pt x="6847" y="7561"/>
                    <a:pt x="6859" y="8014"/>
                    <a:pt x="6871" y="8466"/>
                  </a:cubicBezTo>
                  <a:cubicBezTo>
                    <a:pt x="6871" y="8669"/>
                    <a:pt x="6895" y="8895"/>
                    <a:pt x="6859" y="9109"/>
                  </a:cubicBezTo>
                  <a:cubicBezTo>
                    <a:pt x="6788" y="9562"/>
                    <a:pt x="6633" y="9728"/>
                    <a:pt x="6168" y="9788"/>
                  </a:cubicBezTo>
                  <a:cubicBezTo>
                    <a:pt x="5890" y="9821"/>
                    <a:pt x="5614" y="9836"/>
                    <a:pt x="5338" y="9836"/>
                  </a:cubicBezTo>
                  <a:cubicBezTo>
                    <a:pt x="5013" y="9836"/>
                    <a:pt x="4687" y="9815"/>
                    <a:pt x="4359" y="9776"/>
                  </a:cubicBezTo>
                  <a:cubicBezTo>
                    <a:pt x="4121" y="9740"/>
                    <a:pt x="4049" y="9681"/>
                    <a:pt x="4001" y="9478"/>
                  </a:cubicBezTo>
                  <a:cubicBezTo>
                    <a:pt x="4001" y="9443"/>
                    <a:pt x="3990" y="9419"/>
                    <a:pt x="3990" y="9383"/>
                  </a:cubicBezTo>
                  <a:cubicBezTo>
                    <a:pt x="3918" y="8883"/>
                    <a:pt x="3894" y="8371"/>
                    <a:pt x="3918" y="7859"/>
                  </a:cubicBezTo>
                  <a:cubicBezTo>
                    <a:pt x="3918" y="7514"/>
                    <a:pt x="3882" y="7168"/>
                    <a:pt x="3835" y="6823"/>
                  </a:cubicBezTo>
                  <a:cubicBezTo>
                    <a:pt x="3835" y="6787"/>
                    <a:pt x="3823" y="6740"/>
                    <a:pt x="3811" y="6692"/>
                  </a:cubicBezTo>
                  <a:cubicBezTo>
                    <a:pt x="3737" y="6508"/>
                    <a:pt x="3699" y="6438"/>
                    <a:pt x="3558" y="6438"/>
                  </a:cubicBezTo>
                  <a:cubicBezTo>
                    <a:pt x="3517" y="6438"/>
                    <a:pt x="3468" y="6443"/>
                    <a:pt x="3406" y="6454"/>
                  </a:cubicBezTo>
                  <a:cubicBezTo>
                    <a:pt x="3025" y="6514"/>
                    <a:pt x="2620" y="6585"/>
                    <a:pt x="2227" y="6633"/>
                  </a:cubicBezTo>
                  <a:cubicBezTo>
                    <a:pt x="1943" y="6676"/>
                    <a:pt x="1645" y="6706"/>
                    <a:pt x="1349" y="6706"/>
                  </a:cubicBezTo>
                  <a:cubicBezTo>
                    <a:pt x="1237" y="6706"/>
                    <a:pt x="1124" y="6702"/>
                    <a:pt x="1013" y="6692"/>
                  </a:cubicBezTo>
                  <a:cubicBezTo>
                    <a:pt x="680" y="6680"/>
                    <a:pt x="561" y="6573"/>
                    <a:pt x="477" y="6264"/>
                  </a:cubicBezTo>
                  <a:cubicBezTo>
                    <a:pt x="382" y="5871"/>
                    <a:pt x="311" y="5478"/>
                    <a:pt x="346" y="5061"/>
                  </a:cubicBezTo>
                  <a:cubicBezTo>
                    <a:pt x="370" y="4585"/>
                    <a:pt x="584" y="4299"/>
                    <a:pt x="1025" y="4144"/>
                  </a:cubicBezTo>
                  <a:cubicBezTo>
                    <a:pt x="1608" y="3954"/>
                    <a:pt x="2204" y="3870"/>
                    <a:pt x="2811" y="3787"/>
                  </a:cubicBezTo>
                  <a:cubicBezTo>
                    <a:pt x="3156" y="3751"/>
                    <a:pt x="3513" y="3716"/>
                    <a:pt x="3882" y="3668"/>
                  </a:cubicBezTo>
                  <a:cubicBezTo>
                    <a:pt x="3954" y="3430"/>
                    <a:pt x="3918" y="3192"/>
                    <a:pt x="3930" y="2978"/>
                  </a:cubicBezTo>
                  <a:cubicBezTo>
                    <a:pt x="3942" y="2323"/>
                    <a:pt x="3918" y="1644"/>
                    <a:pt x="3990" y="989"/>
                  </a:cubicBezTo>
                  <a:cubicBezTo>
                    <a:pt x="4013" y="692"/>
                    <a:pt x="4132" y="513"/>
                    <a:pt x="4406" y="430"/>
                  </a:cubicBezTo>
                  <a:cubicBezTo>
                    <a:pt x="4418" y="430"/>
                    <a:pt x="4430" y="418"/>
                    <a:pt x="4466" y="418"/>
                  </a:cubicBezTo>
                  <a:cubicBezTo>
                    <a:pt x="4825" y="321"/>
                    <a:pt x="5181" y="277"/>
                    <a:pt x="5537" y="277"/>
                  </a:cubicBezTo>
                  <a:close/>
                  <a:moveTo>
                    <a:pt x="5591" y="1"/>
                  </a:moveTo>
                  <a:cubicBezTo>
                    <a:pt x="5168" y="1"/>
                    <a:pt x="4746" y="74"/>
                    <a:pt x="4335" y="215"/>
                  </a:cubicBezTo>
                  <a:cubicBezTo>
                    <a:pt x="4311" y="215"/>
                    <a:pt x="4299" y="239"/>
                    <a:pt x="4287" y="239"/>
                  </a:cubicBezTo>
                  <a:cubicBezTo>
                    <a:pt x="3990" y="334"/>
                    <a:pt x="3811" y="572"/>
                    <a:pt x="3751" y="882"/>
                  </a:cubicBezTo>
                  <a:cubicBezTo>
                    <a:pt x="3632" y="1442"/>
                    <a:pt x="3644" y="1989"/>
                    <a:pt x="3656" y="2537"/>
                  </a:cubicBezTo>
                  <a:cubicBezTo>
                    <a:pt x="3656" y="2835"/>
                    <a:pt x="3692" y="3132"/>
                    <a:pt x="3704" y="3418"/>
                  </a:cubicBezTo>
                  <a:cubicBezTo>
                    <a:pt x="3668" y="3442"/>
                    <a:pt x="3632" y="3448"/>
                    <a:pt x="3598" y="3448"/>
                  </a:cubicBezTo>
                  <a:cubicBezTo>
                    <a:pt x="3564" y="3448"/>
                    <a:pt x="3531" y="3442"/>
                    <a:pt x="3501" y="3442"/>
                  </a:cubicBezTo>
                  <a:cubicBezTo>
                    <a:pt x="2549" y="3478"/>
                    <a:pt x="1620" y="3620"/>
                    <a:pt x="739" y="3966"/>
                  </a:cubicBezTo>
                  <a:cubicBezTo>
                    <a:pt x="382" y="4097"/>
                    <a:pt x="168" y="4382"/>
                    <a:pt x="84" y="4752"/>
                  </a:cubicBezTo>
                  <a:cubicBezTo>
                    <a:pt x="1" y="5204"/>
                    <a:pt x="1" y="5644"/>
                    <a:pt x="84" y="6085"/>
                  </a:cubicBezTo>
                  <a:cubicBezTo>
                    <a:pt x="227" y="6799"/>
                    <a:pt x="549" y="7133"/>
                    <a:pt x="1275" y="7252"/>
                  </a:cubicBezTo>
                  <a:cubicBezTo>
                    <a:pt x="1502" y="7288"/>
                    <a:pt x="1730" y="7304"/>
                    <a:pt x="1957" y="7304"/>
                  </a:cubicBezTo>
                  <a:cubicBezTo>
                    <a:pt x="2027" y="7304"/>
                    <a:pt x="2098" y="7302"/>
                    <a:pt x="2168" y="7299"/>
                  </a:cubicBezTo>
                  <a:cubicBezTo>
                    <a:pt x="2632" y="7276"/>
                    <a:pt x="3108" y="7216"/>
                    <a:pt x="3585" y="7121"/>
                  </a:cubicBezTo>
                  <a:cubicBezTo>
                    <a:pt x="3620" y="7490"/>
                    <a:pt x="3644" y="7847"/>
                    <a:pt x="3644" y="8192"/>
                  </a:cubicBezTo>
                  <a:cubicBezTo>
                    <a:pt x="3644" y="8645"/>
                    <a:pt x="3680" y="9073"/>
                    <a:pt x="3763" y="9502"/>
                  </a:cubicBezTo>
                  <a:cubicBezTo>
                    <a:pt x="3775" y="9609"/>
                    <a:pt x="3811" y="9716"/>
                    <a:pt x="3835" y="9812"/>
                  </a:cubicBezTo>
                  <a:cubicBezTo>
                    <a:pt x="3930" y="10169"/>
                    <a:pt x="4132" y="10383"/>
                    <a:pt x="4490" y="10443"/>
                  </a:cubicBezTo>
                  <a:cubicBezTo>
                    <a:pt x="4702" y="10478"/>
                    <a:pt x="4911" y="10494"/>
                    <a:pt x="5117" y="10494"/>
                  </a:cubicBezTo>
                  <a:cubicBezTo>
                    <a:pt x="5687" y="10494"/>
                    <a:pt x="6237" y="10370"/>
                    <a:pt x="6788" y="10169"/>
                  </a:cubicBezTo>
                  <a:cubicBezTo>
                    <a:pt x="6978" y="10097"/>
                    <a:pt x="7097" y="9955"/>
                    <a:pt x="7204" y="9776"/>
                  </a:cubicBezTo>
                  <a:cubicBezTo>
                    <a:pt x="7454" y="9276"/>
                    <a:pt x="7490" y="8764"/>
                    <a:pt x="7466" y="8228"/>
                  </a:cubicBezTo>
                  <a:cubicBezTo>
                    <a:pt x="7454" y="7907"/>
                    <a:pt x="7466" y="7585"/>
                    <a:pt x="7466" y="7252"/>
                  </a:cubicBezTo>
                  <a:cubicBezTo>
                    <a:pt x="7883" y="7252"/>
                    <a:pt x="8335" y="7228"/>
                    <a:pt x="8764" y="7192"/>
                  </a:cubicBezTo>
                  <a:cubicBezTo>
                    <a:pt x="9252" y="7168"/>
                    <a:pt x="9764" y="7157"/>
                    <a:pt x="10252" y="7049"/>
                  </a:cubicBezTo>
                  <a:cubicBezTo>
                    <a:pt x="10895" y="6895"/>
                    <a:pt x="11205" y="6597"/>
                    <a:pt x="11300" y="5990"/>
                  </a:cubicBezTo>
                  <a:cubicBezTo>
                    <a:pt x="11336" y="5383"/>
                    <a:pt x="11252" y="4740"/>
                    <a:pt x="11098" y="4121"/>
                  </a:cubicBezTo>
                  <a:cubicBezTo>
                    <a:pt x="10979" y="3632"/>
                    <a:pt x="10657" y="3347"/>
                    <a:pt x="10145" y="3251"/>
                  </a:cubicBezTo>
                  <a:cubicBezTo>
                    <a:pt x="9782" y="3204"/>
                    <a:pt x="9422" y="3183"/>
                    <a:pt x="9062" y="3183"/>
                  </a:cubicBezTo>
                  <a:cubicBezTo>
                    <a:pt x="8701" y="3183"/>
                    <a:pt x="8341" y="3204"/>
                    <a:pt x="7978" y="3239"/>
                  </a:cubicBezTo>
                  <a:cubicBezTo>
                    <a:pt x="7839" y="3249"/>
                    <a:pt x="7699" y="3293"/>
                    <a:pt x="7553" y="3293"/>
                  </a:cubicBezTo>
                  <a:cubicBezTo>
                    <a:pt x="7524" y="3293"/>
                    <a:pt x="7495" y="3291"/>
                    <a:pt x="7466" y="3287"/>
                  </a:cubicBezTo>
                  <a:cubicBezTo>
                    <a:pt x="7466" y="3168"/>
                    <a:pt x="7466" y="3049"/>
                    <a:pt x="7490" y="2942"/>
                  </a:cubicBezTo>
                  <a:cubicBezTo>
                    <a:pt x="7561" y="2370"/>
                    <a:pt x="7550" y="1811"/>
                    <a:pt x="7454" y="1263"/>
                  </a:cubicBezTo>
                  <a:cubicBezTo>
                    <a:pt x="7371" y="727"/>
                    <a:pt x="7109" y="275"/>
                    <a:pt x="6561" y="132"/>
                  </a:cubicBezTo>
                  <a:cubicBezTo>
                    <a:pt x="6241" y="44"/>
                    <a:pt x="5915" y="1"/>
                    <a:pt x="5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" name="Google Shape;1701;p42">
              <a:extLst>
                <a:ext uri="{FF2B5EF4-FFF2-40B4-BE49-F238E27FC236}">
                  <a16:creationId xmlns:a16="http://schemas.microsoft.com/office/drawing/2014/main" id="{26000AF7-EFB2-43F1-9150-017E03C27671}"/>
                </a:ext>
              </a:extLst>
            </p:cNvPr>
            <p:cNvSpPr/>
            <p:nvPr/>
          </p:nvSpPr>
          <p:spPr>
            <a:xfrm>
              <a:off x="3384529" y="1382725"/>
              <a:ext cx="25197" cy="97223"/>
            </a:xfrm>
            <a:custGeom>
              <a:avLst/>
              <a:gdLst/>
              <a:ahLst/>
              <a:cxnLst/>
              <a:rect l="l" t="t" r="r" b="b"/>
              <a:pathLst>
                <a:path w="537" h="2072" extrusionOk="0">
                  <a:moveTo>
                    <a:pt x="239" y="0"/>
                  </a:moveTo>
                  <a:cubicBezTo>
                    <a:pt x="120" y="0"/>
                    <a:pt x="37" y="143"/>
                    <a:pt x="25" y="322"/>
                  </a:cubicBezTo>
                  <a:cubicBezTo>
                    <a:pt x="1" y="584"/>
                    <a:pt x="37" y="857"/>
                    <a:pt x="60" y="1119"/>
                  </a:cubicBezTo>
                  <a:cubicBezTo>
                    <a:pt x="108" y="1429"/>
                    <a:pt x="144" y="1762"/>
                    <a:pt x="263" y="2072"/>
                  </a:cubicBezTo>
                  <a:cubicBezTo>
                    <a:pt x="322" y="2060"/>
                    <a:pt x="346" y="2024"/>
                    <a:pt x="346" y="2000"/>
                  </a:cubicBezTo>
                  <a:cubicBezTo>
                    <a:pt x="477" y="1429"/>
                    <a:pt x="537" y="869"/>
                    <a:pt x="489" y="29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" name="Google Shape;1702;p42">
              <a:extLst>
                <a:ext uri="{FF2B5EF4-FFF2-40B4-BE49-F238E27FC236}">
                  <a16:creationId xmlns:a16="http://schemas.microsoft.com/office/drawing/2014/main" id="{05B5B1E0-057E-4F03-AD92-36D8DA4079F8}"/>
                </a:ext>
              </a:extLst>
            </p:cNvPr>
            <p:cNvSpPr/>
            <p:nvPr/>
          </p:nvSpPr>
          <p:spPr>
            <a:xfrm>
              <a:off x="3574521" y="1525322"/>
              <a:ext cx="75451" cy="23790"/>
            </a:xfrm>
            <a:custGeom>
              <a:avLst/>
              <a:gdLst/>
              <a:ahLst/>
              <a:cxnLst/>
              <a:rect l="l" t="t" r="r" b="b"/>
              <a:pathLst>
                <a:path w="1608" h="507" extrusionOk="0">
                  <a:moveTo>
                    <a:pt x="736" y="0"/>
                  </a:moveTo>
                  <a:cubicBezTo>
                    <a:pt x="562" y="0"/>
                    <a:pt x="387" y="19"/>
                    <a:pt x="214" y="57"/>
                  </a:cubicBezTo>
                  <a:cubicBezTo>
                    <a:pt x="95" y="92"/>
                    <a:pt x="0" y="164"/>
                    <a:pt x="12" y="295"/>
                  </a:cubicBezTo>
                  <a:cubicBezTo>
                    <a:pt x="36" y="438"/>
                    <a:pt x="143" y="473"/>
                    <a:pt x="262" y="497"/>
                  </a:cubicBezTo>
                  <a:cubicBezTo>
                    <a:pt x="312" y="504"/>
                    <a:pt x="362" y="507"/>
                    <a:pt x="412" y="507"/>
                  </a:cubicBezTo>
                  <a:cubicBezTo>
                    <a:pt x="540" y="507"/>
                    <a:pt x="669" y="487"/>
                    <a:pt x="798" y="462"/>
                  </a:cubicBezTo>
                  <a:cubicBezTo>
                    <a:pt x="1072" y="414"/>
                    <a:pt x="1357" y="378"/>
                    <a:pt x="1607" y="223"/>
                  </a:cubicBezTo>
                  <a:cubicBezTo>
                    <a:pt x="1596" y="164"/>
                    <a:pt x="1572" y="152"/>
                    <a:pt x="1536" y="140"/>
                  </a:cubicBezTo>
                  <a:cubicBezTo>
                    <a:pt x="1275" y="46"/>
                    <a:pt x="1006" y="0"/>
                    <a:pt x="736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" name="Google Shape;1703;p42">
              <a:extLst>
                <a:ext uri="{FF2B5EF4-FFF2-40B4-BE49-F238E27FC236}">
                  <a16:creationId xmlns:a16="http://schemas.microsoft.com/office/drawing/2014/main" id="{5F8D4A37-6A88-4620-8585-4E70125FA64F}"/>
                </a:ext>
              </a:extLst>
            </p:cNvPr>
            <p:cNvSpPr/>
            <p:nvPr/>
          </p:nvSpPr>
          <p:spPr>
            <a:xfrm>
              <a:off x="3226446" y="1548502"/>
              <a:ext cx="60389" cy="30218"/>
            </a:xfrm>
            <a:custGeom>
              <a:avLst/>
              <a:gdLst/>
              <a:ahLst/>
              <a:cxnLst/>
              <a:rect l="l" t="t" r="r" b="b"/>
              <a:pathLst>
                <a:path w="1287" h="644" extrusionOk="0">
                  <a:moveTo>
                    <a:pt x="751" y="1"/>
                  </a:moveTo>
                  <a:cubicBezTo>
                    <a:pt x="515" y="1"/>
                    <a:pt x="272" y="55"/>
                    <a:pt x="143" y="158"/>
                  </a:cubicBezTo>
                  <a:cubicBezTo>
                    <a:pt x="24" y="253"/>
                    <a:pt x="0" y="432"/>
                    <a:pt x="84" y="539"/>
                  </a:cubicBezTo>
                  <a:cubicBezTo>
                    <a:pt x="145" y="616"/>
                    <a:pt x="222" y="643"/>
                    <a:pt x="304" y="643"/>
                  </a:cubicBezTo>
                  <a:cubicBezTo>
                    <a:pt x="348" y="643"/>
                    <a:pt x="395" y="635"/>
                    <a:pt x="441" y="622"/>
                  </a:cubicBezTo>
                  <a:cubicBezTo>
                    <a:pt x="691" y="551"/>
                    <a:pt x="929" y="456"/>
                    <a:pt x="1155" y="313"/>
                  </a:cubicBezTo>
                  <a:cubicBezTo>
                    <a:pt x="1215" y="265"/>
                    <a:pt x="1274" y="241"/>
                    <a:pt x="1286" y="146"/>
                  </a:cubicBezTo>
                  <a:cubicBezTo>
                    <a:pt x="1286" y="137"/>
                    <a:pt x="1279" y="114"/>
                    <a:pt x="1271" y="114"/>
                  </a:cubicBezTo>
                  <a:cubicBezTo>
                    <a:pt x="1268" y="114"/>
                    <a:pt x="1265" y="117"/>
                    <a:pt x="1263" y="122"/>
                  </a:cubicBezTo>
                  <a:cubicBezTo>
                    <a:pt x="1148" y="40"/>
                    <a:pt x="952" y="1"/>
                    <a:pt x="751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" name="Google Shape;1704;p42">
              <a:extLst>
                <a:ext uri="{FF2B5EF4-FFF2-40B4-BE49-F238E27FC236}">
                  <a16:creationId xmlns:a16="http://schemas.microsoft.com/office/drawing/2014/main" id="{D34AE4F7-ABDA-4D04-A95C-5FE7DD2CC8B3}"/>
                </a:ext>
              </a:extLst>
            </p:cNvPr>
            <p:cNvSpPr/>
            <p:nvPr/>
          </p:nvSpPr>
          <p:spPr>
            <a:xfrm>
              <a:off x="3216404" y="1333644"/>
              <a:ext cx="485507" cy="449095"/>
            </a:xfrm>
            <a:custGeom>
              <a:avLst/>
              <a:gdLst/>
              <a:ahLst/>
              <a:cxnLst/>
              <a:rect l="l" t="t" r="r" b="b"/>
              <a:pathLst>
                <a:path w="10347" h="9571" extrusionOk="0">
                  <a:moveTo>
                    <a:pt x="5226" y="1"/>
                  </a:moveTo>
                  <a:cubicBezTo>
                    <a:pt x="4870" y="1"/>
                    <a:pt x="4515" y="45"/>
                    <a:pt x="4155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48"/>
                    <a:pt x="3703" y="427"/>
                    <a:pt x="3679" y="725"/>
                  </a:cubicBezTo>
                  <a:cubicBezTo>
                    <a:pt x="3608" y="1379"/>
                    <a:pt x="3632" y="2046"/>
                    <a:pt x="3620" y="2701"/>
                  </a:cubicBezTo>
                  <a:cubicBezTo>
                    <a:pt x="3608" y="2927"/>
                    <a:pt x="3643" y="3165"/>
                    <a:pt x="3572" y="3404"/>
                  </a:cubicBezTo>
                  <a:cubicBezTo>
                    <a:pt x="3203" y="3451"/>
                    <a:pt x="2846" y="3475"/>
                    <a:pt x="2500" y="3523"/>
                  </a:cubicBezTo>
                  <a:cubicBezTo>
                    <a:pt x="1893" y="3594"/>
                    <a:pt x="1298" y="3689"/>
                    <a:pt x="715" y="3880"/>
                  </a:cubicBezTo>
                  <a:cubicBezTo>
                    <a:pt x="274" y="4023"/>
                    <a:pt x="60" y="4308"/>
                    <a:pt x="36" y="4785"/>
                  </a:cubicBezTo>
                  <a:cubicBezTo>
                    <a:pt x="0" y="5201"/>
                    <a:pt x="72" y="5606"/>
                    <a:pt x="167" y="5987"/>
                  </a:cubicBezTo>
                  <a:cubicBezTo>
                    <a:pt x="250" y="6309"/>
                    <a:pt x="369" y="6404"/>
                    <a:pt x="703" y="6428"/>
                  </a:cubicBezTo>
                  <a:cubicBezTo>
                    <a:pt x="807" y="6434"/>
                    <a:pt x="913" y="6437"/>
                    <a:pt x="1018" y="6437"/>
                  </a:cubicBezTo>
                  <a:cubicBezTo>
                    <a:pt x="1321" y="6437"/>
                    <a:pt x="1626" y="6412"/>
                    <a:pt x="1917" y="6368"/>
                  </a:cubicBezTo>
                  <a:cubicBezTo>
                    <a:pt x="2310" y="6321"/>
                    <a:pt x="2715" y="6249"/>
                    <a:pt x="3096" y="6190"/>
                  </a:cubicBezTo>
                  <a:cubicBezTo>
                    <a:pt x="3157" y="6179"/>
                    <a:pt x="3207" y="6173"/>
                    <a:pt x="3248" y="6173"/>
                  </a:cubicBezTo>
                  <a:cubicBezTo>
                    <a:pt x="3389" y="6173"/>
                    <a:pt x="3427" y="6243"/>
                    <a:pt x="3501" y="6428"/>
                  </a:cubicBezTo>
                  <a:cubicBezTo>
                    <a:pt x="3513" y="6463"/>
                    <a:pt x="3524" y="6511"/>
                    <a:pt x="3524" y="6559"/>
                  </a:cubicBezTo>
                  <a:cubicBezTo>
                    <a:pt x="3572" y="6904"/>
                    <a:pt x="3608" y="7237"/>
                    <a:pt x="3608" y="7583"/>
                  </a:cubicBezTo>
                  <a:cubicBezTo>
                    <a:pt x="3584" y="8106"/>
                    <a:pt x="3608" y="8607"/>
                    <a:pt x="3679" y="9119"/>
                  </a:cubicBezTo>
                  <a:cubicBezTo>
                    <a:pt x="3679" y="9142"/>
                    <a:pt x="3691" y="9178"/>
                    <a:pt x="3691" y="9202"/>
                  </a:cubicBezTo>
                  <a:cubicBezTo>
                    <a:pt x="3739" y="9416"/>
                    <a:pt x="3810" y="9476"/>
                    <a:pt x="4048" y="9500"/>
                  </a:cubicBezTo>
                  <a:cubicBezTo>
                    <a:pt x="4387" y="9546"/>
                    <a:pt x="4722" y="9570"/>
                    <a:pt x="5059" y="9570"/>
                  </a:cubicBezTo>
                  <a:cubicBezTo>
                    <a:pt x="5327" y="9570"/>
                    <a:pt x="5596" y="9555"/>
                    <a:pt x="5870" y="9523"/>
                  </a:cubicBezTo>
                  <a:cubicBezTo>
                    <a:pt x="6322" y="9464"/>
                    <a:pt x="6477" y="9297"/>
                    <a:pt x="6549" y="8833"/>
                  </a:cubicBezTo>
                  <a:cubicBezTo>
                    <a:pt x="6584" y="8630"/>
                    <a:pt x="6561" y="8404"/>
                    <a:pt x="6561" y="8190"/>
                  </a:cubicBezTo>
                  <a:cubicBezTo>
                    <a:pt x="6549" y="7749"/>
                    <a:pt x="6537" y="7285"/>
                    <a:pt x="6537" y="6821"/>
                  </a:cubicBezTo>
                  <a:cubicBezTo>
                    <a:pt x="6537" y="6487"/>
                    <a:pt x="6596" y="6404"/>
                    <a:pt x="6942" y="6368"/>
                  </a:cubicBezTo>
                  <a:cubicBezTo>
                    <a:pt x="7751" y="6261"/>
                    <a:pt x="8573" y="6166"/>
                    <a:pt x="9394" y="6071"/>
                  </a:cubicBezTo>
                  <a:cubicBezTo>
                    <a:pt x="10073" y="5987"/>
                    <a:pt x="10109" y="5999"/>
                    <a:pt x="10275" y="5225"/>
                  </a:cubicBezTo>
                  <a:lnTo>
                    <a:pt x="10275" y="5178"/>
                  </a:lnTo>
                  <a:cubicBezTo>
                    <a:pt x="10347" y="4678"/>
                    <a:pt x="10287" y="4189"/>
                    <a:pt x="10228" y="3701"/>
                  </a:cubicBezTo>
                  <a:cubicBezTo>
                    <a:pt x="10192" y="3427"/>
                    <a:pt x="10132" y="3392"/>
                    <a:pt x="9918" y="3356"/>
                  </a:cubicBezTo>
                  <a:cubicBezTo>
                    <a:pt x="9513" y="3300"/>
                    <a:pt x="9110" y="3275"/>
                    <a:pt x="8709" y="3275"/>
                  </a:cubicBezTo>
                  <a:cubicBezTo>
                    <a:pt x="8166" y="3275"/>
                    <a:pt x="7625" y="3321"/>
                    <a:pt x="7084" y="3404"/>
                  </a:cubicBezTo>
                  <a:cubicBezTo>
                    <a:pt x="7000" y="3412"/>
                    <a:pt x="6910" y="3420"/>
                    <a:pt x="6810" y="3420"/>
                  </a:cubicBezTo>
                  <a:cubicBezTo>
                    <a:pt x="6768" y="3420"/>
                    <a:pt x="6725" y="3419"/>
                    <a:pt x="6680" y="3415"/>
                  </a:cubicBezTo>
                  <a:cubicBezTo>
                    <a:pt x="6596" y="3106"/>
                    <a:pt x="6584" y="2773"/>
                    <a:pt x="6584" y="2451"/>
                  </a:cubicBezTo>
                  <a:cubicBezTo>
                    <a:pt x="6596" y="1880"/>
                    <a:pt x="6596" y="1320"/>
                    <a:pt x="6584" y="748"/>
                  </a:cubicBezTo>
                  <a:cubicBezTo>
                    <a:pt x="6561" y="367"/>
                    <a:pt x="6441" y="153"/>
                    <a:pt x="6144" y="94"/>
                  </a:cubicBezTo>
                  <a:cubicBezTo>
                    <a:pt x="5836" y="33"/>
                    <a:pt x="5531" y="1"/>
                    <a:pt x="5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" name="Google Shape;1705;p42">
              <a:extLst>
                <a:ext uri="{FF2B5EF4-FFF2-40B4-BE49-F238E27FC236}">
                  <a16:creationId xmlns:a16="http://schemas.microsoft.com/office/drawing/2014/main" id="{EB5029CE-AD9D-4263-9EC3-614D7AF8F4E5}"/>
                </a:ext>
              </a:extLst>
            </p:cNvPr>
            <p:cNvSpPr/>
            <p:nvPr/>
          </p:nvSpPr>
          <p:spPr>
            <a:xfrm>
              <a:off x="3201858" y="1320975"/>
              <a:ext cx="531913" cy="492686"/>
            </a:xfrm>
            <a:custGeom>
              <a:avLst/>
              <a:gdLst/>
              <a:ahLst/>
              <a:cxnLst/>
              <a:rect l="l" t="t" r="r" b="b"/>
              <a:pathLst>
                <a:path w="11336" h="10500" extrusionOk="0">
                  <a:moveTo>
                    <a:pt x="5536" y="271"/>
                  </a:moveTo>
                  <a:cubicBezTo>
                    <a:pt x="5841" y="271"/>
                    <a:pt x="6146" y="303"/>
                    <a:pt x="6454" y="364"/>
                  </a:cubicBezTo>
                  <a:cubicBezTo>
                    <a:pt x="6751" y="423"/>
                    <a:pt x="6871" y="637"/>
                    <a:pt x="6894" y="1018"/>
                  </a:cubicBezTo>
                  <a:cubicBezTo>
                    <a:pt x="6906" y="1590"/>
                    <a:pt x="6906" y="2150"/>
                    <a:pt x="6894" y="2721"/>
                  </a:cubicBezTo>
                  <a:cubicBezTo>
                    <a:pt x="6894" y="3043"/>
                    <a:pt x="6906" y="3376"/>
                    <a:pt x="6990" y="3685"/>
                  </a:cubicBezTo>
                  <a:cubicBezTo>
                    <a:pt x="7035" y="3689"/>
                    <a:pt x="7078" y="3690"/>
                    <a:pt x="7120" y="3690"/>
                  </a:cubicBezTo>
                  <a:cubicBezTo>
                    <a:pt x="7220" y="3690"/>
                    <a:pt x="7310" y="3682"/>
                    <a:pt x="7394" y="3674"/>
                  </a:cubicBezTo>
                  <a:cubicBezTo>
                    <a:pt x="7935" y="3591"/>
                    <a:pt x="8476" y="3545"/>
                    <a:pt x="9017" y="3545"/>
                  </a:cubicBezTo>
                  <a:cubicBezTo>
                    <a:pt x="9416" y="3545"/>
                    <a:pt x="9816" y="3570"/>
                    <a:pt x="10216" y="3626"/>
                  </a:cubicBezTo>
                  <a:cubicBezTo>
                    <a:pt x="10490" y="3650"/>
                    <a:pt x="10538" y="3697"/>
                    <a:pt x="10561" y="3971"/>
                  </a:cubicBezTo>
                  <a:cubicBezTo>
                    <a:pt x="10597" y="4459"/>
                    <a:pt x="10645" y="4948"/>
                    <a:pt x="10585" y="5448"/>
                  </a:cubicBezTo>
                  <a:lnTo>
                    <a:pt x="10585" y="5495"/>
                  </a:lnTo>
                  <a:cubicBezTo>
                    <a:pt x="10419" y="6269"/>
                    <a:pt x="10383" y="6257"/>
                    <a:pt x="9704" y="6341"/>
                  </a:cubicBezTo>
                  <a:cubicBezTo>
                    <a:pt x="8883" y="6436"/>
                    <a:pt x="8061" y="6531"/>
                    <a:pt x="7252" y="6638"/>
                  </a:cubicBezTo>
                  <a:cubicBezTo>
                    <a:pt x="6906" y="6674"/>
                    <a:pt x="6847" y="6757"/>
                    <a:pt x="6847" y="7091"/>
                  </a:cubicBezTo>
                  <a:cubicBezTo>
                    <a:pt x="6847" y="7555"/>
                    <a:pt x="6859" y="8019"/>
                    <a:pt x="6871" y="8460"/>
                  </a:cubicBezTo>
                  <a:cubicBezTo>
                    <a:pt x="6871" y="8674"/>
                    <a:pt x="6894" y="8900"/>
                    <a:pt x="6859" y="9103"/>
                  </a:cubicBezTo>
                  <a:cubicBezTo>
                    <a:pt x="6787" y="9567"/>
                    <a:pt x="6632" y="9734"/>
                    <a:pt x="6168" y="9793"/>
                  </a:cubicBezTo>
                  <a:cubicBezTo>
                    <a:pt x="5899" y="9825"/>
                    <a:pt x="5633" y="9840"/>
                    <a:pt x="5367" y="9840"/>
                  </a:cubicBezTo>
                  <a:cubicBezTo>
                    <a:pt x="5032" y="9840"/>
                    <a:pt x="4697" y="9816"/>
                    <a:pt x="4358" y="9770"/>
                  </a:cubicBezTo>
                  <a:cubicBezTo>
                    <a:pt x="4120" y="9746"/>
                    <a:pt x="4049" y="9686"/>
                    <a:pt x="4001" y="9472"/>
                  </a:cubicBezTo>
                  <a:cubicBezTo>
                    <a:pt x="4001" y="9448"/>
                    <a:pt x="3989" y="9412"/>
                    <a:pt x="3989" y="9389"/>
                  </a:cubicBezTo>
                  <a:cubicBezTo>
                    <a:pt x="3918" y="8877"/>
                    <a:pt x="3894" y="8376"/>
                    <a:pt x="3918" y="7853"/>
                  </a:cubicBezTo>
                  <a:cubicBezTo>
                    <a:pt x="3918" y="7507"/>
                    <a:pt x="3882" y="7174"/>
                    <a:pt x="3834" y="6829"/>
                  </a:cubicBezTo>
                  <a:cubicBezTo>
                    <a:pt x="3834" y="6781"/>
                    <a:pt x="3823" y="6733"/>
                    <a:pt x="3811" y="6698"/>
                  </a:cubicBezTo>
                  <a:cubicBezTo>
                    <a:pt x="3737" y="6513"/>
                    <a:pt x="3699" y="6443"/>
                    <a:pt x="3558" y="6443"/>
                  </a:cubicBezTo>
                  <a:cubicBezTo>
                    <a:pt x="3517" y="6443"/>
                    <a:pt x="3467" y="6449"/>
                    <a:pt x="3406" y="6460"/>
                  </a:cubicBezTo>
                  <a:cubicBezTo>
                    <a:pt x="3025" y="6519"/>
                    <a:pt x="2620" y="6591"/>
                    <a:pt x="2227" y="6638"/>
                  </a:cubicBezTo>
                  <a:cubicBezTo>
                    <a:pt x="1936" y="6682"/>
                    <a:pt x="1631" y="6707"/>
                    <a:pt x="1328" y="6707"/>
                  </a:cubicBezTo>
                  <a:cubicBezTo>
                    <a:pt x="1223" y="6707"/>
                    <a:pt x="1117" y="6704"/>
                    <a:pt x="1013" y="6698"/>
                  </a:cubicBezTo>
                  <a:cubicBezTo>
                    <a:pt x="679" y="6674"/>
                    <a:pt x="560" y="6579"/>
                    <a:pt x="477" y="6257"/>
                  </a:cubicBezTo>
                  <a:cubicBezTo>
                    <a:pt x="382" y="5876"/>
                    <a:pt x="310" y="5471"/>
                    <a:pt x="346" y="5055"/>
                  </a:cubicBezTo>
                  <a:cubicBezTo>
                    <a:pt x="370" y="4578"/>
                    <a:pt x="584" y="4293"/>
                    <a:pt x="1025" y="4150"/>
                  </a:cubicBezTo>
                  <a:cubicBezTo>
                    <a:pt x="1608" y="3959"/>
                    <a:pt x="2203" y="3864"/>
                    <a:pt x="2810" y="3793"/>
                  </a:cubicBezTo>
                  <a:cubicBezTo>
                    <a:pt x="3156" y="3745"/>
                    <a:pt x="3513" y="3721"/>
                    <a:pt x="3882" y="3674"/>
                  </a:cubicBezTo>
                  <a:cubicBezTo>
                    <a:pt x="3953" y="3435"/>
                    <a:pt x="3918" y="3197"/>
                    <a:pt x="3930" y="2971"/>
                  </a:cubicBezTo>
                  <a:cubicBezTo>
                    <a:pt x="3942" y="2316"/>
                    <a:pt x="3918" y="1649"/>
                    <a:pt x="3989" y="995"/>
                  </a:cubicBezTo>
                  <a:cubicBezTo>
                    <a:pt x="4013" y="697"/>
                    <a:pt x="4132" y="518"/>
                    <a:pt x="4406" y="423"/>
                  </a:cubicBezTo>
                  <a:cubicBezTo>
                    <a:pt x="4418" y="423"/>
                    <a:pt x="4430" y="411"/>
                    <a:pt x="4465" y="411"/>
                  </a:cubicBezTo>
                  <a:cubicBezTo>
                    <a:pt x="4825" y="315"/>
                    <a:pt x="5180" y="271"/>
                    <a:pt x="5536" y="271"/>
                  </a:cubicBezTo>
                  <a:close/>
                  <a:moveTo>
                    <a:pt x="5591" y="0"/>
                  </a:moveTo>
                  <a:cubicBezTo>
                    <a:pt x="5168" y="0"/>
                    <a:pt x="4746" y="72"/>
                    <a:pt x="4334" y="221"/>
                  </a:cubicBezTo>
                  <a:cubicBezTo>
                    <a:pt x="4311" y="221"/>
                    <a:pt x="4299" y="233"/>
                    <a:pt x="4287" y="233"/>
                  </a:cubicBezTo>
                  <a:cubicBezTo>
                    <a:pt x="3989" y="340"/>
                    <a:pt x="3811" y="578"/>
                    <a:pt x="3751" y="887"/>
                  </a:cubicBezTo>
                  <a:cubicBezTo>
                    <a:pt x="3632" y="1435"/>
                    <a:pt x="3644" y="1983"/>
                    <a:pt x="3656" y="2542"/>
                  </a:cubicBezTo>
                  <a:cubicBezTo>
                    <a:pt x="3656" y="2840"/>
                    <a:pt x="3692" y="3138"/>
                    <a:pt x="3703" y="3412"/>
                  </a:cubicBezTo>
                  <a:cubicBezTo>
                    <a:pt x="3656" y="3443"/>
                    <a:pt x="3608" y="3449"/>
                    <a:pt x="3564" y="3449"/>
                  </a:cubicBezTo>
                  <a:cubicBezTo>
                    <a:pt x="3542" y="3449"/>
                    <a:pt x="3521" y="3447"/>
                    <a:pt x="3501" y="3447"/>
                  </a:cubicBezTo>
                  <a:cubicBezTo>
                    <a:pt x="2549" y="3471"/>
                    <a:pt x="1620" y="3626"/>
                    <a:pt x="739" y="3971"/>
                  </a:cubicBezTo>
                  <a:cubicBezTo>
                    <a:pt x="382" y="4102"/>
                    <a:pt x="167" y="4388"/>
                    <a:pt x="84" y="4757"/>
                  </a:cubicBezTo>
                  <a:cubicBezTo>
                    <a:pt x="1" y="5198"/>
                    <a:pt x="1" y="5650"/>
                    <a:pt x="84" y="6079"/>
                  </a:cubicBezTo>
                  <a:cubicBezTo>
                    <a:pt x="227" y="6793"/>
                    <a:pt x="548" y="7138"/>
                    <a:pt x="1275" y="7257"/>
                  </a:cubicBezTo>
                  <a:cubicBezTo>
                    <a:pt x="1502" y="7294"/>
                    <a:pt x="1729" y="7309"/>
                    <a:pt x="1957" y="7309"/>
                  </a:cubicBezTo>
                  <a:cubicBezTo>
                    <a:pt x="2027" y="7309"/>
                    <a:pt x="2097" y="7308"/>
                    <a:pt x="2168" y="7305"/>
                  </a:cubicBezTo>
                  <a:cubicBezTo>
                    <a:pt x="2632" y="7269"/>
                    <a:pt x="3108" y="7210"/>
                    <a:pt x="3584" y="7126"/>
                  </a:cubicBezTo>
                  <a:cubicBezTo>
                    <a:pt x="3620" y="7495"/>
                    <a:pt x="3644" y="7853"/>
                    <a:pt x="3644" y="8198"/>
                  </a:cubicBezTo>
                  <a:cubicBezTo>
                    <a:pt x="3644" y="8638"/>
                    <a:pt x="3680" y="9067"/>
                    <a:pt x="3763" y="9508"/>
                  </a:cubicBezTo>
                  <a:cubicBezTo>
                    <a:pt x="3775" y="9615"/>
                    <a:pt x="3811" y="9710"/>
                    <a:pt x="3834" y="9817"/>
                  </a:cubicBezTo>
                  <a:cubicBezTo>
                    <a:pt x="3930" y="10174"/>
                    <a:pt x="4132" y="10377"/>
                    <a:pt x="4489" y="10448"/>
                  </a:cubicBezTo>
                  <a:cubicBezTo>
                    <a:pt x="4702" y="10483"/>
                    <a:pt x="4910" y="10499"/>
                    <a:pt x="5117" y="10499"/>
                  </a:cubicBezTo>
                  <a:cubicBezTo>
                    <a:pt x="5686" y="10499"/>
                    <a:pt x="6237" y="10375"/>
                    <a:pt x="6787" y="10174"/>
                  </a:cubicBezTo>
                  <a:cubicBezTo>
                    <a:pt x="6978" y="10103"/>
                    <a:pt x="7097" y="9948"/>
                    <a:pt x="7204" y="9770"/>
                  </a:cubicBezTo>
                  <a:cubicBezTo>
                    <a:pt x="7454" y="9281"/>
                    <a:pt x="7490" y="8757"/>
                    <a:pt x="7466" y="8222"/>
                  </a:cubicBezTo>
                  <a:cubicBezTo>
                    <a:pt x="7454" y="7912"/>
                    <a:pt x="7466" y="7591"/>
                    <a:pt x="7466" y="7257"/>
                  </a:cubicBezTo>
                  <a:cubicBezTo>
                    <a:pt x="7883" y="7257"/>
                    <a:pt x="8335" y="7233"/>
                    <a:pt x="8764" y="7198"/>
                  </a:cubicBezTo>
                  <a:cubicBezTo>
                    <a:pt x="9252" y="7174"/>
                    <a:pt x="9764" y="7150"/>
                    <a:pt x="10252" y="7055"/>
                  </a:cubicBezTo>
                  <a:cubicBezTo>
                    <a:pt x="10895" y="6900"/>
                    <a:pt x="11204" y="6602"/>
                    <a:pt x="11300" y="5995"/>
                  </a:cubicBezTo>
                  <a:cubicBezTo>
                    <a:pt x="11335" y="5388"/>
                    <a:pt x="11252" y="4745"/>
                    <a:pt x="11097" y="4114"/>
                  </a:cubicBezTo>
                  <a:cubicBezTo>
                    <a:pt x="10978" y="3626"/>
                    <a:pt x="10657" y="3340"/>
                    <a:pt x="10145" y="3257"/>
                  </a:cubicBezTo>
                  <a:cubicBezTo>
                    <a:pt x="9782" y="3203"/>
                    <a:pt x="9421" y="3179"/>
                    <a:pt x="9061" y="3179"/>
                  </a:cubicBezTo>
                  <a:cubicBezTo>
                    <a:pt x="8701" y="3179"/>
                    <a:pt x="8341" y="3203"/>
                    <a:pt x="7978" y="3245"/>
                  </a:cubicBezTo>
                  <a:cubicBezTo>
                    <a:pt x="7849" y="3254"/>
                    <a:pt x="7720" y="3292"/>
                    <a:pt x="7585" y="3292"/>
                  </a:cubicBezTo>
                  <a:cubicBezTo>
                    <a:pt x="7546" y="3292"/>
                    <a:pt x="7506" y="3289"/>
                    <a:pt x="7466" y="3281"/>
                  </a:cubicBezTo>
                  <a:cubicBezTo>
                    <a:pt x="7466" y="3162"/>
                    <a:pt x="7466" y="3043"/>
                    <a:pt x="7490" y="2947"/>
                  </a:cubicBezTo>
                  <a:cubicBezTo>
                    <a:pt x="7561" y="2376"/>
                    <a:pt x="7549" y="1804"/>
                    <a:pt x="7454" y="1257"/>
                  </a:cubicBezTo>
                  <a:cubicBezTo>
                    <a:pt x="7371" y="721"/>
                    <a:pt x="7109" y="280"/>
                    <a:pt x="6561" y="125"/>
                  </a:cubicBezTo>
                  <a:cubicBezTo>
                    <a:pt x="6241" y="43"/>
                    <a:pt x="5916" y="0"/>
                    <a:pt x="5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29" name="Google Shape;1613;p39">
            <a:extLst>
              <a:ext uri="{FF2B5EF4-FFF2-40B4-BE49-F238E27FC236}">
                <a16:creationId xmlns:a16="http://schemas.microsoft.com/office/drawing/2014/main" id="{96871D56-5693-4A87-B939-A2014683A64E}"/>
              </a:ext>
            </a:extLst>
          </p:cNvPr>
          <p:cNvSpPr txBox="1">
            <a:spLocks/>
          </p:cNvSpPr>
          <p:nvPr/>
        </p:nvSpPr>
        <p:spPr>
          <a:xfrm>
            <a:off x="1069281" y="2977651"/>
            <a:ext cx="9089880" cy="1369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nie Use Your Telescope"/>
              <a:buNone/>
              <a:defRPr sz="8246" b="1" i="0" u="none" strike="noStrike" cap="none">
                <a:solidFill>
                  <a:srgbClr val="46246A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60: PHÉP CỘNG (có nhớ)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TRONG PHẠM VI 1 000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(Tiết </a:t>
            </a:r>
            <a:r>
              <a:rPr lang="en-US" sz="40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endParaRPr lang="vi-VN" sz="44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3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15;p39">
            <a:extLst>
              <a:ext uri="{FF2B5EF4-FFF2-40B4-BE49-F238E27FC236}">
                <a16:creationId xmlns:a16="http://schemas.microsoft.com/office/drawing/2014/main" id="{949D40E6-7707-40ED-A1E6-702190D379ED}"/>
              </a:ext>
            </a:extLst>
          </p:cNvPr>
          <p:cNvSpPr/>
          <p:nvPr/>
        </p:nvSpPr>
        <p:spPr>
          <a:xfrm>
            <a:off x="7423110" y="5107561"/>
            <a:ext cx="2194775" cy="635225"/>
          </a:xfrm>
          <a:prstGeom prst="roundRect">
            <a:avLst>
              <a:gd name="adj" fmla="val 50000"/>
            </a:avLst>
          </a:prstGeom>
          <a:solidFill>
            <a:srgbClr val="4D3B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4" name="Google Shape;1616;p39">
            <a:extLst>
              <a:ext uri="{FF2B5EF4-FFF2-40B4-BE49-F238E27FC236}">
                <a16:creationId xmlns:a16="http://schemas.microsoft.com/office/drawing/2014/main" id="{2BB86F02-99C9-4419-9E5E-A235F04F74E8}"/>
              </a:ext>
            </a:extLst>
          </p:cNvPr>
          <p:cNvSpPr txBox="1">
            <a:spLocks/>
          </p:cNvSpPr>
          <p:nvPr/>
        </p:nvSpPr>
        <p:spPr>
          <a:xfrm>
            <a:off x="7576714" y="5227463"/>
            <a:ext cx="1887566" cy="3954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>
                <a:solidFill>
                  <a:schemeClr val="bg1"/>
                </a:solidFill>
              </a:rPr>
              <a:t>S/85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DCA50D-18EE-4CC1-A42A-828963CAA4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29" y="1384738"/>
            <a:ext cx="6660026" cy="3330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theme/theme1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1010</Words>
  <Application>Microsoft Office PowerPoint</Application>
  <PresentationFormat>Custom</PresentationFormat>
  <Paragraphs>169</Paragraphs>
  <Slides>22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9" baseType="lpstr">
      <vt:lpstr>Open Sans</vt:lpstr>
      <vt:lpstr>Boogaloo</vt:lpstr>
      <vt:lpstr>Exo</vt:lpstr>
      <vt:lpstr>Arial-Rounded</vt:lpstr>
      <vt:lpstr>Barlow Condensed</vt:lpstr>
      <vt:lpstr>Dekko</vt:lpstr>
      <vt:lpstr>Times New Roman</vt:lpstr>
      <vt:lpstr>HP001 4H</vt:lpstr>
      <vt:lpstr>Calibri</vt:lpstr>
      <vt:lpstr>Arial</vt:lpstr>
      <vt:lpstr>Barriecito</vt:lpstr>
      <vt:lpstr>HP001 4 hàng</vt:lpstr>
      <vt:lpstr>Lato</vt:lpstr>
      <vt:lpstr>Anaheim</vt:lpstr>
      <vt:lpstr>Annie Use Your Telescope</vt:lpstr>
      <vt:lpstr>RocknRoll One</vt:lpstr>
      <vt:lpstr>Math Subject for Middle School - 7th Grade: Ratio, Proportion and Percent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CHỦ ĐỀ 12:  PHÉP CỘNG, PHÉP TRỪ     TRONG PHẠM VI  1 000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Subject for Middle School Ratio, Proportion and Percent</dc:title>
  <dc:creator>PC</dc:creator>
  <cp:lastModifiedBy>admin</cp:lastModifiedBy>
  <cp:revision>141</cp:revision>
  <dcterms:modified xsi:type="dcterms:W3CDTF">2022-04-06T02:43:24Z</dcterms:modified>
</cp:coreProperties>
</file>