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ctiveX/activeX1.xml" ContentType="application/vnd.ms-office.activeX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6"/>
  </p:notesMasterIdLst>
  <p:sldIdLst>
    <p:sldId id="303" r:id="rId2"/>
    <p:sldId id="423" r:id="rId3"/>
    <p:sldId id="409" r:id="rId4"/>
    <p:sldId id="422" r:id="rId5"/>
    <p:sldId id="256" r:id="rId6"/>
    <p:sldId id="390" r:id="rId7"/>
    <p:sldId id="257" r:id="rId8"/>
    <p:sldId id="424" r:id="rId9"/>
    <p:sldId id="425" r:id="rId10"/>
    <p:sldId id="393" r:id="rId11"/>
    <p:sldId id="420" r:id="rId12"/>
    <p:sldId id="427" r:id="rId13"/>
    <p:sldId id="416" r:id="rId14"/>
    <p:sldId id="426" r:id="rId15"/>
    <p:sldId id="368" r:id="rId16"/>
    <p:sldId id="318" r:id="rId17"/>
    <p:sldId id="369" r:id="rId18"/>
    <p:sldId id="258" r:id="rId19"/>
    <p:sldId id="371" r:id="rId20"/>
    <p:sldId id="407" r:id="rId21"/>
    <p:sldId id="417" r:id="rId22"/>
    <p:sldId id="399" r:id="rId23"/>
    <p:sldId id="428" r:id="rId24"/>
    <p:sldId id="400" r:id="rId25"/>
    <p:sldId id="382" r:id="rId26"/>
    <p:sldId id="429" r:id="rId27"/>
    <p:sldId id="430" r:id="rId28"/>
    <p:sldId id="381" r:id="rId29"/>
    <p:sldId id="431" r:id="rId30"/>
    <p:sldId id="387" r:id="rId31"/>
    <p:sldId id="377" r:id="rId32"/>
    <p:sldId id="421" r:id="rId33"/>
    <p:sldId id="413" r:id="rId34"/>
    <p:sldId id="389" r:id="rId35"/>
  </p:sldIdLst>
  <p:sldSz cx="12161838" cy="6858000"/>
  <p:notesSz cx="6858000" cy="9144000"/>
  <p:embeddedFontLst>
    <p:embeddedFont>
      <p:font typeface="Scope One" panose="020B0604020202020204" charset="0"/>
      <p:regular r:id="rId37"/>
    </p:embeddedFont>
    <p:embeddedFont>
      <p:font typeface="Delius Unicase" panose="020B0604020202020204" charset="0"/>
      <p:regular r:id="rId38"/>
      <p:bold r:id="rId39"/>
    </p:embeddedFont>
    <p:embeddedFont>
      <p:font typeface="HP001 4 hàng" panose="020B0603050302020204" pitchFamily="34" charset="0"/>
      <p:regular r:id="rId40"/>
    </p:embeddedFont>
    <p:embeddedFont>
      <p:font typeface="Patrick Hand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0000"/>
    <a:srgbClr val="69D8FF"/>
    <a:srgbClr val="FFFFFF"/>
    <a:srgbClr val="FEF1C2"/>
    <a:srgbClr val="ADDB7B"/>
    <a:srgbClr val="DF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CF696E-B5ED-4320-AEE1-8833A9A7E3BA}">
  <a:tblStyle styleId="{17CF696E-B5ED-4320-AEE1-8833A9A7E3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400" autoAdjust="0"/>
  </p:normalViewPr>
  <p:slideViewPr>
    <p:cSldViewPr snapToGrid="0">
      <p:cViewPr varScale="1">
        <p:scale>
          <a:sx n="21" d="100"/>
          <a:sy n="21" d="100"/>
        </p:scale>
        <p:origin x="24" y="13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/>
          </a:p>
        </p:txBody>
      </p:sp>
    </p:spTree>
    <p:extLst>
      <p:ext uri="{BB962C8B-B14F-4D97-AF65-F5344CB8AC3E}">
        <p14:creationId xmlns:p14="http://schemas.microsoft.com/office/powerpoint/2010/main" val="3277223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mẫu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Chia</a:t>
            </a:r>
            <a:r>
              <a:rPr lang="en-US" baseline="0" smtClean="0"/>
              <a:t> đoạn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smtClean="0"/>
              <a:t>-HS thảo luận nhóm 3 luyện đọc.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9007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giải thích thêm từ “trìu mến”: nhìn với ánh mắt yêu thương tha thiết</a:t>
            </a:r>
          </a:p>
        </p:txBody>
      </p:sp>
    </p:spTree>
    <p:extLst>
      <p:ext uri="{BB962C8B-B14F-4D97-AF65-F5344CB8AC3E}">
        <p14:creationId xmlns:p14="http://schemas.microsoft.com/office/powerpoint/2010/main" val="3620652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ta chia bài đọc là 3 phần</a:t>
            </a:r>
          </a:p>
          <a:p>
            <a:r>
              <a:rPr lang="en-US"/>
              <a:t>ĐỌc nối tiếp</a:t>
            </a:r>
          </a:p>
        </p:txBody>
      </p:sp>
    </p:spTree>
    <p:extLst>
      <p:ext uri="{BB962C8B-B14F-4D97-AF65-F5344CB8AC3E}">
        <p14:creationId xmlns:p14="http://schemas.microsoft.com/office/powerpoint/2010/main" val="1027116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518263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chia sẻ trước</a:t>
            </a:r>
          </a:p>
        </p:txBody>
      </p:sp>
    </p:spTree>
    <p:extLst>
      <p:ext uri="{BB962C8B-B14F-4D97-AF65-F5344CB8AC3E}">
        <p14:creationId xmlns:p14="http://schemas.microsoft.com/office/powerpoint/2010/main" val="458330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2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Riêng từ “điện thoại” có thể hiểu theo 2 nghĩa là danh từ và động từ. Ngày nay người ta vẫn nói “Con điện thoại cho mẹ”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01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52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18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Từ bài hát này, GV dẫn dắt vào bài</a:t>
            </a:r>
          </a:p>
        </p:txBody>
      </p:sp>
    </p:spTree>
    <p:extLst>
      <p:ext uri="{BB962C8B-B14F-4D97-AF65-F5344CB8AC3E}">
        <p14:creationId xmlns:p14="http://schemas.microsoft.com/office/powerpoint/2010/main" val="331282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nghe HS trình bày trước rồi đưa ra một số gợi ý sau.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86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81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baseline="0"/>
          </a:p>
        </p:txBody>
      </p:sp>
    </p:spTree>
    <p:extLst>
      <p:ext uri="{BB962C8B-B14F-4D97-AF65-F5344CB8AC3E}">
        <p14:creationId xmlns:p14="http://schemas.microsoft.com/office/powerpoint/2010/main" val="1177313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34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9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39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/>
          </a:p>
        </p:txBody>
      </p:sp>
    </p:spTree>
    <p:extLst>
      <p:ext uri="{BB962C8B-B14F-4D97-AF65-F5344CB8AC3E}">
        <p14:creationId xmlns:p14="http://schemas.microsoft.com/office/powerpoint/2010/main" val="326197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0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mẫu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Chia</a:t>
            </a:r>
            <a:r>
              <a:rPr lang="en-US" baseline="0" smtClean="0"/>
              <a:t> đoạn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smtClean="0"/>
              <a:t>-HS thảo luận nhóm 3 luyện đọc.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mẫu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Chia</a:t>
            </a:r>
            <a:r>
              <a:rPr lang="en-US" baseline="0" smtClean="0"/>
              <a:t> đoạn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smtClean="0"/>
              <a:t>-HS thảo luận nhóm 3 luyện đọc.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732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mẫu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Chia</a:t>
            </a:r>
            <a:r>
              <a:rPr lang="en-US" baseline="0" smtClean="0"/>
              <a:t> đoạn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smtClean="0"/>
              <a:t>-HS thảo luận nhóm 3 luyện đọc.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0171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giải thích thêm từ “trìu mến”: nhìn với ánh mắt yêu thương tha thiết</a:t>
            </a:r>
          </a:p>
        </p:txBody>
      </p:sp>
    </p:spTree>
    <p:extLst>
      <p:ext uri="{BB962C8B-B14F-4D97-AF65-F5344CB8AC3E}">
        <p14:creationId xmlns:p14="http://schemas.microsoft.com/office/powerpoint/2010/main" val="2913630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 ý là đừng để nước vào trong chai nếu không chai sẽ chìm xuống</a:t>
            </a:r>
          </a:p>
        </p:txBody>
      </p:sp>
    </p:spTree>
    <p:extLst>
      <p:ext uri="{BB962C8B-B14F-4D97-AF65-F5344CB8AC3E}">
        <p14:creationId xmlns:p14="http://schemas.microsoft.com/office/powerpoint/2010/main" val="1983469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35560" y="2274447"/>
            <a:ext cx="7290719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35339" y="4912033"/>
            <a:ext cx="5953236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04403" y="3055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61803" y="3412951"/>
            <a:ext cx="668209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9617267" y="-711200"/>
            <a:ext cx="3186927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100" y="180351"/>
            <a:ext cx="142726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58966" y="269584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4" name="Google Shape;24;p2"/>
          <p:cNvGrpSpPr/>
          <p:nvPr/>
        </p:nvGrpSpPr>
        <p:grpSpPr>
          <a:xfrm>
            <a:off x="8076404" y="383551"/>
            <a:ext cx="382684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18522" y="61474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9" name="Google Shape;29;p2"/>
          <p:cNvSpPr/>
          <p:nvPr/>
        </p:nvSpPr>
        <p:spPr>
          <a:xfrm>
            <a:off x="11555942" y="45389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" name="Google Shape;30;p2"/>
          <p:cNvGrpSpPr/>
          <p:nvPr/>
        </p:nvGrpSpPr>
        <p:grpSpPr>
          <a:xfrm>
            <a:off x="11569441" y="3354201"/>
            <a:ext cx="450017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005" y="24353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" name="Google Shape;38;p2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2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2"/>
          <p:cNvSpPr/>
          <p:nvPr/>
        </p:nvSpPr>
        <p:spPr>
          <a:xfrm>
            <a:off x="10693302" y="6077375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5" name="Google Shape;45;p2"/>
          <p:cNvGrpSpPr/>
          <p:nvPr/>
        </p:nvGrpSpPr>
        <p:grpSpPr>
          <a:xfrm>
            <a:off x="453027" y="6565918"/>
            <a:ext cx="450017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2"/>
          <p:cNvSpPr/>
          <p:nvPr/>
        </p:nvSpPr>
        <p:spPr>
          <a:xfrm>
            <a:off x="1548361" y="10142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2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9" name="Google Shape;59;p2"/>
          <p:cNvGrpSpPr/>
          <p:nvPr/>
        </p:nvGrpSpPr>
        <p:grpSpPr>
          <a:xfrm>
            <a:off x="9283643" y="1014267"/>
            <a:ext cx="617369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5655" y="58294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25897" y="2391110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3471" y="6376767"/>
            <a:ext cx="382684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3225" y="301367"/>
            <a:ext cx="382684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3547" y="4773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261" y="2709100"/>
            <a:ext cx="617369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48317" y="4227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3" name="Google Shape;183;p6"/>
          <p:cNvGrpSpPr/>
          <p:nvPr/>
        </p:nvGrpSpPr>
        <p:grpSpPr>
          <a:xfrm>
            <a:off x="8696133" y="6381134"/>
            <a:ext cx="450017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373127" y="4107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57625" y="5378448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23556" y="28673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48334" y="5998651"/>
            <a:ext cx="382684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48333" y="4797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4" name="Google Shape;304;p10"/>
          <p:cNvSpPr/>
          <p:nvPr/>
        </p:nvSpPr>
        <p:spPr>
          <a:xfrm>
            <a:off x="788711" y="58451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0594" y="2990517"/>
            <a:ext cx="382684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71720" y="781762"/>
            <a:ext cx="1335916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67776" y="3344256"/>
            <a:ext cx="6070146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39390" y="1302944"/>
            <a:ext cx="8283058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59331" y="142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4" name="Google Shape;404;p14"/>
          <p:cNvSpPr/>
          <p:nvPr/>
        </p:nvSpPr>
        <p:spPr>
          <a:xfrm>
            <a:off x="216962" y="3045401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55113" y="255717"/>
            <a:ext cx="382684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4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6989" y="345751"/>
            <a:ext cx="450017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14"/>
          <p:cNvSpPr/>
          <p:nvPr/>
        </p:nvSpPr>
        <p:spPr>
          <a:xfrm>
            <a:off x="-461821" y="1598467"/>
            <a:ext cx="1111510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9" name="Google Shape;429;p14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283" y="61391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8342" y="5985676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694904" y="398767"/>
            <a:ext cx="382684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0308" y="6376767"/>
            <a:ext cx="382684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69441" y="36376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35041" y="1854285"/>
            <a:ext cx="450017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074236" y="345767"/>
            <a:ext cx="617369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1" name="Google Shape;881;p25"/>
          <p:cNvSpPr/>
          <p:nvPr/>
        </p:nvSpPr>
        <p:spPr>
          <a:xfrm>
            <a:off x="117842" y="4184685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46833" y="6404234"/>
            <a:ext cx="617369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3531" y="21342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5"/>
          <p:cNvSpPr/>
          <p:nvPr/>
        </p:nvSpPr>
        <p:spPr>
          <a:xfrm>
            <a:off x="9742472" y="6301214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81347" y="136530"/>
            <a:ext cx="1312820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3447" y="8393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1539" y="657618"/>
            <a:ext cx="450017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12394" y="2875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0369" y="6363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4" name="Google Shape;904;p26"/>
          <p:cNvSpPr/>
          <p:nvPr/>
        </p:nvSpPr>
        <p:spPr>
          <a:xfrm>
            <a:off x="1484536" y="5777085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68799" y="6376767"/>
            <a:ext cx="382684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3783" y="690751"/>
            <a:ext cx="382684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50691" y="385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60697" y="3712634"/>
            <a:ext cx="450017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1090" y="216700"/>
            <a:ext cx="617369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7462" y="19869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1" name="Google Shape;931;p26"/>
          <p:cNvSpPr/>
          <p:nvPr/>
        </p:nvSpPr>
        <p:spPr>
          <a:xfrm>
            <a:off x="10471795" y="1140867"/>
            <a:ext cx="2376533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291" y="4164234"/>
            <a:ext cx="142726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3783" y="63636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2" name="Google Shape;942;p26"/>
          <p:cNvSpPr/>
          <p:nvPr/>
        </p:nvSpPr>
        <p:spPr>
          <a:xfrm>
            <a:off x="8316974" y="242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  <p:sldLayoutId id="2147483660" r:id="rId5"/>
    <p:sldLayoutId id="2147483671" r:id="rId6"/>
    <p:sldLayoutId id="214748367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2E8A9-3D3E-4348-870E-FF1D903CB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" y="8483"/>
            <a:ext cx="12127011" cy="68410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08E0DA-094D-490C-8092-820D259B24FE}"/>
              </a:ext>
            </a:extLst>
          </p:cNvPr>
          <p:cNvSpPr txBox="1">
            <a:spLocks/>
          </p:cNvSpPr>
          <p:nvPr/>
        </p:nvSpPr>
        <p:spPr>
          <a:xfrm>
            <a:off x="31048" y="2744897"/>
            <a:ext cx="7951119" cy="1368207"/>
          </a:xfrm>
          <a:prstGeom prst="rect">
            <a:avLst/>
          </a:prstGeom>
          <a:solidFill>
            <a:srgbClr val="FFFFFF"/>
          </a:solidFill>
        </p:spPr>
        <p:txBody>
          <a:bodyPr vert="horz" lIns="121424" tIns="60712" rIns="121424" bIns="6071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7980" b="1">
                <a:latin typeface="Arial" pitchFamily="34" charset="0"/>
                <a:ea typeface="Arial-Rounded" pitchFamily="34" charset="0"/>
                <a:cs typeface="Arial" pitchFamily="34" charset="0"/>
              </a:rPr>
              <a:t> VIỆT 2</a:t>
            </a:r>
          </a:p>
        </p:txBody>
      </p:sp>
    </p:spTree>
    <p:extLst>
      <p:ext uri="{BB962C8B-B14F-4D97-AF65-F5344CB8AC3E}">
        <p14:creationId xmlns:p14="http://schemas.microsoft.com/office/powerpoint/2010/main" val="27866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7681;p56">
            <a:extLst>
              <a:ext uri="{FF2B5EF4-FFF2-40B4-BE49-F238E27FC236}">
                <a16:creationId xmlns:a16="http://schemas.microsoft.com/office/drawing/2014/main" id="{578BCE53-6B08-4B16-875C-6569BDDA8318}"/>
              </a:ext>
            </a:extLst>
          </p:cNvPr>
          <p:cNvGrpSpPr/>
          <p:nvPr/>
        </p:nvGrpSpPr>
        <p:grpSpPr>
          <a:xfrm>
            <a:off x="889515" y="2209821"/>
            <a:ext cx="652318" cy="647680"/>
            <a:chOff x="1773575" y="4308850"/>
            <a:chExt cx="650450" cy="645825"/>
          </a:xfrm>
        </p:grpSpPr>
        <p:sp>
          <p:nvSpPr>
            <p:cNvPr id="20" name="Google Shape;7682;p56">
              <a:extLst>
                <a:ext uri="{FF2B5EF4-FFF2-40B4-BE49-F238E27FC236}">
                  <a16:creationId xmlns:a16="http://schemas.microsoft.com/office/drawing/2014/main" id="{F6D792D5-3305-4B3D-97F9-150B14B01BAF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" name="Google Shape;7683;p56">
              <a:extLst>
                <a:ext uri="{FF2B5EF4-FFF2-40B4-BE49-F238E27FC236}">
                  <a16:creationId xmlns:a16="http://schemas.microsoft.com/office/drawing/2014/main" id="{7827DA08-BDAB-48CD-9280-36E78CBF5B84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4A2639D-E306-4032-ADA7-B727CB798EDB}"/>
              </a:ext>
            </a:extLst>
          </p:cNvPr>
          <p:cNvSpPr txBox="1"/>
          <p:nvPr/>
        </p:nvSpPr>
        <p:spPr>
          <a:xfrm>
            <a:off x="1726437" y="2209821"/>
            <a:ext cx="6312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Huấn luyện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EA92B-CA4F-4959-8D88-3D2285B3106D}"/>
              </a:ext>
            </a:extLst>
          </p:cNvPr>
          <p:cNvSpPr txBox="1"/>
          <p:nvPr/>
        </p:nvSpPr>
        <p:spPr>
          <a:xfrm>
            <a:off x="4240495" y="2209820"/>
            <a:ext cx="8448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giảng dạy và hướng dẫn luyện tập.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oogle Shape;7681;p56">
            <a:extLst>
              <a:ext uri="{FF2B5EF4-FFF2-40B4-BE49-F238E27FC236}">
                <a16:creationId xmlns:a16="http://schemas.microsoft.com/office/drawing/2014/main" id="{9C9A1383-E7C6-479F-A063-3F56E174784C}"/>
              </a:ext>
            </a:extLst>
          </p:cNvPr>
          <p:cNvGrpSpPr/>
          <p:nvPr/>
        </p:nvGrpSpPr>
        <p:grpSpPr>
          <a:xfrm>
            <a:off x="889514" y="3721099"/>
            <a:ext cx="652318" cy="647680"/>
            <a:chOff x="1773575" y="4308850"/>
            <a:chExt cx="650450" cy="645825"/>
          </a:xfrm>
        </p:grpSpPr>
        <p:sp>
          <p:nvSpPr>
            <p:cNvPr id="23" name="Google Shape;7682;p56">
              <a:extLst>
                <a:ext uri="{FF2B5EF4-FFF2-40B4-BE49-F238E27FC236}">
                  <a16:creationId xmlns:a16="http://schemas.microsoft.com/office/drawing/2014/main" id="{4CED7441-BB71-40F1-A91E-40499846480C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latin typeface="+mj-lt"/>
              </a:endParaRPr>
            </a:p>
          </p:txBody>
        </p:sp>
        <p:sp>
          <p:nvSpPr>
            <p:cNvPr id="24" name="Google Shape;7683;p56">
              <a:extLst>
                <a:ext uri="{FF2B5EF4-FFF2-40B4-BE49-F238E27FC236}">
                  <a16:creationId xmlns:a16="http://schemas.microsoft.com/office/drawing/2014/main" id="{D781A8C8-B050-4F2F-8C54-25549DEC6851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latin typeface="+mj-lt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EB5DE1-AF6C-47B7-B1A2-CD34FC8A414A}"/>
              </a:ext>
            </a:extLst>
          </p:cNvPr>
          <p:cNvSpPr txBox="1"/>
          <p:nvPr/>
        </p:nvSpPr>
        <p:spPr>
          <a:xfrm>
            <a:off x="1726436" y="3721099"/>
            <a:ext cx="3395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 số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73361F-0106-4884-AA3A-3CFBA56FBE2E}"/>
              </a:ext>
            </a:extLst>
          </p:cNvPr>
          <p:cNvSpPr txBox="1"/>
          <p:nvPr/>
        </p:nvSpPr>
        <p:spPr>
          <a:xfrm>
            <a:off x="3424067" y="3721099"/>
            <a:ext cx="4739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ki-lô-mét.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681;p56">
            <a:extLst>
              <a:ext uri="{FF2B5EF4-FFF2-40B4-BE49-F238E27FC236}">
                <a16:creationId xmlns:a16="http://schemas.microsoft.com/office/drawing/2014/main" id="{531EBD91-253F-46E9-8045-34DB9BED4726}"/>
              </a:ext>
            </a:extLst>
          </p:cNvPr>
          <p:cNvGrpSpPr/>
          <p:nvPr/>
        </p:nvGrpSpPr>
        <p:grpSpPr>
          <a:xfrm>
            <a:off x="957625" y="802919"/>
            <a:ext cx="652318" cy="647680"/>
            <a:chOff x="1773575" y="4308850"/>
            <a:chExt cx="650450" cy="645825"/>
          </a:xfrm>
        </p:grpSpPr>
        <p:sp>
          <p:nvSpPr>
            <p:cNvPr id="4" name="Google Shape;7682;p56">
              <a:extLst>
                <a:ext uri="{FF2B5EF4-FFF2-40B4-BE49-F238E27FC236}">
                  <a16:creationId xmlns:a16="http://schemas.microsoft.com/office/drawing/2014/main" id="{56914235-8B86-4728-BFFA-D29C4308B1F7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" name="Google Shape;7683;p56">
              <a:extLst>
                <a:ext uri="{FF2B5EF4-FFF2-40B4-BE49-F238E27FC236}">
                  <a16:creationId xmlns:a16="http://schemas.microsoft.com/office/drawing/2014/main" id="{AA195B12-8952-42BB-AAAD-A934E7E69C50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39564E-487A-437D-990B-E271AB9D2EF1}"/>
              </a:ext>
            </a:extLst>
          </p:cNvPr>
          <p:cNvSpPr txBox="1"/>
          <p:nvPr/>
        </p:nvSpPr>
        <p:spPr>
          <a:xfrm>
            <a:off x="1794547" y="802919"/>
            <a:ext cx="6312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Chai thuỷ tinh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 descr="Bạn đã từng thử lưu giữ hồi ức bằng chai thủy tinh? | Sapakitchen">
            <a:extLst>
              <a:ext uri="{FF2B5EF4-FFF2-40B4-BE49-F238E27FC236}">
                <a16:creationId xmlns:a16="http://schemas.microsoft.com/office/drawing/2014/main" id="{4DC0E70C-9906-4858-9503-979D8D68B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2" y="1647427"/>
            <a:ext cx="6312301" cy="47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4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62A032-1218-41E0-99CE-CAD8F8F398F3}"/>
              </a:ext>
            </a:extLst>
          </p:cNvPr>
          <p:cNvGrpSpPr/>
          <p:nvPr/>
        </p:nvGrpSpPr>
        <p:grpSpPr>
          <a:xfrm>
            <a:off x="300641" y="233323"/>
            <a:ext cx="11560554" cy="2258011"/>
            <a:chOff x="300641" y="32316"/>
            <a:chExt cx="11560554" cy="2258011"/>
          </a:xfrm>
        </p:grpSpPr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C03AF8B8-FCB8-4F11-8A0D-E38E00798793}"/>
                </a:ext>
              </a:extLst>
            </p:cNvPr>
            <p:cNvSpPr txBox="1"/>
            <p:nvPr/>
          </p:nvSpPr>
          <p:spPr>
            <a:xfrm>
              <a:off x="300641" y="597556"/>
              <a:ext cx="11560554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Ngày nay, việc trao đổi thông tin dễ d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à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 r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ấ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 nhiều. Bạn có thể viết thư, gọi điện cho người khác. Nhờ có in-tơ-nét, bạn cũng có thể nhìn thấy người nói chuyện với mình, dù hai người đang ở cách nhau rất xa.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26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(Hải Nam)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DF27BD9A-DB1A-46E3-B962-B4296A14C6B0}"/>
                </a:ext>
              </a:extLst>
            </p:cNvPr>
            <p:cNvSpPr txBox="1"/>
            <p:nvPr/>
          </p:nvSpPr>
          <p:spPr>
            <a:xfrm>
              <a:off x="2262918" y="32316"/>
              <a:ext cx="7635999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TỪ CHÚ BỒ CÂU ĐẾN IN-TƠ-NÉT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5D31EE84-4CA9-4793-8658-4CC0CB4B25C7}"/>
              </a:ext>
            </a:extLst>
          </p:cNvPr>
          <p:cNvCxnSpPr>
            <a:cxnSpLocks/>
          </p:cNvCxnSpPr>
          <p:nvPr/>
        </p:nvCxnSpPr>
        <p:spPr>
          <a:xfrm>
            <a:off x="4525371" y="1195041"/>
            <a:ext cx="1116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1F4CC4-B263-4FB1-BA93-F7A61D692798}"/>
              </a:ext>
            </a:extLst>
          </p:cNvPr>
          <p:cNvCxnSpPr>
            <a:cxnSpLocks/>
          </p:cNvCxnSpPr>
          <p:nvPr/>
        </p:nvCxnSpPr>
        <p:spPr>
          <a:xfrm>
            <a:off x="7036791" y="1587834"/>
            <a:ext cx="15520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02D15E-0F74-47D5-8464-AB32AA3109AA}"/>
              </a:ext>
            </a:extLst>
          </p:cNvPr>
          <p:cNvCxnSpPr>
            <a:cxnSpLocks/>
          </p:cNvCxnSpPr>
          <p:nvPr/>
        </p:nvCxnSpPr>
        <p:spPr>
          <a:xfrm>
            <a:off x="2262918" y="2013526"/>
            <a:ext cx="1248134" cy="230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693A03E-FD28-46B7-B4CD-33BC7730BA7A}"/>
              </a:ext>
            </a:extLst>
          </p:cNvPr>
          <p:cNvGrpSpPr/>
          <p:nvPr/>
        </p:nvGrpSpPr>
        <p:grpSpPr>
          <a:xfrm>
            <a:off x="356471" y="541747"/>
            <a:ext cx="686910" cy="653294"/>
            <a:chOff x="3065608" y="1727884"/>
            <a:chExt cx="1240358" cy="1188720"/>
          </a:xfrm>
        </p:grpSpPr>
        <p:sp>
          <p:nvSpPr>
            <p:cNvPr id="10" name="Google Shape;418;p36">
              <a:extLst>
                <a:ext uri="{FF2B5EF4-FFF2-40B4-BE49-F238E27FC236}">
                  <a16:creationId xmlns:a16="http://schemas.microsoft.com/office/drawing/2014/main" id="{4BBFC80A-7FB0-413A-A381-351095513C96}"/>
                </a:ext>
              </a:extLst>
            </p:cNvPr>
            <p:cNvSpPr/>
            <p:nvPr/>
          </p:nvSpPr>
          <p:spPr>
            <a:xfrm>
              <a:off x="3065608" y="1727884"/>
              <a:ext cx="1188720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404" tIns="121404" rIns="121404" bIns="121404" anchor="ctr" anchorCtr="0">
              <a:noAutofit/>
            </a:bodyPr>
            <a:lstStyle/>
            <a:p>
              <a:pPr algn="just"/>
              <a:endParaRPr sz="399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Google Shape;423;p36">
              <a:extLst>
                <a:ext uri="{FF2B5EF4-FFF2-40B4-BE49-F238E27FC236}">
                  <a16:creationId xmlns:a16="http://schemas.microsoft.com/office/drawing/2014/main" id="{B635DC87-9205-4204-9BAD-4CCFD161E0BC}"/>
                </a:ext>
              </a:extLst>
            </p:cNvPr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404" tIns="121404" rIns="121404" bIns="12140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387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5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0D3E7A-647B-429F-B21B-3F3401B3CA5A}"/>
              </a:ext>
            </a:extLst>
          </p:cNvPr>
          <p:cNvSpPr txBox="1"/>
          <p:nvPr/>
        </p:nvSpPr>
        <p:spPr>
          <a:xfrm>
            <a:off x="778011" y="2023098"/>
            <a:ext cx="106058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Nhờ có in-tơ-nét, bạn cũng có thể nhìn thấy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người nói chuyện với mình,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dù hai người đang ở cách nhau rất xa.</a:t>
            </a:r>
            <a:endParaRPr lang="en-US" sz="40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43FCA6-D8D7-49DE-ADD4-ABCD2567916E}"/>
              </a:ext>
            </a:extLst>
          </p:cNvPr>
          <p:cNvCxnSpPr>
            <a:cxnSpLocks/>
          </p:cNvCxnSpPr>
          <p:nvPr/>
        </p:nvCxnSpPr>
        <p:spPr>
          <a:xfrm flipV="1">
            <a:off x="5010308" y="2095232"/>
            <a:ext cx="116864" cy="5827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551A0EC-47E6-4E83-A816-EE0090E19B1C}"/>
              </a:ext>
            </a:extLst>
          </p:cNvPr>
          <p:cNvGrpSpPr/>
          <p:nvPr/>
        </p:nvGrpSpPr>
        <p:grpSpPr>
          <a:xfrm rot="21128394">
            <a:off x="6411184" y="3346926"/>
            <a:ext cx="448158" cy="579673"/>
            <a:chOff x="8075903" y="2608675"/>
            <a:chExt cx="314883" cy="41956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F6597D1-31CF-4072-8C25-1DAF2F88B1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5903" y="2608675"/>
              <a:ext cx="197637" cy="4028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55576B-9A77-42B6-9DE5-49D7912F6B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3149" y="2625350"/>
              <a:ext cx="197637" cy="4028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46A8EF-79AA-436B-92EA-CAE9C0613597}"/>
              </a:ext>
            </a:extLst>
          </p:cNvPr>
          <p:cNvCxnSpPr>
            <a:cxnSpLocks/>
          </p:cNvCxnSpPr>
          <p:nvPr/>
        </p:nvCxnSpPr>
        <p:spPr>
          <a:xfrm flipV="1">
            <a:off x="8962422" y="2023098"/>
            <a:ext cx="148922" cy="6117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D5F5A8-2553-4918-AB23-14FD8684E7DE}"/>
              </a:ext>
            </a:extLst>
          </p:cNvPr>
          <p:cNvCxnSpPr>
            <a:cxnSpLocks/>
          </p:cNvCxnSpPr>
          <p:nvPr/>
        </p:nvCxnSpPr>
        <p:spPr>
          <a:xfrm flipV="1">
            <a:off x="7808536" y="2718472"/>
            <a:ext cx="148922" cy="6117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D3260D-1F34-4DD0-ACE5-E7A758B904F9}"/>
              </a:ext>
            </a:extLst>
          </p:cNvPr>
          <p:cNvCxnSpPr>
            <a:cxnSpLocks/>
          </p:cNvCxnSpPr>
          <p:nvPr/>
        </p:nvCxnSpPr>
        <p:spPr>
          <a:xfrm flipV="1">
            <a:off x="11383827" y="2718472"/>
            <a:ext cx="148922" cy="6117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42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7681;p56">
            <a:extLst>
              <a:ext uri="{FF2B5EF4-FFF2-40B4-BE49-F238E27FC236}">
                <a16:creationId xmlns:a16="http://schemas.microsoft.com/office/drawing/2014/main" id="{862D9E92-A471-4BA4-B4DC-37DF293AE8EE}"/>
              </a:ext>
            </a:extLst>
          </p:cNvPr>
          <p:cNvGrpSpPr/>
          <p:nvPr/>
        </p:nvGrpSpPr>
        <p:grpSpPr>
          <a:xfrm>
            <a:off x="889515" y="697193"/>
            <a:ext cx="652318" cy="647680"/>
            <a:chOff x="1773575" y="4308850"/>
            <a:chExt cx="650450" cy="645825"/>
          </a:xfrm>
        </p:grpSpPr>
        <p:sp>
          <p:nvSpPr>
            <p:cNvPr id="15" name="Google Shape;7682;p56">
              <a:extLst>
                <a:ext uri="{FF2B5EF4-FFF2-40B4-BE49-F238E27FC236}">
                  <a16:creationId xmlns:a16="http://schemas.microsoft.com/office/drawing/2014/main" id="{7404B2A7-6924-47E4-8AF1-C098C1AB18F3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latin typeface="+mj-lt"/>
              </a:endParaRPr>
            </a:p>
          </p:txBody>
        </p:sp>
        <p:sp>
          <p:nvSpPr>
            <p:cNvPr id="16" name="Google Shape;7683;p56">
              <a:extLst>
                <a:ext uri="{FF2B5EF4-FFF2-40B4-BE49-F238E27FC236}">
                  <a16:creationId xmlns:a16="http://schemas.microsoft.com/office/drawing/2014/main" id="{829A6AA6-3426-41FF-949D-E2992B49817E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latin typeface="+mj-l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A8779D3-25DA-4AFC-9C65-2A69BD4D7E5C}"/>
              </a:ext>
            </a:extLst>
          </p:cNvPr>
          <p:cNvSpPr txBox="1"/>
          <p:nvPr/>
        </p:nvSpPr>
        <p:spPr>
          <a:xfrm>
            <a:off x="1726437" y="697193"/>
            <a:ext cx="3395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In-tơ-nét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261F32-D93A-4362-B1F4-F6652013FA80}"/>
              </a:ext>
            </a:extLst>
          </p:cNvPr>
          <p:cNvSpPr txBox="1"/>
          <p:nvPr/>
        </p:nvSpPr>
        <p:spPr>
          <a:xfrm>
            <a:off x="1726438" y="697193"/>
            <a:ext cx="9572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     mạng kết nối các thiết bị điện tử trên toàn thế giới.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2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9B666EC3-270C-491E-942B-6C59832012A6}"/>
              </a:ext>
            </a:extLst>
          </p:cNvPr>
          <p:cNvSpPr/>
          <p:nvPr/>
        </p:nvSpPr>
        <p:spPr>
          <a:xfrm>
            <a:off x="9731311" y="96341"/>
            <a:ext cx="2360071" cy="43691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Đọc nối tiếp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34D1E0-ACCA-4854-A959-AA803C7A6479}"/>
              </a:ext>
            </a:extLst>
          </p:cNvPr>
          <p:cNvGrpSpPr/>
          <p:nvPr/>
        </p:nvGrpSpPr>
        <p:grpSpPr>
          <a:xfrm>
            <a:off x="300642" y="236930"/>
            <a:ext cx="11560554" cy="6700547"/>
            <a:chOff x="300642" y="9152"/>
            <a:chExt cx="11560554" cy="67005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11928F-56E8-4375-9E2B-6C6D664F637E}"/>
                </a:ext>
              </a:extLst>
            </p:cNvPr>
            <p:cNvSpPr txBox="1"/>
            <p:nvPr/>
          </p:nvSpPr>
          <p:spPr>
            <a:xfrm>
              <a:off x="300642" y="593794"/>
              <a:ext cx="11560554" cy="6115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Ngoài trò chuyện trực tiếp, con người còn nghĩ ra rất nhiều cách để trao đổi v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nhau khi ở xa.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29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Từ xa x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a, người ta đã biết huấn luyện bồ câu để đưa thư. Bồ câu nhớ đư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ờ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rất tốt. Nó có thể bay qua một ch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ặ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đường dài hàng nghìn cây số để mang thư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đến đúng nơi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ậ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Những người đi biển còn nghĩ ra cách bỏ thư vào trong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thuỷ tinh. Nhờ sóng biển,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này được 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đẩy 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vào đất liền. Có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bức thư vài chục năm sau m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được tìm thấy.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Ngày nay, việc trao đổi thông tin dễ d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à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 r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ấ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 nhiều. Bạn có thể viết thư, gọi điện cho người khác. Nhờ có in-tơ-nét, bạn cũng có thể nhìn thấy người nói chuyện với mình, dù hai người đang ở cách nhau rất xa.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26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(Hải Nam)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A66C17-1B83-47E6-B632-1155559632E1}"/>
                </a:ext>
              </a:extLst>
            </p:cNvPr>
            <p:cNvSpPr txBox="1"/>
            <p:nvPr/>
          </p:nvSpPr>
          <p:spPr>
            <a:xfrm>
              <a:off x="2732644" y="9152"/>
              <a:ext cx="7228852" cy="584642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TỪ CHÚ BỒ CÂU ĐẾN IN-TƠ-NÉT</a:t>
              </a:r>
              <a:endParaRPr lang="en-US" sz="32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6125352-F1F0-4D1F-A4D4-1986BE56BE7A}"/>
              </a:ext>
            </a:extLst>
          </p:cNvPr>
          <p:cNvSpPr txBox="1"/>
          <p:nvPr/>
        </p:nvSpPr>
        <p:spPr>
          <a:xfrm>
            <a:off x="300642" y="820346"/>
            <a:ext cx="11560554" cy="6115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6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Ngoài trò chuyện trực tiếp, con người còn nghĩ ra rất nhiều cách để trao đổi v</a:t>
            </a:r>
            <a:r>
              <a:rPr lang="en-US" sz="26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vi-VN" sz="26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nhau khi ở xa.</a:t>
            </a:r>
            <a:endParaRPr lang="en-US" sz="260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04800" algn="just">
              <a:lnSpc>
                <a:spcPct val="129000"/>
              </a:lnSpc>
              <a:spcAft>
                <a:spcPts val="400"/>
              </a:spcAft>
            </a:pPr>
            <a:r>
              <a: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xa x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a, người ta đã biết huấn luyện bồ câu để đưa thư. Bồ câu nhớ đư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rất tốt. Nó có thể bay qua một ch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đường dài hàng nghìn cây số để mang thư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 đúng nơi nh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n.</a:t>
            </a:r>
            <a:endParaRPr lang="en-US" sz="260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 người đi biển còn nghĩ ra cách bỏ thư vào trong nh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chiếc chai thuỷ tinh. Nhờ sóng biển, nh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chiếc chai này được 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đẩy 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 đất liền. Có nh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bức thư vài chục năm sau m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được tìm thấy.</a:t>
            </a:r>
            <a:endParaRPr lang="en-US" sz="260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60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 nay, việc trao đổi thông tin dễ d</a:t>
            </a:r>
            <a:r>
              <a:rPr lang="en-US" sz="260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vi-VN" sz="260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h</a:t>
            </a:r>
            <a:r>
              <a:rPr lang="en-US" sz="260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vi-VN" sz="260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r</a:t>
            </a:r>
            <a:r>
              <a:rPr lang="en-US" sz="260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60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lang="en-US" sz="260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6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(Hải Nam)</a:t>
            </a:r>
          </a:p>
        </p:txBody>
      </p:sp>
    </p:spTree>
    <p:extLst>
      <p:ext uri="{BB962C8B-B14F-4D97-AF65-F5344CB8AC3E}">
        <p14:creationId xmlns:p14="http://schemas.microsoft.com/office/powerpoint/2010/main" val="271411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6528" y="844611"/>
            <a:ext cx="6689011" cy="3955094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/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3" cy="144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389">
                  <a:latin typeface="+mj-lt"/>
                  <a:ea typeface="Arial-Rounded" pitchFamily="34" charset="0"/>
                  <a:cs typeface="Arial-Rounded" pitchFamily="34" charset="0"/>
                </a:rPr>
                <a:t>Luyện đọc</a:t>
              </a:r>
            </a:p>
            <a:p>
              <a:pPr algn="ctr"/>
              <a:r>
                <a:rPr lang="en-US" sz="4389">
                  <a:latin typeface="+mj-lt"/>
                  <a:ea typeface="Arial-Rounded" pitchFamily="34" charset="0"/>
                  <a:cs typeface="Arial-Rounded" pitchFamily="34" charset="0"/>
                </a:rPr>
                <a:t>toàn bài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2D632D2-77D6-4735-8DFE-247BE69D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39" y="2882967"/>
            <a:ext cx="3446153" cy="36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DF687AF-9757-4898-AA78-8FD0EC144474}"/>
              </a:ext>
            </a:extLst>
          </p:cNvPr>
          <p:cNvGrpSpPr/>
          <p:nvPr/>
        </p:nvGrpSpPr>
        <p:grpSpPr>
          <a:xfrm>
            <a:off x="300641" y="233323"/>
            <a:ext cx="11560554" cy="6681145"/>
            <a:chOff x="300641" y="32316"/>
            <a:chExt cx="11560554" cy="668114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88A621-29D9-49B3-930F-9E8E260BEE80}"/>
                </a:ext>
              </a:extLst>
            </p:cNvPr>
            <p:cNvSpPr txBox="1"/>
            <p:nvPr/>
          </p:nvSpPr>
          <p:spPr>
            <a:xfrm>
              <a:off x="300641" y="597556"/>
              <a:ext cx="11560554" cy="6115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Ngoài trò chuyện trực tiếp, con người còn nghĩ ra rất nhiều cách để trao đổi v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nhau khi ở xa.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29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Từ xa x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a, người ta đã biết huấn luyện bồ câu để đưa thư. Bồ câu nhớ đư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ờ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rất tốt. Nó có thể bay qua một ch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ặ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đường dài hàng nghìn cây số để mang thư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đến đúng nơi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ậ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Những người đi biển còn nghĩ ra cách bỏ thư vào trong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thuỷ tinh. Nhờ sóng biển,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này được 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đẩy 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vào đất liền. Có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bức thư vài chục năm sau m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được tìm thấy.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Ngày nay, việc trao đổi thông tin dễ d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à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 r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ấ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 nhiều. Bạn có thể viết thư, gọi điện cho người khác. Nhờ có in-tơ-nét, bạn cũng có thể nhìn thấy người nói chuyện với mình, dù hai người đang ở cách nhau rất xa.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26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(Hải Nam)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693D0D-546F-4A83-97F7-D157BEFF9736}"/>
                </a:ext>
              </a:extLst>
            </p:cNvPr>
            <p:cNvSpPr txBox="1"/>
            <p:nvPr/>
          </p:nvSpPr>
          <p:spPr>
            <a:xfrm>
              <a:off x="2262918" y="32316"/>
              <a:ext cx="7635999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TỪ CHÚ BỒ CÂU ĐẾN IN-TƠ-NÉT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25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31"/>
          <p:cNvSpPr txBox="1">
            <a:spLocks noGrp="1"/>
          </p:cNvSpPr>
          <p:nvPr>
            <p:ph type="ctrTitle"/>
          </p:nvPr>
        </p:nvSpPr>
        <p:spPr>
          <a:xfrm>
            <a:off x="2399009" y="1780856"/>
            <a:ext cx="7290719" cy="24240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6600"/>
              <a:t>TÌM HIỂU BÀI</a:t>
            </a:r>
            <a:endParaRPr sz="6600"/>
          </a:p>
        </p:txBody>
      </p:sp>
      <p:sp>
        <p:nvSpPr>
          <p:cNvPr id="2224" name="Google Shape;2224;p31"/>
          <p:cNvSpPr/>
          <p:nvPr/>
        </p:nvSpPr>
        <p:spPr>
          <a:xfrm flipH="1">
            <a:off x="10514597" y="1226595"/>
            <a:ext cx="237990" cy="272323"/>
          </a:xfrm>
          <a:custGeom>
            <a:avLst/>
            <a:gdLst/>
            <a:ahLst/>
            <a:cxnLst/>
            <a:rect l="l" t="t" r="r" b="b"/>
            <a:pathLst>
              <a:path w="8900" h="10184" extrusionOk="0">
                <a:moveTo>
                  <a:pt x="2216" y="1"/>
                </a:moveTo>
                <a:cubicBezTo>
                  <a:pt x="2073" y="1043"/>
                  <a:pt x="2001" y="2097"/>
                  <a:pt x="1999" y="3147"/>
                </a:cubicBezTo>
                <a:lnTo>
                  <a:pt x="1999" y="3147"/>
                </a:lnTo>
                <a:cubicBezTo>
                  <a:pt x="1535" y="4095"/>
                  <a:pt x="831" y="4880"/>
                  <a:pt x="1" y="5380"/>
                </a:cubicBezTo>
                <a:cubicBezTo>
                  <a:pt x="943" y="5500"/>
                  <a:pt x="1531" y="5494"/>
                  <a:pt x="2396" y="5932"/>
                </a:cubicBezTo>
                <a:cubicBezTo>
                  <a:pt x="2534" y="5999"/>
                  <a:pt x="2673" y="6084"/>
                  <a:pt x="2745" y="6228"/>
                </a:cubicBezTo>
                <a:cubicBezTo>
                  <a:pt x="2817" y="6378"/>
                  <a:pt x="2799" y="6569"/>
                  <a:pt x="2775" y="6744"/>
                </a:cubicBezTo>
                <a:cubicBezTo>
                  <a:pt x="2648" y="7794"/>
                  <a:pt x="2864" y="9133"/>
                  <a:pt x="2739" y="10183"/>
                </a:cubicBezTo>
                <a:cubicBezTo>
                  <a:pt x="3454" y="9247"/>
                  <a:pt x="4161" y="8310"/>
                  <a:pt x="4876" y="7381"/>
                </a:cubicBezTo>
                <a:cubicBezTo>
                  <a:pt x="4997" y="7223"/>
                  <a:pt x="5122" y="7062"/>
                  <a:pt x="5291" y="6996"/>
                </a:cubicBezTo>
                <a:cubicBezTo>
                  <a:pt x="5360" y="6971"/>
                  <a:pt x="5430" y="6962"/>
                  <a:pt x="5500" y="6962"/>
                </a:cubicBezTo>
                <a:cubicBezTo>
                  <a:pt x="5584" y="6962"/>
                  <a:pt x="5669" y="6974"/>
                  <a:pt x="5754" y="6984"/>
                </a:cubicBezTo>
                <a:cubicBezTo>
                  <a:pt x="6107" y="7030"/>
                  <a:pt x="6463" y="7054"/>
                  <a:pt x="6818" y="7054"/>
                </a:cubicBezTo>
                <a:cubicBezTo>
                  <a:pt x="7518" y="7054"/>
                  <a:pt x="8218" y="6963"/>
                  <a:pt x="8900" y="6780"/>
                </a:cubicBezTo>
                <a:lnTo>
                  <a:pt x="7278" y="5158"/>
                </a:lnTo>
                <a:cubicBezTo>
                  <a:pt x="7092" y="4973"/>
                  <a:pt x="6894" y="4774"/>
                  <a:pt x="6785" y="4516"/>
                </a:cubicBezTo>
                <a:cubicBezTo>
                  <a:pt x="6539" y="3945"/>
                  <a:pt x="6762" y="3279"/>
                  <a:pt x="6899" y="2667"/>
                </a:cubicBezTo>
                <a:cubicBezTo>
                  <a:pt x="7074" y="1910"/>
                  <a:pt x="7110" y="1118"/>
                  <a:pt x="7020" y="342"/>
                </a:cubicBezTo>
                <a:lnTo>
                  <a:pt x="7020" y="342"/>
                </a:lnTo>
                <a:cubicBezTo>
                  <a:pt x="6300" y="744"/>
                  <a:pt x="5585" y="1154"/>
                  <a:pt x="4865" y="1561"/>
                </a:cubicBezTo>
                <a:cubicBezTo>
                  <a:pt x="4785" y="1606"/>
                  <a:pt x="4695" y="1653"/>
                  <a:pt x="4608" y="1653"/>
                </a:cubicBezTo>
                <a:cubicBezTo>
                  <a:pt x="4603" y="1653"/>
                  <a:pt x="4599" y="1653"/>
                  <a:pt x="4594" y="1652"/>
                </a:cubicBezTo>
                <a:cubicBezTo>
                  <a:pt x="4504" y="1645"/>
                  <a:pt x="4421" y="1592"/>
                  <a:pt x="4349" y="1531"/>
                </a:cubicBezTo>
                <a:cubicBezTo>
                  <a:pt x="3634" y="1021"/>
                  <a:pt x="2925" y="511"/>
                  <a:pt x="22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225" name="Google Shape;2225;p31"/>
          <p:cNvGrpSpPr/>
          <p:nvPr/>
        </p:nvGrpSpPr>
        <p:grpSpPr>
          <a:xfrm>
            <a:off x="5400211" y="5220993"/>
            <a:ext cx="1361416" cy="916921"/>
            <a:chOff x="3760582" y="3489166"/>
            <a:chExt cx="1655766" cy="1115166"/>
          </a:xfrm>
        </p:grpSpPr>
        <p:sp>
          <p:nvSpPr>
            <p:cNvPr id="2226" name="Google Shape;2226;p31"/>
            <p:cNvSpPr/>
            <p:nvPr/>
          </p:nvSpPr>
          <p:spPr>
            <a:xfrm>
              <a:off x="4449900" y="4331775"/>
              <a:ext cx="244200" cy="233700"/>
            </a:xfrm>
            <a:custGeom>
              <a:avLst/>
              <a:gdLst/>
              <a:ahLst/>
              <a:cxnLst/>
              <a:rect l="l" t="t" r="r" b="b"/>
              <a:pathLst>
                <a:path w="9768" h="9348" extrusionOk="0">
                  <a:moveTo>
                    <a:pt x="2276" y="842"/>
                  </a:moveTo>
                  <a:cubicBezTo>
                    <a:pt x="2710" y="842"/>
                    <a:pt x="3260" y="1174"/>
                    <a:pt x="3694" y="1714"/>
                  </a:cubicBezTo>
                  <a:cubicBezTo>
                    <a:pt x="3935" y="2013"/>
                    <a:pt x="4161" y="2338"/>
                    <a:pt x="4355" y="2675"/>
                  </a:cubicBezTo>
                  <a:cubicBezTo>
                    <a:pt x="4497" y="2914"/>
                    <a:pt x="4737" y="3058"/>
                    <a:pt x="5016" y="3058"/>
                  </a:cubicBezTo>
                  <a:cubicBezTo>
                    <a:pt x="5294" y="3058"/>
                    <a:pt x="5541" y="2914"/>
                    <a:pt x="5676" y="2675"/>
                  </a:cubicBezTo>
                  <a:cubicBezTo>
                    <a:pt x="6254" y="1676"/>
                    <a:pt x="6892" y="1039"/>
                    <a:pt x="7439" y="918"/>
                  </a:cubicBezTo>
                  <a:cubicBezTo>
                    <a:pt x="7509" y="902"/>
                    <a:pt x="7577" y="894"/>
                    <a:pt x="7644" y="894"/>
                  </a:cubicBezTo>
                  <a:cubicBezTo>
                    <a:pt x="7833" y="894"/>
                    <a:pt x="8016" y="956"/>
                    <a:pt x="8198" y="1084"/>
                  </a:cubicBezTo>
                  <a:cubicBezTo>
                    <a:pt x="8416" y="1233"/>
                    <a:pt x="8551" y="1451"/>
                    <a:pt x="8596" y="1752"/>
                  </a:cubicBezTo>
                  <a:cubicBezTo>
                    <a:pt x="8829" y="3238"/>
                    <a:pt x="7065" y="6180"/>
                    <a:pt x="5308" y="8470"/>
                  </a:cubicBezTo>
                  <a:cubicBezTo>
                    <a:pt x="3251" y="6188"/>
                    <a:pt x="1015" y="3087"/>
                    <a:pt x="1397" y="1781"/>
                  </a:cubicBezTo>
                  <a:cubicBezTo>
                    <a:pt x="1503" y="1406"/>
                    <a:pt x="1719" y="941"/>
                    <a:pt x="2134" y="851"/>
                  </a:cubicBezTo>
                  <a:cubicBezTo>
                    <a:pt x="2179" y="842"/>
                    <a:pt x="2231" y="842"/>
                    <a:pt x="2276" y="842"/>
                  </a:cubicBezTo>
                  <a:close/>
                  <a:moveTo>
                    <a:pt x="2281" y="0"/>
                  </a:moveTo>
                  <a:cubicBezTo>
                    <a:pt x="2175" y="0"/>
                    <a:pt x="2070" y="11"/>
                    <a:pt x="1968" y="32"/>
                  </a:cubicBezTo>
                  <a:cubicBezTo>
                    <a:pt x="1510" y="122"/>
                    <a:pt x="901" y="460"/>
                    <a:pt x="586" y="1549"/>
                  </a:cubicBezTo>
                  <a:cubicBezTo>
                    <a:pt x="1" y="3568"/>
                    <a:pt x="3305" y="7501"/>
                    <a:pt x="4746" y="9094"/>
                  </a:cubicBezTo>
                  <a:cubicBezTo>
                    <a:pt x="4888" y="9258"/>
                    <a:pt x="5097" y="9348"/>
                    <a:pt x="5315" y="9348"/>
                  </a:cubicBezTo>
                  <a:lnTo>
                    <a:pt x="5346" y="9348"/>
                  </a:lnTo>
                  <a:cubicBezTo>
                    <a:pt x="5571" y="9340"/>
                    <a:pt x="5782" y="9229"/>
                    <a:pt x="5924" y="9049"/>
                  </a:cubicBezTo>
                  <a:cubicBezTo>
                    <a:pt x="7088" y="7532"/>
                    <a:pt x="9767" y="3779"/>
                    <a:pt x="9421" y="1617"/>
                  </a:cubicBezTo>
                  <a:cubicBezTo>
                    <a:pt x="9340" y="1084"/>
                    <a:pt x="9092" y="671"/>
                    <a:pt x="8679" y="392"/>
                  </a:cubicBezTo>
                  <a:cubicBezTo>
                    <a:pt x="8346" y="166"/>
                    <a:pt x="7997" y="49"/>
                    <a:pt x="7637" y="49"/>
                  </a:cubicBezTo>
                  <a:cubicBezTo>
                    <a:pt x="7510" y="49"/>
                    <a:pt x="7382" y="63"/>
                    <a:pt x="7252" y="93"/>
                  </a:cubicBezTo>
                  <a:cubicBezTo>
                    <a:pt x="6292" y="311"/>
                    <a:pt x="5519" y="1302"/>
                    <a:pt x="5016" y="2141"/>
                  </a:cubicBezTo>
                  <a:cubicBezTo>
                    <a:pt x="4813" y="1804"/>
                    <a:pt x="4588" y="1489"/>
                    <a:pt x="4348" y="1188"/>
                  </a:cubicBezTo>
                  <a:cubicBezTo>
                    <a:pt x="3742" y="434"/>
                    <a:pt x="2974" y="0"/>
                    <a:pt x="2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2227" name="Google Shape;2227;p31"/>
            <p:cNvGrpSpPr/>
            <p:nvPr/>
          </p:nvGrpSpPr>
          <p:grpSpPr>
            <a:xfrm>
              <a:off x="3760582" y="3489166"/>
              <a:ext cx="1655766" cy="1115166"/>
              <a:chOff x="3884225" y="954325"/>
              <a:chExt cx="1379575" cy="929150"/>
            </a:xfrm>
          </p:grpSpPr>
          <p:sp>
            <p:nvSpPr>
              <p:cNvPr id="2228" name="Google Shape;2228;p31"/>
              <p:cNvSpPr/>
              <p:nvPr/>
            </p:nvSpPr>
            <p:spPr>
              <a:xfrm>
                <a:off x="3971350" y="1060375"/>
                <a:ext cx="1185875" cy="823100"/>
              </a:xfrm>
              <a:custGeom>
                <a:avLst/>
                <a:gdLst/>
                <a:ahLst/>
                <a:cxnLst/>
                <a:rect l="l" t="t" r="r" b="b"/>
                <a:pathLst>
                  <a:path w="47435" h="32924" extrusionOk="0">
                    <a:moveTo>
                      <a:pt x="24788" y="1"/>
                    </a:moveTo>
                    <a:cubicBezTo>
                      <a:pt x="20888" y="1"/>
                      <a:pt x="16957" y="1433"/>
                      <a:pt x="13489" y="4053"/>
                    </a:cubicBezTo>
                    <a:cubicBezTo>
                      <a:pt x="11042" y="5907"/>
                      <a:pt x="8978" y="8175"/>
                      <a:pt x="7252" y="10711"/>
                    </a:cubicBezTo>
                    <a:cubicBezTo>
                      <a:pt x="4369" y="14938"/>
                      <a:pt x="2423" y="19892"/>
                      <a:pt x="1186" y="24877"/>
                    </a:cubicBezTo>
                    <a:cubicBezTo>
                      <a:pt x="705" y="26814"/>
                      <a:pt x="382" y="28773"/>
                      <a:pt x="143" y="30740"/>
                    </a:cubicBezTo>
                    <a:cubicBezTo>
                      <a:pt x="0" y="31904"/>
                      <a:pt x="998" y="32923"/>
                      <a:pt x="2288" y="32923"/>
                    </a:cubicBezTo>
                    <a:cubicBezTo>
                      <a:pt x="3333" y="32923"/>
                      <a:pt x="4218" y="32255"/>
                      <a:pt x="4414" y="31333"/>
                    </a:cubicBezTo>
                    <a:cubicBezTo>
                      <a:pt x="4737" y="29801"/>
                      <a:pt x="5126" y="28111"/>
                      <a:pt x="5614" y="26146"/>
                    </a:cubicBezTo>
                    <a:cubicBezTo>
                      <a:pt x="7821" y="17273"/>
                      <a:pt x="12993" y="6959"/>
                      <a:pt x="22437" y="4901"/>
                    </a:cubicBezTo>
                    <a:cubicBezTo>
                      <a:pt x="23475" y="4675"/>
                      <a:pt x="24469" y="4569"/>
                      <a:pt x="25418" y="4569"/>
                    </a:cubicBezTo>
                    <a:cubicBezTo>
                      <a:pt x="32044" y="4569"/>
                      <a:pt x="36510" y="9768"/>
                      <a:pt x="38704" y="15974"/>
                    </a:cubicBezTo>
                    <a:cubicBezTo>
                      <a:pt x="39432" y="18015"/>
                      <a:pt x="40527" y="21777"/>
                      <a:pt x="41008" y="23616"/>
                    </a:cubicBezTo>
                    <a:cubicBezTo>
                      <a:pt x="41781" y="26589"/>
                      <a:pt x="42329" y="29012"/>
                      <a:pt x="42720" y="31197"/>
                    </a:cubicBezTo>
                    <a:cubicBezTo>
                      <a:pt x="42900" y="32196"/>
                      <a:pt x="43853" y="32923"/>
                      <a:pt x="44965" y="32923"/>
                    </a:cubicBezTo>
                    <a:cubicBezTo>
                      <a:pt x="46361" y="32923"/>
                      <a:pt x="47435" y="31790"/>
                      <a:pt x="47209" y="30543"/>
                    </a:cubicBezTo>
                    <a:cubicBezTo>
                      <a:pt x="46968" y="29192"/>
                      <a:pt x="46669" y="27706"/>
                      <a:pt x="46301" y="26011"/>
                    </a:cubicBezTo>
                    <a:cubicBezTo>
                      <a:pt x="44529" y="17821"/>
                      <a:pt x="41677" y="9353"/>
                      <a:pt x="35184" y="3903"/>
                    </a:cubicBezTo>
                    <a:cubicBezTo>
                      <a:pt x="32006" y="1236"/>
                      <a:pt x="28410" y="1"/>
                      <a:pt x="247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4144525" y="1254125"/>
                <a:ext cx="827625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33105" h="25174" extrusionOk="0">
                    <a:moveTo>
                      <a:pt x="17434" y="1"/>
                    </a:moveTo>
                    <a:cubicBezTo>
                      <a:pt x="14647" y="1"/>
                      <a:pt x="11838" y="1239"/>
                      <a:pt x="9362" y="3502"/>
                    </a:cubicBezTo>
                    <a:cubicBezTo>
                      <a:pt x="4694" y="7766"/>
                      <a:pt x="1991" y="14596"/>
                      <a:pt x="572" y="21473"/>
                    </a:cubicBezTo>
                    <a:cubicBezTo>
                      <a:pt x="436" y="22156"/>
                      <a:pt x="301" y="22793"/>
                      <a:pt x="181" y="23402"/>
                    </a:cubicBezTo>
                    <a:cubicBezTo>
                      <a:pt x="0" y="24325"/>
                      <a:pt x="782" y="25173"/>
                      <a:pt x="1811" y="25173"/>
                    </a:cubicBezTo>
                    <a:cubicBezTo>
                      <a:pt x="2613" y="25173"/>
                      <a:pt x="3297" y="24664"/>
                      <a:pt x="3440" y="23957"/>
                    </a:cubicBezTo>
                    <a:cubicBezTo>
                      <a:pt x="3537" y="23514"/>
                      <a:pt x="3634" y="23049"/>
                      <a:pt x="3732" y="22568"/>
                    </a:cubicBezTo>
                    <a:cubicBezTo>
                      <a:pt x="5308" y="14911"/>
                      <a:pt x="9001" y="6003"/>
                      <a:pt x="15750" y="4230"/>
                    </a:cubicBezTo>
                    <a:cubicBezTo>
                      <a:pt x="16384" y="4063"/>
                      <a:pt x="16989" y="3984"/>
                      <a:pt x="17568" y="3984"/>
                    </a:cubicBezTo>
                    <a:cubicBezTo>
                      <a:pt x="23860" y="3984"/>
                      <a:pt x="26980" y="13303"/>
                      <a:pt x="28451" y="20122"/>
                    </a:cubicBezTo>
                    <a:cubicBezTo>
                      <a:pt x="28745" y="21480"/>
                      <a:pt x="28999" y="22689"/>
                      <a:pt x="29231" y="23793"/>
                    </a:cubicBezTo>
                    <a:cubicBezTo>
                      <a:pt x="29397" y="24595"/>
                      <a:pt x="30170" y="25173"/>
                      <a:pt x="31071" y="25173"/>
                    </a:cubicBezTo>
                    <a:cubicBezTo>
                      <a:pt x="32227" y="25173"/>
                      <a:pt x="33105" y="24244"/>
                      <a:pt x="32925" y="23215"/>
                    </a:cubicBezTo>
                    <a:cubicBezTo>
                      <a:pt x="32880" y="22966"/>
                      <a:pt x="32835" y="22712"/>
                      <a:pt x="32790" y="22457"/>
                    </a:cubicBezTo>
                    <a:cubicBezTo>
                      <a:pt x="31521" y="15378"/>
                      <a:pt x="29487" y="8074"/>
                      <a:pt x="24848" y="3367"/>
                    </a:cubicBezTo>
                    <a:cubicBezTo>
                      <a:pt x="22584" y="1066"/>
                      <a:pt x="20018" y="1"/>
                      <a:pt x="17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0" name="Google Shape;2230;p31"/>
              <p:cNvSpPr/>
              <p:nvPr/>
            </p:nvSpPr>
            <p:spPr>
              <a:xfrm>
                <a:off x="4302750" y="1425175"/>
                <a:ext cx="508400" cy="458300"/>
              </a:xfrm>
              <a:custGeom>
                <a:avLst/>
                <a:gdLst/>
                <a:ahLst/>
                <a:cxnLst/>
                <a:rect l="l" t="t" r="r" b="b"/>
                <a:pathLst>
                  <a:path w="20336" h="18332" extrusionOk="0">
                    <a:moveTo>
                      <a:pt x="10692" y="1"/>
                    </a:moveTo>
                    <a:cubicBezTo>
                      <a:pt x="8906" y="1"/>
                      <a:pt x="7106" y="1060"/>
                      <a:pt x="5517" y="2996"/>
                    </a:cubicBezTo>
                    <a:cubicBezTo>
                      <a:pt x="2769" y="6351"/>
                      <a:pt x="1081" y="11561"/>
                      <a:pt x="128" y="16951"/>
                    </a:cubicBezTo>
                    <a:cubicBezTo>
                      <a:pt x="0" y="17679"/>
                      <a:pt x="617" y="18331"/>
                      <a:pt x="1427" y="18331"/>
                    </a:cubicBezTo>
                    <a:cubicBezTo>
                      <a:pt x="2072" y="18331"/>
                      <a:pt x="2627" y="17912"/>
                      <a:pt x="2724" y="17333"/>
                    </a:cubicBezTo>
                    <a:cubicBezTo>
                      <a:pt x="3769" y="11186"/>
                      <a:pt x="5571" y="5037"/>
                      <a:pt x="9608" y="3620"/>
                    </a:cubicBezTo>
                    <a:cubicBezTo>
                      <a:pt x="10007" y="3479"/>
                      <a:pt x="10390" y="3413"/>
                      <a:pt x="10759" y="3413"/>
                    </a:cubicBezTo>
                    <a:cubicBezTo>
                      <a:pt x="14854" y="3413"/>
                      <a:pt x="17163" y="11584"/>
                      <a:pt x="18107" y="17416"/>
                    </a:cubicBezTo>
                    <a:lnTo>
                      <a:pt x="18121" y="17506"/>
                    </a:lnTo>
                    <a:cubicBezTo>
                      <a:pt x="18197" y="17978"/>
                      <a:pt x="18647" y="18331"/>
                      <a:pt x="19180" y="18331"/>
                    </a:cubicBezTo>
                    <a:cubicBezTo>
                      <a:pt x="19840" y="18331"/>
                      <a:pt x="20335" y="17814"/>
                      <a:pt x="20245" y="17222"/>
                    </a:cubicBezTo>
                    <a:cubicBezTo>
                      <a:pt x="19413" y="11817"/>
                      <a:pt x="18092" y="6464"/>
                      <a:pt x="15442" y="2875"/>
                    </a:cubicBezTo>
                    <a:cubicBezTo>
                      <a:pt x="13990" y="911"/>
                      <a:pt x="12347" y="1"/>
                      <a:pt x="106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1" name="Google Shape;2231;p31"/>
              <p:cNvSpPr/>
              <p:nvPr/>
            </p:nvSpPr>
            <p:spPr>
              <a:xfrm>
                <a:off x="3884225" y="1806050"/>
                <a:ext cx="4057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60" extrusionOk="0">
                    <a:moveTo>
                      <a:pt x="807" y="1"/>
                    </a:moveTo>
                    <a:cubicBezTo>
                      <a:pt x="412" y="1"/>
                      <a:pt x="74" y="309"/>
                      <a:pt x="39" y="716"/>
                    </a:cubicBezTo>
                    <a:cubicBezTo>
                      <a:pt x="1" y="1152"/>
                      <a:pt x="323" y="1536"/>
                      <a:pt x="752" y="1558"/>
                    </a:cubicBezTo>
                    <a:cubicBezTo>
                      <a:pt x="771" y="1559"/>
                      <a:pt x="790" y="1560"/>
                      <a:pt x="808" y="1560"/>
                    </a:cubicBezTo>
                    <a:cubicBezTo>
                      <a:pt x="1211" y="1560"/>
                      <a:pt x="1550" y="1247"/>
                      <a:pt x="1585" y="844"/>
                    </a:cubicBezTo>
                    <a:cubicBezTo>
                      <a:pt x="1622" y="425"/>
                      <a:pt x="1314" y="50"/>
                      <a:pt x="887" y="5"/>
                    </a:cubicBezTo>
                    <a:cubicBezTo>
                      <a:pt x="860" y="2"/>
                      <a:pt x="834" y="1"/>
                      <a:pt x="8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3891175" y="1739300"/>
                <a:ext cx="4132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562" extrusionOk="0">
                    <a:moveTo>
                      <a:pt x="831" y="1"/>
                    </a:moveTo>
                    <a:cubicBezTo>
                      <a:pt x="447" y="1"/>
                      <a:pt x="109" y="287"/>
                      <a:pt x="62" y="684"/>
                    </a:cubicBezTo>
                    <a:cubicBezTo>
                      <a:pt x="0" y="1113"/>
                      <a:pt x="301" y="1511"/>
                      <a:pt x="730" y="1556"/>
                    </a:cubicBezTo>
                    <a:cubicBezTo>
                      <a:pt x="762" y="1560"/>
                      <a:pt x="794" y="1562"/>
                      <a:pt x="825" y="1562"/>
                    </a:cubicBezTo>
                    <a:cubicBezTo>
                      <a:pt x="1208" y="1562"/>
                      <a:pt x="1552" y="1276"/>
                      <a:pt x="1600" y="888"/>
                    </a:cubicBezTo>
                    <a:cubicBezTo>
                      <a:pt x="1652" y="468"/>
                      <a:pt x="1361" y="77"/>
                      <a:pt x="939" y="8"/>
                    </a:cubicBezTo>
                    <a:cubicBezTo>
                      <a:pt x="903" y="3"/>
                      <a:pt x="867" y="1"/>
                      <a:pt x="8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3901125" y="1673100"/>
                <a:ext cx="41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559" extrusionOk="0">
                    <a:moveTo>
                      <a:pt x="838" y="1"/>
                    </a:moveTo>
                    <a:cubicBezTo>
                      <a:pt x="471" y="1"/>
                      <a:pt x="135" y="267"/>
                      <a:pt x="76" y="646"/>
                    </a:cubicBezTo>
                    <a:cubicBezTo>
                      <a:pt x="1" y="1073"/>
                      <a:pt x="287" y="1478"/>
                      <a:pt x="707" y="1547"/>
                    </a:cubicBezTo>
                    <a:cubicBezTo>
                      <a:pt x="752" y="1555"/>
                      <a:pt x="797" y="1558"/>
                      <a:pt x="842" y="1558"/>
                    </a:cubicBezTo>
                    <a:cubicBezTo>
                      <a:pt x="1215" y="1558"/>
                      <a:pt x="1540" y="1291"/>
                      <a:pt x="1608" y="916"/>
                    </a:cubicBezTo>
                    <a:cubicBezTo>
                      <a:pt x="1674" y="495"/>
                      <a:pt x="1404" y="98"/>
                      <a:pt x="984" y="15"/>
                    </a:cubicBezTo>
                    <a:cubicBezTo>
                      <a:pt x="935" y="6"/>
                      <a:pt x="886" y="1"/>
                      <a:pt x="8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3913925" y="1607250"/>
                <a:ext cx="424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561" extrusionOk="0">
                    <a:moveTo>
                      <a:pt x="846" y="1"/>
                    </a:moveTo>
                    <a:cubicBezTo>
                      <a:pt x="494" y="1"/>
                      <a:pt x="168" y="247"/>
                      <a:pt x="90" y="615"/>
                    </a:cubicBezTo>
                    <a:cubicBezTo>
                      <a:pt x="0" y="1042"/>
                      <a:pt x="261" y="1455"/>
                      <a:pt x="683" y="1545"/>
                    </a:cubicBezTo>
                    <a:cubicBezTo>
                      <a:pt x="735" y="1555"/>
                      <a:pt x="787" y="1560"/>
                      <a:pt x="839" y="1560"/>
                    </a:cubicBezTo>
                    <a:cubicBezTo>
                      <a:pt x="1202" y="1560"/>
                      <a:pt x="1533" y="1314"/>
                      <a:pt x="1605" y="952"/>
                    </a:cubicBezTo>
                    <a:cubicBezTo>
                      <a:pt x="1696" y="532"/>
                      <a:pt x="1441" y="120"/>
                      <a:pt x="1020" y="21"/>
                    </a:cubicBezTo>
                    <a:cubicBezTo>
                      <a:pt x="962" y="7"/>
                      <a:pt x="904" y="1"/>
                      <a:pt x="8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5" name="Google Shape;2235;p31"/>
              <p:cNvSpPr/>
              <p:nvPr/>
            </p:nvSpPr>
            <p:spPr>
              <a:xfrm>
                <a:off x="3929450" y="1542100"/>
                <a:ext cx="432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560" extrusionOk="0">
                    <a:moveTo>
                      <a:pt x="856" y="0"/>
                    </a:moveTo>
                    <a:cubicBezTo>
                      <a:pt x="517" y="0"/>
                      <a:pt x="207" y="230"/>
                      <a:pt x="114" y="578"/>
                    </a:cubicBezTo>
                    <a:cubicBezTo>
                      <a:pt x="1" y="1005"/>
                      <a:pt x="249" y="1434"/>
                      <a:pt x="662" y="1539"/>
                    </a:cubicBezTo>
                    <a:cubicBezTo>
                      <a:pt x="724" y="1553"/>
                      <a:pt x="786" y="1560"/>
                      <a:pt x="846" y="1560"/>
                    </a:cubicBezTo>
                    <a:cubicBezTo>
                      <a:pt x="1199" y="1560"/>
                      <a:pt x="1520" y="1329"/>
                      <a:pt x="1615" y="984"/>
                    </a:cubicBezTo>
                    <a:cubicBezTo>
                      <a:pt x="1728" y="571"/>
                      <a:pt x="1480" y="142"/>
                      <a:pt x="1067" y="31"/>
                    </a:cubicBezTo>
                    <a:cubicBezTo>
                      <a:pt x="997" y="10"/>
                      <a:pt x="925" y="0"/>
                      <a:pt x="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6" name="Google Shape;2236;p31"/>
              <p:cNvSpPr/>
              <p:nvPr/>
            </p:nvSpPr>
            <p:spPr>
              <a:xfrm>
                <a:off x="3948250" y="1477700"/>
                <a:ext cx="433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561" extrusionOk="0">
                    <a:moveTo>
                      <a:pt x="871" y="0"/>
                    </a:moveTo>
                    <a:cubicBezTo>
                      <a:pt x="544" y="0"/>
                      <a:pt x="236" y="211"/>
                      <a:pt x="128" y="542"/>
                    </a:cubicBezTo>
                    <a:cubicBezTo>
                      <a:pt x="0" y="962"/>
                      <a:pt x="225" y="1405"/>
                      <a:pt x="638" y="1526"/>
                    </a:cubicBezTo>
                    <a:cubicBezTo>
                      <a:pt x="715" y="1550"/>
                      <a:pt x="792" y="1561"/>
                      <a:pt x="868" y="1561"/>
                    </a:cubicBezTo>
                    <a:cubicBezTo>
                      <a:pt x="1200" y="1561"/>
                      <a:pt x="1503" y="1346"/>
                      <a:pt x="1607" y="1023"/>
                    </a:cubicBezTo>
                    <a:cubicBezTo>
                      <a:pt x="1735" y="618"/>
                      <a:pt x="1524" y="182"/>
                      <a:pt x="1112" y="39"/>
                    </a:cubicBezTo>
                    <a:cubicBezTo>
                      <a:pt x="1032" y="13"/>
                      <a:pt x="951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7" name="Google Shape;2237;p31"/>
              <p:cNvSpPr/>
              <p:nvPr/>
            </p:nvSpPr>
            <p:spPr>
              <a:xfrm>
                <a:off x="3970225" y="1414350"/>
                <a:ext cx="439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560" extrusionOk="0">
                    <a:moveTo>
                      <a:pt x="868" y="1"/>
                    </a:moveTo>
                    <a:cubicBezTo>
                      <a:pt x="560" y="1"/>
                      <a:pt x="269" y="194"/>
                      <a:pt x="150" y="509"/>
                    </a:cubicBezTo>
                    <a:cubicBezTo>
                      <a:pt x="0" y="921"/>
                      <a:pt x="195" y="1372"/>
                      <a:pt x="600" y="1514"/>
                    </a:cubicBezTo>
                    <a:cubicBezTo>
                      <a:pt x="688" y="1545"/>
                      <a:pt x="779" y="1560"/>
                      <a:pt x="867" y="1560"/>
                    </a:cubicBezTo>
                    <a:cubicBezTo>
                      <a:pt x="1187" y="1560"/>
                      <a:pt x="1488" y="1370"/>
                      <a:pt x="1605" y="1064"/>
                    </a:cubicBezTo>
                    <a:cubicBezTo>
                      <a:pt x="1757" y="665"/>
                      <a:pt x="1553" y="215"/>
                      <a:pt x="1155" y="58"/>
                    </a:cubicBezTo>
                    <a:cubicBezTo>
                      <a:pt x="1061" y="19"/>
                      <a:pt x="964" y="1"/>
                      <a:pt x="8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>
                <a:off x="3995700" y="1352525"/>
                <a:ext cx="4412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559" extrusionOk="0">
                    <a:moveTo>
                      <a:pt x="887" y="0"/>
                    </a:moveTo>
                    <a:cubicBezTo>
                      <a:pt x="593" y="0"/>
                      <a:pt x="310" y="170"/>
                      <a:pt x="174" y="460"/>
                    </a:cubicBezTo>
                    <a:cubicBezTo>
                      <a:pt x="1" y="865"/>
                      <a:pt x="181" y="1330"/>
                      <a:pt x="572" y="1495"/>
                    </a:cubicBezTo>
                    <a:cubicBezTo>
                      <a:pt x="674" y="1538"/>
                      <a:pt x="780" y="1558"/>
                      <a:pt x="883" y="1558"/>
                    </a:cubicBezTo>
                    <a:cubicBezTo>
                      <a:pt x="1183" y="1558"/>
                      <a:pt x="1465" y="1388"/>
                      <a:pt x="1594" y="1097"/>
                    </a:cubicBezTo>
                    <a:cubicBezTo>
                      <a:pt x="1765" y="715"/>
                      <a:pt x="1608" y="256"/>
                      <a:pt x="1217" y="76"/>
                    </a:cubicBezTo>
                    <a:cubicBezTo>
                      <a:pt x="1110" y="24"/>
                      <a:pt x="998" y="0"/>
                      <a:pt x="8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>
                <a:off x="4025175" y="1292325"/>
                <a:ext cx="4452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59" extrusionOk="0">
                    <a:moveTo>
                      <a:pt x="901" y="0"/>
                    </a:moveTo>
                    <a:cubicBezTo>
                      <a:pt x="625" y="0"/>
                      <a:pt x="356" y="152"/>
                      <a:pt x="211" y="421"/>
                    </a:cubicBezTo>
                    <a:cubicBezTo>
                      <a:pt x="0" y="803"/>
                      <a:pt x="144" y="1277"/>
                      <a:pt x="526" y="1471"/>
                    </a:cubicBezTo>
                    <a:cubicBezTo>
                      <a:pt x="643" y="1530"/>
                      <a:pt x="768" y="1558"/>
                      <a:pt x="891" y="1558"/>
                    </a:cubicBezTo>
                    <a:cubicBezTo>
                      <a:pt x="1172" y="1558"/>
                      <a:pt x="1444" y="1412"/>
                      <a:pt x="1586" y="1156"/>
                    </a:cubicBezTo>
                    <a:cubicBezTo>
                      <a:pt x="1780" y="781"/>
                      <a:pt x="1638" y="307"/>
                      <a:pt x="1270" y="97"/>
                    </a:cubicBezTo>
                    <a:cubicBezTo>
                      <a:pt x="1153" y="32"/>
                      <a:pt x="1026" y="0"/>
                      <a:pt x="9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>
                <a:off x="4059175" y="1234575"/>
                <a:ext cx="441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558" extrusionOk="0">
                    <a:moveTo>
                      <a:pt x="888" y="0"/>
                    </a:moveTo>
                    <a:cubicBezTo>
                      <a:pt x="633" y="0"/>
                      <a:pt x="379" y="123"/>
                      <a:pt x="233" y="358"/>
                    </a:cubicBezTo>
                    <a:cubicBezTo>
                      <a:pt x="0" y="733"/>
                      <a:pt x="112" y="1221"/>
                      <a:pt x="480" y="1446"/>
                    </a:cubicBezTo>
                    <a:cubicBezTo>
                      <a:pt x="607" y="1522"/>
                      <a:pt x="746" y="1557"/>
                      <a:pt x="884" y="1557"/>
                    </a:cubicBezTo>
                    <a:cubicBezTo>
                      <a:pt x="1144" y="1557"/>
                      <a:pt x="1396" y="1429"/>
                      <a:pt x="1539" y="1200"/>
                    </a:cubicBezTo>
                    <a:cubicBezTo>
                      <a:pt x="1764" y="839"/>
                      <a:pt x="1681" y="373"/>
                      <a:pt x="1321" y="133"/>
                    </a:cubicBezTo>
                    <a:cubicBezTo>
                      <a:pt x="1192" y="44"/>
                      <a:pt x="1040" y="0"/>
                      <a:pt x="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>
                <a:off x="4097825" y="1179800"/>
                <a:ext cx="4410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551" extrusionOk="0">
                    <a:moveTo>
                      <a:pt x="899" y="0"/>
                    </a:moveTo>
                    <a:cubicBezTo>
                      <a:pt x="669" y="0"/>
                      <a:pt x="438" y="104"/>
                      <a:pt x="278" y="304"/>
                    </a:cubicBezTo>
                    <a:cubicBezTo>
                      <a:pt x="0" y="650"/>
                      <a:pt x="60" y="1146"/>
                      <a:pt x="413" y="1400"/>
                    </a:cubicBezTo>
                    <a:cubicBezTo>
                      <a:pt x="554" y="1501"/>
                      <a:pt x="719" y="1550"/>
                      <a:pt x="883" y="1550"/>
                    </a:cubicBezTo>
                    <a:cubicBezTo>
                      <a:pt x="1120" y="1550"/>
                      <a:pt x="1354" y="1448"/>
                      <a:pt x="1508" y="1257"/>
                    </a:cubicBezTo>
                    <a:cubicBezTo>
                      <a:pt x="1764" y="935"/>
                      <a:pt x="1704" y="447"/>
                      <a:pt x="1373" y="169"/>
                    </a:cubicBezTo>
                    <a:cubicBezTo>
                      <a:pt x="1234" y="55"/>
                      <a:pt x="1067" y="0"/>
                      <a:pt x="8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>
                <a:off x="4141900" y="1128700"/>
                <a:ext cx="42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66" extrusionOk="0">
                    <a:moveTo>
                      <a:pt x="862" y="1"/>
                    </a:moveTo>
                    <a:cubicBezTo>
                      <a:pt x="657" y="1"/>
                      <a:pt x="453" y="83"/>
                      <a:pt x="309" y="255"/>
                    </a:cubicBezTo>
                    <a:cubicBezTo>
                      <a:pt x="1" y="585"/>
                      <a:pt x="24" y="1080"/>
                      <a:pt x="347" y="1365"/>
                    </a:cubicBezTo>
                    <a:cubicBezTo>
                      <a:pt x="499" y="1500"/>
                      <a:pt x="686" y="1566"/>
                      <a:pt x="871" y="1566"/>
                    </a:cubicBezTo>
                    <a:cubicBezTo>
                      <a:pt x="1079" y="1566"/>
                      <a:pt x="1284" y="1483"/>
                      <a:pt x="1435" y="1320"/>
                    </a:cubicBezTo>
                    <a:cubicBezTo>
                      <a:pt x="1705" y="1004"/>
                      <a:pt x="1712" y="540"/>
                      <a:pt x="1412" y="232"/>
                    </a:cubicBezTo>
                    <a:cubicBezTo>
                      <a:pt x="1264" y="79"/>
                      <a:pt x="1063" y="1"/>
                      <a:pt x="8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>
                <a:off x="4190500" y="1083000"/>
                <a:ext cx="4357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543" extrusionOk="0">
                    <a:moveTo>
                      <a:pt x="884" y="1"/>
                    </a:moveTo>
                    <a:cubicBezTo>
                      <a:pt x="706" y="1"/>
                      <a:pt x="523" y="61"/>
                      <a:pt x="368" y="182"/>
                    </a:cubicBezTo>
                    <a:cubicBezTo>
                      <a:pt x="17" y="452"/>
                      <a:pt x="1" y="979"/>
                      <a:pt x="287" y="1287"/>
                    </a:cubicBezTo>
                    <a:cubicBezTo>
                      <a:pt x="445" y="1461"/>
                      <a:pt x="653" y="1543"/>
                      <a:pt x="863" y="1543"/>
                    </a:cubicBezTo>
                    <a:cubicBezTo>
                      <a:pt x="1042" y="1543"/>
                      <a:pt x="1223" y="1483"/>
                      <a:pt x="1375" y="1370"/>
                    </a:cubicBezTo>
                    <a:cubicBezTo>
                      <a:pt x="1698" y="1114"/>
                      <a:pt x="1743" y="625"/>
                      <a:pt x="1480" y="289"/>
                    </a:cubicBezTo>
                    <a:cubicBezTo>
                      <a:pt x="1332" y="98"/>
                      <a:pt x="1112" y="1"/>
                      <a:pt x="8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>
                <a:off x="4243600" y="1042800"/>
                <a:ext cx="4417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566" extrusionOk="0">
                    <a:moveTo>
                      <a:pt x="923" y="0"/>
                    </a:moveTo>
                    <a:cubicBezTo>
                      <a:pt x="772" y="0"/>
                      <a:pt x="616" y="46"/>
                      <a:pt x="475" y="140"/>
                    </a:cubicBezTo>
                    <a:cubicBezTo>
                      <a:pt x="100" y="387"/>
                      <a:pt x="1" y="875"/>
                      <a:pt x="250" y="1221"/>
                    </a:cubicBezTo>
                    <a:cubicBezTo>
                      <a:pt x="411" y="1444"/>
                      <a:pt x="662" y="1565"/>
                      <a:pt x="911" y="1565"/>
                    </a:cubicBezTo>
                    <a:cubicBezTo>
                      <a:pt x="1055" y="1565"/>
                      <a:pt x="1199" y="1524"/>
                      <a:pt x="1323" y="1439"/>
                    </a:cubicBezTo>
                    <a:cubicBezTo>
                      <a:pt x="1667" y="1214"/>
                      <a:pt x="1766" y="726"/>
                      <a:pt x="1548" y="358"/>
                    </a:cubicBezTo>
                    <a:cubicBezTo>
                      <a:pt x="1408" y="124"/>
                      <a:pt x="1172" y="0"/>
                      <a:pt x="9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>
                <a:off x="4301800" y="1009800"/>
                <a:ext cx="4452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55" extrusionOk="0">
                    <a:moveTo>
                      <a:pt x="882" y="1"/>
                    </a:moveTo>
                    <a:cubicBezTo>
                      <a:pt x="771" y="1"/>
                      <a:pt x="657" y="23"/>
                      <a:pt x="548" y="71"/>
                    </a:cubicBezTo>
                    <a:cubicBezTo>
                      <a:pt x="159" y="282"/>
                      <a:pt x="1" y="761"/>
                      <a:pt x="204" y="1145"/>
                    </a:cubicBezTo>
                    <a:cubicBezTo>
                      <a:pt x="350" y="1406"/>
                      <a:pt x="616" y="1554"/>
                      <a:pt x="886" y="1554"/>
                    </a:cubicBezTo>
                    <a:cubicBezTo>
                      <a:pt x="1004" y="1554"/>
                      <a:pt x="1122" y="1526"/>
                      <a:pt x="1231" y="1467"/>
                    </a:cubicBezTo>
                    <a:cubicBezTo>
                      <a:pt x="1608" y="1301"/>
                      <a:pt x="1781" y="858"/>
                      <a:pt x="1608" y="462"/>
                    </a:cubicBezTo>
                    <a:cubicBezTo>
                      <a:pt x="1480" y="174"/>
                      <a:pt x="1190" y="1"/>
                      <a:pt x="8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6" name="Google Shape;2246;p31"/>
              <p:cNvSpPr/>
              <p:nvPr/>
            </p:nvSpPr>
            <p:spPr>
              <a:xfrm>
                <a:off x="4363725" y="984675"/>
                <a:ext cx="4395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548" extrusionOk="0">
                    <a:moveTo>
                      <a:pt x="898" y="1"/>
                    </a:moveTo>
                    <a:cubicBezTo>
                      <a:pt x="815" y="1"/>
                      <a:pt x="730" y="13"/>
                      <a:pt x="646" y="40"/>
                    </a:cubicBezTo>
                    <a:cubicBezTo>
                      <a:pt x="219" y="175"/>
                      <a:pt x="1" y="611"/>
                      <a:pt x="159" y="1024"/>
                    </a:cubicBezTo>
                    <a:cubicBezTo>
                      <a:pt x="281" y="1339"/>
                      <a:pt x="595" y="1547"/>
                      <a:pt x="922" y="1547"/>
                    </a:cubicBezTo>
                    <a:cubicBezTo>
                      <a:pt x="998" y="1547"/>
                      <a:pt x="1075" y="1536"/>
                      <a:pt x="1150" y="1512"/>
                    </a:cubicBezTo>
                    <a:cubicBezTo>
                      <a:pt x="1539" y="1391"/>
                      <a:pt x="1757" y="955"/>
                      <a:pt x="1637" y="543"/>
                    </a:cubicBezTo>
                    <a:cubicBezTo>
                      <a:pt x="1541" y="211"/>
                      <a:pt x="1236" y="1"/>
                      <a:pt x="8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7" name="Google Shape;2247;p31"/>
              <p:cNvSpPr/>
              <p:nvPr/>
            </p:nvSpPr>
            <p:spPr>
              <a:xfrm>
                <a:off x="4429225" y="967150"/>
                <a:ext cx="424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560" extrusionOk="0">
                    <a:moveTo>
                      <a:pt x="885" y="1"/>
                    </a:moveTo>
                    <a:cubicBezTo>
                      <a:pt x="826" y="1"/>
                      <a:pt x="767" y="7"/>
                      <a:pt x="707" y="20"/>
                    </a:cubicBezTo>
                    <a:cubicBezTo>
                      <a:pt x="271" y="118"/>
                      <a:pt x="0" y="530"/>
                      <a:pt x="107" y="943"/>
                    </a:cubicBezTo>
                    <a:cubicBezTo>
                      <a:pt x="192" y="1312"/>
                      <a:pt x="519" y="1560"/>
                      <a:pt x="871" y="1560"/>
                    </a:cubicBezTo>
                    <a:cubicBezTo>
                      <a:pt x="921" y="1560"/>
                      <a:pt x="972" y="1555"/>
                      <a:pt x="1022" y="1545"/>
                    </a:cubicBezTo>
                    <a:cubicBezTo>
                      <a:pt x="1427" y="1454"/>
                      <a:pt x="1697" y="1042"/>
                      <a:pt x="1622" y="613"/>
                    </a:cubicBezTo>
                    <a:cubicBezTo>
                      <a:pt x="1564" y="251"/>
                      <a:pt x="1250" y="1"/>
                      <a:pt x="8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8" name="Google Shape;2248;p31"/>
              <p:cNvSpPr/>
              <p:nvPr/>
            </p:nvSpPr>
            <p:spPr>
              <a:xfrm>
                <a:off x="4496250" y="957125"/>
                <a:ext cx="4072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561" extrusionOk="0">
                    <a:moveTo>
                      <a:pt x="869" y="0"/>
                    </a:moveTo>
                    <a:cubicBezTo>
                      <a:pt x="832" y="0"/>
                      <a:pt x="796" y="3"/>
                      <a:pt x="759" y="9"/>
                    </a:cubicBezTo>
                    <a:cubicBezTo>
                      <a:pt x="315" y="61"/>
                      <a:pt x="0" y="452"/>
                      <a:pt x="60" y="872"/>
                    </a:cubicBezTo>
                    <a:cubicBezTo>
                      <a:pt x="108" y="1267"/>
                      <a:pt x="440" y="1560"/>
                      <a:pt x="811" y="1560"/>
                    </a:cubicBezTo>
                    <a:cubicBezTo>
                      <a:pt x="841" y="1560"/>
                      <a:pt x="871" y="1558"/>
                      <a:pt x="901" y="1555"/>
                    </a:cubicBezTo>
                    <a:cubicBezTo>
                      <a:pt x="1313" y="1495"/>
                      <a:pt x="1629" y="1149"/>
                      <a:pt x="1605" y="722"/>
                    </a:cubicBezTo>
                    <a:cubicBezTo>
                      <a:pt x="1586" y="330"/>
                      <a:pt x="1262" y="0"/>
                      <a:pt x="8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9" name="Google Shape;2249;p31"/>
              <p:cNvSpPr/>
              <p:nvPr/>
            </p:nvSpPr>
            <p:spPr>
              <a:xfrm>
                <a:off x="4564150" y="954325"/>
                <a:ext cx="39800" cy="38900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556" extrusionOk="0">
                    <a:moveTo>
                      <a:pt x="797" y="0"/>
                    </a:moveTo>
                    <a:cubicBezTo>
                      <a:pt x="354" y="7"/>
                      <a:pt x="1" y="368"/>
                      <a:pt x="15" y="796"/>
                    </a:cubicBezTo>
                    <a:cubicBezTo>
                      <a:pt x="24" y="1219"/>
                      <a:pt x="361" y="1555"/>
                      <a:pt x="777" y="1555"/>
                    </a:cubicBezTo>
                    <a:cubicBezTo>
                      <a:pt x="781" y="1555"/>
                      <a:pt x="786" y="1555"/>
                      <a:pt x="790" y="1555"/>
                    </a:cubicBezTo>
                    <a:cubicBezTo>
                      <a:pt x="1203" y="1555"/>
                      <a:pt x="1547" y="1247"/>
                      <a:pt x="1570" y="811"/>
                    </a:cubicBezTo>
                    <a:cubicBezTo>
                      <a:pt x="1592" y="384"/>
                      <a:pt x="1248" y="0"/>
                      <a:pt x="7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0" name="Google Shape;2250;p31"/>
              <p:cNvSpPr/>
              <p:nvPr/>
            </p:nvSpPr>
            <p:spPr>
              <a:xfrm>
                <a:off x="4630950" y="958575"/>
                <a:ext cx="408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59" extrusionOk="0">
                    <a:moveTo>
                      <a:pt x="751" y="1"/>
                    </a:moveTo>
                    <a:cubicBezTo>
                      <a:pt x="689" y="1"/>
                      <a:pt x="629" y="8"/>
                      <a:pt x="572" y="25"/>
                    </a:cubicBezTo>
                    <a:cubicBezTo>
                      <a:pt x="467" y="55"/>
                      <a:pt x="377" y="108"/>
                      <a:pt x="302" y="176"/>
                    </a:cubicBezTo>
                    <a:cubicBezTo>
                      <a:pt x="145" y="304"/>
                      <a:pt x="39" y="491"/>
                      <a:pt x="17" y="709"/>
                    </a:cubicBezTo>
                    <a:cubicBezTo>
                      <a:pt x="1" y="918"/>
                      <a:pt x="69" y="1122"/>
                      <a:pt x="197" y="1264"/>
                    </a:cubicBezTo>
                    <a:cubicBezTo>
                      <a:pt x="257" y="1340"/>
                      <a:pt x="332" y="1399"/>
                      <a:pt x="422" y="1444"/>
                    </a:cubicBezTo>
                    <a:cubicBezTo>
                      <a:pt x="505" y="1497"/>
                      <a:pt x="602" y="1534"/>
                      <a:pt x="700" y="1549"/>
                    </a:cubicBezTo>
                    <a:cubicBezTo>
                      <a:pt x="740" y="1556"/>
                      <a:pt x="780" y="1559"/>
                      <a:pt x="819" y="1559"/>
                    </a:cubicBezTo>
                    <a:cubicBezTo>
                      <a:pt x="1184" y="1559"/>
                      <a:pt x="1503" y="1283"/>
                      <a:pt x="1563" y="904"/>
                    </a:cubicBezTo>
                    <a:cubicBezTo>
                      <a:pt x="1631" y="475"/>
                      <a:pt x="1330" y="79"/>
                      <a:pt x="887" y="10"/>
                    </a:cubicBezTo>
                    <a:cubicBezTo>
                      <a:pt x="841" y="4"/>
                      <a:pt x="795" y="1"/>
                      <a:pt x="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1" name="Google Shape;2251;p31"/>
              <p:cNvSpPr/>
              <p:nvPr/>
            </p:nvSpPr>
            <p:spPr>
              <a:xfrm>
                <a:off x="4695725" y="970775"/>
                <a:ext cx="428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559" extrusionOk="0">
                    <a:moveTo>
                      <a:pt x="822" y="1"/>
                    </a:moveTo>
                    <a:cubicBezTo>
                      <a:pt x="464" y="1"/>
                      <a:pt x="153" y="232"/>
                      <a:pt x="83" y="589"/>
                    </a:cubicBezTo>
                    <a:cubicBezTo>
                      <a:pt x="0" y="1009"/>
                      <a:pt x="247" y="1437"/>
                      <a:pt x="653" y="1535"/>
                    </a:cubicBezTo>
                    <a:cubicBezTo>
                      <a:pt x="714" y="1551"/>
                      <a:pt x="777" y="1559"/>
                      <a:pt x="838" y="1559"/>
                    </a:cubicBezTo>
                    <a:cubicBezTo>
                      <a:pt x="1174" y="1559"/>
                      <a:pt x="1491" y="1328"/>
                      <a:pt x="1591" y="978"/>
                    </a:cubicBezTo>
                    <a:cubicBezTo>
                      <a:pt x="1712" y="565"/>
                      <a:pt x="1456" y="138"/>
                      <a:pt x="1022" y="25"/>
                    </a:cubicBezTo>
                    <a:cubicBezTo>
                      <a:pt x="954" y="9"/>
                      <a:pt x="887" y="1"/>
                      <a:pt x="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2" name="Google Shape;2252;p31"/>
              <p:cNvSpPr/>
              <p:nvPr/>
            </p:nvSpPr>
            <p:spPr>
              <a:xfrm>
                <a:off x="4758775" y="991000"/>
                <a:ext cx="418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545" extrusionOk="0">
                    <a:moveTo>
                      <a:pt x="864" y="0"/>
                    </a:moveTo>
                    <a:cubicBezTo>
                      <a:pt x="540" y="0"/>
                      <a:pt x="241" y="193"/>
                      <a:pt x="136" y="508"/>
                    </a:cubicBezTo>
                    <a:cubicBezTo>
                      <a:pt x="1" y="913"/>
                      <a:pt x="202" y="1363"/>
                      <a:pt x="586" y="1499"/>
                    </a:cubicBezTo>
                    <a:cubicBezTo>
                      <a:pt x="667" y="1530"/>
                      <a:pt x="751" y="1544"/>
                      <a:pt x="834" y="1544"/>
                    </a:cubicBezTo>
                    <a:cubicBezTo>
                      <a:pt x="951" y="1544"/>
                      <a:pt x="1067" y="1516"/>
                      <a:pt x="1172" y="1468"/>
                    </a:cubicBezTo>
                    <a:cubicBezTo>
                      <a:pt x="1352" y="1401"/>
                      <a:pt x="1509" y="1259"/>
                      <a:pt x="1591" y="1063"/>
                    </a:cubicBezTo>
                    <a:cubicBezTo>
                      <a:pt x="1674" y="868"/>
                      <a:pt x="1674" y="650"/>
                      <a:pt x="1599" y="463"/>
                    </a:cubicBezTo>
                    <a:cubicBezTo>
                      <a:pt x="1518" y="275"/>
                      <a:pt x="1359" y="133"/>
                      <a:pt x="1148" y="50"/>
                    </a:cubicBezTo>
                    <a:cubicBezTo>
                      <a:pt x="1054" y="16"/>
                      <a:pt x="958" y="0"/>
                      <a:pt x="8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3" name="Google Shape;2253;p31"/>
              <p:cNvSpPr/>
              <p:nvPr/>
            </p:nvSpPr>
            <p:spPr>
              <a:xfrm>
                <a:off x="4819000" y="1019000"/>
                <a:ext cx="4452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63" extrusionOk="0">
                    <a:moveTo>
                      <a:pt x="892" y="1"/>
                    </a:moveTo>
                    <a:cubicBezTo>
                      <a:pt x="606" y="1"/>
                      <a:pt x="327" y="165"/>
                      <a:pt x="197" y="431"/>
                    </a:cubicBezTo>
                    <a:cubicBezTo>
                      <a:pt x="0" y="822"/>
                      <a:pt x="159" y="1249"/>
                      <a:pt x="512" y="1460"/>
                    </a:cubicBezTo>
                    <a:cubicBezTo>
                      <a:pt x="629" y="1529"/>
                      <a:pt x="759" y="1563"/>
                      <a:pt x="888" y="1563"/>
                    </a:cubicBezTo>
                    <a:cubicBezTo>
                      <a:pt x="1147" y="1563"/>
                      <a:pt x="1405" y="1428"/>
                      <a:pt x="1555" y="1182"/>
                    </a:cubicBezTo>
                    <a:cubicBezTo>
                      <a:pt x="1780" y="815"/>
                      <a:pt x="1652" y="334"/>
                      <a:pt x="1261" y="101"/>
                    </a:cubicBezTo>
                    <a:cubicBezTo>
                      <a:pt x="1145" y="32"/>
                      <a:pt x="1018" y="1"/>
                      <a:pt x="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4" name="Google Shape;2254;p31"/>
              <p:cNvSpPr/>
              <p:nvPr/>
            </p:nvSpPr>
            <p:spPr>
              <a:xfrm>
                <a:off x="4875700" y="1055125"/>
                <a:ext cx="443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559" extrusionOk="0">
                    <a:moveTo>
                      <a:pt x="857" y="0"/>
                    </a:moveTo>
                    <a:cubicBezTo>
                      <a:pt x="616" y="0"/>
                      <a:pt x="384" y="114"/>
                      <a:pt x="240" y="330"/>
                    </a:cubicBezTo>
                    <a:cubicBezTo>
                      <a:pt x="1" y="683"/>
                      <a:pt x="83" y="1171"/>
                      <a:pt x="413" y="1418"/>
                    </a:cubicBezTo>
                    <a:cubicBezTo>
                      <a:pt x="543" y="1512"/>
                      <a:pt x="698" y="1558"/>
                      <a:pt x="854" y="1558"/>
                    </a:cubicBezTo>
                    <a:cubicBezTo>
                      <a:pt x="1094" y="1558"/>
                      <a:pt x="1338" y="1450"/>
                      <a:pt x="1501" y="1245"/>
                    </a:cubicBezTo>
                    <a:cubicBezTo>
                      <a:pt x="1772" y="908"/>
                      <a:pt x="1689" y="427"/>
                      <a:pt x="1328" y="157"/>
                    </a:cubicBezTo>
                    <a:cubicBezTo>
                      <a:pt x="1184" y="51"/>
                      <a:pt x="1019" y="0"/>
                      <a:pt x="8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4927500" y="1097900"/>
                <a:ext cx="431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553" extrusionOk="0">
                    <a:moveTo>
                      <a:pt x="865" y="1"/>
                    </a:moveTo>
                    <a:cubicBezTo>
                      <a:pt x="647" y="1"/>
                      <a:pt x="434" y="89"/>
                      <a:pt x="285" y="262"/>
                    </a:cubicBezTo>
                    <a:cubicBezTo>
                      <a:pt x="0" y="586"/>
                      <a:pt x="29" y="1073"/>
                      <a:pt x="345" y="1343"/>
                    </a:cubicBezTo>
                    <a:cubicBezTo>
                      <a:pt x="493" y="1481"/>
                      <a:pt x="684" y="1552"/>
                      <a:pt x="876" y="1552"/>
                    </a:cubicBezTo>
                    <a:cubicBezTo>
                      <a:pt x="1073" y="1552"/>
                      <a:pt x="1270" y="1477"/>
                      <a:pt x="1425" y="1321"/>
                    </a:cubicBezTo>
                    <a:cubicBezTo>
                      <a:pt x="1726" y="1020"/>
                      <a:pt x="1726" y="510"/>
                      <a:pt x="1404" y="202"/>
                    </a:cubicBezTo>
                    <a:cubicBezTo>
                      <a:pt x="1247" y="67"/>
                      <a:pt x="1054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6" name="Google Shape;2256;p31"/>
              <p:cNvSpPr/>
              <p:nvPr/>
            </p:nvSpPr>
            <p:spPr>
              <a:xfrm>
                <a:off x="4974025" y="1145975"/>
                <a:ext cx="4340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65" extrusionOk="0">
                    <a:moveTo>
                      <a:pt x="851" y="1"/>
                    </a:moveTo>
                    <a:cubicBezTo>
                      <a:pt x="673" y="1"/>
                      <a:pt x="496" y="66"/>
                      <a:pt x="354" y="202"/>
                    </a:cubicBezTo>
                    <a:cubicBezTo>
                      <a:pt x="38" y="486"/>
                      <a:pt x="0" y="982"/>
                      <a:pt x="271" y="1297"/>
                    </a:cubicBezTo>
                    <a:cubicBezTo>
                      <a:pt x="421" y="1473"/>
                      <a:pt x="640" y="1565"/>
                      <a:pt x="862" y="1565"/>
                    </a:cubicBezTo>
                    <a:cubicBezTo>
                      <a:pt x="1038" y="1565"/>
                      <a:pt x="1217" y="1507"/>
                      <a:pt x="1366" y="1387"/>
                    </a:cubicBezTo>
                    <a:cubicBezTo>
                      <a:pt x="1698" y="1117"/>
                      <a:pt x="1735" y="621"/>
                      <a:pt x="1449" y="285"/>
                    </a:cubicBezTo>
                    <a:cubicBezTo>
                      <a:pt x="1289" y="98"/>
                      <a:pt x="1069" y="1"/>
                      <a:pt x="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7" name="Google Shape;2257;p31"/>
              <p:cNvSpPr/>
              <p:nvPr/>
            </p:nvSpPr>
            <p:spPr>
              <a:xfrm>
                <a:off x="5014925" y="1198900"/>
                <a:ext cx="4470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554" extrusionOk="0">
                    <a:moveTo>
                      <a:pt x="875" y="0"/>
                    </a:moveTo>
                    <a:cubicBezTo>
                      <a:pt x="714" y="0"/>
                      <a:pt x="553" y="51"/>
                      <a:pt x="415" y="157"/>
                    </a:cubicBezTo>
                    <a:cubicBezTo>
                      <a:pt x="76" y="411"/>
                      <a:pt x="0" y="892"/>
                      <a:pt x="249" y="1230"/>
                    </a:cubicBezTo>
                    <a:cubicBezTo>
                      <a:pt x="408" y="1436"/>
                      <a:pt x="646" y="1554"/>
                      <a:pt x="890" y="1554"/>
                    </a:cubicBezTo>
                    <a:cubicBezTo>
                      <a:pt x="1037" y="1554"/>
                      <a:pt x="1187" y="1511"/>
                      <a:pt x="1323" y="1418"/>
                    </a:cubicBezTo>
                    <a:cubicBezTo>
                      <a:pt x="1676" y="1185"/>
                      <a:pt x="1788" y="681"/>
                      <a:pt x="1517" y="330"/>
                    </a:cubicBezTo>
                    <a:cubicBezTo>
                      <a:pt x="1355" y="114"/>
                      <a:pt x="1115" y="0"/>
                      <a:pt x="8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8" name="Google Shape;2258;p31"/>
              <p:cNvSpPr/>
              <p:nvPr/>
            </p:nvSpPr>
            <p:spPr>
              <a:xfrm>
                <a:off x="5051725" y="1254950"/>
                <a:ext cx="439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560" extrusionOk="0">
                    <a:moveTo>
                      <a:pt x="876" y="1"/>
                    </a:moveTo>
                    <a:cubicBezTo>
                      <a:pt x="734" y="1"/>
                      <a:pt x="591" y="40"/>
                      <a:pt x="465" y="122"/>
                    </a:cubicBezTo>
                    <a:cubicBezTo>
                      <a:pt x="105" y="347"/>
                      <a:pt x="0" y="812"/>
                      <a:pt x="204" y="1179"/>
                    </a:cubicBezTo>
                    <a:cubicBezTo>
                      <a:pt x="343" y="1425"/>
                      <a:pt x="601" y="1560"/>
                      <a:pt x="869" y="1560"/>
                    </a:cubicBezTo>
                    <a:cubicBezTo>
                      <a:pt x="1002" y="1560"/>
                      <a:pt x="1137" y="1526"/>
                      <a:pt x="1261" y="1457"/>
                    </a:cubicBezTo>
                    <a:cubicBezTo>
                      <a:pt x="1636" y="1248"/>
                      <a:pt x="1757" y="766"/>
                      <a:pt x="1539" y="385"/>
                    </a:cubicBezTo>
                    <a:cubicBezTo>
                      <a:pt x="1397" y="135"/>
                      <a:pt x="1139" y="1"/>
                      <a:pt x="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9" name="Google Shape;2259;p31"/>
              <p:cNvSpPr/>
              <p:nvPr/>
            </p:nvSpPr>
            <p:spPr>
              <a:xfrm>
                <a:off x="5083425" y="1313875"/>
                <a:ext cx="447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555" extrusionOk="0">
                    <a:moveTo>
                      <a:pt x="888" y="1"/>
                    </a:moveTo>
                    <a:cubicBezTo>
                      <a:pt x="768" y="1"/>
                      <a:pt x="646" y="30"/>
                      <a:pt x="534" y="90"/>
                    </a:cubicBezTo>
                    <a:cubicBezTo>
                      <a:pt x="152" y="287"/>
                      <a:pt x="1" y="759"/>
                      <a:pt x="197" y="1126"/>
                    </a:cubicBezTo>
                    <a:cubicBezTo>
                      <a:pt x="337" y="1397"/>
                      <a:pt x="613" y="1554"/>
                      <a:pt x="899" y="1554"/>
                    </a:cubicBezTo>
                    <a:cubicBezTo>
                      <a:pt x="1011" y="1554"/>
                      <a:pt x="1125" y="1530"/>
                      <a:pt x="1233" y="1479"/>
                    </a:cubicBezTo>
                    <a:cubicBezTo>
                      <a:pt x="1629" y="1292"/>
                      <a:pt x="1788" y="827"/>
                      <a:pt x="1584" y="436"/>
                    </a:cubicBezTo>
                    <a:cubicBezTo>
                      <a:pt x="1443" y="158"/>
                      <a:pt x="1169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0" name="Google Shape;2260;p31"/>
              <p:cNvSpPr/>
              <p:nvPr/>
            </p:nvSpPr>
            <p:spPr>
              <a:xfrm>
                <a:off x="5111975" y="1374725"/>
                <a:ext cx="439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561" extrusionOk="0">
                    <a:moveTo>
                      <a:pt x="875" y="0"/>
                    </a:moveTo>
                    <a:cubicBezTo>
                      <a:pt x="769" y="0"/>
                      <a:pt x="663" y="22"/>
                      <a:pt x="563" y="67"/>
                    </a:cubicBezTo>
                    <a:cubicBezTo>
                      <a:pt x="165" y="247"/>
                      <a:pt x="1" y="690"/>
                      <a:pt x="158" y="1088"/>
                    </a:cubicBezTo>
                    <a:cubicBezTo>
                      <a:pt x="282" y="1382"/>
                      <a:pt x="569" y="1560"/>
                      <a:pt x="873" y="1560"/>
                    </a:cubicBezTo>
                    <a:cubicBezTo>
                      <a:pt x="973" y="1560"/>
                      <a:pt x="1074" y="1541"/>
                      <a:pt x="1172" y="1501"/>
                    </a:cubicBezTo>
                    <a:cubicBezTo>
                      <a:pt x="1568" y="1342"/>
                      <a:pt x="1757" y="885"/>
                      <a:pt x="1592" y="480"/>
                    </a:cubicBezTo>
                    <a:cubicBezTo>
                      <a:pt x="1469" y="174"/>
                      <a:pt x="1175" y="0"/>
                      <a:pt x="8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1" name="Google Shape;2261;p31"/>
              <p:cNvSpPr/>
              <p:nvPr/>
            </p:nvSpPr>
            <p:spPr>
              <a:xfrm>
                <a:off x="5136350" y="1437100"/>
                <a:ext cx="4392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562" extrusionOk="0">
                    <a:moveTo>
                      <a:pt x="875" y="1"/>
                    </a:moveTo>
                    <a:cubicBezTo>
                      <a:pt x="786" y="1"/>
                      <a:pt x="697" y="16"/>
                      <a:pt x="609" y="49"/>
                    </a:cubicBezTo>
                    <a:cubicBezTo>
                      <a:pt x="211" y="206"/>
                      <a:pt x="0" y="649"/>
                      <a:pt x="143" y="1047"/>
                    </a:cubicBezTo>
                    <a:cubicBezTo>
                      <a:pt x="263" y="1364"/>
                      <a:pt x="568" y="1562"/>
                      <a:pt x="892" y="1562"/>
                    </a:cubicBezTo>
                    <a:cubicBezTo>
                      <a:pt x="975" y="1562"/>
                      <a:pt x="1060" y="1549"/>
                      <a:pt x="1143" y="1521"/>
                    </a:cubicBezTo>
                    <a:cubicBezTo>
                      <a:pt x="1555" y="1377"/>
                      <a:pt x="1757" y="936"/>
                      <a:pt x="1607" y="521"/>
                    </a:cubicBezTo>
                    <a:cubicBezTo>
                      <a:pt x="1491" y="199"/>
                      <a:pt x="1190" y="1"/>
                      <a:pt x="8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2" name="Google Shape;2262;p31"/>
              <p:cNvSpPr/>
              <p:nvPr/>
            </p:nvSpPr>
            <p:spPr>
              <a:xfrm>
                <a:off x="5157925" y="1500775"/>
                <a:ext cx="434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62" extrusionOk="0">
                    <a:moveTo>
                      <a:pt x="868" y="0"/>
                    </a:moveTo>
                    <a:cubicBezTo>
                      <a:pt x="789" y="0"/>
                      <a:pt x="709" y="13"/>
                      <a:pt x="631" y="39"/>
                    </a:cubicBezTo>
                    <a:cubicBezTo>
                      <a:pt x="218" y="174"/>
                      <a:pt x="0" y="603"/>
                      <a:pt x="121" y="1008"/>
                    </a:cubicBezTo>
                    <a:cubicBezTo>
                      <a:pt x="221" y="1344"/>
                      <a:pt x="536" y="1561"/>
                      <a:pt x="877" y="1561"/>
                    </a:cubicBezTo>
                    <a:cubicBezTo>
                      <a:pt x="948" y="1561"/>
                      <a:pt x="1019" y="1552"/>
                      <a:pt x="1090" y="1532"/>
                    </a:cubicBezTo>
                    <a:cubicBezTo>
                      <a:pt x="1496" y="1413"/>
                      <a:pt x="1735" y="970"/>
                      <a:pt x="1607" y="558"/>
                    </a:cubicBezTo>
                    <a:cubicBezTo>
                      <a:pt x="1510" y="217"/>
                      <a:pt x="1198" y="0"/>
                      <a:pt x="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3" name="Google Shape;2263;p31"/>
              <p:cNvSpPr/>
              <p:nvPr/>
            </p:nvSpPr>
            <p:spPr>
              <a:xfrm>
                <a:off x="5176175" y="1565350"/>
                <a:ext cx="431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561" extrusionOk="0">
                    <a:moveTo>
                      <a:pt x="866" y="1"/>
                    </a:moveTo>
                    <a:cubicBezTo>
                      <a:pt x="798" y="1"/>
                      <a:pt x="728" y="10"/>
                      <a:pt x="659" y="30"/>
                    </a:cubicBezTo>
                    <a:cubicBezTo>
                      <a:pt x="247" y="144"/>
                      <a:pt x="0" y="564"/>
                      <a:pt x="112" y="976"/>
                    </a:cubicBezTo>
                    <a:cubicBezTo>
                      <a:pt x="201" y="1323"/>
                      <a:pt x="523" y="1561"/>
                      <a:pt x="873" y="1561"/>
                    </a:cubicBezTo>
                    <a:cubicBezTo>
                      <a:pt x="932" y="1561"/>
                      <a:pt x="991" y="1554"/>
                      <a:pt x="1050" y="1540"/>
                    </a:cubicBezTo>
                    <a:cubicBezTo>
                      <a:pt x="1470" y="1436"/>
                      <a:pt x="1726" y="1007"/>
                      <a:pt x="1613" y="587"/>
                    </a:cubicBezTo>
                    <a:cubicBezTo>
                      <a:pt x="1519" y="236"/>
                      <a:pt x="1206" y="1"/>
                      <a:pt x="8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4" name="Google Shape;2264;p31"/>
              <p:cNvSpPr/>
              <p:nvPr/>
            </p:nvSpPr>
            <p:spPr>
              <a:xfrm>
                <a:off x="5191925" y="1630600"/>
                <a:ext cx="4240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565" extrusionOk="0">
                    <a:moveTo>
                      <a:pt x="849" y="1"/>
                    </a:moveTo>
                    <a:cubicBezTo>
                      <a:pt x="794" y="1"/>
                      <a:pt x="739" y="6"/>
                      <a:pt x="683" y="18"/>
                    </a:cubicBezTo>
                    <a:cubicBezTo>
                      <a:pt x="262" y="116"/>
                      <a:pt x="1" y="528"/>
                      <a:pt x="91" y="950"/>
                    </a:cubicBezTo>
                    <a:cubicBezTo>
                      <a:pt x="162" y="1312"/>
                      <a:pt x="490" y="1565"/>
                      <a:pt x="853" y="1565"/>
                    </a:cubicBezTo>
                    <a:cubicBezTo>
                      <a:pt x="904" y="1565"/>
                      <a:pt x="955" y="1560"/>
                      <a:pt x="1006" y="1550"/>
                    </a:cubicBezTo>
                    <a:cubicBezTo>
                      <a:pt x="1426" y="1459"/>
                      <a:pt x="1696" y="1047"/>
                      <a:pt x="1606" y="618"/>
                    </a:cubicBezTo>
                    <a:cubicBezTo>
                      <a:pt x="1528" y="248"/>
                      <a:pt x="1207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5205025" y="1696575"/>
                <a:ext cx="41875" cy="389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557" extrusionOk="0">
                    <a:moveTo>
                      <a:pt x="844" y="1"/>
                    </a:moveTo>
                    <a:cubicBezTo>
                      <a:pt x="796" y="1"/>
                      <a:pt x="748" y="5"/>
                      <a:pt x="700" y="15"/>
                    </a:cubicBezTo>
                    <a:cubicBezTo>
                      <a:pt x="271" y="89"/>
                      <a:pt x="1" y="494"/>
                      <a:pt x="69" y="916"/>
                    </a:cubicBezTo>
                    <a:cubicBezTo>
                      <a:pt x="129" y="1288"/>
                      <a:pt x="465" y="1556"/>
                      <a:pt x="840" y="1556"/>
                    </a:cubicBezTo>
                    <a:cubicBezTo>
                      <a:pt x="881" y="1556"/>
                      <a:pt x="922" y="1553"/>
                      <a:pt x="963" y="1546"/>
                    </a:cubicBezTo>
                    <a:cubicBezTo>
                      <a:pt x="1390" y="1478"/>
                      <a:pt x="1675" y="1080"/>
                      <a:pt x="1601" y="646"/>
                    </a:cubicBezTo>
                    <a:cubicBezTo>
                      <a:pt x="1540" y="267"/>
                      <a:pt x="1206" y="1"/>
                      <a:pt x="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6" name="Google Shape;2266;p31"/>
              <p:cNvSpPr/>
              <p:nvPr/>
            </p:nvSpPr>
            <p:spPr>
              <a:xfrm>
                <a:off x="5215575" y="1762775"/>
                <a:ext cx="411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562" extrusionOk="0">
                    <a:moveTo>
                      <a:pt x="819" y="1"/>
                    </a:moveTo>
                    <a:cubicBezTo>
                      <a:pt x="783" y="1"/>
                      <a:pt x="748" y="3"/>
                      <a:pt x="712" y="8"/>
                    </a:cubicBezTo>
                    <a:cubicBezTo>
                      <a:pt x="285" y="77"/>
                      <a:pt x="0" y="466"/>
                      <a:pt x="53" y="887"/>
                    </a:cubicBezTo>
                    <a:cubicBezTo>
                      <a:pt x="101" y="1275"/>
                      <a:pt x="439" y="1562"/>
                      <a:pt x="826" y="1562"/>
                    </a:cubicBezTo>
                    <a:cubicBezTo>
                      <a:pt x="858" y="1562"/>
                      <a:pt x="890" y="1560"/>
                      <a:pt x="923" y="1556"/>
                    </a:cubicBezTo>
                    <a:cubicBezTo>
                      <a:pt x="1352" y="1511"/>
                      <a:pt x="1644" y="1112"/>
                      <a:pt x="1591" y="684"/>
                    </a:cubicBezTo>
                    <a:cubicBezTo>
                      <a:pt x="1543" y="286"/>
                      <a:pt x="1200" y="1"/>
                      <a:pt x="8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7" name="Google Shape;2267;p31"/>
              <p:cNvSpPr/>
              <p:nvPr/>
            </p:nvSpPr>
            <p:spPr>
              <a:xfrm>
                <a:off x="5223225" y="1829475"/>
                <a:ext cx="405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62" extrusionOk="0">
                    <a:moveTo>
                      <a:pt x="819" y="0"/>
                    </a:moveTo>
                    <a:cubicBezTo>
                      <a:pt x="792" y="0"/>
                      <a:pt x="765" y="2"/>
                      <a:pt x="738" y="5"/>
                    </a:cubicBezTo>
                    <a:cubicBezTo>
                      <a:pt x="309" y="50"/>
                      <a:pt x="1" y="426"/>
                      <a:pt x="39" y="853"/>
                    </a:cubicBezTo>
                    <a:cubicBezTo>
                      <a:pt x="75" y="1256"/>
                      <a:pt x="412" y="1562"/>
                      <a:pt x="815" y="1562"/>
                    </a:cubicBezTo>
                    <a:cubicBezTo>
                      <a:pt x="834" y="1562"/>
                      <a:pt x="853" y="1561"/>
                      <a:pt x="873" y="1559"/>
                    </a:cubicBezTo>
                    <a:cubicBezTo>
                      <a:pt x="1300" y="1529"/>
                      <a:pt x="1622" y="1154"/>
                      <a:pt x="1586" y="711"/>
                    </a:cubicBezTo>
                    <a:cubicBezTo>
                      <a:pt x="1551" y="303"/>
                      <a:pt x="1212" y="0"/>
                      <a:pt x="8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2268" name="Google Shape;2268;p31"/>
          <p:cNvGrpSpPr/>
          <p:nvPr/>
        </p:nvGrpSpPr>
        <p:grpSpPr>
          <a:xfrm>
            <a:off x="9008540" y="4566460"/>
            <a:ext cx="2202186" cy="1565948"/>
            <a:chOff x="5965475" y="2122975"/>
            <a:chExt cx="972475" cy="691475"/>
          </a:xfrm>
        </p:grpSpPr>
        <p:grpSp>
          <p:nvGrpSpPr>
            <p:cNvPr id="2269" name="Google Shape;2269;p31"/>
            <p:cNvGrpSpPr/>
            <p:nvPr/>
          </p:nvGrpSpPr>
          <p:grpSpPr>
            <a:xfrm>
              <a:off x="5965475" y="2122975"/>
              <a:ext cx="972475" cy="691475"/>
              <a:chOff x="5965475" y="2122975"/>
              <a:chExt cx="972475" cy="691475"/>
            </a:xfrm>
          </p:grpSpPr>
          <p:sp>
            <p:nvSpPr>
              <p:cNvPr id="2270" name="Google Shape;2270;p31"/>
              <p:cNvSpPr/>
              <p:nvPr/>
            </p:nvSpPr>
            <p:spPr>
              <a:xfrm>
                <a:off x="6609450" y="2122975"/>
                <a:ext cx="328500" cy="348675"/>
              </a:xfrm>
              <a:custGeom>
                <a:avLst/>
                <a:gdLst/>
                <a:ahLst/>
                <a:cxnLst/>
                <a:rect l="l" t="t" r="r" b="b"/>
                <a:pathLst>
                  <a:path w="13140" h="13947" extrusionOk="0">
                    <a:moveTo>
                      <a:pt x="5339" y="1"/>
                    </a:moveTo>
                    <a:cubicBezTo>
                      <a:pt x="3744" y="1"/>
                      <a:pt x="2473" y="825"/>
                      <a:pt x="2473" y="825"/>
                    </a:cubicBezTo>
                    <a:cubicBezTo>
                      <a:pt x="1" y="2328"/>
                      <a:pt x="137" y="4710"/>
                      <a:pt x="137" y="4710"/>
                    </a:cubicBezTo>
                    <a:cubicBezTo>
                      <a:pt x="5837" y="7681"/>
                      <a:pt x="6475" y="13933"/>
                      <a:pt x="6475" y="13933"/>
                    </a:cubicBezTo>
                    <a:cubicBezTo>
                      <a:pt x="6534" y="13942"/>
                      <a:pt x="6591" y="13946"/>
                      <a:pt x="6647" y="13946"/>
                    </a:cubicBezTo>
                    <a:cubicBezTo>
                      <a:pt x="8006" y="13946"/>
                      <a:pt x="8294" y="11386"/>
                      <a:pt x="8294" y="11386"/>
                    </a:cubicBezTo>
                    <a:cubicBezTo>
                      <a:pt x="8905" y="12299"/>
                      <a:pt x="9330" y="12639"/>
                      <a:pt x="9625" y="12639"/>
                    </a:cubicBezTo>
                    <a:cubicBezTo>
                      <a:pt x="10484" y="12639"/>
                      <a:pt x="10233" y="9747"/>
                      <a:pt x="10233" y="9746"/>
                    </a:cubicBezTo>
                    <a:lnTo>
                      <a:pt x="10233" y="9746"/>
                    </a:lnTo>
                    <a:cubicBezTo>
                      <a:pt x="11081" y="10388"/>
                      <a:pt x="11662" y="10580"/>
                      <a:pt x="12052" y="10580"/>
                    </a:cubicBezTo>
                    <a:cubicBezTo>
                      <a:pt x="12635" y="10580"/>
                      <a:pt x="12797" y="10154"/>
                      <a:pt x="12797" y="10154"/>
                    </a:cubicBezTo>
                    <a:cubicBezTo>
                      <a:pt x="13139" y="8279"/>
                      <a:pt x="10324" y="3680"/>
                      <a:pt x="8917" y="1875"/>
                    </a:cubicBezTo>
                    <a:cubicBezTo>
                      <a:pt x="7791" y="424"/>
                      <a:pt x="6482" y="1"/>
                      <a:pt x="53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6639850" y="2210350"/>
                <a:ext cx="163500" cy="152650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6106" extrusionOk="0">
                    <a:moveTo>
                      <a:pt x="3399" y="0"/>
                    </a:moveTo>
                    <a:cubicBezTo>
                      <a:pt x="1260" y="0"/>
                      <a:pt x="1" y="1929"/>
                      <a:pt x="1" y="1929"/>
                    </a:cubicBezTo>
                    <a:cubicBezTo>
                      <a:pt x="2830" y="4025"/>
                      <a:pt x="3580" y="5810"/>
                      <a:pt x="3580" y="5810"/>
                    </a:cubicBezTo>
                    <a:cubicBezTo>
                      <a:pt x="3996" y="6018"/>
                      <a:pt x="4306" y="6106"/>
                      <a:pt x="4535" y="6106"/>
                    </a:cubicBezTo>
                    <a:cubicBezTo>
                      <a:pt x="5710" y="6106"/>
                      <a:pt x="4721" y="3799"/>
                      <a:pt x="4721" y="3799"/>
                    </a:cubicBezTo>
                    <a:lnTo>
                      <a:pt x="4721" y="3799"/>
                    </a:lnTo>
                    <a:cubicBezTo>
                      <a:pt x="5165" y="4105"/>
                      <a:pt x="5485" y="4219"/>
                      <a:pt x="5717" y="4219"/>
                    </a:cubicBezTo>
                    <a:cubicBezTo>
                      <a:pt x="6383" y="4219"/>
                      <a:pt x="6314" y="3281"/>
                      <a:pt x="6314" y="3281"/>
                    </a:cubicBezTo>
                    <a:cubicBezTo>
                      <a:pt x="6540" y="1094"/>
                      <a:pt x="4203" y="90"/>
                      <a:pt x="4203" y="90"/>
                    </a:cubicBezTo>
                    <a:cubicBezTo>
                      <a:pt x="3923" y="28"/>
                      <a:pt x="3655" y="0"/>
                      <a:pt x="3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2" name="Google Shape;2272;p31"/>
              <p:cNvSpPr/>
              <p:nvPr/>
            </p:nvSpPr>
            <p:spPr>
              <a:xfrm>
                <a:off x="5965475" y="2140625"/>
                <a:ext cx="328625" cy="348600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3944" extrusionOk="0">
                    <a:moveTo>
                      <a:pt x="7801" y="1"/>
                    </a:moveTo>
                    <a:cubicBezTo>
                      <a:pt x="6658" y="1"/>
                      <a:pt x="5350" y="424"/>
                      <a:pt x="4223" y="1874"/>
                    </a:cubicBezTo>
                    <a:cubicBezTo>
                      <a:pt x="2820" y="3677"/>
                      <a:pt x="1" y="8277"/>
                      <a:pt x="342" y="10151"/>
                    </a:cubicBezTo>
                    <a:cubicBezTo>
                      <a:pt x="342" y="10151"/>
                      <a:pt x="506" y="10578"/>
                      <a:pt x="1090" y="10578"/>
                    </a:cubicBezTo>
                    <a:cubicBezTo>
                      <a:pt x="1482" y="10578"/>
                      <a:pt x="2063" y="10386"/>
                      <a:pt x="2910" y="9745"/>
                    </a:cubicBezTo>
                    <a:lnTo>
                      <a:pt x="2910" y="9745"/>
                    </a:lnTo>
                    <a:cubicBezTo>
                      <a:pt x="2910" y="9745"/>
                      <a:pt x="2657" y="12637"/>
                      <a:pt x="3517" y="12637"/>
                    </a:cubicBezTo>
                    <a:cubicBezTo>
                      <a:pt x="3813" y="12637"/>
                      <a:pt x="4239" y="12297"/>
                      <a:pt x="4851" y="11383"/>
                    </a:cubicBezTo>
                    <a:cubicBezTo>
                      <a:pt x="4851" y="11383"/>
                      <a:pt x="5139" y="13944"/>
                      <a:pt x="6494" y="13944"/>
                    </a:cubicBezTo>
                    <a:cubicBezTo>
                      <a:pt x="6549" y="13944"/>
                      <a:pt x="6607" y="13939"/>
                      <a:pt x="6666" y="13930"/>
                    </a:cubicBezTo>
                    <a:cubicBezTo>
                      <a:pt x="6666" y="13930"/>
                      <a:pt x="7304" y="7678"/>
                      <a:pt x="13008" y="4709"/>
                    </a:cubicBezTo>
                    <a:cubicBezTo>
                      <a:pt x="13008" y="4709"/>
                      <a:pt x="13144" y="2331"/>
                      <a:pt x="10672" y="828"/>
                    </a:cubicBezTo>
                    <a:cubicBezTo>
                      <a:pt x="10672" y="828"/>
                      <a:pt x="9398" y="1"/>
                      <a:pt x="78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3" name="Google Shape;2273;p31"/>
              <p:cNvSpPr/>
              <p:nvPr/>
            </p:nvSpPr>
            <p:spPr>
              <a:xfrm>
                <a:off x="6100050" y="2228025"/>
                <a:ext cx="16362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6545" h="6103" extrusionOk="0">
                    <a:moveTo>
                      <a:pt x="3152" y="0"/>
                    </a:moveTo>
                    <a:cubicBezTo>
                      <a:pt x="2895" y="0"/>
                      <a:pt x="2625" y="28"/>
                      <a:pt x="2343" y="91"/>
                    </a:cubicBezTo>
                    <a:cubicBezTo>
                      <a:pt x="2343" y="91"/>
                      <a:pt x="0" y="1092"/>
                      <a:pt x="232" y="3278"/>
                    </a:cubicBezTo>
                    <a:cubicBezTo>
                      <a:pt x="232" y="3278"/>
                      <a:pt x="163" y="4215"/>
                      <a:pt x="827" y="4215"/>
                    </a:cubicBezTo>
                    <a:cubicBezTo>
                      <a:pt x="1058" y="4215"/>
                      <a:pt x="1378" y="4102"/>
                      <a:pt x="1821" y="3795"/>
                    </a:cubicBezTo>
                    <a:lnTo>
                      <a:pt x="1821" y="3795"/>
                    </a:lnTo>
                    <a:cubicBezTo>
                      <a:pt x="1820" y="3795"/>
                      <a:pt x="831" y="6102"/>
                      <a:pt x="2006" y="6102"/>
                    </a:cubicBezTo>
                    <a:cubicBezTo>
                      <a:pt x="2235" y="6102"/>
                      <a:pt x="2546" y="6015"/>
                      <a:pt x="2962" y="5806"/>
                    </a:cubicBezTo>
                    <a:cubicBezTo>
                      <a:pt x="2962" y="5806"/>
                      <a:pt x="3710" y="4022"/>
                      <a:pt x="6544" y="1925"/>
                    </a:cubicBezTo>
                    <a:cubicBezTo>
                      <a:pt x="6544" y="1925"/>
                      <a:pt x="5288" y="0"/>
                      <a:pt x="3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4" name="Google Shape;2274;p31"/>
              <p:cNvSpPr/>
              <p:nvPr/>
            </p:nvSpPr>
            <p:spPr>
              <a:xfrm>
                <a:off x="6089500" y="2203400"/>
                <a:ext cx="720675" cy="611050"/>
              </a:xfrm>
              <a:custGeom>
                <a:avLst/>
                <a:gdLst/>
                <a:ahLst/>
                <a:cxnLst/>
                <a:rect l="l" t="t" r="r" b="b"/>
                <a:pathLst>
                  <a:path w="28827" h="24442" extrusionOk="0">
                    <a:moveTo>
                      <a:pt x="14134" y="1"/>
                    </a:moveTo>
                    <a:cubicBezTo>
                      <a:pt x="6846" y="1"/>
                      <a:pt x="2071" y="3856"/>
                      <a:pt x="1062" y="10742"/>
                    </a:cubicBezTo>
                    <a:cubicBezTo>
                      <a:pt x="0" y="17954"/>
                      <a:pt x="1619" y="24182"/>
                      <a:pt x="14240" y="24433"/>
                    </a:cubicBezTo>
                    <a:cubicBezTo>
                      <a:pt x="14518" y="24438"/>
                      <a:pt x="14791" y="24441"/>
                      <a:pt x="15059" y="24441"/>
                    </a:cubicBezTo>
                    <a:cubicBezTo>
                      <a:pt x="28078" y="24441"/>
                      <a:pt x="28826" y="17809"/>
                      <a:pt x="27639" y="10767"/>
                    </a:cubicBezTo>
                    <a:cubicBezTo>
                      <a:pt x="26478" y="3856"/>
                      <a:pt x="21422" y="1"/>
                      <a:pt x="141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5" name="Google Shape;2275;p31"/>
              <p:cNvSpPr/>
              <p:nvPr/>
            </p:nvSpPr>
            <p:spPr>
              <a:xfrm>
                <a:off x="6328875" y="2398200"/>
                <a:ext cx="263025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10521" h="13125" extrusionOk="0">
                    <a:moveTo>
                      <a:pt x="5219" y="0"/>
                    </a:moveTo>
                    <a:cubicBezTo>
                      <a:pt x="4351" y="0"/>
                      <a:pt x="3482" y="117"/>
                      <a:pt x="2645" y="351"/>
                    </a:cubicBezTo>
                    <a:cubicBezTo>
                      <a:pt x="2137" y="491"/>
                      <a:pt x="1629" y="683"/>
                      <a:pt x="1227" y="1020"/>
                    </a:cubicBezTo>
                    <a:cubicBezTo>
                      <a:pt x="820" y="1361"/>
                      <a:pt x="443" y="1854"/>
                      <a:pt x="216" y="2432"/>
                    </a:cubicBezTo>
                    <a:cubicBezTo>
                      <a:pt x="21" y="3135"/>
                      <a:pt x="0" y="3593"/>
                      <a:pt x="91" y="4281"/>
                    </a:cubicBezTo>
                    <a:cubicBezTo>
                      <a:pt x="418" y="6819"/>
                      <a:pt x="699" y="8991"/>
                      <a:pt x="1840" y="11282"/>
                    </a:cubicBezTo>
                    <a:cubicBezTo>
                      <a:pt x="2102" y="11800"/>
                      <a:pt x="2408" y="12328"/>
                      <a:pt x="2900" y="12640"/>
                    </a:cubicBezTo>
                    <a:cubicBezTo>
                      <a:pt x="3358" y="12931"/>
                      <a:pt x="3916" y="13006"/>
                      <a:pt x="4454" y="13067"/>
                    </a:cubicBezTo>
                    <a:cubicBezTo>
                      <a:pt x="4726" y="13098"/>
                      <a:pt x="5008" y="13125"/>
                      <a:pt x="5287" y="13125"/>
                    </a:cubicBezTo>
                    <a:cubicBezTo>
                      <a:pt x="5775" y="13125"/>
                      <a:pt x="6249" y="13042"/>
                      <a:pt x="6630" y="12751"/>
                    </a:cubicBezTo>
                    <a:cubicBezTo>
                      <a:pt x="6911" y="12530"/>
                      <a:pt x="7313" y="12182"/>
                      <a:pt x="7505" y="11876"/>
                    </a:cubicBezTo>
                    <a:cubicBezTo>
                      <a:pt x="8409" y="10433"/>
                      <a:pt x="9113" y="9011"/>
                      <a:pt x="9695" y="7413"/>
                    </a:cubicBezTo>
                    <a:cubicBezTo>
                      <a:pt x="10279" y="5810"/>
                      <a:pt x="10520" y="4030"/>
                      <a:pt x="10048" y="2391"/>
                    </a:cubicBezTo>
                    <a:cubicBezTo>
                      <a:pt x="9947" y="2059"/>
                      <a:pt x="9822" y="1728"/>
                      <a:pt x="9616" y="1447"/>
                    </a:cubicBezTo>
                    <a:cubicBezTo>
                      <a:pt x="9168" y="829"/>
                      <a:pt x="8414" y="512"/>
                      <a:pt x="7681" y="321"/>
                    </a:cubicBezTo>
                    <a:cubicBezTo>
                      <a:pt x="6878" y="107"/>
                      <a:pt x="6048" y="0"/>
                      <a:pt x="52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6365075" y="2463050"/>
                <a:ext cx="183975" cy="189325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7573" extrusionOk="0">
                    <a:moveTo>
                      <a:pt x="3721" y="0"/>
                    </a:moveTo>
                    <a:cubicBezTo>
                      <a:pt x="2090" y="0"/>
                      <a:pt x="812" y="343"/>
                      <a:pt x="754" y="411"/>
                    </a:cubicBezTo>
                    <a:cubicBezTo>
                      <a:pt x="0" y="1235"/>
                      <a:pt x="527" y="3090"/>
                      <a:pt x="568" y="3235"/>
                    </a:cubicBezTo>
                    <a:cubicBezTo>
                      <a:pt x="1744" y="7573"/>
                      <a:pt x="2654" y="7347"/>
                      <a:pt x="2754" y="7377"/>
                    </a:cubicBezTo>
                    <a:cubicBezTo>
                      <a:pt x="2875" y="7417"/>
                      <a:pt x="3090" y="7438"/>
                      <a:pt x="3101" y="7438"/>
                    </a:cubicBezTo>
                    <a:cubicBezTo>
                      <a:pt x="3460" y="7465"/>
                      <a:pt x="3722" y="7480"/>
                      <a:pt x="3943" y="7480"/>
                    </a:cubicBezTo>
                    <a:cubicBezTo>
                      <a:pt x="4289" y="7480"/>
                      <a:pt x="4533" y="7443"/>
                      <a:pt x="4885" y="7357"/>
                    </a:cubicBezTo>
                    <a:cubicBezTo>
                      <a:pt x="6162" y="7050"/>
                      <a:pt x="6614" y="3789"/>
                      <a:pt x="6966" y="2421"/>
                    </a:cubicBezTo>
                    <a:cubicBezTo>
                      <a:pt x="7027" y="2190"/>
                      <a:pt x="7358" y="662"/>
                      <a:pt x="6609" y="421"/>
                    </a:cubicBezTo>
                    <a:cubicBezTo>
                      <a:pt x="5636" y="105"/>
                      <a:pt x="4624" y="0"/>
                      <a:pt x="3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277" name="Google Shape;2277;p31"/>
            <p:cNvSpPr/>
            <p:nvPr/>
          </p:nvSpPr>
          <p:spPr>
            <a:xfrm>
              <a:off x="6415825" y="2661650"/>
              <a:ext cx="85975" cy="42400"/>
            </a:xfrm>
            <a:custGeom>
              <a:avLst/>
              <a:gdLst/>
              <a:ahLst/>
              <a:cxnLst/>
              <a:rect l="l" t="t" r="r" b="b"/>
              <a:pathLst>
                <a:path w="3439" h="1696" extrusionOk="0">
                  <a:moveTo>
                    <a:pt x="3164" y="0"/>
                  </a:moveTo>
                  <a:cubicBezTo>
                    <a:pt x="3157" y="0"/>
                    <a:pt x="3149" y="1"/>
                    <a:pt x="3141" y="1"/>
                  </a:cubicBezTo>
                  <a:cubicBezTo>
                    <a:pt x="3021" y="6"/>
                    <a:pt x="2930" y="92"/>
                    <a:pt x="2941" y="187"/>
                  </a:cubicBezTo>
                  <a:cubicBezTo>
                    <a:pt x="2941" y="192"/>
                    <a:pt x="2986" y="775"/>
                    <a:pt x="2594" y="1111"/>
                  </a:cubicBezTo>
                  <a:cubicBezTo>
                    <a:pt x="2408" y="1273"/>
                    <a:pt x="2152" y="1348"/>
                    <a:pt x="1820" y="1348"/>
                  </a:cubicBezTo>
                  <a:cubicBezTo>
                    <a:pt x="478" y="1348"/>
                    <a:pt x="443" y="217"/>
                    <a:pt x="443" y="172"/>
                  </a:cubicBezTo>
                  <a:cubicBezTo>
                    <a:pt x="438" y="82"/>
                    <a:pt x="348" y="0"/>
                    <a:pt x="237" y="0"/>
                  </a:cubicBezTo>
                  <a:cubicBezTo>
                    <a:pt x="230" y="0"/>
                    <a:pt x="223" y="1"/>
                    <a:pt x="216" y="1"/>
                  </a:cubicBezTo>
                  <a:cubicBezTo>
                    <a:pt x="95" y="1"/>
                    <a:pt x="0" y="76"/>
                    <a:pt x="0" y="172"/>
                  </a:cubicBezTo>
                  <a:cubicBezTo>
                    <a:pt x="11" y="700"/>
                    <a:pt x="397" y="1695"/>
                    <a:pt x="1820" y="1695"/>
                  </a:cubicBezTo>
                  <a:cubicBezTo>
                    <a:pt x="2278" y="1695"/>
                    <a:pt x="2644" y="1579"/>
                    <a:pt x="2916" y="1348"/>
                  </a:cubicBezTo>
                  <a:cubicBezTo>
                    <a:pt x="3438" y="900"/>
                    <a:pt x="3378" y="187"/>
                    <a:pt x="3373" y="162"/>
                  </a:cubicBezTo>
                  <a:cubicBezTo>
                    <a:pt x="3368" y="73"/>
                    <a:pt x="3275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278" name="Google Shape;2278;p31"/>
            <p:cNvSpPr/>
            <p:nvPr/>
          </p:nvSpPr>
          <p:spPr>
            <a:xfrm>
              <a:off x="6595875" y="2534375"/>
              <a:ext cx="126175" cy="85575"/>
            </a:xfrm>
            <a:custGeom>
              <a:avLst/>
              <a:gdLst/>
              <a:ahLst/>
              <a:cxnLst/>
              <a:rect l="l" t="t" r="r" b="b"/>
              <a:pathLst>
                <a:path w="5047" h="3423" extrusionOk="0">
                  <a:moveTo>
                    <a:pt x="2524" y="1"/>
                  </a:moveTo>
                  <a:cubicBezTo>
                    <a:pt x="1126" y="1"/>
                    <a:pt x="1" y="764"/>
                    <a:pt x="1" y="1709"/>
                  </a:cubicBezTo>
                  <a:cubicBezTo>
                    <a:pt x="1" y="2655"/>
                    <a:pt x="1126" y="3423"/>
                    <a:pt x="2524" y="3423"/>
                  </a:cubicBezTo>
                  <a:cubicBezTo>
                    <a:pt x="3916" y="3423"/>
                    <a:pt x="5047" y="2655"/>
                    <a:pt x="5047" y="1709"/>
                  </a:cubicBezTo>
                  <a:cubicBezTo>
                    <a:pt x="5047" y="764"/>
                    <a:pt x="3916" y="1"/>
                    <a:pt x="2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79" name="Google Shape;2279;p31"/>
            <p:cNvSpPr/>
            <p:nvPr/>
          </p:nvSpPr>
          <p:spPr>
            <a:xfrm>
              <a:off x="6197450" y="2534375"/>
              <a:ext cx="126175" cy="85575"/>
            </a:xfrm>
            <a:custGeom>
              <a:avLst/>
              <a:gdLst/>
              <a:ahLst/>
              <a:cxnLst/>
              <a:rect l="l" t="t" r="r" b="b"/>
              <a:pathLst>
                <a:path w="5047" h="3423" extrusionOk="0">
                  <a:moveTo>
                    <a:pt x="2523" y="1"/>
                  </a:moveTo>
                  <a:cubicBezTo>
                    <a:pt x="1131" y="1"/>
                    <a:pt x="1" y="764"/>
                    <a:pt x="1" y="1709"/>
                  </a:cubicBezTo>
                  <a:cubicBezTo>
                    <a:pt x="1" y="2655"/>
                    <a:pt x="1131" y="3423"/>
                    <a:pt x="2523" y="3423"/>
                  </a:cubicBezTo>
                  <a:cubicBezTo>
                    <a:pt x="3921" y="3423"/>
                    <a:pt x="5046" y="2655"/>
                    <a:pt x="5046" y="1709"/>
                  </a:cubicBezTo>
                  <a:cubicBezTo>
                    <a:pt x="5046" y="764"/>
                    <a:pt x="3921" y="1"/>
                    <a:pt x="2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6599525" y="2477075"/>
              <a:ext cx="69275" cy="69125"/>
            </a:xfrm>
            <a:custGeom>
              <a:avLst/>
              <a:gdLst/>
              <a:ahLst/>
              <a:cxnLst/>
              <a:rect l="l" t="t" r="r" b="b"/>
              <a:pathLst>
                <a:path w="2771" h="2765" extrusionOk="0">
                  <a:moveTo>
                    <a:pt x="1388" y="1"/>
                  </a:moveTo>
                  <a:cubicBezTo>
                    <a:pt x="624" y="1"/>
                    <a:pt x="1" y="618"/>
                    <a:pt x="1" y="1383"/>
                  </a:cubicBezTo>
                  <a:cubicBezTo>
                    <a:pt x="1" y="2147"/>
                    <a:pt x="624" y="2764"/>
                    <a:pt x="1388" y="2764"/>
                  </a:cubicBezTo>
                  <a:cubicBezTo>
                    <a:pt x="2152" y="2764"/>
                    <a:pt x="2770" y="2147"/>
                    <a:pt x="2770" y="1383"/>
                  </a:cubicBezTo>
                  <a:cubicBezTo>
                    <a:pt x="2770" y="618"/>
                    <a:pt x="2152" y="1"/>
                    <a:pt x="1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6638625" y="2489150"/>
              <a:ext cx="20375" cy="20375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407" y="0"/>
                  </a:moveTo>
                  <a:cubicBezTo>
                    <a:pt x="181" y="0"/>
                    <a:pt x="0" y="186"/>
                    <a:pt x="0" y="407"/>
                  </a:cubicBezTo>
                  <a:cubicBezTo>
                    <a:pt x="0" y="634"/>
                    <a:pt x="181" y="815"/>
                    <a:pt x="407" y="815"/>
                  </a:cubicBezTo>
                  <a:cubicBezTo>
                    <a:pt x="633" y="815"/>
                    <a:pt x="814" y="634"/>
                    <a:pt x="814" y="407"/>
                  </a:cubicBezTo>
                  <a:cubicBezTo>
                    <a:pt x="814" y="186"/>
                    <a:pt x="633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6618625" y="2523425"/>
              <a:ext cx="30175" cy="10700"/>
            </a:xfrm>
            <a:custGeom>
              <a:avLst/>
              <a:gdLst/>
              <a:ahLst/>
              <a:cxnLst/>
              <a:rect l="l" t="t" r="r" b="b"/>
              <a:pathLst>
                <a:path w="1207" h="428" extrusionOk="0">
                  <a:moveTo>
                    <a:pt x="603" y="1"/>
                  </a:moveTo>
                  <a:cubicBezTo>
                    <a:pt x="272" y="1"/>
                    <a:pt x="0" y="96"/>
                    <a:pt x="0" y="212"/>
                  </a:cubicBezTo>
                  <a:cubicBezTo>
                    <a:pt x="0" y="333"/>
                    <a:pt x="272" y="428"/>
                    <a:pt x="603" y="428"/>
                  </a:cubicBezTo>
                  <a:cubicBezTo>
                    <a:pt x="935" y="428"/>
                    <a:pt x="1207" y="333"/>
                    <a:pt x="1207" y="212"/>
                  </a:cubicBezTo>
                  <a:cubicBezTo>
                    <a:pt x="1207" y="96"/>
                    <a:pt x="935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6241300" y="2477075"/>
              <a:ext cx="69125" cy="69125"/>
            </a:xfrm>
            <a:custGeom>
              <a:avLst/>
              <a:gdLst/>
              <a:ahLst/>
              <a:cxnLst/>
              <a:rect l="l" t="t" r="r" b="b"/>
              <a:pathLst>
                <a:path w="2765" h="2765" extrusionOk="0">
                  <a:moveTo>
                    <a:pt x="1383" y="1"/>
                  </a:moveTo>
                  <a:cubicBezTo>
                    <a:pt x="618" y="1"/>
                    <a:pt x="0" y="618"/>
                    <a:pt x="0" y="1383"/>
                  </a:cubicBezTo>
                  <a:cubicBezTo>
                    <a:pt x="0" y="2147"/>
                    <a:pt x="618" y="2764"/>
                    <a:pt x="1383" y="2764"/>
                  </a:cubicBezTo>
                  <a:cubicBezTo>
                    <a:pt x="2146" y="2764"/>
                    <a:pt x="2764" y="2147"/>
                    <a:pt x="2764" y="1383"/>
                  </a:cubicBezTo>
                  <a:cubicBezTo>
                    <a:pt x="2764" y="618"/>
                    <a:pt x="2146" y="1"/>
                    <a:pt x="1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6280500" y="2489150"/>
              <a:ext cx="20375" cy="20375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407" y="0"/>
                  </a:moveTo>
                  <a:cubicBezTo>
                    <a:pt x="182" y="0"/>
                    <a:pt x="1" y="186"/>
                    <a:pt x="1" y="407"/>
                  </a:cubicBezTo>
                  <a:cubicBezTo>
                    <a:pt x="1" y="634"/>
                    <a:pt x="182" y="815"/>
                    <a:pt x="407" y="815"/>
                  </a:cubicBezTo>
                  <a:cubicBezTo>
                    <a:pt x="634" y="815"/>
                    <a:pt x="815" y="634"/>
                    <a:pt x="815" y="407"/>
                  </a:cubicBezTo>
                  <a:cubicBezTo>
                    <a:pt x="815" y="186"/>
                    <a:pt x="634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6260500" y="2523425"/>
              <a:ext cx="30200" cy="10700"/>
            </a:xfrm>
            <a:custGeom>
              <a:avLst/>
              <a:gdLst/>
              <a:ahLst/>
              <a:cxnLst/>
              <a:rect l="l" t="t" r="r" b="b"/>
              <a:pathLst>
                <a:path w="1208" h="428" extrusionOk="0">
                  <a:moveTo>
                    <a:pt x="604" y="1"/>
                  </a:moveTo>
                  <a:cubicBezTo>
                    <a:pt x="272" y="1"/>
                    <a:pt x="1" y="96"/>
                    <a:pt x="1" y="212"/>
                  </a:cubicBezTo>
                  <a:cubicBezTo>
                    <a:pt x="1" y="333"/>
                    <a:pt x="272" y="428"/>
                    <a:pt x="604" y="428"/>
                  </a:cubicBezTo>
                  <a:cubicBezTo>
                    <a:pt x="936" y="428"/>
                    <a:pt x="1207" y="333"/>
                    <a:pt x="1207" y="212"/>
                  </a:cubicBezTo>
                  <a:cubicBezTo>
                    <a:pt x="1207" y="96"/>
                    <a:pt x="936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286" name="Google Shape;2286;p31"/>
          <p:cNvGrpSpPr/>
          <p:nvPr/>
        </p:nvGrpSpPr>
        <p:grpSpPr>
          <a:xfrm>
            <a:off x="951379" y="4267784"/>
            <a:ext cx="1998264" cy="1870012"/>
            <a:chOff x="3971000" y="1649375"/>
            <a:chExt cx="893550" cy="836250"/>
          </a:xfrm>
        </p:grpSpPr>
        <p:grpSp>
          <p:nvGrpSpPr>
            <p:cNvPr id="2287" name="Google Shape;2287;p31"/>
            <p:cNvGrpSpPr/>
            <p:nvPr/>
          </p:nvGrpSpPr>
          <p:grpSpPr>
            <a:xfrm>
              <a:off x="3971000" y="1649375"/>
              <a:ext cx="893550" cy="836250"/>
              <a:chOff x="4940150" y="2028500"/>
              <a:chExt cx="893550" cy="836250"/>
            </a:xfrm>
          </p:grpSpPr>
          <p:sp>
            <p:nvSpPr>
              <p:cNvPr id="2288" name="Google Shape;2288;p31"/>
              <p:cNvSpPr/>
              <p:nvPr/>
            </p:nvSpPr>
            <p:spPr>
              <a:xfrm>
                <a:off x="4940150" y="2028500"/>
                <a:ext cx="893550" cy="836250"/>
              </a:xfrm>
              <a:custGeom>
                <a:avLst/>
                <a:gdLst/>
                <a:ahLst/>
                <a:cxnLst/>
                <a:rect l="l" t="t" r="r" b="b"/>
                <a:pathLst>
                  <a:path w="35742" h="33450" extrusionOk="0">
                    <a:moveTo>
                      <a:pt x="18366" y="1"/>
                    </a:moveTo>
                    <a:cubicBezTo>
                      <a:pt x="13727" y="1"/>
                      <a:pt x="11390" y="1212"/>
                      <a:pt x="8123" y="4011"/>
                    </a:cubicBezTo>
                    <a:cubicBezTo>
                      <a:pt x="6092" y="5750"/>
                      <a:pt x="2529" y="8394"/>
                      <a:pt x="1393" y="10841"/>
                    </a:cubicBezTo>
                    <a:cubicBezTo>
                      <a:pt x="287" y="13229"/>
                      <a:pt x="1" y="15908"/>
                      <a:pt x="312" y="18698"/>
                    </a:cubicBezTo>
                    <a:cubicBezTo>
                      <a:pt x="1780" y="31846"/>
                      <a:pt x="7289" y="33449"/>
                      <a:pt x="17617" y="33449"/>
                    </a:cubicBezTo>
                    <a:cubicBezTo>
                      <a:pt x="27940" y="33449"/>
                      <a:pt x="35741" y="28780"/>
                      <a:pt x="35741" y="18457"/>
                    </a:cubicBezTo>
                    <a:cubicBezTo>
                      <a:pt x="35741" y="14270"/>
                      <a:pt x="34927" y="12917"/>
                      <a:pt x="32605" y="9802"/>
                    </a:cubicBezTo>
                    <a:cubicBezTo>
                      <a:pt x="29197" y="5227"/>
                      <a:pt x="24509" y="1"/>
                      <a:pt x="18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9" name="Google Shape;2289;p31"/>
              <p:cNvSpPr/>
              <p:nvPr/>
            </p:nvSpPr>
            <p:spPr>
              <a:xfrm>
                <a:off x="5559000" y="2233850"/>
                <a:ext cx="158825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6353" h="5966" extrusionOk="0">
                    <a:moveTo>
                      <a:pt x="2744" y="0"/>
                    </a:moveTo>
                    <a:cubicBezTo>
                      <a:pt x="1041" y="0"/>
                      <a:pt x="1" y="2457"/>
                      <a:pt x="1" y="2457"/>
                    </a:cubicBezTo>
                    <a:cubicBezTo>
                      <a:pt x="1824" y="3703"/>
                      <a:pt x="2815" y="5965"/>
                      <a:pt x="2815" y="5965"/>
                    </a:cubicBezTo>
                    <a:cubicBezTo>
                      <a:pt x="3609" y="5940"/>
                      <a:pt x="3699" y="5779"/>
                      <a:pt x="4851" y="5367"/>
                    </a:cubicBezTo>
                    <a:cubicBezTo>
                      <a:pt x="6011" y="4949"/>
                      <a:pt x="6348" y="3905"/>
                      <a:pt x="6348" y="3286"/>
                    </a:cubicBezTo>
                    <a:cubicBezTo>
                      <a:pt x="6353" y="2518"/>
                      <a:pt x="4916" y="331"/>
                      <a:pt x="3036" y="24"/>
                    </a:cubicBezTo>
                    <a:cubicBezTo>
                      <a:pt x="2936" y="8"/>
                      <a:pt x="2839" y="0"/>
                      <a:pt x="27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0" name="Google Shape;2290;p31"/>
              <p:cNvSpPr/>
              <p:nvPr/>
            </p:nvSpPr>
            <p:spPr>
              <a:xfrm>
                <a:off x="5584525" y="2298250"/>
                <a:ext cx="88825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2411" extrusionOk="0">
                    <a:moveTo>
                      <a:pt x="1773" y="0"/>
                    </a:moveTo>
                    <a:cubicBezTo>
                      <a:pt x="1606" y="0"/>
                      <a:pt x="1440" y="42"/>
                      <a:pt x="1281" y="92"/>
                    </a:cubicBezTo>
                    <a:cubicBezTo>
                      <a:pt x="1040" y="167"/>
                      <a:pt x="803" y="258"/>
                      <a:pt x="578" y="373"/>
                    </a:cubicBezTo>
                    <a:cubicBezTo>
                      <a:pt x="311" y="509"/>
                      <a:pt x="30" y="715"/>
                      <a:pt x="0" y="1016"/>
                    </a:cubicBezTo>
                    <a:lnTo>
                      <a:pt x="61" y="859"/>
                    </a:lnTo>
                    <a:lnTo>
                      <a:pt x="61" y="859"/>
                    </a:lnTo>
                    <a:cubicBezTo>
                      <a:pt x="21" y="984"/>
                      <a:pt x="115" y="1118"/>
                      <a:pt x="205" y="1218"/>
                    </a:cubicBezTo>
                    <a:cubicBezTo>
                      <a:pt x="472" y="1524"/>
                      <a:pt x="734" y="1831"/>
                      <a:pt x="995" y="2137"/>
                    </a:cubicBezTo>
                    <a:cubicBezTo>
                      <a:pt x="1091" y="2248"/>
                      <a:pt x="1196" y="2364"/>
                      <a:pt x="1332" y="2399"/>
                    </a:cubicBezTo>
                    <a:cubicBezTo>
                      <a:pt x="1365" y="2407"/>
                      <a:pt x="1399" y="2411"/>
                      <a:pt x="1433" y="2411"/>
                    </a:cubicBezTo>
                    <a:cubicBezTo>
                      <a:pt x="1502" y="2411"/>
                      <a:pt x="1571" y="2397"/>
                      <a:pt x="1638" y="2384"/>
                    </a:cubicBezTo>
                    <a:cubicBezTo>
                      <a:pt x="2051" y="2308"/>
                      <a:pt x="2462" y="2227"/>
                      <a:pt x="2875" y="2148"/>
                    </a:cubicBezTo>
                    <a:cubicBezTo>
                      <a:pt x="3025" y="2122"/>
                      <a:pt x="3176" y="2092"/>
                      <a:pt x="3306" y="2016"/>
                    </a:cubicBezTo>
                    <a:cubicBezTo>
                      <a:pt x="3432" y="1946"/>
                      <a:pt x="3543" y="1816"/>
                      <a:pt x="3553" y="1665"/>
                    </a:cubicBezTo>
                    <a:cubicBezTo>
                      <a:pt x="3553" y="1589"/>
                      <a:pt x="3533" y="1515"/>
                      <a:pt x="3508" y="1443"/>
                    </a:cubicBezTo>
                    <a:cubicBezTo>
                      <a:pt x="3322" y="896"/>
                      <a:pt x="2914" y="424"/>
                      <a:pt x="2397" y="162"/>
                    </a:cubicBezTo>
                    <a:cubicBezTo>
                      <a:pt x="2216" y="77"/>
                      <a:pt x="2025" y="7"/>
                      <a:pt x="1829" y="2"/>
                    </a:cubicBezTo>
                    <a:cubicBezTo>
                      <a:pt x="1810" y="1"/>
                      <a:pt x="1792" y="0"/>
                      <a:pt x="17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1" name="Google Shape;2291;p31"/>
              <p:cNvSpPr/>
              <p:nvPr/>
            </p:nvSpPr>
            <p:spPr>
              <a:xfrm>
                <a:off x="5038800" y="2239875"/>
                <a:ext cx="158700" cy="149275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5971" extrusionOk="0">
                    <a:moveTo>
                      <a:pt x="3605" y="1"/>
                    </a:moveTo>
                    <a:cubicBezTo>
                      <a:pt x="3510" y="1"/>
                      <a:pt x="3412" y="8"/>
                      <a:pt x="3313" y="24"/>
                    </a:cubicBezTo>
                    <a:cubicBezTo>
                      <a:pt x="1437" y="331"/>
                      <a:pt x="0" y="2523"/>
                      <a:pt x="0" y="3286"/>
                    </a:cubicBezTo>
                    <a:cubicBezTo>
                      <a:pt x="5" y="3905"/>
                      <a:pt x="337" y="4954"/>
                      <a:pt x="1497" y="5372"/>
                    </a:cubicBezTo>
                    <a:cubicBezTo>
                      <a:pt x="2654" y="5784"/>
                      <a:pt x="2745" y="5940"/>
                      <a:pt x="3538" y="5970"/>
                    </a:cubicBezTo>
                    <a:cubicBezTo>
                      <a:pt x="3538" y="5970"/>
                      <a:pt x="4529" y="3704"/>
                      <a:pt x="6348" y="2462"/>
                    </a:cubicBezTo>
                    <a:cubicBezTo>
                      <a:pt x="6348" y="2462"/>
                      <a:pt x="5311" y="1"/>
                      <a:pt x="36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2" name="Google Shape;2292;p31"/>
              <p:cNvSpPr/>
              <p:nvPr/>
            </p:nvSpPr>
            <p:spPr>
              <a:xfrm>
                <a:off x="5083150" y="2304300"/>
                <a:ext cx="89000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410" extrusionOk="0">
                    <a:moveTo>
                      <a:pt x="1766" y="1"/>
                    </a:moveTo>
                    <a:cubicBezTo>
                      <a:pt x="1754" y="1"/>
                      <a:pt x="1742" y="1"/>
                      <a:pt x="1729" y="1"/>
                    </a:cubicBezTo>
                    <a:cubicBezTo>
                      <a:pt x="1533" y="11"/>
                      <a:pt x="1337" y="76"/>
                      <a:pt x="1161" y="166"/>
                    </a:cubicBezTo>
                    <a:cubicBezTo>
                      <a:pt x="644" y="428"/>
                      <a:pt x="236" y="895"/>
                      <a:pt x="45" y="1449"/>
                    </a:cubicBezTo>
                    <a:cubicBezTo>
                      <a:pt x="20" y="1519"/>
                      <a:pt x="1" y="1589"/>
                      <a:pt x="6" y="1665"/>
                    </a:cubicBezTo>
                    <a:cubicBezTo>
                      <a:pt x="15" y="1815"/>
                      <a:pt x="121" y="1946"/>
                      <a:pt x="252" y="2022"/>
                    </a:cubicBezTo>
                    <a:cubicBezTo>
                      <a:pt x="382" y="2096"/>
                      <a:pt x="533" y="2122"/>
                      <a:pt x="679" y="2152"/>
                    </a:cubicBezTo>
                    <a:cubicBezTo>
                      <a:pt x="1096" y="2233"/>
                      <a:pt x="1509" y="2308"/>
                      <a:pt x="1920" y="2388"/>
                    </a:cubicBezTo>
                    <a:cubicBezTo>
                      <a:pt x="1987" y="2398"/>
                      <a:pt x="2055" y="2410"/>
                      <a:pt x="2121" y="2410"/>
                    </a:cubicBezTo>
                    <a:cubicBezTo>
                      <a:pt x="2155" y="2410"/>
                      <a:pt x="2189" y="2407"/>
                      <a:pt x="2222" y="2398"/>
                    </a:cubicBezTo>
                    <a:cubicBezTo>
                      <a:pt x="2363" y="2363"/>
                      <a:pt x="2468" y="2247"/>
                      <a:pt x="2558" y="2136"/>
                    </a:cubicBezTo>
                    <a:cubicBezTo>
                      <a:pt x="2825" y="1835"/>
                      <a:pt x="3086" y="1528"/>
                      <a:pt x="3353" y="1222"/>
                    </a:cubicBezTo>
                    <a:cubicBezTo>
                      <a:pt x="3441" y="1114"/>
                      <a:pt x="3539" y="973"/>
                      <a:pt x="3492" y="844"/>
                    </a:cubicBezTo>
                    <a:lnTo>
                      <a:pt x="3492" y="844"/>
                    </a:lnTo>
                    <a:lnTo>
                      <a:pt x="3559" y="1016"/>
                    </a:lnTo>
                    <a:cubicBezTo>
                      <a:pt x="3529" y="719"/>
                      <a:pt x="3247" y="514"/>
                      <a:pt x="2975" y="377"/>
                    </a:cubicBezTo>
                    <a:cubicBezTo>
                      <a:pt x="2750" y="262"/>
                      <a:pt x="2518" y="166"/>
                      <a:pt x="2277" y="92"/>
                    </a:cubicBezTo>
                    <a:cubicBezTo>
                      <a:pt x="2108" y="40"/>
                      <a:pt x="1939" y="1"/>
                      <a:pt x="1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3" name="Google Shape;2293;p31"/>
              <p:cNvSpPr/>
              <p:nvPr/>
            </p:nvSpPr>
            <p:spPr>
              <a:xfrm>
                <a:off x="5101250" y="2227750"/>
                <a:ext cx="573600" cy="514475"/>
              </a:xfrm>
              <a:custGeom>
                <a:avLst/>
                <a:gdLst/>
                <a:ahLst/>
                <a:cxnLst/>
                <a:rect l="l" t="t" r="r" b="b"/>
                <a:pathLst>
                  <a:path w="22944" h="20579" extrusionOk="0">
                    <a:moveTo>
                      <a:pt x="11601" y="0"/>
                    </a:moveTo>
                    <a:cubicBezTo>
                      <a:pt x="11547" y="0"/>
                      <a:pt x="11493" y="1"/>
                      <a:pt x="11440" y="2"/>
                    </a:cubicBezTo>
                    <a:cubicBezTo>
                      <a:pt x="5574" y="92"/>
                      <a:pt x="1" y="4439"/>
                      <a:pt x="1" y="10306"/>
                    </a:cubicBezTo>
                    <a:cubicBezTo>
                      <a:pt x="1" y="16175"/>
                      <a:pt x="2081" y="20578"/>
                      <a:pt x="11440" y="20578"/>
                    </a:cubicBezTo>
                    <a:cubicBezTo>
                      <a:pt x="19904" y="20578"/>
                      <a:pt x="22944" y="15910"/>
                      <a:pt x="22884" y="10039"/>
                    </a:cubicBezTo>
                    <a:cubicBezTo>
                      <a:pt x="22819" y="4217"/>
                      <a:pt x="16956" y="0"/>
                      <a:pt x="11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4" name="Google Shape;2294;p31"/>
              <p:cNvSpPr/>
              <p:nvPr/>
            </p:nvSpPr>
            <p:spPr>
              <a:xfrm>
                <a:off x="5252275" y="2219050"/>
                <a:ext cx="24605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577" extrusionOk="0">
                    <a:moveTo>
                      <a:pt x="5414" y="0"/>
                    </a:moveTo>
                    <a:cubicBezTo>
                      <a:pt x="3886" y="0"/>
                      <a:pt x="2039" y="337"/>
                      <a:pt x="1" y="1391"/>
                    </a:cubicBezTo>
                    <a:cubicBezTo>
                      <a:pt x="1" y="1391"/>
                      <a:pt x="492" y="1171"/>
                      <a:pt x="1336" y="1171"/>
                    </a:cubicBezTo>
                    <a:cubicBezTo>
                      <a:pt x="2271" y="1171"/>
                      <a:pt x="3639" y="1440"/>
                      <a:pt x="5253" y="2576"/>
                    </a:cubicBezTo>
                    <a:cubicBezTo>
                      <a:pt x="5253" y="2576"/>
                      <a:pt x="7255" y="921"/>
                      <a:pt x="9018" y="921"/>
                    </a:cubicBezTo>
                    <a:cubicBezTo>
                      <a:pt x="9302" y="921"/>
                      <a:pt x="9579" y="964"/>
                      <a:pt x="9841" y="1064"/>
                    </a:cubicBezTo>
                    <a:cubicBezTo>
                      <a:pt x="9841" y="1064"/>
                      <a:pt x="8130" y="0"/>
                      <a:pt x="5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5" name="Google Shape;2295;p31"/>
              <p:cNvSpPr/>
              <p:nvPr/>
            </p:nvSpPr>
            <p:spPr>
              <a:xfrm>
                <a:off x="5344775" y="2485500"/>
                <a:ext cx="7050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3811" extrusionOk="0">
                    <a:moveTo>
                      <a:pt x="1276" y="0"/>
                    </a:moveTo>
                    <a:cubicBezTo>
                      <a:pt x="940" y="483"/>
                      <a:pt x="718" y="1035"/>
                      <a:pt x="502" y="1583"/>
                    </a:cubicBezTo>
                    <a:cubicBezTo>
                      <a:pt x="251" y="2207"/>
                      <a:pt x="0" y="2850"/>
                      <a:pt x="30" y="3519"/>
                    </a:cubicBezTo>
                    <a:cubicBezTo>
                      <a:pt x="30" y="3587"/>
                      <a:pt x="59" y="3685"/>
                      <a:pt x="130" y="3685"/>
                    </a:cubicBezTo>
                    <a:cubicBezTo>
                      <a:pt x="132" y="3685"/>
                      <a:pt x="134" y="3684"/>
                      <a:pt x="135" y="3684"/>
                    </a:cubicBezTo>
                    <a:lnTo>
                      <a:pt x="91" y="3594"/>
                    </a:lnTo>
                    <a:lnTo>
                      <a:pt x="91" y="3594"/>
                    </a:lnTo>
                    <a:cubicBezTo>
                      <a:pt x="632" y="3701"/>
                      <a:pt x="1191" y="3810"/>
                      <a:pt x="1743" y="3810"/>
                    </a:cubicBezTo>
                    <a:cubicBezTo>
                      <a:pt x="2045" y="3810"/>
                      <a:pt x="2345" y="3778"/>
                      <a:pt x="2638" y="3694"/>
                    </a:cubicBezTo>
                    <a:cubicBezTo>
                      <a:pt x="2694" y="3680"/>
                      <a:pt x="2749" y="3659"/>
                      <a:pt x="2784" y="3614"/>
                    </a:cubicBezTo>
                    <a:cubicBezTo>
                      <a:pt x="2819" y="3564"/>
                      <a:pt x="2814" y="3499"/>
                      <a:pt x="2810" y="3438"/>
                    </a:cubicBezTo>
                    <a:cubicBezTo>
                      <a:pt x="2699" y="2332"/>
                      <a:pt x="2161" y="1327"/>
                      <a:pt x="1634" y="347"/>
                    </a:cubicBezTo>
                    <a:cubicBezTo>
                      <a:pt x="1553" y="196"/>
                      <a:pt x="1448" y="26"/>
                      <a:pt x="1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grpSp>
          <p:nvGrpSpPr>
            <p:cNvPr id="2296" name="Google Shape;2296;p31"/>
            <p:cNvGrpSpPr/>
            <p:nvPr/>
          </p:nvGrpSpPr>
          <p:grpSpPr>
            <a:xfrm>
              <a:off x="4202850" y="2106100"/>
              <a:ext cx="410800" cy="205500"/>
              <a:chOff x="1192025" y="2648925"/>
              <a:chExt cx="410800" cy="205500"/>
            </a:xfrm>
          </p:grpSpPr>
          <p:sp>
            <p:nvSpPr>
              <p:cNvPr id="2297" name="Google Shape;2297;p31"/>
              <p:cNvSpPr/>
              <p:nvPr/>
            </p:nvSpPr>
            <p:spPr>
              <a:xfrm>
                <a:off x="1398475" y="2806400"/>
                <a:ext cx="3610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921" extrusionOk="0">
                    <a:moveTo>
                      <a:pt x="282" y="1"/>
                    </a:moveTo>
                    <a:cubicBezTo>
                      <a:pt x="196" y="1"/>
                      <a:pt x="139" y="6"/>
                      <a:pt x="132" y="6"/>
                    </a:cubicBezTo>
                    <a:cubicBezTo>
                      <a:pt x="56" y="16"/>
                      <a:pt x="1" y="76"/>
                      <a:pt x="12" y="146"/>
                    </a:cubicBezTo>
                    <a:cubicBezTo>
                      <a:pt x="16" y="207"/>
                      <a:pt x="75" y="254"/>
                      <a:pt x="143" y="254"/>
                    </a:cubicBezTo>
                    <a:cubicBezTo>
                      <a:pt x="150" y="254"/>
                      <a:pt x="156" y="253"/>
                      <a:pt x="162" y="252"/>
                    </a:cubicBezTo>
                    <a:cubicBezTo>
                      <a:pt x="164" y="252"/>
                      <a:pt x="209" y="248"/>
                      <a:pt x="278" y="248"/>
                    </a:cubicBezTo>
                    <a:cubicBezTo>
                      <a:pt x="438" y="248"/>
                      <a:pt x="729" y="270"/>
                      <a:pt x="921" y="418"/>
                    </a:cubicBezTo>
                    <a:cubicBezTo>
                      <a:pt x="1056" y="519"/>
                      <a:pt x="1121" y="659"/>
                      <a:pt x="1132" y="851"/>
                    </a:cubicBezTo>
                    <a:cubicBezTo>
                      <a:pt x="1162" y="1609"/>
                      <a:pt x="247" y="1670"/>
                      <a:pt x="207" y="1670"/>
                    </a:cubicBezTo>
                    <a:cubicBezTo>
                      <a:pt x="132" y="1675"/>
                      <a:pt x="66" y="1735"/>
                      <a:pt x="77" y="1800"/>
                    </a:cubicBezTo>
                    <a:cubicBezTo>
                      <a:pt x="82" y="1871"/>
                      <a:pt x="147" y="1921"/>
                      <a:pt x="223" y="1921"/>
                    </a:cubicBezTo>
                    <a:cubicBezTo>
                      <a:pt x="650" y="1901"/>
                      <a:pt x="1443" y="1644"/>
                      <a:pt x="1413" y="840"/>
                    </a:cubicBezTo>
                    <a:cubicBezTo>
                      <a:pt x="1404" y="579"/>
                      <a:pt x="1298" y="373"/>
                      <a:pt x="1107" y="227"/>
                    </a:cubicBezTo>
                    <a:cubicBezTo>
                      <a:pt x="843" y="30"/>
                      <a:pt x="483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8" name="Google Shape;2298;p31"/>
              <p:cNvSpPr/>
              <p:nvPr/>
            </p:nvSpPr>
            <p:spPr>
              <a:xfrm>
                <a:off x="1396225" y="2764550"/>
                <a:ext cx="355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927" extrusionOk="0">
                    <a:moveTo>
                      <a:pt x="187" y="0"/>
                    </a:moveTo>
                    <a:cubicBezTo>
                      <a:pt x="172" y="0"/>
                      <a:pt x="156" y="1"/>
                      <a:pt x="141" y="1"/>
                    </a:cubicBezTo>
                    <a:cubicBezTo>
                      <a:pt x="65" y="1"/>
                      <a:pt x="0" y="62"/>
                      <a:pt x="5" y="127"/>
                    </a:cubicBezTo>
                    <a:cubicBezTo>
                      <a:pt x="5" y="195"/>
                      <a:pt x="66" y="248"/>
                      <a:pt x="137" y="248"/>
                    </a:cubicBezTo>
                    <a:cubicBezTo>
                      <a:pt x="140" y="248"/>
                      <a:pt x="143" y="247"/>
                      <a:pt x="146" y="247"/>
                    </a:cubicBezTo>
                    <a:cubicBezTo>
                      <a:pt x="148" y="247"/>
                      <a:pt x="152" y="247"/>
                      <a:pt x="158" y="247"/>
                    </a:cubicBezTo>
                    <a:cubicBezTo>
                      <a:pt x="272" y="247"/>
                      <a:pt x="1103" y="265"/>
                      <a:pt x="1132" y="992"/>
                    </a:cubicBezTo>
                    <a:cubicBezTo>
                      <a:pt x="1141" y="1177"/>
                      <a:pt x="1086" y="1318"/>
                      <a:pt x="965" y="1434"/>
                    </a:cubicBezTo>
                    <a:cubicBezTo>
                      <a:pt x="710" y="1669"/>
                      <a:pt x="242" y="1680"/>
                      <a:pt x="237" y="1680"/>
                    </a:cubicBezTo>
                    <a:cubicBezTo>
                      <a:pt x="162" y="1680"/>
                      <a:pt x="96" y="1736"/>
                      <a:pt x="96" y="1806"/>
                    </a:cubicBezTo>
                    <a:cubicBezTo>
                      <a:pt x="102" y="1876"/>
                      <a:pt x="162" y="1926"/>
                      <a:pt x="237" y="1926"/>
                    </a:cubicBezTo>
                    <a:cubicBezTo>
                      <a:pt x="262" y="1926"/>
                      <a:pt x="825" y="1917"/>
                      <a:pt x="1167" y="1604"/>
                    </a:cubicBezTo>
                    <a:cubicBezTo>
                      <a:pt x="1343" y="1444"/>
                      <a:pt x="1422" y="1233"/>
                      <a:pt x="1413" y="982"/>
                    </a:cubicBezTo>
                    <a:cubicBezTo>
                      <a:pt x="1384" y="201"/>
                      <a:pt x="624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9" name="Google Shape;2299;p31"/>
              <p:cNvSpPr/>
              <p:nvPr/>
            </p:nvSpPr>
            <p:spPr>
              <a:xfrm>
                <a:off x="1347325" y="2716738"/>
                <a:ext cx="10207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48" extrusionOk="0">
                    <a:moveTo>
                      <a:pt x="2144" y="1"/>
                    </a:moveTo>
                    <a:cubicBezTo>
                      <a:pt x="1309" y="1"/>
                      <a:pt x="705" y="338"/>
                      <a:pt x="705" y="338"/>
                    </a:cubicBezTo>
                    <a:cubicBezTo>
                      <a:pt x="1" y="711"/>
                      <a:pt x="705" y="1228"/>
                      <a:pt x="705" y="1228"/>
                    </a:cubicBezTo>
                    <a:cubicBezTo>
                      <a:pt x="705" y="1228"/>
                      <a:pt x="1986" y="2047"/>
                      <a:pt x="2077" y="2047"/>
                    </a:cubicBezTo>
                    <a:lnTo>
                      <a:pt x="3494" y="1103"/>
                    </a:lnTo>
                    <a:cubicBezTo>
                      <a:pt x="4083" y="735"/>
                      <a:pt x="3615" y="384"/>
                      <a:pt x="3524" y="338"/>
                    </a:cubicBezTo>
                    <a:cubicBezTo>
                      <a:pt x="3037" y="85"/>
                      <a:pt x="2561" y="1"/>
                      <a:pt x="2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300" name="Google Shape;2300;p31"/>
              <p:cNvSpPr/>
              <p:nvPr/>
            </p:nvSpPr>
            <p:spPr>
              <a:xfrm>
                <a:off x="1537075" y="2648925"/>
                <a:ext cx="6575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420" extrusionOk="0">
                    <a:moveTo>
                      <a:pt x="1305" y="0"/>
                    </a:moveTo>
                    <a:cubicBezTo>
                      <a:pt x="1274" y="0"/>
                      <a:pt x="1253" y="2"/>
                      <a:pt x="1247" y="3"/>
                    </a:cubicBezTo>
                    <a:cubicBezTo>
                      <a:pt x="945" y="12"/>
                      <a:pt x="685" y="138"/>
                      <a:pt x="488" y="364"/>
                    </a:cubicBezTo>
                    <a:cubicBezTo>
                      <a:pt x="1" y="917"/>
                      <a:pt x="82" y="1928"/>
                      <a:pt x="91" y="2042"/>
                    </a:cubicBezTo>
                    <a:cubicBezTo>
                      <a:pt x="112" y="2260"/>
                      <a:pt x="293" y="2420"/>
                      <a:pt x="504" y="2420"/>
                    </a:cubicBezTo>
                    <a:cubicBezTo>
                      <a:pt x="518" y="2420"/>
                      <a:pt x="534" y="2420"/>
                      <a:pt x="544" y="2415"/>
                    </a:cubicBezTo>
                    <a:cubicBezTo>
                      <a:pt x="775" y="2395"/>
                      <a:pt x="940" y="2193"/>
                      <a:pt x="921" y="1963"/>
                    </a:cubicBezTo>
                    <a:cubicBezTo>
                      <a:pt x="896" y="1731"/>
                      <a:pt x="915" y="1138"/>
                      <a:pt x="1112" y="912"/>
                    </a:cubicBezTo>
                    <a:cubicBezTo>
                      <a:pt x="1156" y="857"/>
                      <a:pt x="1207" y="836"/>
                      <a:pt x="1302" y="831"/>
                    </a:cubicBezTo>
                    <a:cubicBezTo>
                      <a:pt x="1302" y="831"/>
                      <a:pt x="1458" y="831"/>
                      <a:pt x="1579" y="942"/>
                    </a:cubicBezTo>
                    <a:cubicBezTo>
                      <a:pt x="1720" y="1083"/>
                      <a:pt x="1780" y="1379"/>
                      <a:pt x="1755" y="1766"/>
                    </a:cubicBezTo>
                    <a:cubicBezTo>
                      <a:pt x="1735" y="1998"/>
                      <a:pt x="1905" y="2199"/>
                      <a:pt x="2137" y="2214"/>
                    </a:cubicBezTo>
                    <a:cubicBezTo>
                      <a:pt x="2147" y="2214"/>
                      <a:pt x="2156" y="2215"/>
                      <a:pt x="2166" y="2215"/>
                    </a:cubicBezTo>
                    <a:cubicBezTo>
                      <a:pt x="2379" y="2215"/>
                      <a:pt x="2565" y="2048"/>
                      <a:pt x="2580" y="1831"/>
                    </a:cubicBezTo>
                    <a:cubicBezTo>
                      <a:pt x="2629" y="1174"/>
                      <a:pt x="2489" y="676"/>
                      <a:pt x="2158" y="354"/>
                    </a:cubicBezTo>
                    <a:cubicBezTo>
                      <a:pt x="1839" y="36"/>
                      <a:pt x="1452" y="0"/>
                      <a:pt x="1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301" name="Google Shape;2301;p31"/>
              <p:cNvSpPr/>
              <p:nvPr/>
            </p:nvSpPr>
            <p:spPr>
              <a:xfrm>
                <a:off x="1192025" y="2648925"/>
                <a:ext cx="6562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420" extrusionOk="0">
                    <a:moveTo>
                      <a:pt x="1337" y="0"/>
                    </a:moveTo>
                    <a:cubicBezTo>
                      <a:pt x="1179" y="0"/>
                      <a:pt x="791" y="36"/>
                      <a:pt x="469" y="354"/>
                    </a:cubicBezTo>
                    <a:cubicBezTo>
                      <a:pt x="142" y="676"/>
                      <a:pt x="1" y="1174"/>
                      <a:pt x="46" y="1831"/>
                    </a:cubicBezTo>
                    <a:cubicBezTo>
                      <a:pt x="66" y="2048"/>
                      <a:pt x="250" y="2215"/>
                      <a:pt x="465" y="2215"/>
                    </a:cubicBezTo>
                    <a:cubicBezTo>
                      <a:pt x="475" y="2215"/>
                      <a:pt x="484" y="2214"/>
                      <a:pt x="494" y="2214"/>
                    </a:cubicBezTo>
                    <a:cubicBezTo>
                      <a:pt x="720" y="2199"/>
                      <a:pt x="896" y="1998"/>
                      <a:pt x="875" y="1766"/>
                    </a:cubicBezTo>
                    <a:cubicBezTo>
                      <a:pt x="851" y="1385"/>
                      <a:pt x="911" y="1093"/>
                      <a:pt x="1046" y="952"/>
                    </a:cubicBezTo>
                    <a:cubicBezTo>
                      <a:pt x="1158" y="835"/>
                      <a:pt x="1310" y="831"/>
                      <a:pt x="1343" y="831"/>
                    </a:cubicBezTo>
                    <a:cubicBezTo>
                      <a:pt x="1345" y="831"/>
                      <a:pt x="1347" y="831"/>
                      <a:pt x="1348" y="831"/>
                    </a:cubicBezTo>
                    <a:cubicBezTo>
                      <a:pt x="1424" y="836"/>
                      <a:pt x="1469" y="857"/>
                      <a:pt x="1519" y="912"/>
                    </a:cubicBezTo>
                    <a:cubicBezTo>
                      <a:pt x="1715" y="1133"/>
                      <a:pt x="1735" y="1717"/>
                      <a:pt x="1710" y="1968"/>
                    </a:cubicBezTo>
                    <a:cubicBezTo>
                      <a:pt x="1689" y="2193"/>
                      <a:pt x="1856" y="2395"/>
                      <a:pt x="2087" y="2415"/>
                    </a:cubicBezTo>
                    <a:cubicBezTo>
                      <a:pt x="2097" y="2420"/>
                      <a:pt x="2112" y="2420"/>
                      <a:pt x="2127" y="2420"/>
                    </a:cubicBezTo>
                    <a:cubicBezTo>
                      <a:pt x="2338" y="2420"/>
                      <a:pt x="2519" y="2260"/>
                      <a:pt x="2540" y="2042"/>
                    </a:cubicBezTo>
                    <a:cubicBezTo>
                      <a:pt x="2549" y="1928"/>
                      <a:pt x="2624" y="917"/>
                      <a:pt x="2142" y="364"/>
                    </a:cubicBezTo>
                    <a:cubicBezTo>
                      <a:pt x="1946" y="138"/>
                      <a:pt x="1685" y="12"/>
                      <a:pt x="1404" y="3"/>
                    </a:cubicBezTo>
                    <a:cubicBezTo>
                      <a:pt x="1394" y="2"/>
                      <a:pt x="1370" y="0"/>
                      <a:pt x="1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302" name="Google Shape;2302;p31"/>
              <p:cNvSpPr/>
              <p:nvPr/>
            </p:nvSpPr>
            <p:spPr>
              <a:xfrm>
                <a:off x="1444750" y="2764325"/>
                <a:ext cx="5957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926" extrusionOk="0">
                    <a:moveTo>
                      <a:pt x="1176" y="1"/>
                    </a:moveTo>
                    <a:cubicBezTo>
                      <a:pt x="784" y="1"/>
                      <a:pt x="648" y="588"/>
                      <a:pt x="648" y="588"/>
                    </a:cubicBezTo>
                    <a:cubicBezTo>
                      <a:pt x="453" y="1021"/>
                      <a:pt x="0" y="1432"/>
                      <a:pt x="0" y="1432"/>
                    </a:cubicBezTo>
                    <a:lnTo>
                      <a:pt x="1623" y="1926"/>
                    </a:lnTo>
                    <a:cubicBezTo>
                      <a:pt x="2383" y="1926"/>
                      <a:pt x="2322" y="1312"/>
                      <a:pt x="2322" y="1312"/>
                    </a:cubicBezTo>
                    <a:cubicBezTo>
                      <a:pt x="2322" y="961"/>
                      <a:pt x="1859" y="859"/>
                      <a:pt x="1859" y="859"/>
                    </a:cubicBezTo>
                    <a:lnTo>
                      <a:pt x="1859" y="553"/>
                    </a:lnTo>
                    <a:cubicBezTo>
                      <a:pt x="1840" y="126"/>
                      <a:pt x="1437" y="1"/>
                      <a:pt x="11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264D61-AC26-415D-B76A-E43AE7F5AE33}"/>
              </a:ext>
            </a:extLst>
          </p:cNvPr>
          <p:cNvGrpSpPr/>
          <p:nvPr/>
        </p:nvGrpSpPr>
        <p:grpSpPr>
          <a:xfrm>
            <a:off x="318407" y="286622"/>
            <a:ext cx="11530067" cy="774726"/>
            <a:chOff x="294783" y="915918"/>
            <a:chExt cx="11558663" cy="7766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C76774-F026-4F5B-ABB2-1537E1362715}"/>
                </a:ext>
              </a:extLst>
            </p:cNvPr>
            <p:cNvSpPr txBox="1"/>
            <p:nvPr/>
          </p:nvSpPr>
          <p:spPr>
            <a:xfrm>
              <a:off x="1052801" y="1044632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+mj-lt"/>
                  <a:ea typeface="Arial-Rounded" pitchFamily="34" charset="0"/>
                  <a:cs typeface="Arial-Rounded" pitchFamily="34" charset="0"/>
                </a:rPr>
                <a:t>Thời xưa, người ta gửi thư bằng những cách nào?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333DA43-01EF-473A-92A5-C8F912938479}"/>
              </a:ext>
            </a:extLst>
          </p:cNvPr>
          <p:cNvSpPr txBox="1"/>
          <p:nvPr/>
        </p:nvSpPr>
        <p:spPr>
          <a:xfrm>
            <a:off x="826860" y="1189743"/>
            <a:ext cx="11253230" cy="370191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Ngoài trò chuyện trực tiếp, con người còn nghĩ ra rất nhiều cách để trao đổi v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nhau khi ở xa.</a:t>
            </a:r>
            <a:endParaRPr lang="en-US" sz="2400">
              <a:solidFill>
                <a:srgbClr val="24292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04800" algn="just">
              <a:lnSpc>
                <a:spcPct val="129000"/>
              </a:lnSpc>
              <a:spcAft>
                <a:spcPts val="400"/>
              </a:spcAft>
            </a:pP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xa x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a, người ta đã biết huấn luyện bồ câu để đưa thư. Bồ câu nhớ đư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rất tốt. Nó có thể bay qua một ch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đường dài hàng nghìn cây số để mang thư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 đúng nơi nh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n.</a:t>
            </a:r>
            <a:endParaRPr lang="en-US" sz="2400">
              <a:solidFill>
                <a:srgbClr val="24292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 người đi biển còn nghĩ ra cách bỏ thư vào trong nh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chiếc chai thuỷ tinh. Nhờ sóng biển, nh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chiếc chai này được 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đẩy 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 đất liền. Có nh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bức thư vài chục năm sau m</a:t>
            </a:r>
            <a:r>
              <a:rPr lang="en-US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vi-VN" sz="24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được tìm thấy.</a:t>
            </a:r>
            <a:endParaRPr lang="en-US" sz="2400">
              <a:solidFill>
                <a:srgbClr val="24292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AC81BA-82D4-4D74-980E-FC0986F38AE6}"/>
              </a:ext>
            </a:extLst>
          </p:cNvPr>
          <p:cNvSpPr txBox="1"/>
          <p:nvPr/>
        </p:nvSpPr>
        <p:spPr>
          <a:xfrm>
            <a:off x="1043071" y="5260989"/>
            <a:ext cx="10664515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Thời xưa, người ta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huấn luyện bồ câu để đưa thư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hoặc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 thư vào những chiếc chai thuỷ tinh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555DB-7DE1-4988-AFB9-EB09316FE892}"/>
              </a:ext>
            </a:extLst>
          </p:cNvPr>
          <p:cNvCxnSpPr>
            <a:cxnSpLocks/>
          </p:cNvCxnSpPr>
          <p:nvPr/>
        </p:nvCxnSpPr>
        <p:spPr>
          <a:xfrm>
            <a:off x="5830874" y="2390686"/>
            <a:ext cx="42521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531699-68BB-4E3E-9E43-679CBDD03480}"/>
              </a:ext>
            </a:extLst>
          </p:cNvPr>
          <p:cNvCxnSpPr>
            <a:cxnSpLocks/>
          </p:cNvCxnSpPr>
          <p:nvPr/>
        </p:nvCxnSpPr>
        <p:spPr>
          <a:xfrm>
            <a:off x="7184571" y="3833043"/>
            <a:ext cx="48199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6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1A845-6866-4E25-8015-9AA09A2FD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77" y="1"/>
            <a:ext cx="9111343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E9CCF-3C6D-48AD-8F32-DC47E50A5870}"/>
              </a:ext>
            </a:extLst>
          </p:cNvPr>
          <p:cNvSpPr txBox="1"/>
          <p:nvPr/>
        </p:nvSpPr>
        <p:spPr>
          <a:xfrm>
            <a:off x="2478738" y="493776"/>
            <a:ext cx="5184239" cy="3954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noProof="0" dirty="0">
                <a:solidFill>
                  <a:prstClr val="white"/>
                </a:solidFill>
                <a:latin typeface="HP001 4 hàng" panose="020B0603050302020204" pitchFamily="34" charset="0"/>
              </a:rPr>
              <a:t>6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–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4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- 2022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3356289" y="1031547"/>
            <a:ext cx="3305540" cy="3954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Tiếng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Việt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477B7-379E-40BF-8FB7-EB5FE3D2BCFA}"/>
              </a:ext>
            </a:extLst>
          </p:cNvPr>
          <p:cNvSpPr txBox="1"/>
          <p:nvPr/>
        </p:nvSpPr>
        <p:spPr>
          <a:xfrm>
            <a:off x="2822170" y="2105536"/>
            <a:ext cx="694579" cy="441583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D72AD-5993-4CF6-8D08-292C725E6977}"/>
              </a:ext>
            </a:extLst>
          </p:cNvPr>
          <p:cNvSpPr txBox="1"/>
          <p:nvPr/>
        </p:nvSpPr>
        <p:spPr>
          <a:xfrm>
            <a:off x="5665836" y="2101396"/>
            <a:ext cx="694579" cy="441583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6B8A2-DD8D-4E12-ABCC-9B79170B83D6}"/>
              </a:ext>
            </a:extLst>
          </p:cNvPr>
          <p:cNvSpPr txBox="1"/>
          <p:nvPr/>
        </p:nvSpPr>
        <p:spPr>
          <a:xfrm>
            <a:off x="2628185" y="1402257"/>
            <a:ext cx="7732617" cy="580082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1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Đọc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: </a:t>
            </a:r>
            <a:r>
              <a:rPr lang="en-US" sz="2400" b="1" smtClean="0">
                <a:solidFill>
                  <a:srgbClr val="FFFF00"/>
                </a:solidFill>
                <a:latin typeface="HP001 4 hàng" pitchFamily="34" charset="0"/>
              </a:rPr>
              <a:t>Từ chú bồ câu đến in-tơ-net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93A03E-FD28-46B7-B4CD-33BC7730BA7A}"/>
              </a:ext>
            </a:extLst>
          </p:cNvPr>
          <p:cNvGrpSpPr/>
          <p:nvPr/>
        </p:nvGrpSpPr>
        <p:grpSpPr>
          <a:xfrm>
            <a:off x="302669" y="83292"/>
            <a:ext cx="756143" cy="729710"/>
            <a:chOff x="3065608" y="1727884"/>
            <a:chExt cx="1240358" cy="1188720"/>
          </a:xfrm>
        </p:grpSpPr>
        <p:sp>
          <p:nvSpPr>
            <p:cNvPr id="10" name="Google Shape;418;p36">
              <a:extLst>
                <a:ext uri="{FF2B5EF4-FFF2-40B4-BE49-F238E27FC236}">
                  <a16:creationId xmlns:a16="http://schemas.microsoft.com/office/drawing/2014/main" id="{4BBFC80A-7FB0-413A-A381-351095513C96}"/>
                </a:ext>
              </a:extLst>
            </p:cNvPr>
            <p:cNvSpPr/>
            <p:nvPr/>
          </p:nvSpPr>
          <p:spPr>
            <a:xfrm>
              <a:off x="3065608" y="1727884"/>
              <a:ext cx="1188720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404" tIns="121404" rIns="121404" bIns="121404" anchor="ctr" anchorCtr="0">
              <a:noAutofit/>
            </a:bodyPr>
            <a:lstStyle/>
            <a:p>
              <a:pPr algn="just"/>
              <a:endParaRPr sz="399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Google Shape;423;p36">
              <a:extLst>
                <a:ext uri="{FF2B5EF4-FFF2-40B4-BE49-F238E27FC236}">
                  <a16:creationId xmlns:a16="http://schemas.microsoft.com/office/drawing/2014/main" id="{B635DC87-9205-4204-9BAD-4CCFD161E0BC}"/>
                </a:ext>
              </a:extLst>
            </p:cNvPr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404" tIns="121404" rIns="121404" bIns="12140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387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8C76774-F026-4F5B-ABB2-1537E1362715}"/>
              </a:ext>
            </a:extLst>
          </p:cNvPr>
          <p:cNvSpPr txBox="1"/>
          <p:nvPr/>
        </p:nvSpPr>
        <p:spPr>
          <a:xfrm>
            <a:off x="1085244" y="332746"/>
            <a:ext cx="1077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Vì sao có thể dùng bồ câu để đưa thư?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639F71-ABCF-47AA-95C8-157EB5C05020}"/>
              </a:ext>
            </a:extLst>
          </p:cNvPr>
          <p:cNvSpPr txBox="1"/>
          <p:nvPr/>
        </p:nvSpPr>
        <p:spPr>
          <a:xfrm>
            <a:off x="895526" y="1500418"/>
            <a:ext cx="10773925" cy="256794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indent="304800" algn="just">
              <a:lnSpc>
                <a:spcPct val="129000"/>
              </a:lnSpc>
              <a:spcAft>
                <a:spcPts val="4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xa x</a:t>
            </a:r>
            <a:r>
              <a:rPr lang="en-US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a, người ta đã biết huấn luyện bồ câu để đưa thư. Bồ câu nhớ đư</a:t>
            </a:r>
            <a:r>
              <a:rPr lang="en-US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rất tốt. Nó có thể bay qua một ch</a:t>
            </a:r>
            <a:r>
              <a:rPr lang="en-US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đường dài hàng nghìn cây số để mang thư</a:t>
            </a:r>
            <a:r>
              <a:rPr lang="en-US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 đúng nơi nh</a:t>
            </a:r>
            <a:r>
              <a:rPr lang="en-US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vi-VN" sz="32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n.</a:t>
            </a:r>
            <a:endParaRPr lang="en-US" sz="3200">
              <a:solidFill>
                <a:srgbClr val="24292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862286-0D06-4A6B-AB92-744B3A4F698E}"/>
              </a:ext>
            </a:extLst>
          </p:cNvPr>
          <p:cNvCxnSpPr>
            <a:cxnSpLocks/>
          </p:cNvCxnSpPr>
          <p:nvPr/>
        </p:nvCxnSpPr>
        <p:spPr>
          <a:xfrm>
            <a:off x="3316274" y="2733586"/>
            <a:ext cx="83531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56132E-9B44-4335-B1C4-F492D70ED288}"/>
              </a:ext>
            </a:extLst>
          </p:cNvPr>
          <p:cNvCxnSpPr>
            <a:cxnSpLocks/>
          </p:cNvCxnSpPr>
          <p:nvPr/>
        </p:nvCxnSpPr>
        <p:spPr>
          <a:xfrm>
            <a:off x="1042483" y="3396342"/>
            <a:ext cx="1061063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35F756-30DF-4B13-97D6-FD5A78CD04FE}"/>
              </a:ext>
            </a:extLst>
          </p:cNvPr>
          <p:cNvCxnSpPr>
            <a:cxnSpLocks/>
          </p:cNvCxnSpPr>
          <p:nvPr/>
        </p:nvCxnSpPr>
        <p:spPr>
          <a:xfrm>
            <a:off x="947702" y="3996333"/>
            <a:ext cx="27941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5E6457B-DFEA-495C-9C7A-45B2BF4AE9E8}"/>
              </a:ext>
            </a:extLst>
          </p:cNvPr>
          <p:cNvSpPr txBox="1"/>
          <p:nvPr/>
        </p:nvSpPr>
        <p:spPr>
          <a:xfrm>
            <a:off x="1015544" y="4320080"/>
            <a:ext cx="10664515" cy="23083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>
                <a:ea typeface="Arial-Rounded" pitchFamily="34" charset="0"/>
                <a:cs typeface="Arial-Rounded" pitchFamily="34" charset="0"/>
              </a:rPr>
              <a:t>Có thể dùng bồ câu để đưa thư vì: bồ câu</a:t>
            </a:r>
            <a:r>
              <a:rPr lang="vi-VN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nhớ đư</a:t>
            </a:r>
            <a:r>
              <a:rPr lang="en-US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rất tốt</a:t>
            </a:r>
            <a:r>
              <a:rPr lang="en-US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Nó có thể bay qua một ch</a:t>
            </a:r>
            <a:r>
              <a:rPr lang="en-US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đường dài hàng nghìn cây số để mang thư</a:t>
            </a:r>
            <a:r>
              <a:rPr lang="en-US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 đúng nơi nh</a:t>
            </a:r>
            <a:r>
              <a:rPr lang="en-US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vi-VN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n.</a:t>
            </a:r>
            <a:r>
              <a:rPr lang="en-US" sz="3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ea typeface="Arial-Rounded" pitchFamily="34" charset="0"/>
                <a:cs typeface="Arial-Rounded" pitchFamily="34" charset="0"/>
              </a:rPr>
              <a:t> 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93A03E-FD28-46B7-B4CD-33BC7730BA7A}"/>
              </a:ext>
            </a:extLst>
          </p:cNvPr>
          <p:cNvGrpSpPr/>
          <p:nvPr/>
        </p:nvGrpSpPr>
        <p:grpSpPr>
          <a:xfrm>
            <a:off x="1247165" y="1039398"/>
            <a:ext cx="756143" cy="729710"/>
            <a:chOff x="3065608" y="1727884"/>
            <a:chExt cx="1240358" cy="1188720"/>
          </a:xfrm>
        </p:grpSpPr>
        <p:sp>
          <p:nvSpPr>
            <p:cNvPr id="19" name="Google Shape;418;p36">
              <a:extLst>
                <a:ext uri="{FF2B5EF4-FFF2-40B4-BE49-F238E27FC236}">
                  <a16:creationId xmlns:a16="http://schemas.microsoft.com/office/drawing/2014/main" id="{4BBFC80A-7FB0-413A-A381-351095513C96}"/>
                </a:ext>
              </a:extLst>
            </p:cNvPr>
            <p:cNvSpPr/>
            <p:nvPr/>
          </p:nvSpPr>
          <p:spPr>
            <a:xfrm>
              <a:off x="3065608" y="1727884"/>
              <a:ext cx="1188720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404" tIns="121404" rIns="121404" bIns="121404" anchor="ctr" anchorCtr="0">
              <a:noAutofit/>
            </a:bodyPr>
            <a:lstStyle/>
            <a:p>
              <a:pPr algn="just"/>
              <a:endParaRPr sz="399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0" name="Google Shape;423;p36">
              <a:extLst>
                <a:ext uri="{FF2B5EF4-FFF2-40B4-BE49-F238E27FC236}">
                  <a16:creationId xmlns:a16="http://schemas.microsoft.com/office/drawing/2014/main" id="{B635DC87-9205-4204-9BAD-4CCFD161E0BC}"/>
                </a:ext>
              </a:extLst>
            </p:cNvPr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404" tIns="121404" rIns="121404" bIns="12140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387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72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264D61-AC26-415D-B76A-E43AE7F5AE33}"/>
              </a:ext>
            </a:extLst>
          </p:cNvPr>
          <p:cNvGrpSpPr/>
          <p:nvPr/>
        </p:nvGrpSpPr>
        <p:grpSpPr>
          <a:xfrm>
            <a:off x="302669" y="572497"/>
            <a:ext cx="11556500" cy="1303479"/>
            <a:chOff x="294783" y="915918"/>
            <a:chExt cx="11585161" cy="13067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C76774-F026-4F5B-ABB2-1537E1362715}"/>
                </a:ext>
              </a:extLst>
            </p:cNvPr>
            <p:cNvSpPr txBox="1"/>
            <p:nvPr/>
          </p:nvSpPr>
          <p:spPr>
            <a:xfrm>
              <a:off x="1079299" y="1019324"/>
              <a:ext cx="10800645" cy="120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+mj-lt"/>
                  <a:ea typeface="Arial-Rounded" pitchFamily="34" charset="0"/>
                  <a:cs typeface="Arial-Rounded" pitchFamily="34" charset="0"/>
                </a:rPr>
                <a:t>Ngày nay, chúng ta có thể trò chuyện với người ở xa bằng những cách nào?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01848C-D56E-4DF0-97FE-5FF6726534CE}"/>
              </a:ext>
            </a:extLst>
          </p:cNvPr>
          <p:cNvSpPr txBox="1"/>
          <p:nvPr/>
        </p:nvSpPr>
        <p:spPr>
          <a:xfrm>
            <a:off x="908608" y="2004371"/>
            <a:ext cx="10521392" cy="227466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 nay, việc trao đổi thông tin dễ d</a:t>
            </a:r>
            <a:r>
              <a:rPr lang="en-US" sz="28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vi-VN" sz="28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 h</a:t>
            </a:r>
            <a:r>
              <a:rPr lang="en-US" sz="28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vi-VN" sz="28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r</a:t>
            </a:r>
            <a:r>
              <a:rPr lang="en-US" sz="28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lang="en-US" sz="2800">
              <a:solidFill>
                <a:srgbClr val="24292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5B20A-A805-4A19-A247-F95E9D6DD4F0}"/>
              </a:ext>
            </a:extLst>
          </p:cNvPr>
          <p:cNvCxnSpPr>
            <a:cxnSpLocks/>
          </p:cNvCxnSpPr>
          <p:nvPr/>
        </p:nvCxnSpPr>
        <p:spPr>
          <a:xfrm>
            <a:off x="2897686" y="3107343"/>
            <a:ext cx="27846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69D8A2-2C57-47BB-89A6-C7EC11132919}"/>
              </a:ext>
            </a:extLst>
          </p:cNvPr>
          <p:cNvCxnSpPr>
            <a:cxnSpLocks/>
          </p:cNvCxnSpPr>
          <p:nvPr/>
        </p:nvCxnSpPr>
        <p:spPr>
          <a:xfrm>
            <a:off x="9858134" y="3089957"/>
            <a:ext cx="15718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DB2A56-DCF0-4527-8F00-167CAEEBC447}"/>
              </a:ext>
            </a:extLst>
          </p:cNvPr>
          <p:cNvSpPr txBox="1"/>
          <p:nvPr/>
        </p:nvSpPr>
        <p:spPr>
          <a:xfrm>
            <a:off x="997780" y="4981197"/>
            <a:ext cx="10664515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>
                <a:ea typeface="Arial-Rounded" pitchFamily="34" charset="0"/>
                <a:cs typeface="Arial-Rounded" pitchFamily="34" charset="0"/>
              </a:rPr>
              <a:t>Ngày nay, chúng ta có thể </a:t>
            </a:r>
            <a:r>
              <a:rPr lang="en-US" sz="360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viết thư</a:t>
            </a:r>
            <a:r>
              <a:rPr lang="en-US" sz="3600"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>
                <a:solidFill>
                  <a:srgbClr val="C00000"/>
                </a:solidFill>
                <a:ea typeface="Arial-Rounded" pitchFamily="34" charset="0"/>
                <a:cs typeface="Arial-Rounded" pitchFamily="34" charset="0"/>
              </a:rPr>
              <a:t>gọi điện </a:t>
            </a:r>
            <a:r>
              <a:rPr lang="en-US" sz="3600">
                <a:ea typeface="Arial-Rounded" pitchFamily="34" charset="0"/>
                <a:cs typeface="Arial-Rounded" pitchFamily="34" charset="0"/>
              </a:rPr>
              <a:t>hoặc </a:t>
            </a:r>
            <a:r>
              <a:rPr lang="en-US" sz="360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trò chuyện bằng in-tơ-nét</a:t>
            </a:r>
            <a:r>
              <a:rPr lang="en-US" sz="3600">
                <a:ea typeface="Arial-Rounded" pitchFamily="34" charset="0"/>
                <a:cs typeface="Arial-Rounded" pitchFamily="34" charset="0"/>
              </a:rPr>
              <a:t>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264D61-AC26-415D-B76A-E43AE7F5AE33}"/>
              </a:ext>
            </a:extLst>
          </p:cNvPr>
          <p:cNvGrpSpPr/>
          <p:nvPr/>
        </p:nvGrpSpPr>
        <p:grpSpPr>
          <a:xfrm>
            <a:off x="749161" y="651713"/>
            <a:ext cx="10866501" cy="1282700"/>
            <a:chOff x="294783" y="915918"/>
            <a:chExt cx="10893451" cy="12858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C76774-F026-4F5B-ABB2-1537E1362715}"/>
                </a:ext>
              </a:extLst>
            </p:cNvPr>
            <p:cNvSpPr txBox="1"/>
            <p:nvPr/>
          </p:nvSpPr>
          <p:spPr>
            <a:xfrm>
              <a:off x="1047742" y="998494"/>
              <a:ext cx="10140492" cy="120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+mj-lt"/>
                  <a:ea typeface="Arial-Rounded" pitchFamily="34" charset="0"/>
                  <a:cs typeface="Arial-Rounded" pitchFamily="34" charset="0"/>
                </a:rPr>
                <a:t>Nếu cần trò chuyện với người ở xa, em chọn phương tiện nào? Vì sao?</a:t>
              </a:r>
            </a:p>
          </p:txBody>
        </p:sp>
      </p:grpSp>
      <p:pic>
        <p:nvPicPr>
          <p:cNvPr id="2050" name="Picture 2" descr="Child Telephone Call Strategy Anger Management Clip - Make A Phone Call  Clipart - (1600x1493) Png Clipart Download">
            <a:extLst>
              <a:ext uri="{FF2B5EF4-FFF2-40B4-BE49-F238E27FC236}">
                <a16:creationId xmlns:a16="http://schemas.microsoft.com/office/drawing/2014/main" id="{93F904F2-B726-4800-9073-2420CE7B8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25" y="3097316"/>
            <a:ext cx="3067050" cy="287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E57324-74D2-4303-922C-45FAED9A8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306" y="3097316"/>
            <a:ext cx="2755951" cy="2443421"/>
          </a:xfrm>
          <a:prstGeom prst="rect">
            <a:avLst/>
          </a:prstGeom>
        </p:spPr>
      </p:pic>
      <p:pic>
        <p:nvPicPr>
          <p:cNvPr id="2054" name="Picture 6" descr="How to block a contact on HUAWEI P30 Pro?">
            <a:extLst>
              <a:ext uri="{FF2B5EF4-FFF2-40B4-BE49-F238E27FC236}">
                <a16:creationId xmlns:a16="http://schemas.microsoft.com/office/drawing/2014/main" id="{AA3BB5F2-2E42-49D2-A289-E007911F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688" y="3719562"/>
            <a:ext cx="1510751" cy="15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4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14338" y="3343275"/>
            <a:ext cx="1216183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390585"/>
              </p:ext>
            </p:extLst>
          </p:nvPr>
        </p:nvGraphicFramePr>
        <p:xfrm>
          <a:off x="574759" y="965136"/>
          <a:ext cx="11333162" cy="1737360"/>
        </p:xfrm>
        <a:graphic>
          <a:graphicData uri="http://schemas.openxmlformats.org/drawingml/2006/table">
            <a:tbl>
              <a:tblPr/>
              <a:tblGrid>
                <a:gridCol w="11333162">
                  <a:extLst>
                    <a:ext uri="{9D8B030D-6E8A-4147-A177-3AD203B41FA5}">
                      <a16:colId xmlns:a16="http://schemas.microsoft.com/office/drawing/2014/main" val="331496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en-US" sz="4800" b="0" smtClean="0">
                          <a:solidFill>
                            <a:srgbClr val="FF0000"/>
                          </a:solidFill>
                          <a:effectLst/>
                        </a:rPr>
                        <a:t>                    Nội</a:t>
                      </a:r>
                      <a:r>
                        <a:rPr lang="en-US" sz="4800" b="0" baseline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4800" b="0" baseline="0" dirty="0" smtClean="0">
                          <a:solidFill>
                            <a:srgbClr val="FF0000"/>
                          </a:solidFill>
                          <a:effectLst/>
                        </a:rPr>
                        <a:t>dung</a:t>
                      </a:r>
                      <a:r>
                        <a:rPr lang="en-US" sz="4800" b="0" baseline="0" smtClean="0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r>
                        <a:rPr lang="en-US" sz="3000" b="0" baseline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en-US" sz="3000" b="0" baseline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 latinLnBrk="0"/>
                      <a:r>
                        <a:rPr lang="en-US" sz="3000" b="0" baseline="0" smtClean="0">
                          <a:solidFill>
                            <a:srgbClr val="FF0000"/>
                          </a:solidFill>
                          <a:effectLst/>
                        </a:rPr>
                        <a:t> Nêu một số cách trao đổi thông tin của con người từ xưa đến nay.</a:t>
                      </a:r>
                      <a:endParaRPr lang="vi-VN" sz="30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67138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676963"/>
              </p:ext>
            </p:extLst>
          </p:nvPr>
        </p:nvGraphicFramePr>
        <p:xfrm>
          <a:off x="574759" y="3796568"/>
          <a:ext cx="11333162" cy="1371600"/>
        </p:xfrm>
        <a:graphic>
          <a:graphicData uri="http://schemas.openxmlformats.org/drawingml/2006/table">
            <a:tbl>
              <a:tblPr/>
              <a:tblGrid>
                <a:gridCol w="11333162">
                  <a:extLst>
                    <a:ext uri="{9D8B030D-6E8A-4147-A177-3AD203B41FA5}">
                      <a16:colId xmlns:a16="http://schemas.microsoft.com/office/drawing/2014/main" val="331496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en-US" sz="5400" b="0" smtClean="0">
                          <a:solidFill>
                            <a:srgbClr val="FF0000"/>
                          </a:solidFill>
                          <a:effectLst/>
                        </a:rPr>
                        <a:t>                Giọng</a:t>
                      </a:r>
                      <a:r>
                        <a:rPr lang="en-US" sz="5400" b="0" baseline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5400" b="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đọc</a:t>
                      </a:r>
                      <a:r>
                        <a:rPr lang="en-US" sz="3000" b="0" baseline="0" smtClean="0">
                          <a:solidFill>
                            <a:srgbClr val="FF0000"/>
                          </a:solidFill>
                          <a:effectLst/>
                        </a:rPr>
                        <a:t>: </a:t>
                      </a:r>
                      <a:endParaRPr lang="en-US" sz="3000" b="0" baseline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 latinLnBrk="0"/>
                      <a:r>
                        <a:rPr lang="en-US" sz="3000" b="0" baseline="0" smtClean="0">
                          <a:solidFill>
                            <a:schemeClr val="tx1"/>
                          </a:solidFill>
                          <a:effectLst/>
                        </a:rPr>
                        <a:t>Chậm rãi, rõ ràng, rành mạch</a:t>
                      </a:r>
                      <a:endParaRPr lang="en-US" sz="3000" b="0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671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5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3E600133-7643-482B-ACD0-14326BA99AE7}"/>
              </a:ext>
            </a:extLst>
          </p:cNvPr>
          <p:cNvSpPr/>
          <p:nvPr/>
        </p:nvSpPr>
        <p:spPr>
          <a:xfrm>
            <a:off x="9776422" y="79738"/>
            <a:ext cx="2341337" cy="54074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Đọc lại  toàn bài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4A38C1-ACC9-425B-B591-F56B9AED558A}"/>
              </a:ext>
            </a:extLst>
          </p:cNvPr>
          <p:cNvGrpSpPr/>
          <p:nvPr/>
        </p:nvGrpSpPr>
        <p:grpSpPr>
          <a:xfrm>
            <a:off x="300641" y="233323"/>
            <a:ext cx="11560554" cy="6681145"/>
            <a:chOff x="300641" y="32316"/>
            <a:chExt cx="11560554" cy="66811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E62E08-DF37-487B-AA0A-8231C3AD56BD}"/>
                </a:ext>
              </a:extLst>
            </p:cNvPr>
            <p:cNvSpPr txBox="1"/>
            <p:nvPr/>
          </p:nvSpPr>
          <p:spPr>
            <a:xfrm>
              <a:off x="300641" y="597556"/>
              <a:ext cx="11560554" cy="6115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00B0F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Ngoài trò chuyện trực tiếp, con người còn nghĩ ra rất nhiều cách để trao đổi v</a:t>
              </a:r>
              <a:r>
                <a:rPr lang="en-US" sz="2600">
                  <a:solidFill>
                    <a:srgbClr val="00B0F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00B0F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nhau khi ở xa.</a:t>
              </a:r>
              <a:endParaRPr lang="en-US" sz="2600">
                <a:solidFill>
                  <a:srgbClr val="00B0F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29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Từ xa x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a, người ta đã biết huấn luyện bồ câu để đưa thư. Bồ câu nhớ đư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ờ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rất tốt. Nó có thể bay qua một ch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ặ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đường dài hàng nghìn cây số để mang thư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đến đúng nơi nh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ậ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n.</a:t>
              </a:r>
              <a:endParaRPr lang="en-US" sz="260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Những người đi biển còn nghĩ ra cách bỏ thư vào trong nh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thuỷ tinh. Nhờ sóng biển, nh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này được 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đẩy 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vào đất liền. Có nh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bức thư vài chục năm sau m</a:t>
              </a:r>
              <a:r>
                <a:rPr lang="en-US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FFC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được tìm thấy.</a:t>
              </a:r>
              <a:endParaRPr lang="en-US" sz="260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D60093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Ngày nay, việc trao đổi thông tin dễ d</a:t>
              </a:r>
              <a:r>
                <a:rPr lang="en-US" sz="2600">
                  <a:solidFill>
                    <a:srgbClr val="D60093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à</a:t>
              </a:r>
              <a:r>
                <a:rPr lang="vi-VN" sz="2600">
                  <a:solidFill>
                    <a:srgbClr val="D60093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h</a:t>
              </a:r>
              <a:r>
                <a:rPr lang="en-US" sz="2600">
                  <a:solidFill>
                    <a:srgbClr val="D60093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vi-VN" sz="2600">
                  <a:solidFill>
                    <a:srgbClr val="D60093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 r</a:t>
              </a:r>
              <a:r>
                <a:rPr lang="en-US" sz="2600">
                  <a:solidFill>
                    <a:srgbClr val="D60093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ấ</a:t>
              </a:r>
              <a:r>
                <a:rPr lang="vi-VN" sz="2600">
                  <a:solidFill>
                    <a:srgbClr val="D60093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 nhiều. Bạn có thể viết thư, gọi điện cho người khác. Nhờ có in-tơ-nét, bạn cũng có thể nhìn thấy người nói chuyện với mình, dù hai người đang ở cách nhau rất xa.</a:t>
              </a:r>
              <a:endParaRPr lang="en-US" sz="2600">
                <a:solidFill>
                  <a:srgbClr val="D6009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26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(Hải Nam)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AFB7F4-4072-44CC-88CD-6650A464DE54}"/>
                </a:ext>
              </a:extLst>
            </p:cNvPr>
            <p:cNvSpPr txBox="1"/>
            <p:nvPr/>
          </p:nvSpPr>
          <p:spPr>
            <a:xfrm>
              <a:off x="2262918" y="32316"/>
              <a:ext cx="7635999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TỪ CHÚ BỒ CÂU ĐẾN IN-TƠ-NÉT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8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A405393-1CC8-4F97-896A-54C7A849B4E3}"/>
              </a:ext>
            </a:extLst>
          </p:cNvPr>
          <p:cNvGrpSpPr/>
          <p:nvPr/>
        </p:nvGrpSpPr>
        <p:grpSpPr>
          <a:xfrm>
            <a:off x="1218929" y="148733"/>
            <a:ext cx="10384023" cy="776073"/>
            <a:chOff x="292250" y="915918"/>
            <a:chExt cx="10409775" cy="7779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82427-0955-4ACA-9120-B42B1FAD046E}"/>
                </a:ext>
              </a:extLst>
            </p:cNvPr>
            <p:cNvSpPr txBox="1"/>
            <p:nvPr/>
          </p:nvSpPr>
          <p:spPr>
            <a:xfrm>
              <a:off x="995274" y="984274"/>
              <a:ext cx="9706751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latin typeface="+mj-lt"/>
                  <a:ea typeface="Arial-Rounded" pitchFamily="34" charset="0"/>
                  <a:cs typeface="Arial-Rounded" pitchFamily="34" charset="0"/>
                </a:rPr>
                <a:t>Xếp các từ dưới đây vào nhóm thích hợp.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F7EF9E-F43C-4EC3-8076-DABFD28B04B6}"/>
              </a:ext>
            </a:extLst>
          </p:cNvPr>
          <p:cNvGrpSpPr/>
          <p:nvPr/>
        </p:nvGrpSpPr>
        <p:grpSpPr>
          <a:xfrm>
            <a:off x="221657" y="0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233BAE-23D7-4BF1-9427-F20EDE370BEB}"/>
              </a:ext>
            </a:extLst>
          </p:cNvPr>
          <p:cNvSpPr/>
          <p:nvPr/>
        </p:nvSpPr>
        <p:spPr>
          <a:xfrm>
            <a:off x="1387929" y="1521618"/>
            <a:ext cx="2231337" cy="564078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trò chuyện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5A2E90-C96B-4D54-AE5D-B129B89CF118}"/>
              </a:ext>
            </a:extLst>
          </p:cNvPr>
          <p:cNvSpPr/>
          <p:nvPr/>
        </p:nvSpPr>
        <p:spPr>
          <a:xfrm>
            <a:off x="4011499" y="1505290"/>
            <a:ext cx="2069420" cy="564078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bồ câu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02EC12F-1813-497B-805F-925A0B00E94B}"/>
              </a:ext>
            </a:extLst>
          </p:cNvPr>
          <p:cNvSpPr/>
          <p:nvPr/>
        </p:nvSpPr>
        <p:spPr>
          <a:xfrm>
            <a:off x="6440260" y="1521618"/>
            <a:ext cx="2766819" cy="564078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chai thuỷ tinh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1DB276B-5795-49E0-9B80-A5B021B0EB60}"/>
              </a:ext>
            </a:extLst>
          </p:cNvPr>
          <p:cNvSpPr/>
          <p:nvPr/>
        </p:nvSpPr>
        <p:spPr>
          <a:xfrm>
            <a:off x="9615481" y="1533761"/>
            <a:ext cx="1881291" cy="564078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gửi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67345B-758C-4EA5-A05D-8F26604FD3F9}"/>
              </a:ext>
            </a:extLst>
          </p:cNvPr>
          <p:cNvSpPr/>
          <p:nvPr/>
        </p:nvSpPr>
        <p:spPr>
          <a:xfrm>
            <a:off x="1387929" y="2217280"/>
            <a:ext cx="2231337" cy="564078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trao đổi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E3A8462-5C84-4533-BC07-A44DFBD70A55}"/>
              </a:ext>
            </a:extLst>
          </p:cNvPr>
          <p:cNvSpPr/>
          <p:nvPr/>
        </p:nvSpPr>
        <p:spPr>
          <a:xfrm>
            <a:off x="3978608" y="2200952"/>
            <a:ext cx="2069420" cy="564078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bức thư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DF2E1F-B4EC-46BA-8697-64792DBCEC81}"/>
              </a:ext>
            </a:extLst>
          </p:cNvPr>
          <p:cNvSpPr/>
          <p:nvPr/>
        </p:nvSpPr>
        <p:spPr>
          <a:xfrm>
            <a:off x="6456824" y="2217280"/>
            <a:ext cx="2766819" cy="564078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điện thoại</a:t>
            </a:r>
          </a:p>
        </p:txBody>
      </p:sp>
      <p:graphicFrame>
        <p:nvGraphicFramePr>
          <p:cNvPr id="19" name="Table 20">
            <a:extLst>
              <a:ext uri="{FF2B5EF4-FFF2-40B4-BE49-F238E27FC236}">
                <a16:creationId xmlns:a16="http://schemas.microsoft.com/office/drawing/2014/main" id="{C16BD1D2-B45A-4DEB-9D53-1F53ED336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111955"/>
              </p:ext>
            </p:extLst>
          </p:nvPr>
        </p:nvGraphicFramePr>
        <p:xfrm>
          <a:off x="1549845" y="2994584"/>
          <a:ext cx="9414498" cy="3295733"/>
        </p:xfrm>
        <a:graphic>
          <a:graphicData uri="http://schemas.openxmlformats.org/drawingml/2006/table">
            <a:tbl>
              <a:tblPr firstRow="1" bandRow="1">
                <a:tableStyleId>{17CF696E-B5ED-4320-AEE1-8833A9A7E3BA}</a:tableStyleId>
              </a:tblPr>
              <a:tblGrid>
                <a:gridCol w="4707249">
                  <a:extLst>
                    <a:ext uri="{9D8B030D-6E8A-4147-A177-3AD203B41FA5}">
                      <a16:colId xmlns:a16="http://schemas.microsoft.com/office/drawing/2014/main" val="617405201"/>
                    </a:ext>
                  </a:extLst>
                </a:gridCol>
                <a:gridCol w="4707249">
                  <a:extLst>
                    <a:ext uri="{9D8B030D-6E8A-4147-A177-3AD203B41FA5}">
                      <a16:colId xmlns:a16="http://schemas.microsoft.com/office/drawing/2014/main" val="2488836965"/>
                    </a:ext>
                  </a:extLst>
                </a:gridCol>
              </a:tblGrid>
              <a:tr h="649096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</a:rPr>
                        <a:t>Từ ngữ chỉ sự vật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</a:rPr>
                        <a:t>Từ ngữ chỉ hoạt động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01267"/>
                  </a:ext>
                </a:extLst>
              </a:tr>
              <a:tr h="264663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116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0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945E-6 -2.96296E-6 L 0.41718 0.35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9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735E-6 1.85185E-6 L -0.18353 0.36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76" y="1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262E-6 -3.33333E-6 L -0.0543 0.344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5" y="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 0.0213 L 0.49654 0.414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5" y="1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385E-6 2.96296E-6 L -0.00144 0.250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7293E-6 -1.85185E-6 L -0.32907 0.4807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60" y="2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3969E-6 -2.96296E-6 L -0.32777 0.46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5" y="2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5809942" y="1259568"/>
            <a:ext cx="3302008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Đồ vật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607487" y="2473908"/>
            <a:ext cx="3276241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Con vật</a:t>
            </a:r>
            <a:endParaRPr lang="en-US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831034" y="262913"/>
            <a:ext cx="9957816" cy="861576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Con biết gì về từ chỉ sự vật?</a:t>
            </a:r>
            <a:endParaRPr lang="en-US" sz="4800" b="1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9BFEB9-4613-46C9-B380-BA986AF7D0F0}"/>
              </a:ext>
            </a:extLst>
          </p:cNvPr>
          <p:cNvSpPr/>
          <p:nvPr/>
        </p:nvSpPr>
        <p:spPr>
          <a:xfrm>
            <a:off x="5835709" y="2591362"/>
            <a:ext cx="3276241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Cây cối.</a:t>
            </a:r>
            <a:endParaRPr lang="en-US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581721" y="1207916"/>
            <a:ext cx="3302008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Người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3639120" y="4045615"/>
            <a:ext cx="3302008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Cảnh vật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607487" y="5256732"/>
            <a:ext cx="7543798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Hiện tượng thiên nhiên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8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0" grpId="1" animBg="1"/>
      <p:bldP spid="7" grpId="1" animBg="1"/>
      <p:bldP spid="14" grpId="1" animBg="1"/>
      <p:bldP spid="15" grpId="1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4158938" y="3090999"/>
            <a:ext cx="3302008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Cử động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7971711" y="4754252"/>
            <a:ext cx="3276241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Vận động</a:t>
            </a:r>
            <a:endParaRPr lang="en-US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831034" y="262913"/>
            <a:ext cx="9957816" cy="861576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Con biết gì về từ chỉ  hoạt động?</a:t>
            </a:r>
            <a:endParaRPr lang="en-US" sz="4800" b="1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856930" y="1807076"/>
            <a:ext cx="3302008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Hành động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A405393-1CC8-4F97-896A-54C7A849B4E3}"/>
              </a:ext>
            </a:extLst>
          </p:cNvPr>
          <p:cNvGrpSpPr/>
          <p:nvPr/>
        </p:nvGrpSpPr>
        <p:grpSpPr>
          <a:xfrm>
            <a:off x="590320" y="554381"/>
            <a:ext cx="10624460" cy="774725"/>
            <a:chOff x="292250" y="915918"/>
            <a:chExt cx="10650808" cy="7766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82427-0955-4ACA-9120-B42B1FAD046E}"/>
                </a:ext>
              </a:extLst>
            </p:cNvPr>
            <p:cNvSpPr txBox="1"/>
            <p:nvPr/>
          </p:nvSpPr>
          <p:spPr>
            <a:xfrm>
              <a:off x="1021239" y="1044631"/>
              <a:ext cx="9921819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+mj-lt"/>
                  <a:ea typeface="Arial-Rounded" pitchFamily="34" charset="0"/>
                  <a:cs typeface="Arial-Rounded" pitchFamily="34" charset="0"/>
                </a:rPr>
                <a:t>Nói tiếp để hoàn thành câu.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B58188-83A8-47AA-8BB6-4E2A2F20562A}"/>
              </a:ext>
            </a:extLst>
          </p:cNvPr>
          <p:cNvSpPr txBox="1"/>
          <p:nvPr/>
        </p:nvSpPr>
        <p:spPr>
          <a:xfrm>
            <a:off x="1317506" y="1836676"/>
            <a:ext cx="98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Nhờ có in-tơ-nét, bạn có thể (…).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18EFF-920E-4194-A90D-38FC469BE506}"/>
              </a:ext>
            </a:extLst>
          </p:cNvPr>
          <p:cNvSpPr txBox="1"/>
          <p:nvPr/>
        </p:nvSpPr>
        <p:spPr>
          <a:xfrm>
            <a:off x="1317506" y="2877230"/>
            <a:ext cx="98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Nhờ có in-tơ-nét, bạn có thể học trực tuyến.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0B1232-4DA7-47B7-92C8-1460FF1CFA5C}"/>
              </a:ext>
            </a:extLst>
          </p:cNvPr>
          <p:cNvSpPr txBox="1"/>
          <p:nvPr/>
        </p:nvSpPr>
        <p:spPr>
          <a:xfrm>
            <a:off x="1317506" y="3764415"/>
            <a:ext cx="98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Nhờ có in-tơ-nét, bạn có thể tìm tài liệu học tập.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D04911-9467-46F9-A08F-434C8F6CC574}"/>
              </a:ext>
            </a:extLst>
          </p:cNvPr>
          <p:cNvSpPr txBox="1"/>
          <p:nvPr/>
        </p:nvSpPr>
        <p:spPr>
          <a:xfrm>
            <a:off x="1317506" y="4651600"/>
            <a:ext cx="9897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Nhờ có in-tơ-nét, bạn có thể học Tiếng Anh qua các phần mềm.</a:t>
            </a:r>
          </a:p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9" name="TextBox1" r:id="rId2" imgW="10256400" imgH="1005840"/>
        </mc:Choice>
        <mc:Fallback>
          <p:control name="TextBox1" r:id="rId2" imgW="10256400" imgH="100584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01825" y="5851525"/>
                  <a:ext cx="10260013" cy="10064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0325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831034" y="3300645"/>
            <a:ext cx="9957816" cy="995909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Chỉ đúng tác dụng của in-tơ-net .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831034" y="262913"/>
            <a:ext cx="9957816" cy="1600240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Khi hoàn thành câu văn chú ý điều gì?</a:t>
            </a:r>
            <a:endParaRPr lang="en-US" sz="4800" b="1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831034" y="2424739"/>
            <a:ext cx="10214918" cy="581472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Trọn vẹn ý nghĩa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831034" y="4634940"/>
            <a:ext cx="7543798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smtClean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Chấm cuối câu.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9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A758D7-9693-43E5-8E5D-779F36FC9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58" y="0"/>
            <a:ext cx="734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941" y="1318508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90" y="2370645"/>
            <a:ext cx="3843255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04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832051" y="2670216"/>
            <a:ext cx="8430677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Liên lạc</a:t>
            </a:r>
            <a:endParaRPr lang="vi-VN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852697" y="4046737"/>
            <a:ext cx="8456444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B. Học hành</a:t>
            </a:r>
            <a:endParaRPr lang="en-US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1081365" y="1102573"/>
            <a:ext cx="9957816" cy="861576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ea typeface="Arial-Rounded" pitchFamily="34" charset="0"/>
                <a:cs typeface="Arial-Rounded" pitchFamily="34" charset="0"/>
              </a:rPr>
              <a:t>Bài đọc nói về chủ đề gì?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35" y="2844339"/>
            <a:ext cx="576229" cy="5992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054" y="4271983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9BFEB9-4613-46C9-B380-BA986AF7D0F0}"/>
              </a:ext>
            </a:extLst>
          </p:cNvPr>
          <p:cNvSpPr/>
          <p:nvPr/>
        </p:nvSpPr>
        <p:spPr>
          <a:xfrm>
            <a:off x="1832051" y="5444303"/>
            <a:ext cx="8456444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C. Bảo vệ môi trường</a:t>
            </a:r>
            <a:endParaRPr lang="en-US" sz="4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D4245D-0604-4506-B1C4-68D6B0F6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408" y="5669549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45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852697" y="5321562"/>
            <a:ext cx="8430677" cy="1343417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36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C. Sử dụng nền tảng in-tơ-net để trò chuyện</a:t>
            </a:r>
            <a:endParaRPr lang="vi-VN" sz="36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852697" y="3975213"/>
            <a:ext cx="8456444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B. Bỏ thư vào chai thuỷ tinh</a:t>
            </a:r>
            <a:endParaRPr lang="en-US" sz="36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1102011" y="275632"/>
            <a:ext cx="9957816" cy="1969572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ea typeface="Arial-Rounded" pitchFamily="34" charset="0"/>
                <a:cs typeface="Arial-Rounded" pitchFamily="34" charset="0"/>
              </a:rPr>
              <a:t>Trong các hình thức liên lạc nhắc tới trong bài, đâu là hình thức liên lạc hiện đại nhất?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46" y="5693653"/>
            <a:ext cx="576229" cy="5992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919" y="4276930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9BFEB9-4613-46C9-B380-BA986AF7D0F0}"/>
              </a:ext>
            </a:extLst>
          </p:cNvPr>
          <p:cNvSpPr/>
          <p:nvPr/>
        </p:nvSpPr>
        <p:spPr>
          <a:xfrm>
            <a:off x="1852697" y="2581070"/>
            <a:ext cx="8456444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Bồ câu đưa thư</a:t>
            </a:r>
            <a:endParaRPr lang="en-US" sz="36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D4245D-0604-4506-B1C4-68D6B0F6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919" y="2811263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06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434788" y="2745503"/>
            <a:ext cx="9273745" cy="147713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0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Sự phát triển của thông tin liên lạc cũng như công nghệ thông tin.</a:t>
            </a:r>
            <a:endParaRPr lang="vi-VN" sz="40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56440" y="667384"/>
            <a:ext cx="12048958" cy="1477130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Từ gửi thử bằng chim bồ câu đến sử dụng in-tơ-nét trong liên lạc, ta thấy được: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452" y="3322442"/>
            <a:ext cx="576229" cy="599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9BFEB9-4613-46C9-B380-BA986AF7D0F0}"/>
              </a:ext>
            </a:extLst>
          </p:cNvPr>
          <p:cNvSpPr/>
          <p:nvPr/>
        </p:nvSpPr>
        <p:spPr>
          <a:xfrm>
            <a:off x="1409229" y="4546236"/>
            <a:ext cx="9302088" cy="1413697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B. Sự phát triển chậm chạp của công nghệ thông tin.</a:t>
            </a:r>
            <a:endParaRPr lang="en-US" sz="40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D4245D-0604-4506-B1C4-68D6B0F6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311" y="4872510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941" y="1318508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90" y="2370645"/>
            <a:ext cx="3843255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/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751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2B41B776-8227-42AB-8AF6-2AAEEE8E7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5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9"/>
          <p:cNvSpPr/>
          <p:nvPr/>
        </p:nvSpPr>
        <p:spPr>
          <a:xfrm>
            <a:off x="622714" y="2027950"/>
            <a:ext cx="10916409" cy="16786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+mj-lt"/>
            </a:endParaRPr>
          </a:p>
        </p:txBody>
      </p:sp>
      <p:sp>
        <p:nvSpPr>
          <p:cNvPr id="1933" name="Google Shape;561;p32">
            <a:extLst>
              <a:ext uri="{FF2B5EF4-FFF2-40B4-BE49-F238E27FC236}">
                <a16:creationId xmlns:a16="http://schemas.microsoft.com/office/drawing/2014/main" id="{D301631B-3930-4F65-A04A-04AF3610D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7624" y="2485468"/>
            <a:ext cx="10246588" cy="763600"/>
          </a:xfrm>
          <a:prstGeom prst="rect">
            <a:avLst/>
          </a:prstGeom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r>
              <a:rPr lang="en" sz="4000">
                <a:solidFill>
                  <a:schemeClr val="bg2">
                    <a:lumMod val="75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BÀI 20: </a:t>
            </a:r>
            <a:r>
              <a:rPr lang="en-US" sz="4000">
                <a:solidFill>
                  <a:schemeClr val="bg2">
                    <a:lumMod val="75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TỪ CHÚ BỒ CÂU ĐẾN IN-TƠ-NÉT</a:t>
            </a:r>
            <a:endParaRPr sz="4000">
              <a:solidFill>
                <a:schemeClr val="bg2">
                  <a:lumMod val="75000"/>
                </a:schemeClr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34" name="Subtitle 1">
            <a:extLst>
              <a:ext uri="{FF2B5EF4-FFF2-40B4-BE49-F238E27FC236}">
                <a16:creationId xmlns:a16="http://schemas.microsoft.com/office/drawing/2014/main" id="{03BB6DAE-E90A-4D3E-A3D9-7848AFC896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08468" y="4090207"/>
            <a:ext cx="1313177" cy="57370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139700" indent="0" algn="ctr">
              <a:buNone/>
            </a:pPr>
            <a:r>
              <a:rPr lang="en-US" sz="2800">
                <a:solidFill>
                  <a:schemeClr val="tx1"/>
                </a:solidFill>
                <a:latin typeface="+mj-lt"/>
              </a:rPr>
              <a:t>S/87</a:t>
            </a:r>
          </a:p>
        </p:txBody>
      </p:sp>
      <p:sp>
        <p:nvSpPr>
          <p:cNvPr id="1935" name="Google Shape;561;p32">
            <a:extLst>
              <a:ext uri="{FF2B5EF4-FFF2-40B4-BE49-F238E27FC236}">
                <a16:creationId xmlns:a16="http://schemas.microsoft.com/office/drawing/2014/main" id="{F17CDD3E-2DC8-41BC-9369-7DB9470A7345}"/>
              </a:ext>
            </a:extLst>
          </p:cNvPr>
          <p:cNvSpPr txBox="1">
            <a:spLocks/>
          </p:cNvSpPr>
          <p:nvPr/>
        </p:nvSpPr>
        <p:spPr>
          <a:xfrm>
            <a:off x="957624" y="117265"/>
            <a:ext cx="10413573" cy="214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4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4389" smtClean="0">
                <a:latin typeface="+mj-lt"/>
                <a:ea typeface="Arial-Rounded" pitchFamily="34" charset="0"/>
                <a:cs typeface="Arial-Rounded" pitchFamily="34" charset="0"/>
              </a:rPr>
              <a:t>Thứ tư ngày 6 tháng  4 năm </a:t>
            </a:r>
            <a:r>
              <a:rPr lang="en-US" sz="4389">
                <a:latin typeface="+mj-lt"/>
                <a:ea typeface="Arial-Rounded" pitchFamily="34" charset="0"/>
                <a:cs typeface="Arial-Rounded" pitchFamily="34" charset="0"/>
              </a:rPr>
              <a:t>2022</a:t>
            </a:r>
            <a:endParaRPr lang="pl-PL" sz="4389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4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EBF15C-C95C-41E3-BC06-6E62B7B35804}"/>
              </a:ext>
            </a:extLst>
          </p:cNvPr>
          <p:cNvSpPr txBox="1"/>
          <p:nvPr/>
        </p:nvSpPr>
        <p:spPr>
          <a:xfrm>
            <a:off x="1191591" y="1893390"/>
            <a:ext cx="4889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Em có thể dùng cách nào để liên lạc với người thân ở xa?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AC122-BEE0-4D27-B1D6-0B804268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7" y="461657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EE543-6059-4040-B618-A75382DB2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3070" y="1134360"/>
            <a:ext cx="4972273" cy="50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62A032-1218-41E0-99CE-CAD8F8F398F3}"/>
              </a:ext>
            </a:extLst>
          </p:cNvPr>
          <p:cNvGrpSpPr/>
          <p:nvPr/>
        </p:nvGrpSpPr>
        <p:grpSpPr>
          <a:xfrm>
            <a:off x="300641" y="233323"/>
            <a:ext cx="11560554" cy="6681145"/>
            <a:chOff x="300641" y="32316"/>
            <a:chExt cx="11560554" cy="6681145"/>
          </a:xfrm>
        </p:grpSpPr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C03AF8B8-FCB8-4F11-8A0D-E38E00798793}"/>
                </a:ext>
              </a:extLst>
            </p:cNvPr>
            <p:cNvSpPr txBox="1"/>
            <p:nvPr/>
          </p:nvSpPr>
          <p:spPr>
            <a:xfrm>
              <a:off x="300641" y="597556"/>
              <a:ext cx="11560554" cy="6115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Ngoài trò chuyện trực tiếp, con người còn nghĩ ra rất nhiều cách để trao đổi v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nhau khi ở xa.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29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Từ xa x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a, người ta đã biết huấn luyện bồ câu để đưa thư. Bồ câu nhớ đư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ờ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rất tốt. Nó có thể bay qua một ch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ặ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đường dài hàng nghìn cây số để mang thư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đến đúng nơi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ậ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Những người đi biển còn nghĩ ra cách bỏ thư vào trong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thuỷ tinh. Nhờ sóng biển,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này được 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đẩy 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vào đất liền. Có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bức thư vài chục năm sau m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được tìm thấy.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Ngày nay, việc trao đổi thông tin dễ d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à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 r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ấ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 nhiều. Bạn có thể viết thư, gọi điện cho người khác. Nhờ có in-tơ-nét, bạn cũng có thể nhìn thấy người nói chuyện với mình, dù hai người đang ở cách nhau rất xa.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26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(Hải Nam)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DF27BD9A-DB1A-46E3-B962-B4296A14C6B0}"/>
                </a:ext>
              </a:extLst>
            </p:cNvPr>
            <p:cNvSpPr txBox="1"/>
            <p:nvPr/>
          </p:nvSpPr>
          <p:spPr>
            <a:xfrm>
              <a:off x="2262918" y="32316"/>
              <a:ext cx="7635999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TỪ CHÚ BỒ CÂU ĐẾN IN-TƠ-NÉT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5D31EE84-4CA9-4793-8658-4CC0CB4B25C7}"/>
              </a:ext>
            </a:extLst>
          </p:cNvPr>
          <p:cNvCxnSpPr>
            <a:cxnSpLocks/>
          </p:cNvCxnSpPr>
          <p:nvPr/>
        </p:nvCxnSpPr>
        <p:spPr>
          <a:xfrm>
            <a:off x="356470" y="1645558"/>
            <a:ext cx="1116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1F4CC4-B263-4FB1-BA93-F7A61D692798}"/>
              </a:ext>
            </a:extLst>
          </p:cNvPr>
          <p:cNvCxnSpPr>
            <a:cxnSpLocks/>
          </p:cNvCxnSpPr>
          <p:nvPr/>
        </p:nvCxnSpPr>
        <p:spPr>
          <a:xfrm>
            <a:off x="5436592" y="2128161"/>
            <a:ext cx="15520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02D15E-0F74-47D5-8464-AB32AA3109AA}"/>
              </a:ext>
            </a:extLst>
          </p:cNvPr>
          <p:cNvCxnSpPr>
            <a:cxnSpLocks/>
          </p:cNvCxnSpPr>
          <p:nvPr/>
        </p:nvCxnSpPr>
        <p:spPr>
          <a:xfrm>
            <a:off x="350068" y="4216399"/>
            <a:ext cx="693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F6BAB-C50B-43CC-83AB-9523C14FE1B5}"/>
              </a:ext>
            </a:extLst>
          </p:cNvPr>
          <p:cNvCxnSpPr>
            <a:cxnSpLocks/>
          </p:cNvCxnSpPr>
          <p:nvPr/>
        </p:nvCxnSpPr>
        <p:spPr>
          <a:xfrm>
            <a:off x="6195033" y="5800273"/>
            <a:ext cx="13510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693A03E-FD28-46B7-B4CD-33BC7730BA7A}"/>
              </a:ext>
            </a:extLst>
          </p:cNvPr>
          <p:cNvGrpSpPr/>
          <p:nvPr/>
        </p:nvGrpSpPr>
        <p:grpSpPr>
          <a:xfrm>
            <a:off x="356471" y="541747"/>
            <a:ext cx="686910" cy="653294"/>
            <a:chOff x="3065608" y="1727884"/>
            <a:chExt cx="1240358" cy="1188720"/>
          </a:xfrm>
        </p:grpSpPr>
        <p:sp>
          <p:nvSpPr>
            <p:cNvPr id="10" name="Google Shape;418;p36">
              <a:extLst>
                <a:ext uri="{FF2B5EF4-FFF2-40B4-BE49-F238E27FC236}">
                  <a16:creationId xmlns:a16="http://schemas.microsoft.com/office/drawing/2014/main" id="{4BBFC80A-7FB0-413A-A381-351095513C96}"/>
                </a:ext>
              </a:extLst>
            </p:cNvPr>
            <p:cNvSpPr/>
            <p:nvPr/>
          </p:nvSpPr>
          <p:spPr>
            <a:xfrm>
              <a:off x="3065608" y="1727884"/>
              <a:ext cx="1188720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404" tIns="121404" rIns="121404" bIns="121404" anchor="ctr" anchorCtr="0">
              <a:noAutofit/>
            </a:bodyPr>
            <a:lstStyle/>
            <a:p>
              <a:pPr algn="just"/>
              <a:endParaRPr sz="399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Google Shape;423;p36">
              <a:extLst>
                <a:ext uri="{FF2B5EF4-FFF2-40B4-BE49-F238E27FC236}">
                  <a16:creationId xmlns:a16="http://schemas.microsoft.com/office/drawing/2014/main" id="{B635DC87-9205-4204-9BAD-4CCFD161E0BC}"/>
                </a:ext>
              </a:extLst>
            </p:cNvPr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404" tIns="121404" rIns="121404" bIns="12140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387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rPr>
                <a:t>1</a:t>
              </a:r>
              <a:endParaRPr lang="en" sz="5387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93A03E-FD28-46B7-B4CD-33BC7730BA7A}"/>
              </a:ext>
            </a:extLst>
          </p:cNvPr>
          <p:cNvGrpSpPr/>
          <p:nvPr/>
        </p:nvGrpSpPr>
        <p:grpSpPr>
          <a:xfrm>
            <a:off x="382902" y="1687712"/>
            <a:ext cx="919458" cy="804842"/>
            <a:chOff x="3065608" y="1727883"/>
            <a:chExt cx="1240358" cy="1188720"/>
          </a:xfrm>
        </p:grpSpPr>
        <p:sp>
          <p:nvSpPr>
            <p:cNvPr id="14" name="Google Shape;418;p36">
              <a:extLst>
                <a:ext uri="{FF2B5EF4-FFF2-40B4-BE49-F238E27FC236}">
                  <a16:creationId xmlns:a16="http://schemas.microsoft.com/office/drawing/2014/main" id="{4BBFC80A-7FB0-413A-A381-351095513C96}"/>
                </a:ext>
              </a:extLst>
            </p:cNvPr>
            <p:cNvSpPr/>
            <p:nvPr/>
          </p:nvSpPr>
          <p:spPr>
            <a:xfrm>
              <a:off x="3065608" y="1727883"/>
              <a:ext cx="1188721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404" tIns="121404" rIns="121404" bIns="121404" anchor="ctr" anchorCtr="0">
              <a:noAutofit/>
            </a:bodyPr>
            <a:lstStyle/>
            <a:p>
              <a:pPr algn="just"/>
              <a:endParaRPr sz="399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>
              <a:extLst>
                <a:ext uri="{FF2B5EF4-FFF2-40B4-BE49-F238E27FC236}">
                  <a16:creationId xmlns:a16="http://schemas.microsoft.com/office/drawing/2014/main" id="{B635DC87-9205-4204-9BAD-4CCFD161E0BC}"/>
                </a:ext>
              </a:extLst>
            </p:cNvPr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404" tIns="121404" rIns="121404" bIns="12140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387" smtClean="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rPr>
                <a:t> 2</a:t>
              </a:r>
              <a:endParaRPr lang="en" sz="5387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93A03E-FD28-46B7-B4CD-33BC7730BA7A}"/>
              </a:ext>
            </a:extLst>
          </p:cNvPr>
          <p:cNvGrpSpPr/>
          <p:nvPr/>
        </p:nvGrpSpPr>
        <p:grpSpPr>
          <a:xfrm>
            <a:off x="415259" y="4709071"/>
            <a:ext cx="925636" cy="708647"/>
            <a:chOff x="3065608" y="1727883"/>
            <a:chExt cx="1240358" cy="1188720"/>
          </a:xfrm>
        </p:grpSpPr>
        <p:sp>
          <p:nvSpPr>
            <p:cNvPr id="17" name="Google Shape;418;p36">
              <a:extLst>
                <a:ext uri="{FF2B5EF4-FFF2-40B4-BE49-F238E27FC236}">
                  <a16:creationId xmlns:a16="http://schemas.microsoft.com/office/drawing/2014/main" id="{4BBFC80A-7FB0-413A-A381-351095513C96}"/>
                </a:ext>
              </a:extLst>
            </p:cNvPr>
            <p:cNvSpPr/>
            <p:nvPr/>
          </p:nvSpPr>
          <p:spPr>
            <a:xfrm>
              <a:off x="3065608" y="1727883"/>
              <a:ext cx="1188721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404" tIns="121404" rIns="121404" bIns="121404" anchor="ctr" anchorCtr="0">
              <a:noAutofit/>
            </a:bodyPr>
            <a:lstStyle/>
            <a:p>
              <a:pPr algn="just"/>
              <a:endParaRPr sz="399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Google Shape;423;p36">
              <a:extLst>
                <a:ext uri="{FF2B5EF4-FFF2-40B4-BE49-F238E27FC236}">
                  <a16:creationId xmlns:a16="http://schemas.microsoft.com/office/drawing/2014/main" id="{B635DC87-9205-4204-9BAD-4CCFD161E0BC}"/>
                </a:ext>
              </a:extLst>
            </p:cNvPr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404" tIns="121404" rIns="121404" bIns="12140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387" smtClean="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rPr>
                <a:t> 3</a:t>
              </a:r>
              <a:endParaRPr lang="en" sz="5387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62A032-1218-41E0-99CE-CAD8F8F398F3}"/>
              </a:ext>
            </a:extLst>
          </p:cNvPr>
          <p:cNvGrpSpPr/>
          <p:nvPr/>
        </p:nvGrpSpPr>
        <p:grpSpPr>
          <a:xfrm>
            <a:off x="300641" y="233323"/>
            <a:ext cx="11560554" cy="1973959"/>
            <a:chOff x="300641" y="32316"/>
            <a:chExt cx="11560554" cy="1973959"/>
          </a:xfrm>
        </p:grpSpPr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C03AF8B8-FCB8-4F11-8A0D-E38E00798793}"/>
                </a:ext>
              </a:extLst>
            </p:cNvPr>
            <p:cNvSpPr txBox="1"/>
            <p:nvPr/>
          </p:nvSpPr>
          <p:spPr>
            <a:xfrm>
              <a:off x="300641" y="597556"/>
              <a:ext cx="11560554" cy="140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Ngoài trò chuyện trực tiếp, con người còn nghĩ ra rất nhiều cách để trao đổi v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nhau khi ở xa.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29000"/>
                </a:lnSpc>
                <a:spcAft>
                  <a:spcPts val="400"/>
                </a:spcAft>
              </a:pPr>
              <a:endParaRPr lang="en-US" sz="26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DF27BD9A-DB1A-46E3-B962-B4296A14C6B0}"/>
                </a:ext>
              </a:extLst>
            </p:cNvPr>
            <p:cNvSpPr txBox="1"/>
            <p:nvPr/>
          </p:nvSpPr>
          <p:spPr>
            <a:xfrm>
              <a:off x="2262918" y="32316"/>
              <a:ext cx="7635999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TỪ CHÚ BỒ CÂU ĐẾN IN-TƠ-NÉT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5D31EE84-4CA9-4793-8658-4CC0CB4B25C7}"/>
              </a:ext>
            </a:extLst>
          </p:cNvPr>
          <p:cNvCxnSpPr>
            <a:cxnSpLocks/>
          </p:cNvCxnSpPr>
          <p:nvPr/>
        </p:nvCxnSpPr>
        <p:spPr>
          <a:xfrm>
            <a:off x="356470" y="1645558"/>
            <a:ext cx="1116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1F4CC4-B263-4FB1-BA93-F7A61D692798}"/>
              </a:ext>
            </a:extLst>
          </p:cNvPr>
          <p:cNvCxnSpPr>
            <a:cxnSpLocks/>
          </p:cNvCxnSpPr>
          <p:nvPr/>
        </p:nvCxnSpPr>
        <p:spPr>
          <a:xfrm>
            <a:off x="3753265" y="1195041"/>
            <a:ext cx="15520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693A03E-FD28-46B7-B4CD-33BC7730BA7A}"/>
              </a:ext>
            </a:extLst>
          </p:cNvPr>
          <p:cNvGrpSpPr/>
          <p:nvPr/>
        </p:nvGrpSpPr>
        <p:grpSpPr>
          <a:xfrm>
            <a:off x="356471" y="541747"/>
            <a:ext cx="686910" cy="653294"/>
            <a:chOff x="3065608" y="1727884"/>
            <a:chExt cx="1240358" cy="1188720"/>
          </a:xfrm>
        </p:grpSpPr>
        <p:sp>
          <p:nvSpPr>
            <p:cNvPr id="10" name="Google Shape;418;p36">
              <a:extLst>
                <a:ext uri="{FF2B5EF4-FFF2-40B4-BE49-F238E27FC236}">
                  <a16:creationId xmlns:a16="http://schemas.microsoft.com/office/drawing/2014/main" id="{4BBFC80A-7FB0-413A-A381-351095513C96}"/>
                </a:ext>
              </a:extLst>
            </p:cNvPr>
            <p:cNvSpPr/>
            <p:nvPr/>
          </p:nvSpPr>
          <p:spPr>
            <a:xfrm>
              <a:off x="3065608" y="1727884"/>
              <a:ext cx="1188720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404" tIns="121404" rIns="121404" bIns="121404" anchor="ctr" anchorCtr="0">
              <a:noAutofit/>
            </a:bodyPr>
            <a:lstStyle/>
            <a:p>
              <a:pPr algn="just"/>
              <a:endParaRPr sz="399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Google Shape;423;p36">
              <a:extLst>
                <a:ext uri="{FF2B5EF4-FFF2-40B4-BE49-F238E27FC236}">
                  <a16:creationId xmlns:a16="http://schemas.microsoft.com/office/drawing/2014/main" id="{B635DC87-9205-4204-9BAD-4CCFD161E0BC}"/>
                </a:ext>
              </a:extLst>
            </p:cNvPr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404" tIns="121404" rIns="121404" bIns="12140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387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rPr>
                <a:t>1</a:t>
              </a:r>
              <a:endParaRPr lang="en" sz="5387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4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62A032-1218-41E0-99CE-CAD8F8F398F3}"/>
              </a:ext>
            </a:extLst>
          </p:cNvPr>
          <p:cNvGrpSpPr/>
          <p:nvPr/>
        </p:nvGrpSpPr>
        <p:grpSpPr>
          <a:xfrm>
            <a:off x="300641" y="233323"/>
            <a:ext cx="11560554" cy="3989767"/>
            <a:chOff x="300641" y="32316"/>
            <a:chExt cx="11560554" cy="3989767"/>
          </a:xfrm>
        </p:grpSpPr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C03AF8B8-FCB8-4F11-8A0D-E38E00798793}"/>
                </a:ext>
              </a:extLst>
            </p:cNvPr>
            <p:cNvSpPr txBox="1"/>
            <p:nvPr/>
          </p:nvSpPr>
          <p:spPr>
            <a:xfrm>
              <a:off x="300641" y="597556"/>
              <a:ext cx="11560554" cy="3424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600" smtClean="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smtClean="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Từ 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xa x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a, người ta đã biết huấn luyện bồ câu để đưa thư. Bồ câu nhớ đư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ờ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rất tốt. Nó có thể bay qua một ch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ặ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đường dài hàng nghìn cây số để mang thư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đến đúng nơi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ậ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Những người đi biển còn nghĩ ra cách bỏ thư vào trong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thuỷ tinh. Nhờ sóng biển,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chiếc chai này được 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đẩy 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vào đất liền. Có nh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 bức thư vài chục năm sau m</a:t>
              </a: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ớ</a:t>
              </a:r>
              <a:r>
                <a:rPr lang="vi-VN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 được tìm thấy.</a:t>
              </a:r>
              <a:endParaRPr lang="en-US" sz="260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indent="304800" algn="just">
                <a:lnSpc>
                  <a:spcPct val="130000"/>
                </a:lnSpc>
                <a:spcAft>
                  <a:spcPts val="400"/>
                </a:spcAft>
              </a:pPr>
              <a:r>
                <a:rPr lang="en-US" sz="2600">
                  <a:solidFill>
                    <a:srgbClr val="242929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6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DF27BD9A-DB1A-46E3-B962-B4296A14C6B0}"/>
                </a:ext>
              </a:extLst>
            </p:cNvPr>
            <p:cNvSpPr txBox="1"/>
            <p:nvPr/>
          </p:nvSpPr>
          <p:spPr>
            <a:xfrm>
              <a:off x="2262918" y="32316"/>
              <a:ext cx="7635999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TỪ CHÚ BỒ CÂU ĐẾN IN-TƠ-NÉT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5D31EE84-4CA9-4793-8658-4CC0CB4B25C7}"/>
              </a:ext>
            </a:extLst>
          </p:cNvPr>
          <p:cNvCxnSpPr>
            <a:cxnSpLocks/>
          </p:cNvCxnSpPr>
          <p:nvPr/>
        </p:nvCxnSpPr>
        <p:spPr>
          <a:xfrm>
            <a:off x="5574758" y="1223538"/>
            <a:ext cx="1497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1F4CC4-B263-4FB1-BA93-F7A61D692798}"/>
              </a:ext>
            </a:extLst>
          </p:cNvPr>
          <p:cNvCxnSpPr>
            <a:cxnSpLocks/>
          </p:cNvCxnSpPr>
          <p:nvPr/>
        </p:nvCxnSpPr>
        <p:spPr>
          <a:xfrm>
            <a:off x="6665022" y="1670961"/>
            <a:ext cx="15520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02D15E-0F74-47D5-8464-AB32AA3109AA}"/>
              </a:ext>
            </a:extLst>
          </p:cNvPr>
          <p:cNvCxnSpPr>
            <a:cxnSpLocks/>
          </p:cNvCxnSpPr>
          <p:nvPr/>
        </p:nvCxnSpPr>
        <p:spPr>
          <a:xfrm>
            <a:off x="10512377" y="3114962"/>
            <a:ext cx="1348818" cy="438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F6BAB-C50B-43CC-83AB-9523C14FE1B5}"/>
              </a:ext>
            </a:extLst>
          </p:cNvPr>
          <p:cNvCxnSpPr>
            <a:cxnSpLocks/>
          </p:cNvCxnSpPr>
          <p:nvPr/>
        </p:nvCxnSpPr>
        <p:spPr>
          <a:xfrm>
            <a:off x="4428579" y="3514273"/>
            <a:ext cx="13510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93A03E-FD28-46B7-B4CD-33BC7730BA7A}"/>
              </a:ext>
            </a:extLst>
          </p:cNvPr>
          <p:cNvGrpSpPr/>
          <p:nvPr/>
        </p:nvGrpSpPr>
        <p:grpSpPr>
          <a:xfrm>
            <a:off x="553598" y="481042"/>
            <a:ext cx="919458" cy="804842"/>
            <a:chOff x="3065608" y="1727883"/>
            <a:chExt cx="1240358" cy="1188720"/>
          </a:xfrm>
        </p:grpSpPr>
        <p:sp>
          <p:nvSpPr>
            <p:cNvPr id="14" name="Google Shape;418;p36">
              <a:extLst>
                <a:ext uri="{FF2B5EF4-FFF2-40B4-BE49-F238E27FC236}">
                  <a16:creationId xmlns:a16="http://schemas.microsoft.com/office/drawing/2014/main" id="{4BBFC80A-7FB0-413A-A381-351095513C96}"/>
                </a:ext>
              </a:extLst>
            </p:cNvPr>
            <p:cNvSpPr/>
            <p:nvPr/>
          </p:nvSpPr>
          <p:spPr>
            <a:xfrm>
              <a:off x="3065608" y="1727883"/>
              <a:ext cx="1188721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404" tIns="121404" rIns="121404" bIns="121404" anchor="ctr" anchorCtr="0">
              <a:noAutofit/>
            </a:bodyPr>
            <a:lstStyle/>
            <a:p>
              <a:pPr algn="just"/>
              <a:endParaRPr sz="399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>
              <a:extLst>
                <a:ext uri="{FF2B5EF4-FFF2-40B4-BE49-F238E27FC236}">
                  <a16:creationId xmlns:a16="http://schemas.microsoft.com/office/drawing/2014/main" id="{B635DC87-9205-4204-9BAD-4CCFD161E0BC}"/>
                </a:ext>
              </a:extLst>
            </p:cNvPr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404" tIns="121404" rIns="121404" bIns="12140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387" smtClean="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rPr>
                <a:t> 2</a:t>
              </a:r>
              <a:endParaRPr lang="en" sz="5387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99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941</Words>
  <Application>Microsoft Office PowerPoint</Application>
  <PresentationFormat>Custom</PresentationFormat>
  <Paragraphs>169</Paragraphs>
  <Slides>34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Scope One</vt:lpstr>
      <vt:lpstr>Delius Unicase</vt:lpstr>
      <vt:lpstr>Arial</vt:lpstr>
      <vt:lpstr>Times New Roman</vt:lpstr>
      <vt:lpstr>Arial-Rounded</vt:lpstr>
      <vt:lpstr>HP001 4 hàng</vt:lpstr>
      <vt:lpstr>Patrick Hand</vt:lpstr>
      <vt:lpstr>Kawaii Doodles Newsletter by Slidesgo</vt:lpstr>
      <vt:lpstr>PowerPoint Presentation</vt:lpstr>
      <vt:lpstr>PowerPoint Presentation</vt:lpstr>
      <vt:lpstr>PowerPoint Presentation</vt:lpstr>
      <vt:lpstr>PowerPoint Presentation</vt:lpstr>
      <vt:lpstr>BÀI 20: TỪ CHÚ BỒ CÂU ĐẾN IN-TƠ-NÉT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Kawaii Doodles Newsletter</dc:title>
  <dc:creator>PC</dc:creator>
  <cp:lastModifiedBy>admin</cp:lastModifiedBy>
  <cp:revision>258</cp:revision>
  <dcterms:modified xsi:type="dcterms:W3CDTF">2022-04-04T13:59:30Z</dcterms:modified>
</cp:coreProperties>
</file>